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2" d="100"/>
          <a:sy n="42" d="100"/>
        </p:scale>
        <p:origin x="99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8834286"/>
            <a:ext cx="2317115" cy="1452245"/>
          </a:xfrm>
          <a:custGeom>
            <a:avLst/>
            <a:gdLst/>
            <a:ahLst/>
            <a:cxnLst/>
            <a:rect l="l" t="t" r="r" b="b"/>
            <a:pathLst>
              <a:path w="2317115" h="1452245">
                <a:moveTo>
                  <a:pt x="576441" y="12624"/>
                </a:moveTo>
                <a:lnTo>
                  <a:pt x="22706" y="12624"/>
                </a:lnTo>
                <a:lnTo>
                  <a:pt x="68869" y="0"/>
                </a:lnTo>
                <a:lnTo>
                  <a:pt x="530628" y="0"/>
                </a:lnTo>
                <a:lnTo>
                  <a:pt x="576441" y="12624"/>
                </a:lnTo>
                <a:close/>
              </a:path>
              <a:path w="2317115" h="1452245">
                <a:moveTo>
                  <a:pt x="63789" y="138866"/>
                </a:moveTo>
                <a:lnTo>
                  <a:pt x="0" y="138866"/>
                </a:lnTo>
                <a:lnTo>
                  <a:pt x="0" y="12624"/>
                </a:lnTo>
                <a:lnTo>
                  <a:pt x="622119" y="12624"/>
                </a:lnTo>
                <a:lnTo>
                  <a:pt x="667647" y="25248"/>
                </a:lnTo>
                <a:lnTo>
                  <a:pt x="713006" y="25248"/>
                </a:lnTo>
                <a:lnTo>
                  <a:pt x="847900" y="63121"/>
                </a:lnTo>
                <a:lnTo>
                  <a:pt x="892415" y="63121"/>
                </a:lnTo>
                <a:lnTo>
                  <a:pt x="980664" y="88369"/>
                </a:lnTo>
                <a:lnTo>
                  <a:pt x="1024366" y="113618"/>
                </a:lnTo>
                <a:lnTo>
                  <a:pt x="1067762" y="126242"/>
                </a:lnTo>
                <a:lnTo>
                  <a:pt x="109968" y="126242"/>
                </a:lnTo>
                <a:lnTo>
                  <a:pt x="63789" y="138866"/>
                </a:lnTo>
                <a:close/>
              </a:path>
              <a:path w="2317115" h="1452245">
                <a:moveTo>
                  <a:pt x="2316695" y="1451790"/>
                </a:moveTo>
                <a:lnTo>
                  <a:pt x="2176651" y="1451790"/>
                </a:lnTo>
                <a:lnTo>
                  <a:pt x="2168274" y="1426541"/>
                </a:lnTo>
                <a:lnTo>
                  <a:pt x="2148101" y="1376044"/>
                </a:lnTo>
                <a:lnTo>
                  <a:pt x="2127117" y="1325547"/>
                </a:lnTo>
                <a:lnTo>
                  <a:pt x="2105329" y="1275050"/>
                </a:lnTo>
                <a:lnTo>
                  <a:pt x="2082745" y="1237177"/>
                </a:lnTo>
                <a:lnTo>
                  <a:pt x="2059374" y="1186680"/>
                </a:lnTo>
                <a:lnTo>
                  <a:pt x="2035225" y="1136183"/>
                </a:lnTo>
                <a:lnTo>
                  <a:pt x="2010304" y="1085686"/>
                </a:lnTo>
                <a:lnTo>
                  <a:pt x="1984621" y="1047813"/>
                </a:lnTo>
                <a:lnTo>
                  <a:pt x="1958183" y="997316"/>
                </a:lnTo>
                <a:lnTo>
                  <a:pt x="1930998" y="959444"/>
                </a:lnTo>
                <a:lnTo>
                  <a:pt x="1903075" y="921571"/>
                </a:lnTo>
                <a:lnTo>
                  <a:pt x="1874422" y="871074"/>
                </a:lnTo>
                <a:lnTo>
                  <a:pt x="1845047" y="833201"/>
                </a:lnTo>
                <a:lnTo>
                  <a:pt x="1814957" y="795328"/>
                </a:lnTo>
                <a:lnTo>
                  <a:pt x="1784162" y="757455"/>
                </a:lnTo>
                <a:lnTo>
                  <a:pt x="1752669" y="719583"/>
                </a:lnTo>
                <a:lnTo>
                  <a:pt x="1720487" y="694334"/>
                </a:lnTo>
                <a:lnTo>
                  <a:pt x="1687623" y="656461"/>
                </a:lnTo>
                <a:lnTo>
                  <a:pt x="1652587" y="618588"/>
                </a:lnTo>
                <a:lnTo>
                  <a:pt x="1616904" y="593340"/>
                </a:lnTo>
                <a:lnTo>
                  <a:pt x="1580596" y="555467"/>
                </a:lnTo>
                <a:lnTo>
                  <a:pt x="1543680" y="530219"/>
                </a:lnTo>
                <a:lnTo>
                  <a:pt x="1506175" y="504970"/>
                </a:lnTo>
                <a:lnTo>
                  <a:pt x="1468102" y="479722"/>
                </a:lnTo>
                <a:lnTo>
                  <a:pt x="1390324" y="429225"/>
                </a:lnTo>
                <a:lnTo>
                  <a:pt x="1310499" y="378727"/>
                </a:lnTo>
                <a:lnTo>
                  <a:pt x="1228781" y="328230"/>
                </a:lnTo>
                <a:lnTo>
                  <a:pt x="1187259" y="315606"/>
                </a:lnTo>
                <a:lnTo>
                  <a:pt x="1145322" y="290358"/>
                </a:lnTo>
                <a:lnTo>
                  <a:pt x="1060276" y="265109"/>
                </a:lnTo>
                <a:lnTo>
                  <a:pt x="1017205" y="239861"/>
                </a:lnTo>
                <a:lnTo>
                  <a:pt x="797144" y="176739"/>
                </a:lnTo>
                <a:lnTo>
                  <a:pt x="752323" y="176739"/>
                </a:lnTo>
                <a:lnTo>
                  <a:pt x="662029" y="151491"/>
                </a:lnTo>
                <a:lnTo>
                  <a:pt x="616592" y="151491"/>
                </a:lnTo>
                <a:lnTo>
                  <a:pt x="570989" y="138866"/>
                </a:lnTo>
                <a:lnTo>
                  <a:pt x="525237" y="138866"/>
                </a:lnTo>
                <a:lnTo>
                  <a:pt x="479356" y="126242"/>
                </a:lnTo>
                <a:lnTo>
                  <a:pt x="1067762" y="126242"/>
                </a:lnTo>
                <a:lnTo>
                  <a:pt x="1153571" y="151491"/>
                </a:lnTo>
                <a:lnTo>
                  <a:pt x="1195950" y="176739"/>
                </a:lnTo>
                <a:lnTo>
                  <a:pt x="1237955" y="189363"/>
                </a:lnTo>
                <a:lnTo>
                  <a:pt x="1320776" y="239861"/>
                </a:lnTo>
                <a:lnTo>
                  <a:pt x="1361559" y="252485"/>
                </a:lnTo>
                <a:lnTo>
                  <a:pt x="1441782" y="302982"/>
                </a:lnTo>
                <a:lnTo>
                  <a:pt x="1520101" y="353479"/>
                </a:lnTo>
                <a:lnTo>
                  <a:pt x="1596380" y="403976"/>
                </a:lnTo>
                <a:lnTo>
                  <a:pt x="1633712" y="429225"/>
                </a:lnTo>
                <a:lnTo>
                  <a:pt x="1670482" y="467097"/>
                </a:lnTo>
                <a:lnTo>
                  <a:pt x="1706674" y="492346"/>
                </a:lnTo>
                <a:lnTo>
                  <a:pt x="1742271" y="530219"/>
                </a:lnTo>
                <a:lnTo>
                  <a:pt x="1777255" y="555467"/>
                </a:lnTo>
                <a:lnTo>
                  <a:pt x="1809738" y="593340"/>
                </a:lnTo>
                <a:lnTo>
                  <a:pt x="1841612" y="631213"/>
                </a:lnTo>
                <a:lnTo>
                  <a:pt x="1872870" y="656461"/>
                </a:lnTo>
                <a:lnTo>
                  <a:pt x="1903503" y="694334"/>
                </a:lnTo>
                <a:lnTo>
                  <a:pt x="1933501" y="732207"/>
                </a:lnTo>
                <a:lnTo>
                  <a:pt x="1962856" y="770080"/>
                </a:lnTo>
                <a:lnTo>
                  <a:pt x="1991559" y="807952"/>
                </a:lnTo>
                <a:lnTo>
                  <a:pt x="2019602" y="858450"/>
                </a:lnTo>
                <a:lnTo>
                  <a:pt x="2046975" y="896322"/>
                </a:lnTo>
                <a:lnTo>
                  <a:pt x="2073670" y="946819"/>
                </a:lnTo>
                <a:lnTo>
                  <a:pt x="2099677" y="984692"/>
                </a:lnTo>
                <a:lnTo>
                  <a:pt x="2124990" y="1035189"/>
                </a:lnTo>
                <a:lnTo>
                  <a:pt x="2149597" y="1073062"/>
                </a:lnTo>
                <a:lnTo>
                  <a:pt x="2173491" y="1123559"/>
                </a:lnTo>
                <a:lnTo>
                  <a:pt x="2196663" y="1174056"/>
                </a:lnTo>
                <a:lnTo>
                  <a:pt x="2219104" y="1211929"/>
                </a:lnTo>
                <a:lnTo>
                  <a:pt x="2240806" y="1262426"/>
                </a:lnTo>
                <a:lnTo>
                  <a:pt x="2261759" y="1312923"/>
                </a:lnTo>
                <a:lnTo>
                  <a:pt x="2281954" y="1363420"/>
                </a:lnTo>
                <a:lnTo>
                  <a:pt x="2301384" y="1401293"/>
                </a:lnTo>
                <a:lnTo>
                  <a:pt x="2316695" y="1451790"/>
                </a:lnTo>
                <a:close/>
              </a:path>
              <a:path w="2317115" h="1452245">
                <a:moveTo>
                  <a:pt x="576960" y="467097"/>
                </a:moveTo>
                <a:lnTo>
                  <a:pt x="223810" y="467097"/>
                </a:lnTo>
                <a:lnTo>
                  <a:pt x="272823" y="454473"/>
                </a:lnTo>
                <a:lnTo>
                  <a:pt x="525797" y="454473"/>
                </a:lnTo>
                <a:lnTo>
                  <a:pt x="576960" y="467097"/>
                </a:lnTo>
                <a:close/>
              </a:path>
              <a:path w="2317115" h="1452245">
                <a:moveTo>
                  <a:pt x="16524" y="643837"/>
                </a:moveTo>
                <a:lnTo>
                  <a:pt x="0" y="643837"/>
                </a:lnTo>
                <a:lnTo>
                  <a:pt x="0" y="504970"/>
                </a:lnTo>
                <a:lnTo>
                  <a:pt x="37317" y="492346"/>
                </a:lnTo>
                <a:lnTo>
                  <a:pt x="82954" y="492346"/>
                </a:lnTo>
                <a:lnTo>
                  <a:pt x="175663" y="467097"/>
                </a:lnTo>
                <a:lnTo>
                  <a:pt x="627974" y="467097"/>
                </a:lnTo>
                <a:lnTo>
                  <a:pt x="875745" y="530219"/>
                </a:lnTo>
                <a:lnTo>
                  <a:pt x="922825" y="542843"/>
                </a:lnTo>
                <a:lnTo>
                  <a:pt x="968742" y="568091"/>
                </a:lnTo>
                <a:lnTo>
                  <a:pt x="1013352" y="580716"/>
                </a:lnTo>
                <a:lnTo>
                  <a:pt x="298884" y="580716"/>
                </a:lnTo>
                <a:lnTo>
                  <a:pt x="249527" y="593340"/>
                </a:lnTo>
                <a:lnTo>
                  <a:pt x="201098" y="593340"/>
                </a:lnTo>
                <a:lnTo>
                  <a:pt x="16524" y="643837"/>
                </a:lnTo>
                <a:close/>
              </a:path>
              <a:path w="2317115" h="1452245">
                <a:moveTo>
                  <a:pt x="1909192" y="1451790"/>
                </a:moveTo>
                <a:lnTo>
                  <a:pt x="1767711" y="1451790"/>
                </a:lnTo>
                <a:lnTo>
                  <a:pt x="1759061" y="1426541"/>
                </a:lnTo>
                <a:lnTo>
                  <a:pt x="1735158" y="1388669"/>
                </a:lnTo>
                <a:lnTo>
                  <a:pt x="1710073" y="1338172"/>
                </a:lnTo>
                <a:lnTo>
                  <a:pt x="1683836" y="1300299"/>
                </a:lnTo>
                <a:lnTo>
                  <a:pt x="1651536" y="1262426"/>
                </a:lnTo>
                <a:lnTo>
                  <a:pt x="1618377" y="1224553"/>
                </a:lnTo>
                <a:lnTo>
                  <a:pt x="1584341" y="1186680"/>
                </a:lnTo>
                <a:lnTo>
                  <a:pt x="1549411" y="1148808"/>
                </a:lnTo>
                <a:lnTo>
                  <a:pt x="1513569" y="1123559"/>
                </a:lnTo>
                <a:lnTo>
                  <a:pt x="1476798" y="1085686"/>
                </a:lnTo>
                <a:lnTo>
                  <a:pt x="1439080" y="1060438"/>
                </a:lnTo>
                <a:lnTo>
                  <a:pt x="1400398" y="1022565"/>
                </a:lnTo>
                <a:lnTo>
                  <a:pt x="1360733" y="997316"/>
                </a:lnTo>
                <a:lnTo>
                  <a:pt x="1320070" y="959444"/>
                </a:lnTo>
                <a:lnTo>
                  <a:pt x="1278389" y="934195"/>
                </a:lnTo>
                <a:lnTo>
                  <a:pt x="1235674" y="908947"/>
                </a:lnTo>
                <a:lnTo>
                  <a:pt x="1193176" y="871074"/>
                </a:lnTo>
                <a:lnTo>
                  <a:pt x="1152617" y="845825"/>
                </a:lnTo>
                <a:lnTo>
                  <a:pt x="1112603" y="807952"/>
                </a:lnTo>
                <a:lnTo>
                  <a:pt x="1071741" y="770080"/>
                </a:lnTo>
                <a:lnTo>
                  <a:pt x="1028636" y="744831"/>
                </a:lnTo>
                <a:lnTo>
                  <a:pt x="986878" y="719583"/>
                </a:lnTo>
                <a:lnTo>
                  <a:pt x="943358" y="694334"/>
                </a:lnTo>
                <a:lnTo>
                  <a:pt x="898256" y="681710"/>
                </a:lnTo>
                <a:lnTo>
                  <a:pt x="851751" y="656461"/>
                </a:lnTo>
                <a:lnTo>
                  <a:pt x="804023" y="643837"/>
                </a:lnTo>
                <a:lnTo>
                  <a:pt x="604461" y="593340"/>
                </a:lnTo>
                <a:lnTo>
                  <a:pt x="553304" y="593340"/>
                </a:lnTo>
                <a:lnTo>
                  <a:pt x="502000" y="580716"/>
                </a:lnTo>
                <a:lnTo>
                  <a:pt x="1013352" y="580716"/>
                </a:lnTo>
                <a:lnTo>
                  <a:pt x="1056510" y="605964"/>
                </a:lnTo>
                <a:lnTo>
                  <a:pt x="1098070" y="631213"/>
                </a:lnTo>
                <a:lnTo>
                  <a:pt x="1141922" y="669086"/>
                </a:lnTo>
                <a:lnTo>
                  <a:pt x="1183471" y="694334"/>
                </a:lnTo>
                <a:lnTo>
                  <a:pt x="1264993" y="770080"/>
                </a:lnTo>
                <a:lnTo>
                  <a:pt x="1349947" y="820577"/>
                </a:lnTo>
                <a:lnTo>
                  <a:pt x="1391254" y="858450"/>
                </a:lnTo>
                <a:lnTo>
                  <a:pt x="1431579" y="883698"/>
                </a:lnTo>
                <a:lnTo>
                  <a:pt x="1470945" y="908947"/>
                </a:lnTo>
                <a:lnTo>
                  <a:pt x="1509377" y="946819"/>
                </a:lnTo>
                <a:lnTo>
                  <a:pt x="1546898" y="972068"/>
                </a:lnTo>
                <a:lnTo>
                  <a:pt x="1583534" y="1009941"/>
                </a:lnTo>
                <a:lnTo>
                  <a:pt x="1619308" y="1035189"/>
                </a:lnTo>
                <a:lnTo>
                  <a:pt x="1654244" y="1073062"/>
                </a:lnTo>
                <a:lnTo>
                  <a:pt x="1688366" y="1110935"/>
                </a:lnTo>
                <a:lnTo>
                  <a:pt x="1721699" y="1148808"/>
                </a:lnTo>
                <a:lnTo>
                  <a:pt x="1754266" y="1186680"/>
                </a:lnTo>
                <a:lnTo>
                  <a:pt x="1786092" y="1224553"/>
                </a:lnTo>
                <a:lnTo>
                  <a:pt x="1810915" y="1262426"/>
                </a:lnTo>
                <a:lnTo>
                  <a:pt x="1834864" y="1300299"/>
                </a:lnTo>
                <a:lnTo>
                  <a:pt x="1857909" y="1338172"/>
                </a:lnTo>
                <a:lnTo>
                  <a:pt x="1880018" y="1376044"/>
                </a:lnTo>
                <a:lnTo>
                  <a:pt x="1901160" y="1426541"/>
                </a:lnTo>
                <a:lnTo>
                  <a:pt x="1909192" y="1451790"/>
                </a:lnTo>
                <a:close/>
              </a:path>
              <a:path w="2317115" h="1452245">
                <a:moveTo>
                  <a:pt x="453658" y="997316"/>
                </a:moveTo>
                <a:lnTo>
                  <a:pt x="296769" y="997316"/>
                </a:lnTo>
                <a:lnTo>
                  <a:pt x="349027" y="984692"/>
                </a:lnTo>
                <a:lnTo>
                  <a:pt x="401354" y="984692"/>
                </a:lnTo>
                <a:lnTo>
                  <a:pt x="453658" y="997316"/>
                </a:lnTo>
                <a:close/>
              </a:path>
              <a:path w="2317115" h="1452245">
                <a:moveTo>
                  <a:pt x="0" y="1199305"/>
                </a:moveTo>
                <a:lnTo>
                  <a:pt x="0" y="1060438"/>
                </a:lnTo>
                <a:lnTo>
                  <a:pt x="18883" y="1047813"/>
                </a:lnTo>
                <a:lnTo>
                  <a:pt x="199059" y="997316"/>
                </a:lnTo>
                <a:lnTo>
                  <a:pt x="505848" y="997316"/>
                </a:lnTo>
                <a:lnTo>
                  <a:pt x="557833" y="1009941"/>
                </a:lnTo>
                <a:lnTo>
                  <a:pt x="609522" y="1009941"/>
                </a:lnTo>
                <a:lnTo>
                  <a:pt x="811499" y="1060438"/>
                </a:lnTo>
                <a:lnTo>
                  <a:pt x="865576" y="1085686"/>
                </a:lnTo>
                <a:lnTo>
                  <a:pt x="916793" y="1098311"/>
                </a:lnTo>
                <a:lnTo>
                  <a:pt x="965273" y="1123559"/>
                </a:lnTo>
                <a:lnTo>
                  <a:pt x="256032" y="1123559"/>
                </a:lnTo>
                <a:lnTo>
                  <a:pt x="208706" y="1136183"/>
                </a:lnTo>
                <a:lnTo>
                  <a:pt x="161718" y="1136183"/>
                </a:lnTo>
                <a:lnTo>
                  <a:pt x="68852" y="1161432"/>
                </a:lnTo>
                <a:lnTo>
                  <a:pt x="0" y="1199305"/>
                </a:lnTo>
                <a:close/>
              </a:path>
              <a:path w="2317115" h="1452245">
                <a:moveTo>
                  <a:pt x="1353211" y="1451790"/>
                </a:moveTo>
                <a:lnTo>
                  <a:pt x="1183490" y="1451790"/>
                </a:lnTo>
                <a:lnTo>
                  <a:pt x="1177542" y="1439166"/>
                </a:lnTo>
                <a:lnTo>
                  <a:pt x="1147076" y="1413917"/>
                </a:lnTo>
                <a:lnTo>
                  <a:pt x="1114683" y="1376044"/>
                </a:lnTo>
                <a:lnTo>
                  <a:pt x="1080217" y="1350796"/>
                </a:lnTo>
                <a:lnTo>
                  <a:pt x="1043531" y="1325547"/>
                </a:lnTo>
                <a:lnTo>
                  <a:pt x="1004479" y="1300299"/>
                </a:lnTo>
                <a:lnTo>
                  <a:pt x="962913" y="1275050"/>
                </a:lnTo>
                <a:lnTo>
                  <a:pt x="918687" y="1249802"/>
                </a:lnTo>
                <a:lnTo>
                  <a:pt x="871653" y="1224553"/>
                </a:lnTo>
                <a:lnTo>
                  <a:pt x="821666" y="1211929"/>
                </a:lnTo>
                <a:lnTo>
                  <a:pt x="768577" y="1186680"/>
                </a:lnTo>
                <a:lnTo>
                  <a:pt x="516091" y="1123559"/>
                </a:lnTo>
                <a:lnTo>
                  <a:pt x="965273" y="1123559"/>
                </a:lnTo>
                <a:lnTo>
                  <a:pt x="1011140" y="1148808"/>
                </a:lnTo>
                <a:lnTo>
                  <a:pt x="1054515" y="1174056"/>
                </a:lnTo>
                <a:lnTo>
                  <a:pt x="1095523" y="1199305"/>
                </a:lnTo>
                <a:lnTo>
                  <a:pt x="1134285" y="1224553"/>
                </a:lnTo>
                <a:lnTo>
                  <a:pt x="1170924" y="1249802"/>
                </a:lnTo>
                <a:lnTo>
                  <a:pt x="1205563" y="1287675"/>
                </a:lnTo>
                <a:lnTo>
                  <a:pt x="1238326" y="1312923"/>
                </a:lnTo>
                <a:lnTo>
                  <a:pt x="1269333" y="1338172"/>
                </a:lnTo>
                <a:lnTo>
                  <a:pt x="1298709" y="1376044"/>
                </a:lnTo>
                <a:lnTo>
                  <a:pt x="1326577" y="1413917"/>
                </a:lnTo>
                <a:lnTo>
                  <a:pt x="1353211" y="145179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6034142" y="9259385"/>
            <a:ext cx="3053080" cy="749935"/>
          </a:xfrm>
          <a:custGeom>
            <a:avLst/>
            <a:gdLst/>
            <a:ahLst/>
            <a:cxnLst/>
            <a:rect l="l" t="t" r="r" b="b"/>
            <a:pathLst>
              <a:path w="3053079" h="749934">
                <a:moveTo>
                  <a:pt x="33131" y="749900"/>
                </a:moveTo>
                <a:lnTo>
                  <a:pt x="27934" y="749251"/>
                </a:lnTo>
                <a:lnTo>
                  <a:pt x="20788" y="748601"/>
                </a:lnTo>
                <a:lnTo>
                  <a:pt x="14292" y="745353"/>
                </a:lnTo>
                <a:lnTo>
                  <a:pt x="0" y="714170"/>
                </a:lnTo>
                <a:lnTo>
                  <a:pt x="680" y="710292"/>
                </a:lnTo>
                <a:lnTo>
                  <a:pt x="15672" y="672674"/>
                </a:lnTo>
                <a:lnTo>
                  <a:pt x="38978" y="653103"/>
                </a:lnTo>
                <a:lnTo>
                  <a:pt x="42226" y="645957"/>
                </a:lnTo>
                <a:lnTo>
                  <a:pt x="44825" y="638162"/>
                </a:lnTo>
                <a:lnTo>
                  <a:pt x="48073" y="630366"/>
                </a:lnTo>
                <a:lnTo>
                  <a:pt x="62339" y="589062"/>
                </a:lnTo>
                <a:lnTo>
                  <a:pt x="76286" y="542632"/>
                </a:lnTo>
                <a:lnTo>
                  <a:pt x="90074" y="492873"/>
                </a:lnTo>
                <a:lnTo>
                  <a:pt x="103863" y="441579"/>
                </a:lnTo>
                <a:lnTo>
                  <a:pt x="117810" y="390547"/>
                </a:lnTo>
                <a:lnTo>
                  <a:pt x="132076" y="341572"/>
                </a:lnTo>
                <a:lnTo>
                  <a:pt x="146819" y="296450"/>
                </a:lnTo>
                <a:lnTo>
                  <a:pt x="169150" y="241636"/>
                </a:lnTo>
                <a:lnTo>
                  <a:pt x="192943" y="200952"/>
                </a:lnTo>
                <a:lnTo>
                  <a:pt x="231313" y="170074"/>
                </a:lnTo>
                <a:lnTo>
                  <a:pt x="244915" y="166521"/>
                </a:lnTo>
                <a:lnTo>
                  <a:pt x="265409" y="166998"/>
                </a:lnTo>
                <a:lnTo>
                  <a:pt x="310782" y="188173"/>
                </a:lnTo>
                <a:lnTo>
                  <a:pt x="362732" y="240683"/>
                </a:lnTo>
                <a:lnTo>
                  <a:pt x="391638" y="279944"/>
                </a:lnTo>
                <a:lnTo>
                  <a:pt x="420724" y="324547"/>
                </a:lnTo>
                <a:lnTo>
                  <a:pt x="449432" y="372506"/>
                </a:lnTo>
                <a:lnTo>
                  <a:pt x="477201" y="421837"/>
                </a:lnTo>
                <a:lnTo>
                  <a:pt x="503472" y="470554"/>
                </a:lnTo>
                <a:lnTo>
                  <a:pt x="556550" y="570132"/>
                </a:lnTo>
                <a:lnTo>
                  <a:pt x="570386" y="595285"/>
                </a:lnTo>
                <a:lnTo>
                  <a:pt x="584434" y="556581"/>
                </a:lnTo>
                <a:lnTo>
                  <a:pt x="594098" y="514161"/>
                </a:lnTo>
                <a:lnTo>
                  <a:pt x="601812" y="471863"/>
                </a:lnTo>
                <a:lnTo>
                  <a:pt x="610014" y="433524"/>
                </a:lnTo>
                <a:lnTo>
                  <a:pt x="624333" y="382365"/>
                </a:lnTo>
                <a:lnTo>
                  <a:pt x="640331" y="331530"/>
                </a:lnTo>
                <a:lnTo>
                  <a:pt x="657519" y="281021"/>
                </a:lnTo>
                <a:lnTo>
                  <a:pt x="675411" y="230836"/>
                </a:lnTo>
                <a:lnTo>
                  <a:pt x="693520" y="180976"/>
                </a:lnTo>
                <a:lnTo>
                  <a:pt x="711358" y="131440"/>
                </a:lnTo>
                <a:lnTo>
                  <a:pt x="713622" y="123716"/>
                </a:lnTo>
                <a:lnTo>
                  <a:pt x="715824" y="114956"/>
                </a:lnTo>
                <a:lnTo>
                  <a:pt x="718392" y="106318"/>
                </a:lnTo>
                <a:lnTo>
                  <a:pt x="752285" y="79469"/>
                </a:lnTo>
                <a:lnTo>
                  <a:pt x="756183" y="78170"/>
                </a:lnTo>
                <a:lnTo>
                  <a:pt x="798786" y="100298"/>
                </a:lnTo>
                <a:lnTo>
                  <a:pt x="828294" y="143784"/>
                </a:lnTo>
                <a:lnTo>
                  <a:pt x="848902" y="180338"/>
                </a:lnTo>
                <a:lnTo>
                  <a:pt x="871840" y="223537"/>
                </a:lnTo>
                <a:lnTo>
                  <a:pt x="896514" y="271625"/>
                </a:lnTo>
                <a:lnTo>
                  <a:pt x="948693" y="375428"/>
                </a:lnTo>
                <a:lnTo>
                  <a:pt x="975011" y="427627"/>
                </a:lnTo>
                <a:lnTo>
                  <a:pt x="1000690" y="477678"/>
                </a:lnTo>
                <a:lnTo>
                  <a:pt x="1025135" y="523825"/>
                </a:lnTo>
                <a:lnTo>
                  <a:pt x="1050989" y="569959"/>
                </a:lnTo>
                <a:lnTo>
                  <a:pt x="1058917" y="582942"/>
                </a:lnTo>
                <a:lnTo>
                  <a:pt x="1058917" y="579044"/>
                </a:lnTo>
                <a:lnTo>
                  <a:pt x="1059566" y="576446"/>
                </a:lnTo>
                <a:lnTo>
                  <a:pt x="1059566" y="575146"/>
                </a:lnTo>
                <a:lnTo>
                  <a:pt x="1065034" y="544254"/>
                </a:lnTo>
                <a:lnTo>
                  <a:pt x="1073370" y="502007"/>
                </a:lnTo>
                <a:lnTo>
                  <a:pt x="1084170" y="450967"/>
                </a:lnTo>
                <a:lnTo>
                  <a:pt x="1097027" y="393693"/>
                </a:lnTo>
                <a:lnTo>
                  <a:pt x="1111538" y="332748"/>
                </a:lnTo>
                <a:lnTo>
                  <a:pt x="1127296" y="270693"/>
                </a:lnTo>
                <a:lnTo>
                  <a:pt x="1143895" y="210087"/>
                </a:lnTo>
                <a:lnTo>
                  <a:pt x="1160931" y="153492"/>
                </a:lnTo>
                <a:lnTo>
                  <a:pt x="1177999" y="103469"/>
                </a:lnTo>
                <a:lnTo>
                  <a:pt x="1194692" y="62578"/>
                </a:lnTo>
                <a:lnTo>
                  <a:pt x="1222464" y="18088"/>
                </a:lnTo>
                <a:lnTo>
                  <a:pt x="1256195" y="0"/>
                </a:lnTo>
                <a:lnTo>
                  <a:pt x="1264204" y="213"/>
                </a:lnTo>
                <a:lnTo>
                  <a:pt x="1301020" y="24128"/>
                </a:lnTo>
                <a:lnTo>
                  <a:pt x="1338100" y="96392"/>
                </a:lnTo>
                <a:lnTo>
                  <a:pt x="1355375" y="143590"/>
                </a:lnTo>
                <a:lnTo>
                  <a:pt x="1369821" y="192369"/>
                </a:lnTo>
                <a:lnTo>
                  <a:pt x="1382607" y="241965"/>
                </a:lnTo>
                <a:lnTo>
                  <a:pt x="1394905" y="291618"/>
                </a:lnTo>
                <a:lnTo>
                  <a:pt x="1407885" y="340567"/>
                </a:lnTo>
                <a:lnTo>
                  <a:pt x="1422716" y="388049"/>
                </a:lnTo>
                <a:lnTo>
                  <a:pt x="1443282" y="440325"/>
                </a:lnTo>
                <a:lnTo>
                  <a:pt x="1466405" y="491505"/>
                </a:lnTo>
                <a:lnTo>
                  <a:pt x="1489772" y="542441"/>
                </a:lnTo>
                <a:lnTo>
                  <a:pt x="1511068" y="593986"/>
                </a:lnTo>
                <a:lnTo>
                  <a:pt x="1513017" y="589438"/>
                </a:lnTo>
                <a:lnTo>
                  <a:pt x="1527566" y="539313"/>
                </a:lnTo>
                <a:lnTo>
                  <a:pt x="1540454" y="493159"/>
                </a:lnTo>
                <a:lnTo>
                  <a:pt x="1568642" y="391054"/>
                </a:lnTo>
                <a:lnTo>
                  <a:pt x="1583745" y="337888"/>
                </a:lnTo>
                <a:lnTo>
                  <a:pt x="1599389" y="285172"/>
                </a:lnTo>
                <a:lnTo>
                  <a:pt x="1615474" y="234298"/>
                </a:lnTo>
                <a:lnTo>
                  <a:pt x="1631901" y="186660"/>
                </a:lnTo>
                <a:lnTo>
                  <a:pt x="1647493" y="146849"/>
                </a:lnTo>
                <a:lnTo>
                  <a:pt x="1663084" y="111789"/>
                </a:lnTo>
                <a:lnTo>
                  <a:pt x="1694267" y="59330"/>
                </a:lnTo>
                <a:lnTo>
                  <a:pt x="1723775" y="33842"/>
                </a:lnTo>
                <a:lnTo>
                  <a:pt x="1744746" y="27183"/>
                </a:lnTo>
                <a:lnTo>
                  <a:pt x="1756551" y="28391"/>
                </a:lnTo>
                <a:lnTo>
                  <a:pt x="1788475" y="54113"/>
                </a:lnTo>
                <a:lnTo>
                  <a:pt x="1806655" y="87914"/>
                </a:lnTo>
                <a:lnTo>
                  <a:pt x="1826476" y="133142"/>
                </a:lnTo>
                <a:lnTo>
                  <a:pt x="1846456" y="178225"/>
                </a:lnTo>
                <a:lnTo>
                  <a:pt x="1866573" y="223201"/>
                </a:lnTo>
                <a:lnTo>
                  <a:pt x="1886805" y="268109"/>
                </a:lnTo>
                <a:lnTo>
                  <a:pt x="1968416" y="447816"/>
                </a:lnTo>
                <a:lnTo>
                  <a:pt x="1984028" y="483090"/>
                </a:lnTo>
                <a:lnTo>
                  <a:pt x="1999274" y="518546"/>
                </a:lnTo>
                <a:lnTo>
                  <a:pt x="2013546" y="552419"/>
                </a:lnTo>
                <a:lnTo>
                  <a:pt x="2026234" y="582942"/>
                </a:lnTo>
                <a:lnTo>
                  <a:pt x="2039257" y="547110"/>
                </a:lnTo>
                <a:lnTo>
                  <a:pt x="2087017" y="412153"/>
                </a:lnTo>
                <a:lnTo>
                  <a:pt x="2104980" y="362237"/>
                </a:lnTo>
                <a:lnTo>
                  <a:pt x="2123536" y="311969"/>
                </a:lnTo>
                <a:lnTo>
                  <a:pt x="2142429" y="262615"/>
                </a:lnTo>
                <a:lnTo>
                  <a:pt x="2161403" y="215442"/>
                </a:lnTo>
                <a:lnTo>
                  <a:pt x="2180200" y="171718"/>
                </a:lnTo>
                <a:lnTo>
                  <a:pt x="2196715" y="136526"/>
                </a:lnTo>
                <a:lnTo>
                  <a:pt x="2228527" y="79540"/>
                </a:lnTo>
                <a:lnTo>
                  <a:pt x="2252442" y="49687"/>
                </a:lnTo>
                <a:lnTo>
                  <a:pt x="2286782" y="30634"/>
                </a:lnTo>
                <a:lnTo>
                  <a:pt x="2296486" y="30827"/>
                </a:lnTo>
                <a:lnTo>
                  <a:pt x="2333881" y="58041"/>
                </a:lnTo>
                <a:lnTo>
                  <a:pt x="2374484" y="124000"/>
                </a:lnTo>
                <a:lnTo>
                  <a:pt x="2397830" y="169769"/>
                </a:lnTo>
                <a:lnTo>
                  <a:pt x="2420342" y="217349"/>
                </a:lnTo>
                <a:lnTo>
                  <a:pt x="2443811" y="268896"/>
                </a:lnTo>
                <a:lnTo>
                  <a:pt x="2467751" y="322748"/>
                </a:lnTo>
                <a:lnTo>
                  <a:pt x="2515096" y="430714"/>
                </a:lnTo>
                <a:lnTo>
                  <a:pt x="2537527" y="481502"/>
                </a:lnTo>
                <a:lnTo>
                  <a:pt x="2558484" y="527943"/>
                </a:lnTo>
                <a:lnTo>
                  <a:pt x="2577477" y="568374"/>
                </a:lnTo>
                <a:lnTo>
                  <a:pt x="2594022" y="601132"/>
                </a:lnTo>
                <a:lnTo>
                  <a:pt x="2614303" y="553353"/>
                </a:lnTo>
                <a:lnTo>
                  <a:pt x="2621307" y="536168"/>
                </a:lnTo>
                <a:lnTo>
                  <a:pt x="2653799" y="446639"/>
                </a:lnTo>
                <a:lnTo>
                  <a:pt x="2671952" y="397809"/>
                </a:lnTo>
                <a:lnTo>
                  <a:pt x="2691225" y="348096"/>
                </a:lnTo>
                <a:lnTo>
                  <a:pt x="2711502" y="298871"/>
                </a:lnTo>
                <a:lnTo>
                  <a:pt x="2732670" y="251503"/>
                </a:lnTo>
                <a:lnTo>
                  <a:pt x="2754614" y="207362"/>
                </a:lnTo>
                <a:lnTo>
                  <a:pt x="2777221" y="167820"/>
                </a:lnTo>
                <a:lnTo>
                  <a:pt x="2800547" y="134201"/>
                </a:lnTo>
                <a:lnTo>
                  <a:pt x="2848662" y="86696"/>
                </a:lnTo>
                <a:lnTo>
                  <a:pt x="2883549" y="71714"/>
                </a:lnTo>
                <a:lnTo>
                  <a:pt x="2894563" y="71836"/>
                </a:lnTo>
                <a:lnTo>
                  <a:pt x="2930344" y="91142"/>
                </a:lnTo>
                <a:lnTo>
                  <a:pt x="2957730" y="128537"/>
                </a:lnTo>
                <a:lnTo>
                  <a:pt x="2989323" y="198672"/>
                </a:lnTo>
                <a:lnTo>
                  <a:pt x="3006713" y="248545"/>
                </a:lnTo>
                <a:lnTo>
                  <a:pt x="3022299" y="300185"/>
                </a:lnTo>
                <a:lnTo>
                  <a:pt x="3035394" y="349985"/>
                </a:lnTo>
                <a:lnTo>
                  <a:pt x="3045313" y="394335"/>
                </a:lnTo>
                <a:lnTo>
                  <a:pt x="3052801" y="446142"/>
                </a:lnTo>
                <a:lnTo>
                  <a:pt x="3052588" y="459429"/>
                </a:lnTo>
                <a:lnTo>
                  <a:pt x="3031231" y="491018"/>
                </a:lnTo>
                <a:lnTo>
                  <a:pt x="3019274" y="492642"/>
                </a:lnTo>
                <a:lnTo>
                  <a:pt x="3007195" y="489394"/>
                </a:lnTo>
                <a:lnTo>
                  <a:pt x="2998343" y="483080"/>
                </a:lnTo>
                <a:lnTo>
                  <a:pt x="2992415" y="474452"/>
                </a:lnTo>
                <a:lnTo>
                  <a:pt x="2989654" y="464362"/>
                </a:lnTo>
                <a:lnTo>
                  <a:pt x="2990304" y="453014"/>
                </a:lnTo>
                <a:lnTo>
                  <a:pt x="2986926" y="424775"/>
                </a:lnTo>
                <a:lnTo>
                  <a:pt x="2978658" y="383454"/>
                </a:lnTo>
                <a:lnTo>
                  <a:pt x="2966348" y="333723"/>
                </a:lnTo>
                <a:lnTo>
                  <a:pt x="2950844" y="280257"/>
                </a:lnTo>
                <a:lnTo>
                  <a:pt x="2932994" y="227729"/>
                </a:lnTo>
                <a:lnTo>
                  <a:pt x="2913646" y="180813"/>
                </a:lnTo>
                <a:lnTo>
                  <a:pt x="2891355" y="144362"/>
                </a:lnTo>
                <a:lnTo>
                  <a:pt x="2885712" y="136638"/>
                </a:lnTo>
                <a:lnTo>
                  <a:pt x="2879378" y="140637"/>
                </a:lnTo>
                <a:lnTo>
                  <a:pt x="2849778" y="171251"/>
                </a:lnTo>
                <a:lnTo>
                  <a:pt x="2819448" y="217843"/>
                </a:lnTo>
                <a:lnTo>
                  <a:pt x="2797667" y="259475"/>
                </a:lnTo>
                <a:lnTo>
                  <a:pt x="2776570" y="305048"/>
                </a:lnTo>
                <a:lnTo>
                  <a:pt x="2756264" y="353161"/>
                </a:lnTo>
                <a:lnTo>
                  <a:pt x="2736857" y="402413"/>
                </a:lnTo>
                <a:lnTo>
                  <a:pt x="2718455" y="451402"/>
                </a:lnTo>
                <a:lnTo>
                  <a:pt x="2685094" y="542992"/>
                </a:lnTo>
                <a:lnTo>
                  <a:pt x="2670349" y="582791"/>
                </a:lnTo>
                <a:lnTo>
                  <a:pt x="2647364" y="639075"/>
                </a:lnTo>
                <a:lnTo>
                  <a:pt x="2622606" y="679089"/>
                </a:lnTo>
                <a:lnTo>
                  <a:pt x="2596621" y="689483"/>
                </a:lnTo>
                <a:lnTo>
                  <a:pt x="2590774" y="690133"/>
                </a:lnTo>
                <a:lnTo>
                  <a:pt x="2552973" y="655844"/>
                </a:lnTo>
                <a:lnTo>
                  <a:pt x="2529114" y="612077"/>
                </a:lnTo>
                <a:lnTo>
                  <a:pt x="2511996" y="576404"/>
                </a:lnTo>
                <a:lnTo>
                  <a:pt x="2493022" y="535056"/>
                </a:lnTo>
                <a:lnTo>
                  <a:pt x="2472570" y="489347"/>
                </a:lnTo>
                <a:lnTo>
                  <a:pt x="2428748" y="390097"/>
                </a:lnTo>
                <a:lnTo>
                  <a:pt x="2406133" y="339184"/>
                </a:lnTo>
                <a:lnTo>
                  <a:pt x="2383554" y="289163"/>
                </a:lnTo>
                <a:lnTo>
                  <a:pt x="2361387" y="241349"/>
                </a:lnTo>
                <a:lnTo>
                  <a:pt x="2340012" y="197054"/>
                </a:lnTo>
                <a:lnTo>
                  <a:pt x="2311184" y="143703"/>
                </a:lnTo>
                <a:lnTo>
                  <a:pt x="2286741" y="103506"/>
                </a:lnTo>
                <a:lnTo>
                  <a:pt x="2284143" y="106104"/>
                </a:lnTo>
                <a:lnTo>
                  <a:pt x="2283493" y="107404"/>
                </a:lnTo>
                <a:lnTo>
                  <a:pt x="2272429" y="124883"/>
                </a:lnTo>
                <a:lnTo>
                  <a:pt x="2248595" y="170074"/>
                </a:lnTo>
                <a:lnTo>
                  <a:pt x="2215003" y="246265"/>
                </a:lnTo>
                <a:lnTo>
                  <a:pt x="2193749" y="299568"/>
                </a:lnTo>
                <a:lnTo>
                  <a:pt x="2172667" y="355210"/>
                </a:lnTo>
                <a:lnTo>
                  <a:pt x="2152115" y="411436"/>
                </a:lnTo>
                <a:lnTo>
                  <a:pt x="2132451" y="466494"/>
                </a:lnTo>
                <a:lnTo>
                  <a:pt x="2097225" y="566084"/>
                </a:lnTo>
                <a:lnTo>
                  <a:pt x="2082379" y="607109"/>
                </a:lnTo>
                <a:lnTo>
                  <a:pt x="2060016" y="662848"/>
                </a:lnTo>
                <a:lnTo>
                  <a:pt x="2033381" y="688834"/>
                </a:lnTo>
                <a:lnTo>
                  <a:pt x="2024286" y="688834"/>
                </a:lnTo>
                <a:lnTo>
                  <a:pt x="1982485" y="645541"/>
                </a:lnTo>
                <a:lnTo>
                  <a:pt x="1938675" y="539467"/>
                </a:lnTo>
                <a:lnTo>
                  <a:pt x="1909949" y="473152"/>
                </a:lnTo>
                <a:lnTo>
                  <a:pt x="1848660" y="338288"/>
                </a:lnTo>
                <a:lnTo>
                  <a:pt x="1808106" y="248379"/>
                </a:lnTo>
                <a:lnTo>
                  <a:pt x="1787989" y="203287"/>
                </a:lnTo>
                <a:lnTo>
                  <a:pt x="1768008" y="158043"/>
                </a:lnTo>
                <a:lnTo>
                  <a:pt x="1748188" y="112601"/>
                </a:lnTo>
                <a:lnTo>
                  <a:pt x="1741042" y="99608"/>
                </a:lnTo>
                <a:lnTo>
                  <a:pt x="1739093" y="101557"/>
                </a:lnTo>
                <a:lnTo>
                  <a:pt x="1737793" y="104156"/>
                </a:lnTo>
                <a:lnTo>
                  <a:pt x="1735845" y="106754"/>
                </a:lnTo>
                <a:lnTo>
                  <a:pt x="1712539" y="150280"/>
                </a:lnTo>
                <a:lnTo>
                  <a:pt x="1689720" y="207449"/>
                </a:lnTo>
                <a:lnTo>
                  <a:pt x="1673535" y="254387"/>
                </a:lnTo>
                <a:lnTo>
                  <a:pt x="1657684" y="304621"/>
                </a:lnTo>
                <a:lnTo>
                  <a:pt x="1642260" y="356759"/>
                </a:lnTo>
                <a:lnTo>
                  <a:pt x="1627354" y="409406"/>
                </a:lnTo>
                <a:lnTo>
                  <a:pt x="1599460" y="510659"/>
                </a:lnTo>
                <a:lnTo>
                  <a:pt x="1586655" y="556478"/>
                </a:lnTo>
                <a:lnTo>
                  <a:pt x="1574733" y="597234"/>
                </a:lnTo>
                <a:lnTo>
                  <a:pt x="1561091" y="640273"/>
                </a:lnTo>
                <a:lnTo>
                  <a:pt x="1545520" y="678206"/>
                </a:lnTo>
                <a:lnTo>
                  <a:pt x="1513545" y="703694"/>
                </a:lnTo>
                <a:lnTo>
                  <a:pt x="1506521" y="703776"/>
                </a:lnTo>
                <a:lnTo>
                  <a:pt x="1500583" y="702781"/>
                </a:lnTo>
                <a:lnTo>
                  <a:pt x="1471166" y="673821"/>
                </a:lnTo>
                <a:lnTo>
                  <a:pt x="1457219" y="629635"/>
                </a:lnTo>
                <a:lnTo>
                  <a:pt x="1455849" y="623870"/>
                </a:lnTo>
                <a:lnTo>
                  <a:pt x="1438771" y="580104"/>
                </a:lnTo>
                <a:lnTo>
                  <a:pt x="1419635" y="537244"/>
                </a:lnTo>
                <a:lnTo>
                  <a:pt x="1399813" y="494632"/>
                </a:lnTo>
                <a:lnTo>
                  <a:pt x="1380677" y="451616"/>
                </a:lnTo>
                <a:lnTo>
                  <a:pt x="1363599" y="407539"/>
                </a:lnTo>
                <a:lnTo>
                  <a:pt x="1349120" y="361446"/>
                </a:lnTo>
                <a:lnTo>
                  <a:pt x="1336617" y="313876"/>
                </a:lnTo>
                <a:lnTo>
                  <a:pt x="1324888" y="265579"/>
                </a:lnTo>
                <a:lnTo>
                  <a:pt x="1312727" y="217305"/>
                </a:lnTo>
                <a:lnTo>
                  <a:pt x="1298929" y="169804"/>
                </a:lnTo>
                <a:lnTo>
                  <a:pt x="1282290" y="123825"/>
                </a:lnTo>
                <a:lnTo>
                  <a:pt x="1260956" y="78819"/>
                </a:lnTo>
                <a:lnTo>
                  <a:pt x="1259657" y="76871"/>
                </a:lnTo>
                <a:lnTo>
                  <a:pt x="1258357" y="74272"/>
                </a:lnTo>
                <a:lnTo>
                  <a:pt x="1238533" y="118945"/>
                </a:lnTo>
                <a:lnTo>
                  <a:pt x="1215444" y="186085"/>
                </a:lnTo>
                <a:lnTo>
                  <a:pt x="1199332" y="240433"/>
                </a:lnTo>
                <a:lnTo>
                  <a:pt x="1183745" y="298038"/>
                </a:lnTo>
                <a:lnTo>
                  <a:pt x="1169039" y="356604"/>
                </a:lnTo>
                <a:lnTo>
                  <a:pt x="1155574" y="413840"/>
                </a:lnTo>
                <a:lnTo>
                  <a:pt x="1143707" y="467450"/>
                </a:lnTo>
                <a:lnTo>
                  <a:pt x="1133798" y="515141"/>
                </a:lnTo>
                <a:lnTo>
                  <a:pt x="1126204" y="554620"/>
                </a:lnTo>
                <a:lnTo>
                  <a:pt x="1120532" y="590494"/>
                </a:lnTo>
                <a:lnTo>
                  <a:pt x="1119171" y="601295"/>
                </a:lnTo>
                <a:lnTo>
                  <a:pt x="1109021" y="642872"/>
                </a:lnTo>
                <a:lnTo>
                  <a:pt x="1077594" y="673415"/>
                </a:lnTo>
                <a:lnTo>
                  <a:pt x="1068012" y="674542"/>
                </a:lnTo>
                <a:lnTo>
                  <a:pt x="1060754" y="673831"/>
                </a:lnTo>
                <a:lnTo>
                  <a:pt x="1029175" y="649530"/>
                </a:lnTo>
                <a:lnTo>
                  <a:pt x="997627" y="602025"/>
                </a:lnTo>
                <a:lnTo>
                  <a:pt x="958986" y="532304"/>
                </a:lnTo>
                <a:lnTo>
                  <a:pt x="937170" y="490317"/>
                </a:lnTo>
                <a:lnTo>
                  <a:pt x="914592" y="445818"/>
                </a:lnTo>
                <a:lnTo>
                  <a:pt x="846098" y="309047"/>
                </a:lnTo>
                <a:lnTo>
                  <a:pt x="824282" y="266298"/>
                </a:lnTo>
                <a:lnTo>
                  <a:pt x="803607" y="226938"/>
                </a:lnTo>
                <a:lnTo>
                  <a:pt x="783956" y="192832"/>
                </a:lnTo>
                <a:lnTo>
                  <a:pt x="765278" y="162623"/>
                </a:lnTo>
                <a:lnTo>
                  <a:pt x="748734" y="209828"/>
                </a:lnTo>
                <a:lnTo>
                  <a:pt x="731882" y="257231"/>
                </a:lnTo>
                <a:lnTo>
                  <a:pt x="715175" y="304814"/>
                </a:lnTo>
                <a:lnTo>
                  <a:pt x="699063" y="352560"/>
                </a:lnTo>
                <a:lnTo>
                  <a:pt x="683998" y="400450"/>
                </a:lnTo>
                <a:lnTo>
                  <a:pt x="670431" y="448466"/>
                </a:lnTo>
                <a:lnTo>
                  <a:pt x="660026" y="497057"/>
                </a:lnTo>
                <a:lnTo>
                  <a:pt x="649074" y="550216"/>
                </a:lnTo>
                <a:lnTo>
                  <a:pt x="634345" y="602035"/>
                </a:lnTo>
                <a:lnTo>
                  <a:pt x="612612" y="646607"/>
                </a:lnTo>
                <a:lnTo>
                  <a:pt x="584028" y="675191"/>
                </a:lnTo>
                <a:lnTo>
                  <a:pt x="576232" y="677140"/>
                </a:lnTo>
                <a:lnTo>
                  <a:pt x="570386" y="677140"/>
                </a:lnTo>
                <a:lnTo>
                  <a:pt x="535305" y="656352"/>
                </a:lnTo>
                <a:lnTo>
                  <a:pt x="500062" y="596179"/>
                </a:lnTo>
                <a:lnTo>
                  <a:pt x="475741" y="550470"/>
                </a:lnTo>
                <a:lnTo>
                  <a:pt x="448253" y="498489"/>
                </a:lnTo>
                <a:lnTo>
                  <a:pt x="422776" y="451054"/>
                </a:lnTo>
                <a:lnTo>
                  <a:pt x="395834" y="402934"/>
                </a:lnTo>
                <a:lnTo>
                  <a:pt x="367988" y="356248"/>
                </a:lnTo>
                <a:lnTo>
                  <a:pt x="339799" y="313117"/>
                </a:lnTo>
                <a:lnTo>
                  <a:pt x="311828" y="275661"/>
                </a:lnTo>
                <a:lnTo>
                  <a:pt x="281954" y="243687"/>
                </a:lnTo>
                <a:lnTo>
                  <a:pt x="259857" y="226938"/>
                </a:lnTo>
                <a:lnTo>
                  <a:pt x="254010" y="227588"/>
                </a:lnTo>
                <a:lnTo>
                  <a:pt x="251411" y="228237"/>
                </a:lnTo>
                <a:lnTo>
                  <a:pt x="250112" y="230836"/>
                </a:lnTo>
                <a:lnTo>
                  <a:pt x="243615" y="237332"/>
                </a:lnTo>
                <a:lnTo>
                  <a:pt x="222522" y="275570"/>
                </a:lnTo>
                <a:lnTo>
                  <a:pt x="197633" y="342219"/>
                </a:lnTo>
                <a:lnTo>
                  <a:pt x="185797" y="380903"/>
                </a:lnTo>
                <a:lnTo>
                  <a:pt x="171370" y="431819"/>
                </a:lnTo>
                <a:lnTo>
                  <a:pt x="143164" y="535599"/>
                </a:lnTo>
                <a:lnTo>
                  <a:pt x="129062" y="584891"/>
                </a:lnTo>
                <a:lnTo>
                  <a:pt x="114743" y="630068"/>
                </a:lnTo>
                <a:lnTo>
                  <a:pt x="100044" y="669345"/>
                </a:lnTo>
                <a:lnTo>
                  <a:pt x="74140" y="717499"/>
                </a:lnTo>
                <a:lnTo>
                  <a:pt x="46774" y="744703"/>
                </a:lnTo>
                <a:lnTo>
                  <a:pt x="39628" y="749251"/>
                </a:lnTo>
                <a:lnTo>
                  <a:pt x="33131" y="74990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4221693" cy="1981940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12723607" y="0"/>
            <a:ext cx="4136390" cy="1270000"/>
          </a:xfrm>
          <a:custGeom>
            <a:avLst/>
            <a:gdLst/>
            <a:ahLst/>
            <a:cxnLst/>
            <a:rect l="l" t="t" r="r" b="b"/>
            <a:pathLst>
              <a:path w="4136390" h="1270000">
                <a:moveTo>
                  <a:pt x="1463150" y="1206499"/>
                </a:moveTo>
                <a:lnTo>
                  <a:pt x="1313153" y="1206499"/>
                </a:lnTo>
                <a:lnTo>
                  <a:pt x="1266403" y="1193799"/>
                </a:lnTo>
                <a:lnTo>
                  <a:pt x="1219909" y="1168399"/>
                </a:lnTo>
                <a:lnTo>
                  <a:pt x="1082062" y="1130299"/>
                </a:lnTo>
                <a:lnTo>
                  <a:pt x="1036906" y="1104899"/>
                </a:lnTo>
                <a:lnTo>
                  <a:pt x="992217" y="1092199"/>
                </a:lnTo>
                <a:lnTo>
                  <a:pt x="947995" y="1066799"/>
                </a:lnTo>
                <a:lnTo>
                  <a:pt x="904241" y="1054099"/>
                </a:lnTo>
                <a:lnTo>
                  <a:pt x="818134" y="1003299"/>
                </a:lnTo>
                <a:lnTo>
                  <a:pt x="775781" y="990599"/>
                </a:lnTo>
                <a:lnTo>
                  <a:pt x="691774" y="939799"/>
                </a:lnTo>
                <a:lnTo>
                  <a:pt x="650265" y="901699"/>
                </a:lnTo>
                <a:lnTo>
                  <a:pt x="609427" y="876299"/>
                </a:lnTo>
                <a:lnTo>
                  <a:pt x="569320" y="850899"/>
                </a:lnTo>
                <a:lnTo>
                  <a:pt x="530001" y="812799"/>
                </a:lnTo>
                <a:lnTo>
                  <a:pt x="491529" y="787399"/>
                </a:lnTo>
                <a:lnTo>
                  <a:pt x="453963" y="749299"/>
                </a:lnTo>
                <a:lnTo>
                  <a:pt x="417361" y="723899"/>
                </a:lnTo>
                <a:lnTo>
                  <a:pt x="381782" y="685799"/>
                </a:lnTo>
                <a:lnTo>
                  <a:pt x="347284" y="647699"/>
                </a:lnTo>
                <a:lnTo>
                  <a:pt x="313927" y="609599"/>
                </a:lnTo>
                <a:lnTo>
                  <a:pt x="281768" y="571499"/>
                </a:lnTo>
                <a:lnTo>
                  <a:pt x="250866" y="533399"/>
                </a:lnTo>
                <a:lnTo>
                  <a:pt x="221279" y="495299"/>
                </a:lnTo>
                <a:lnTo>
                  <a:pt x="193067" y="457199"/>
                </a:lnTo>
                <a:lnTo>
                  <a:pt x="166288" y="419099"/>
                </a:lnTo>
                <a:lnTo>
                  <a:pt x="141000" y="368299"/>
                </a:lnTo>
                <a:lnTo>
                  <a:pt x="116055" y="330199"/>
                </a:lnTo>
                <a:lnTo>
                  <a:pt x="93119" y="279399"/>
                </a:lnTo>
                <a:lnTo>
                  <a:pt x="72192" y="228599"/>
                </a:lnTo>
                <a:lnTo>
                  <a:pt x="53274" y="177799"/>
                </a:lnTo>
                <a:lnTo>
                  <a:pt x="36364" y="139699"/>
                </a:lnTo>
                <a:lnTo>
                  <a:pt x="21463" y="88899"/>
                </a:lnTo>
                <a:lnTo>
                  <a:pt x="8571" y="38099"/>
                </a:lnTo>
                <a:lnTo>
                  <a:pt x="0" y="0"/>
                </a:lnTo>
                <a:lnTo>
                  <a:pt x="27075" y="0"/>
                </a:lnTo>
                <a:lnTo>
                  <a:pt x="36714" y="38099"/>
                </a:lnTo>
                <a:lnTo>
                  <a:pt x="50094" y="88899"/>
                </a:lnTo>
                <a:lnTo>
                  <a:pt x="65566" y="139699"/>
                </a:lnTo>
                <a:lnTo>
                  <a:pt x="83129" y="190499"/>
                </a:lnTo>
                <a:lnTo>
                  <a:pt x="102783" y="228599"/>
                </a:lnTo>
                <a:lnTo>
                  <a:pt x="124530" y="279399"/>
                </a:lnTo>
                <a:lnTo>
                  <a:pt x="148367" y="330199"/>
                </a:lnTo>
                <a:lnTo>
                  <a:pt x="172300" y="368299"/>
                </a:lnTo>
                <a:lnTo>
                  <a:pt x="197744" y="419099"/>
                </a:lnTo>
                <a:lnTo>
                  <a:pt x="224642" y="457199"/>
                </a:lnTo>
                <a:lnTo>
                  <a:pt x="252934" y="495299"/>
                </a:lnTo>
                <a:lnTo>
                  <a:pt x="282564" y="533399"/>
                </a:lnTo>
                <a:lnTo>
                  <a:pt x="313472" y="571499"/>
                </a:lnTo>
                <a:lnTo>
                  <a:pt x="345601" y="609599"/>
                </a:lnTo>
                <a:lnTo>
                  <a:pt x="378892" y="647699"/>
                </a:lnTo>
                <a:lnTo>
                  <a:pt x="413288" y="673099"/>
                </a:lnTo>
                <a:lnTo>
                  <a:pt x="448730" y="711199"/>
                </a:lnTo>
                <a:lnTo>
                  <a:pt x="485160" y="749299"/>
                </a:lnTo>
                <a:lnTo>
                  <a:pt x="522520" y="774699"/>
                </a:lnTo>
                <a:lnTo>
                  <a:pt x="560751" y="812799"/>
                </a:lnTo>
                <a:lnTo>
                  <a:pt x="599796" y="838199"/>
                </a:lnTo>
                <a:lnTo>
                  <a:pt x="639597" y="863599"/>
                </a:lnTo>
                <a:lnTo>
                  <a:pt x="721231" y="914399"/>
                </a:lnTo>
                <a:lnTo>
                  <a:pt x="766955" y="952499"/>
                </a:lnTo>
                <a:lnTo>
                  <a:pt x="860186" y="1003299"/>
                </a:lnTo>
                <a:lnTo>
                  <a:pt x="907693" y="1015999"/>
                </a:lnTo>
                <a:lnTo>
                  <a:pt x="1053776" y="1092199"/>
                </a:lnTo>
                <a:lnTo>
                  <a:pt x="1154006" y="1117599"/>
                </a:lnTo>
                <a:lnTo>
                  <a:pt x="1204690" y="1142999"/>
                </a:lnTo>
                <a:lnTo>
                  <a:pt x="1463150" y="1206499"/>
                </a:lnTo>
                <a:close/>
              </a:path>
              <a:path w="4136390" h="1270000">
                <a:moveTo>
                  <a:pt x="1600314" y="1079499"/>
                </a:moveTo>
                <a:lnTo>
                  <a:pt x="1508486" y="1079499"/>
                </a:lnTo>
                <a:lnTo>
                  <a:pt x="1405253" y="1028699"/>
                </a:lnTo>
                <a:lnTo>
                  <a:pt x="1379841" y="1028699"/>
                </a:lnTo>
                <a:lnTo>
                  <a:pt x="1329521" y="1003299"/>
                </a:lnTo>
                <a:lnTo>
                  <a:pt x="1206953" y="939799"/>
                </a:lnTo>
                <a:lnTo>
                  <a:pt x="1183039" y="914399"/>
                </a:lnTo>
                <a:lnTo>
                  <a:pt x="1135846" y="888999"/>
                </a:lnTo>
                <a:lnTo>
                  <a:pt x="1066733" y="850899"/>
                </a:lnTo>
                <a:lnTo>
                  <a:pt x="1044158" y="825499"/>
                </a:lnTo>
                <a:lnTo>
                  <a:pt x="999743" y="800099"/>
                </a:lnTo>
                <a:lnTo>
                  <a:pt x="977913" y="774699"/>
                </a:lnTo>
                <a:lnTo>
                  <a:pt x="956333" y="761999"/>
                </a:lnTo>
                <a:lnTo>
                  <a:pt x="935014" y="736599"/>
                </a:lnTo>
                <a:lnTo>
                  <a:pt x="893186" y="711199"/>
                </a:lnTo>
                <a:lnTo>
                  <a:pt x="872677" y="685799"/>
                </a:lnTo>
                <a:lnTo>
                  <a:pt x="852447" y="673099"/>
                </a:lnTo>
                <a:lnTo>
                  <a:pt x="832504" y="647699"/>
                </a:lnTo>
                <a:lnTo>
                  <a:pt x="812849" y="634999"/>
                </a:lnTo>
                <a:lnTo>
                  <a:pt x="793481" y="609599"/>
                </a:lnTo>
                <a:lnTo>
                  <a:pt x="774410" y="584199"/>
                </a:lnTo>
                <a:lnTo>
                  <a:pt x="755643" y="571499"/>
                </a:lnTo>
                <a:lnTo>
                  <a:pt x="737180" y="546099"/>
                </a:lnTo>
                <a:lnTo>
                  <a:pt x="719022" y="520699"/>
                </a:lnTo>
                <a:lnTo>
                  <a:pt x="701176" y="507999"/>
                </a:lnTo>
                <a:lnTo>
                  <a:pt x="683650" y="482599"/>
                </a:lnTo>
                <a:lnTo>
                  <a:pt x="666444" y="457199"/>
                </a:lnTo>
                <a:lnTo>
                  <a:pt x="649558" y="444499"/>
                </a:lnTo>
                <a:lnTo>
                  <a:pt x="633000" y="419099"/>
                </a:lnTo>
                <a:lnTo>
                  <a:pt x="616776" y="393699"/>
                </a:lnTo>
                <a:lnTo>
                  <a:pt x="600887" y="368299"/>
                </a:lnTo>
                <a:lnTo>
                  <a:pt x="585332" y="355599"/>
                </a:lnTo>
                <a:lnTo>
                  <a:pt x="555254" y="304799"/>
                </a:lnTo>
                <a:lnTo>
                  <a:pt x="526567" y="253999"/>
                </a:lnTo>
                <a:lnTo>
                  <a:pt x="499298" y="203199"/>
                </a:lnTo>
                <a:lnTo>
                  <a:pt x="473469" y="152399"/>
                </a:lnTo>
                <a:lnTo>
                  <a:pt x="449103" y="101599"/>
                </a:lnTo>
                <a:lnTo>
                  <a:pt x="426221" y="50799"/>
                </a:lnTo>
                <a:lnTo>
                  <a:pt x="405172" y="0"/>
                </a:lnTo>
                <a:lnTo>
                  <a:pt x="437465" y="0"/>
                </a:lnTo>
                <a:lnTo>
                  <a:pt x="447895" y="25399"/>
                </a:lnTo>
                <a:lnTo>
                  <a:pt x="458691" y="50799"/>
                </a:lnTo>
                <a:lnTo>
                  <a:pt x="481381" y="101599"/>
                </a:lnTo>
                <a:lnTo>
                  <a:pt x="505515" y="152399"/>
                </a:lnTo>
                <a:lnTo>
                  <a:pt x="531072" y="203199"/>
                </a:lnTo>
                <a:lnTo>
                  <a:pt x="558030" y="253999"/>
                </a:lnTo>
                <a:lnTo>
                  <a:pt x="572025" y="266699"/>
                </a:lnTo>
                <a:lnTo>
                  <a:pt x="586365" y="292099"/>
                </a:lnTo>
                <a:lnTo>
                  <a:pt x="601044" y="317499"/>
                </a:lnTo>
                <a:lnTo>
                  <a:pt x="616054" y="342899"/>
                </a:lnTo>
                <a:lnTo>
                  <a:pt x="631396" y="368299"/>
                </a:lnTo>
                <a:lnTo>
                  <a:pt x="647071" y="380999"/>
                </a:lnTo>
                <a:lnTo>
                  <a:pt x="663070" y="406399"/>
                </a:lnTo>
                <a:lnTo>
                  <a:pt x="679388" y="431799"/>
                </a:lnTo>
                <a:lnTo>
                  <a:pt x="696024" y="444499"/>
                </a:lnTo>
                <a:lnTo>
                  <a:pt x="712978" y="469899"/>
                </a:lnTo>
                <a:lnTo>
                  <a:pt x="730243" y="495299"/>
                </a:lnTo>
                <a:lnTo>
                  <a:pt x="747812" y="507999"/>
                </a:lnTo>
                <a:lnTo>
                  <a:pt x="765684" y="533399"/>
                </a:lnTo>
                <a:lnTo>
                  <a:pt x="783860" y="558799"/>
                </a:lnTo>
                <a:lnTo>
                  <a:pt x="802331" y="571499"/>
                </a:lnTo>
                <a:lnTo>
                  <a:pt x="821091" y="596899"/>
                </a:lnTo>
                <a:lnTo>
                  <a:pt x="840137" y="609599"/>
                </a:lnTo>
                <a:lnTo>
                  <a:pt x="859472" y="634999"/>
                </a:lnTo>
                <a:lnTo>
                  <a:pt x="879086" y="647699"/>
                </a:lnTo>
                <a:lnTo>
                  <a:pt x="898970" y="673099"/>
                </a:lnTo>
                <a:lnTo>
                  <a:pt x="919126" y="685799"/>
                </a:lnTo>
                <a:lnTo>
                  <a:pt x="939552" y="711199"/>
                </a:lnTo>
                <a:lnTo>
                  <a:pt x="981182" y="736599"/>
                </a:lnTo>
                <a:lnTo>
                  <a:pt x="1002377" y="761999"/>
                </a:lnTo>
                <a:lnTo>
                  <a:pt x="1045517" y="787399"/>
                </a:lnTo>
                <a:lnTo>
                  <a:pt x="1067443" y="812799"/>
                </a:lnTo>
                <a:lnTo>
                  <a:pt x="1134619" y="850899"/>
                </a:lnTo>
                <a:lnTo>
                  <a:pt x="1157454" y="863599"/>
                </a:lnTo>
                <a:lnTo>
                  <a:pt x="1180504" y="888999"/>
                </a:lnTo>
                <a:lnTo>
                  <a:pt x="1274764" y="939799"/>
                </a:lnTo>
                <a:lnTo>
                  <a:pt x="1396820" y="1003299"/>
                </a:lnTo>
                <a:lnTo>
                  <a:pt x="1421745" y="1003299"/>
                </a:lnTo>
                <a:lnTo>
                  <a:pt x="1522958" y="1054099"/>
                </a:lnTo>
                <a:lnTo>
                  <a:pt x="1548613" y="1054099"/>
                </a:lnTo>
                <a:lnTo>
                  <a:pt x="1600314" y="1079499"/>
                </a:lnTo>
                <a:close/>
              </a:path>
              <a:path w="4136390" h="1270000">
                <a:moveTo>
                  <a:pt x="2372824" y="901699"/>
                </a:moveTo>
                <a:lnTo>
                  <a:pt x="1825974" y="901699"/>
                </a:lnTo>
                <a:lnTo>
                  <a:pt x="1487750" y="812799"/>
                </a:lnTo>
                <a:lnTo>
                  <a:pt x="1436799" y="787399"/>
                </a:lnTo>
                <a:lnTo>
                  <a:pt x="1386502" y="774699"/>
                </a:lnTo>
                <a:lnTo>
                  <a:pt x="1287867" y="723899"/>
                </a:lnTo>
                <a:lnTo>
                  <a:pt x="1192202" y="673099"/>
                </a:lnTo>
                <a:lnTo>
                  <a:pt x="1099863" y="622299"/>
                </a:lnTo>
                <a:lnTo>
                  <a:pt x="1055025" y="584199"/>
                </a:lnTo>
                <a:lnTo>
                  <a:pt x="1011184" y="558799"/>
                </a:lnTo>
                <a:lnTo>
                  <a:pt x="968341" y="520699"/>
                </a:lnTo>
                <a:lnTo>
                  <a:pt x="926496" y="482599"/>
                </a:lnTo>
                <a:lnTo>
                  <a:pt x="885726" y="444499"/>
                </a:lnTo>
                <a:lnTo>
                  <a:pt x="846104" y="406399"/>
                </a:lnTo>
                <a:lnTo>
                  <a:pt x="807633" y="368299"/>
                </a:lnTo>
                <a:lnTo>
                  <a:pt x="770311" y="330199"/>
                </a:lnTo>
                <a:lnTo>
                  <a:pt x="736836" y="292099"/>
                </a:lnTo>
                <a:lnTo>
                  <a:pt x="704484" y="253999"/>
                </a:lnTo>
                <a:lnTo>
                  <a:pt x="673299" y="215899"/>
                </a:lnTo>
                <a:lnTo>
                  <a:pt x="643325" y="177799"/>
                </a:lnTo>
                <a:lnTo>
                  <a:pt x="614603" y="139699"/>
                </a:lnTo>
                <a:lnTo>
                  <a:pt x="587179" y="88899"/>
                </a:lnTo>
                <a:lnTo>
                  <a:pt x="561094" y="50799"/>
                </a:lnTo>
                <a:lnTo>
                  <a:pt x="536392" y="0"/>
                </a:lnTo>
                <a:lnTo>
                  <a:pt x="566515" y="0"/>
                </a:lnTo>
                <a:lnTo>
                  <a:pt x="589454" y="38099"/>
                </a:lnTo>
                <a:lnTo>
                  <a:pt x="616707" y="76199"/>
                </a:lnTo>
                <a:lnTo>
                  <a:pt x="645553" y="126999"/>
                </a:lnTo>
                <a:lnTo>
                  <a:pt x="675921" y="165099"/>
                </a:lnTo>
                <a:lnTo>
                  <a:pt x="707741" y="215899"/>
                </a:lnTo>
                <a:lnTo>
                  <a:pt x="741011" y="253999"/>
                </a:lnTo>
                <a:lnTo>
                  <a:pt x="775732" y="292099"/>
                </a:lnTo>
                <a:lnTo>
                  <a:pt x="811743" y="330199"/>
                </a:lnTo>
                <a:lnTo>
                  <a:pt x="848900" y="368299"/>
                </a:lnTo>
                <a:lnTo>
                  <a:pt x="887203" y="406399"/>
                </a:lnTo>
                <a:lnTo>
                  <a:pt x="926652" y="444499"/>
                </a:lnTo>
                <a:lnTo>
                  <a:pt x="967173" y="482599"/>
                </a:lnTo>
                <a:lnTo>
                  <a:pt x="1008694" y="507999"/>
                </a:lnTo>
                <a:lnTo>
                  <a:pt x="1051213" y="546099"/>
                </a:lnTo>
                <a:lnTo>
                  <a:pt x="1094731" y="571499"/>
                </a:lnTo>
                <a:lnTo>
                  <a:pt x="1139167" y="609599"/>
                </a:lnTo>
                <a:lnTo>
                  <a:pt x="1184441" y="634999"/>
                </a:lnTo>
                <a:lnTo>
                  <a:pt x="1277500" y="685799"/>
                </a:lnTo>
                <a:lnTo>
                  <a:pt x="1373562" y="736599"/>
                </a:lnTo>
                <a:lnTo>
                  <a:pt x="1422588" y="749299"/>
                </a:lnTo>
                <a:lnTo>
                  <a:pt x="1472278" y="774699"/>
                </a:lnTo>
                <a:lnTo>
                  <a:pt x="1803242" y="863599"/>
                </a:lnTo>
                <a:lnTo>
                  <a:pt x="1851677" y="863599"/>
                </a:lnTo>
                <a:lnTo>
                  <a:pt x="1900296" y="876299"/>
                </a:lnTo>
                <a:lnTo>
                  <a:pt x="1997948" y="876299"/>
                </a:lnTo>
                <a:lnTo>
                  <a:pt x="2046911" y="888999"/>
                </a:lnTo>
                <a:lnTo>
                  <a:pt x="2422139" y="888999"/>
                </a:lnTo>
                <a:lnTo>
                  <a:pt x="2372824" y="901699"/>
                </a:lnTo>
                <a:close/>
              </a:path>
              <a:path w="4136390" h="1270000">
                <a:moveTo>
                  <a:pt x="2470567" y="888999"/>
                </a:moveTo>
                <a:lnTo>
                  <a:pt x="2144937" y="888999"/>
                </a:lnTo>
                <a:lnTo>
                  <a:pt x="2193931" y="876299"/>
                </a:lnTo>
                <a:lnTo>
                  <a:pt x="2340420" y="876299"/>
                </a:lnTo>
                <a:lnTo>
                  <a:pt x="2388968" y="863599"/>
                </a:lnTo>
                <a:lnTo>
                  <a:pt x="2441804" y="850899"/>
                </a:lnTo>
                <a:lnTo>
                  <a:pt x="2494325" y="850899"/>
                </a:lnTo>
                <a:lnTo>
                  <a:pt x="2701266" y="800099"/>
                </a:lnTo>
                <a:lnTo>
                  <a:pt x="2752215" y="774699"/>
                </a:lnTo>
                <a:lnTo>
                  <a:pt x="2853172" y="749299"/>
                </a:lnTo>
                <a:lnTo>
                  <a:pt x="2952372" y="698499"/>
                </a:lnTo>
                <a:lnTo>
                  <a:pt x="3001127" y="685799"/>
                </a:lnTo>
                <a:lnTo>
                  <a:pt x="3049318" y="660399"/>
                </a:lnTo>
                <a:lnTo>
                  <a:pt x="3190510" y="584199"/>
                </a:lnTo>
                <a:lnTo>
                  <a:pt x="3281820" y="533399"/>
                </a:lnTo>
                <a:lnTo>
                  <a:pt x="3324063" y="507999"/>
                </a:lnTo>
                <a:lnTo>
                  <a:pt x="3365757" y="469899"/>
                </a:lnTo>
                <a:lnTo>
                  <a:pt x="3447355" y="419099"/>
                </a:lnTo>
                <a:lnTo>
                  <a:pt x="3487188" y="380999"/>
                </a:lnTo>
                <a:lnTo>
                  <a:pt x="3526328" y="355599"/>
                </a:lnTo>
                <a:lnTo>
                  <a:pt x="3564740" y="317499"/>
                </a:lnTo>
                <a:lnTo>
                  <a:pt x="3602388" y="279399"/>
                </a:lnTo>
                <a:lnTo>
                  <a:pt x="3639236" y="253999"/>
                </a:lnTo>
                <a:lnTo>
                  <a:pt x="3675249" y="215899"/>
                </a:lnTo>
                <a:lnTo>
                  <a:pt x="3710389" y="177799"/>
                </a:lnTo>
                <a:lnTo>
                  <a:pt x="3744622" y="139699"/>
                </a:lnTo>
                <a:lnTo>
                  <a:pt x="3777912" y="101599"/>
                </a:lnTo>
                <a:lnTo>
                  <a:pt x="3810222" y="63499"/>
                </a:lnTo>
                <a:lnTo>
                  <a:pt x="3841517" y="25399"/>
                </a:lnTo>
                <a:lnTo>
                  <a:pt x="3863073" y="0"/>
                </a:lnTo>
                <a:lnTo>
                  <a:pt x="3925435" y="0"/>
                </a:lnTo>
                <a:lnTo>
                  <a:pt x="3919211" y="12699"/>
                </a:lnTo>
                <a:lnTo>
                  <a:pt x="3912886" y="25399"/>
                </a:lnTo>
                <a:lnTo>
                  <a:pt x="3876136" y="25399"/>
                </a:lnTo>
                <a:lnTo>
                  <a:pt x="3842950" y="76199"/>
                </a:lnTo>
                <a:lnTo>
                  <a:pt x="3808805" y="114299"/>
                </a:lnTo>
                <a:lnTo>
                  <a:pt x="3773700" y="152399"/>
                </a:lnTo>
                <a:lnTo>
                  <a:pt x="3737637" y="190499"/>
                </a:lnTo>
                <a:lnTo>
                  <a:pt x="3700614" y="228599"/>
                </a:lnTo>
                <a:lnTo>
                  <a:pt x="3662633" y="266699"/>
                </a:lnTo>
                <a:lnTo>
                  <a:pt x="3623692" y="304799"/>
                </a:lnTo>
                <a:lnTo>
                  <a:pt x="3583872" y="342899"/>
                </a:lnTo>
                <a:lnTo>
                  <a:pt x="3543255" y="380999"/>
                </a:lnTo>
                <a:lnTo>
                  <a:pt x="3501840" y="406399"/>
                </a:lnTo>
                <a:lnTo>
                  <a:pt x="3459627" y="444499"/>
                </a:lnTo>
                <a:lnTo>
                  <a:pt x="3416615" y="482599"/>
                </a:lnTo>
                <a:lnTo>
                  <a:pt x="3372806" y="507999"/>
                </a:lnTo>
                <a:lnTo>
                  <a:pt x="3328199" y="533399"/>
                </a:lnTo>
                <a:lnTo>
                  <a:pt x="3286957" y="558799"/>
                </a:lnTo>
                <a:lnTo>
                  <a:pt x="3245233" y="596899"/>
                </a:lnTo>
                <a:lnTo>
                  <a:pt x="3203027" y="609599"/>
                </a:lnTo>
                <a:lnTo>
                  <a:pt x="3073515" y="685799"/>
                </a:lnTo>
                <a:lnTo>
                  <a:pt x="3029380" y="711199"/>
                </a:lnTo>
                <a:lnTo>
                  <a:pt x="2984763" y="723899"/>
                </a:lnTo>
                <a:lnTo>
                  <a:pt x="2939663" y="749299"/>
                </a:lnTo>
                <a:lnTo>
                  <a:pt x="2848121" y="774699"/>
                </a:lnTo>
                <a:lnTo>
                  <a:pt x="2801887" y="800099"/>
                </a:lnTo>
                <a:lnTo>
                  <a:pt x="2470567" y="888999"/>
                </a:lnTo>
                <a:close/>
              </a:path>
              <a:path w="4136390" h="1270000">
                <a:moveTo>
                  <a:pt x="2984487" y="1041399"/>
                </a:moveTo>
                <a:lnTo>
                  <a:pt x="2893964" y="1041399"/>
                </a:lnTo>
                <a:lnTo>
                  <a:pt x="2941602" y="1028699"/>
                </a:lnTo>
                <a:lnTo>
                  <a:pt x="2988729" y="1003299"/>
                </a:lnTo>
                <a:lnTo>
                  <a:pt x="3035344" y="990599"/>
                </a:lnTo>
                <a:lnTo>
                  <a:pt x="3081449" y="965199"/>
                </a:lnTo>
                <a:lnTo>
                  <a:pt x="3127043" y="952499"/>
                </a:lnTo>
                <a:lnTo>
                  <a:pt x="3216699" y="901699"/>
                </a:lnTo>
                <a:lnTo>
                  <a:pt x="3260760" y="888999"/>
                </a:lnTo>
                <a:lnTo>
                  <a:pt x="3304310" y="863599"/>
                </a:lnTo>
                <a:lnTo>
                  <a:pt x="3389879" y="812799"/>
                </a:lnTo>
                <a:lnTo>
                  <a:pt x="3431896" y="774699"/>
                </a:lnTo>
                <a:lnTo>
                  <a:pt x="3514399" y="723899"/>
                </a:lnTo>
                <a:lnTo>
                  <a:pt x="3554986" y="685799"/>
                </a:lnTo>
                <a:lnTo>
                  <a:pt x="3594909" y="660399"/>
                </a:lnTo>
                <a:lnTo>
                  <a:pt x="3634104" y="622299"/>
                </a:lnTo>
                <a:lnTo>
                  <a:pt x="3672508" y="596899"/>
                </a:lnTo>
                <a:lnTo>
                  <a:pt x="3710058" y="558799"/>
                </a:lnTo>
                <a:lnTo>
                  <a:pt x="3746688" y="520699"/>
                </a:lnTo>
                <a:lnTo>
                  <a:pt x="3782336" y="482599"/>
                </a:lnTo>
                <a:lnTo>
                  <a:pt x="3816936" y="444499"/>
                </a:lnTo>
                <a:lnTo>
                  <a:pt x="3850427" y="406399"/>
                </a:lnTo>
                <a:lnTo>
                  <a:pt x="3882743" y="368299"/>
                </a:lnTo>
                <a:lnTo>
                  <a:pt x="3913821" y="330199"/>
                </a:lnTo>
                <a:lnTo>
                  <a:pt x="3943596" y="292099"/>
                </a:lnTo>
                <a:lnTo>
                  <a:pt x="3972006" y="253999"/>
                </a:lnTo>
                <a:lnTo>
                  <a:pt x="3998986" y="203199"/>
                </a:lnTo>
                <a:lnTo>
                  <a:pt x="4024473" y="165099"/>
                </a:lnTo>
                <a:lnTo>
                  <a:pt x="4048402" y="114299"/>
                </a:lnTo>
                <a:lnTo>
                  <a:pt x="4070710" y="76199"/>
                </a:lnTo>
                <a:lnTo>
                  <a:pt x="4091333" y="25399"/>
                </a:lnTo>
                <a:lnTo>
                  <a:pt x="4103101" y="0"/>
                </a:lnTo>
                <a:lnTo>
                  <a:pt x="4136391" y="0"/>
                </a:lnTo>
                <a:lnTo>
                  <a:pt x="4121330" y="25399"/>
                </a:lnTo>
                <a:lnTo>
                  <a:pt x="4101535" y="76199"/>
                </a:lnTo>
                <a:lnTo>
                  <a:pt x="4080234" y="126999"/>
                </a:lnTo>
                <a:lnTo>
                  <a:pt x="4057479" y="165099"/>
                </a:lnTo>
                <a:lnTo>
                  <a:pt x="4033319" y="203199"/>
                </a:lnTo>
                <a:lnTo>
                  <a:pt x="4007806" y="253999"/>
                </a:lnTo>
                <a:lnTo>
                  <a:pt x="3980991" y="292099"/>
                </a:lnTo>
                <a:lnTo>
                  <a:pt x="3952923" y="330199"/>
                </a:lnTo>
                <a:lnTo>
                  <a:pt x="3923655" y="368299"/>
                </a:lnTo>
                <a:lnTo>
                  <a:pt x="3893236" y="406399"/>
                </a:lnTo>
                <a:lnTo>
                  <a:pt x="3861717" y="444499"/>
                </a:lnTo>
                <a:lnTo>
                  <a:pt x="3829150" y="482599"/>
                </a:lnTo>
                <a:lnTo>
                  <a:pt x="3795585" y="520699"/>
                </a:lnTo>
                <a:lnTo>
                  <a:pt x="3761072" y="558799"/>
                </a:lnTo>
                <a:lnTo>
                  <a:pt x="3725662" y="584199"/>
                </a:lnTo>
                <a:lnTo>
                  <a:pt x="3689407" y="622299"/>
                </a:lnTo>
                <a:lnTo>
                  <a:pt x="3652357" y="647699"/>
                </a:lnTo>
                <a:lnTo>
                  <a:pt x="3614562" y="685799"/>
                </a:lnTo>
                <a:lnTo>
                  <a:pt x="3576074" y="711199"/>
                </a:lnTo>
                <a:lnTo>
                  <a:pt x="3537206" y="749299"/>
                </a:lnTo>
                <a:lnTo>
                  <a:pt x="3457854" y="800099"/>
                </a:lnTo>
                <a:lnTo>
                  <a:pt x="3376349" y="850899"/>
                </a:lnTo>
                <a:lnTo>
                  <a:pt x="3292690" y="901699"/>
                </a:lnTo>
                <a:lnTo>
                  <a:pt x="3206877" y="952499"/>
                </a:lnTo>
                <a:lnTo>
                  <a:pt x="3163163" y="965199"/>
                </a:lnTo>
                <a:lnTo>
                  <a:pt x="3119009" y="990599"/>
                </a:lnTo>
                <a:lnTo>
                  <a:pt x="3074511" y="1003299"/>
                </a:lnTo>
                <a:lnTo>
                  <a:pt x="3029670" y="1028699"/>
                </a:lnTo>
                <a:lnTo>
                  <a:pt x="2984487" y="1041399"/>
                </a:lnTo>
                <a:close/>
              </a:path>
              <a:path w="4136390" h="1270000">
                <a:moveTo>
                  <a:pt x="2706184" y="1130299"/>
                </a:moveTo>
                <a:lnTo>
                  <a:pt x="2580388" y="1130299"/>
                </a:lnTo>
                <a:lnTo>
                  <a:pt x="2631406" y="1117599"/>
                </a:lnTo>
                <a:lnTo>
                  <a:pt x="2679812" y="1092199"/>
                </a:lnTo>
                <a:lnTo>
                  <a:pt x="2775051" y="1066799"/>
                </a:lnTo>
                <a:lnTo>
                  <a:pt x="2821901" y="1041399"/>
                </a:lnTo>
                <a:lnTo>
                  <a:pt x="2868239" y="1028699"/>
                </a:lnTo>
                <a:lnTo>
                  <a:pt x="2914065" y="1003299"/>
                </a:lnTo>
                <a:lnTo>
                  <a:pt x="3048467" y="927099"/>
                </a:lnTo>
                <a:lnTo>
                  <a:pt x="3135506" y="876299"/>
                </a:lnTo>
                <a:lnTo>
                  <a:pt x="3220495" y="825499"/>
                </a:lnTo>
                <a:lnTo>
                  <a:pt x="3260658" y="787399"/>
                </a:lnTo>
                <a:lnTo>
                  <a:pt x="3299987" y="761999"/>
                </a:lnTo>
                <a:lnTo>
                  <a:pt x="3338484" y="736599"/>
                </a:lnTo>
                <a:lnTo>
                  <a:pt x="3376148" y="698499"/>
                </a:lnTo>
                <a:lnTo>
                  <a:pt x="3412978" y="673099"/>
                </a:lnTo>
                <a:lnTo>
                  <a:pt x="3448976" y="634999"/>
                </a:lnTo>
                <a:lnTo>
                  <a:pt x="3484140" y="596899"/>
                </a:lnTo>
                <a:lnTo>
                  <a:pt x="3518472" y="571499"/>
                </a:lnTo>
                <a:lnTo>
                  <a:pt x="3551970" y="533399"/>
                </a:lnTo>
                <a:lnTo>
                  <a:pt x="3584539" y="495299"/>
                </a:lnTo>
                <a:lnTo>
                  <a:pt x="3616081" y="457199"/>
                </a:lnTo>
                <a:lnTo>
                  <a:pt x="3646597" y="419099"/>
                </a:lnTo>
                <a:lnTo>
                  <a:pt x="3676085" y="380999"/>
                </a:lnTo>
                <a:lnTo>
                  <a:pt x="3704547" y="342899"/>
                </a:lnTo>
                <a:lnTo>
                  <a:pt x="3731983" y="292099"/>
                </a:lnTo>
                <a:lnTo>
                  <a:pt x="3758391" y="253999"/>
                </a:lnTo>
                <a:lnTo>
                  <a:pt x="3783773" y="215899"/>
                </a:lnTo>
                <a:lnTo>
                  <a:pt x="3808128" y="165099"/>
                </a:lnTo>
                <a:lnTo>
                  <a:pt x="3826153" y="139699"/>
                </a:lnTo>
                <a:lnTo>
                  <a:pt x="3843496" y="101599"/>
                </a:lnTo>
                <a:lnTo>
                  <a:pt x="3860157" y="63499"/>
                </a:lnTo>
                <a:lnTo>
                  <a:pt x="3876136" y="25399"/>
                </a:lnTo>
                <a:lnTo>
                  <a:pt x="3912886" y="25399"/>
                </a:lnTo>
                <a:lnTo>
                  <a:pt x="3900235" y="50799"/>
                </a:lnTo>
                <a:lnTo>
                  <a:pt x="3880205" y="101599"/>
                </a:lnTo>
                <a:lnTo>
                  <a:pt x="3859121" y="139699"/>
                </a:lnTo>
                <a:lnTo>
                  <a:pt x="3835544" y="177799"/>
                </a:lnTo>
                <a:lnTo>
                  <a:pt x="3810897" y="228599"/>
                </a:lnTo>
                <a:lnTo>
                  <a:pt x="3785180" y="266699"/>
                </a:lnTo>
                <a:lnTo>
                  <a:pt x="3758391" y="317499"/>
                </a:lnTo>
                <a:lnTo>
                  <a:pt x="3730532" y="355599"/>
                </a:lnTo>
                <a:lnTo>
                  <a:pt x="3701602" y="393699"/>
                </a:lnTo>
                <a:lnTo>
                  <a:pt x="3671602" y="431799"/>
                </a:lnTo>
                <a:lnTo>
                  <a:pt x="3640530" y="469899"/>
                </a:lnTo>
                <a:lnTo>
                  <a:pt x="3608388" y="507999"/>
                </a:lnTo>
                <a:lnTo>
                  <a:pt x="3575273" y="546099"/>
                </a:lnTo>
                <a:lnTo>
                  <a:pt x="3541280" y="584199"/>
                </a:lnTo>
                <a:lnTo>
                  <a:pt x="3506411" y="622299"/>
                </a:lnTo>
                <a:lnTo>
                  <a:pt x="3470665" y="660399"/>
                </a:lnTo>
                <a:lnTo>
                  <a:pt x="3434043" y="685799"/>
                </a:lnTo>
                <a:lnTo>
                  <a:pt x="3396543" y="723899"/>
                </a:lnTo>
                <a:lnTo>
                  <a:pt x="3358167" y="749299"/>
                </a:lnTo>
                <a:lnTo>
                  <a:pt x="3318914" y="787399"/>
                </a:lnTo>
                <a:lnTo>
                  <a:pt x="3278785" y="812799"/>
                </a:lnTo>
                <a:lnTo>
                  <a:pt x="3238312" y="850899"/>
                </a:lnTo>
                <a:lnTo>
                  <a:pt x="3155652" y="901699"/>
                </a:lnTo>
                <a:lnTo>
                  <a:pt x="3070708" y="952499"/>
                </a:lnTo>
                <a:lnTo>
                  <a:pt x="2983478" y="1003299"/>
                </a:lnTo>
                <a:lnTo>
                  <a:pt x="2939007" y="1015999"/>
                </a:lnTo>
                <a:lnTo>
                  <a:pt x="2893964" y="1041399"/>
                </a:lnTo>
                <a:lnTo>
                  <a:pt x="2984487" y="1041399"/>
                </a:lnTo>
                <a:lnTo>
                  <a:pt x="2938960" y="1066799"/>
                </a:lnTo>
                <a:lnTo>
                  <a:pt x="2706184" y="1130299"/>
                </a:lnTo>
                <a:close/>
              </a:path>
              <a:path w="4136390" h="1270000">
                <a:moveTo>
                  <a:pt x="2273680" y="914399"/>
                </a:moveTo>
                <a:lnTo>
                  <a:pt x="1974653" y="914399"/>
                </a:lnTo>
                <a:lnTo>
                  <a:pt x="1924950" y="901699"/>
                </a:lnTo>
                <a:lnTo>
                  <a:pt x="2323326" y="901699"/>
                </a:lnTo>
                <a:lnTo>
                  <a:pt x="2273680" y="914399"/>
                </a:lnTo>
                <a:close/>
              </a:path>
              <a:path w="4136390" h="1270000">
                <a:moveTo>
                  <a:pt x="1806789" y="1130299"/>
                </a:moveTo>
                <a:lnTo>
                  <a:pt x="1667437" y="1130299"/>
                </a:lnTo>
                <a:lnTo>
                  <a:pt x="1613965" y="1104899"/>
                </a:lnTo>
                <a:lnTo>
                  <a:pt x="1587407" y="1104899"/>
                </a:lnTo>
                <a:lnTo>
                  <a:pt x="1534662" y="1079499"/>
                </a:lnTo>
                <a:lnTo>
                  <a:pt x="1626349" y="1079499"/>
                </a:lnTo>
                <a:lnTo>
                  <a:pt x="1652492" y="1092199"/>
                </a:lnTo>
                <a:lnTo>
                  <a:pt x="1678744" y="1092199"/>
                </a:lnTo>
                <a:lnTo>
                  <a:pt x="1705104" y="1104899"/>
                </a:lnTo>
                <a:lnTo>
                  <a:pt x="1806789" y="1130299"/>
                </a:lnTo>
                <a:close/>
              </a:path>
              <a:path w="4136390" h="1270000">
                <a:moveTo>
                  <a:pt x="1909104" y="1142999"/>
                </a:moveTo>
                <a:lnTo>
                  <a:pt x="1721321" y="1142999"/>
                </a:lnTo>
                <a:lnTo>
                  <a:pt x="1694329" y="1130299"/>
                </a:lnTo>
                <a:lnTo>
                  <a:pt x="1857868" y="1130299"/>
                </a:lnTo>
                <a:lnTo>
                  <a:pt x="1909104" y="1142999"/>
                </a:lnTo>
                <a:close/>
              </a:path>
              <a:path w="4136390" h="1270000">
                <a:moveTo>
                  <a:pt x="2668751" y="1142999"/>
                </a:moveTo>
                <a:lnTo>
                  <a:pt x="2477969" y="1142999"/>
                </a:lnTo>
                <a:lnTo>
                  <a:pt x="2529242" y="1130299"/>
                </a:lnTo>
                <a:lnTo>
                  <a:pt x="2687491" y="1130299"/>
                </a:lnTo>
                <a:lnTo>
                  <a:pt x="2668751" y="1142999"/>
                </a:lnTo>
                <a:close/>
              </a:path>
              <a:path w="4136390" h="1270000">
                <a:moveTo>
                  <a:pt x="2309690" y="1231899"/>
                </a:moveTo>
                <a:lnTo>
                  <a:pt x="2091891" y="1231899"/>
                </a:lnTo>
                <a:lnTo>
                  <a:pt x="2139716" y="1219199"/>
                </a:lnTo>
                <a:lnTo>
                  <a:pt x="2187424" y="1219199"/>
                </a:lnTo>
                <a:lnTo>
                  <a:pt x="2235016" y="1206499"/>
                </a:lnTo>
                <a:lnTo>
                  <a:pt x="2282491" y="1206499"/>
                </a:lnTo>
                <a:lnTo>
                  <a:pt x="2377093" y="1181099"/>
                </a:lnTo>
                <a:lnTo>
                  <a:pt x="1956698" y="1181099"/>
                </a:lnTo>
                <a:lnTo>
                  <a:pt x="1904508" y="1168399"/>
                </a:lnTo>
                <a:lnTo>
                  <a:pt x="1852396" y="1168399"/>
                </a:lnTo>
                <a:lnTo>
                  <a:pt x="1748413" y="1142999"/>
                </a:lnTo>
                <a:lnTo>
                  <a:pt x="1960498" y="1142999"/>
                </a:lnTo>
                <a:lnTo>
                  <a:pt x="2012049" y="1155699"/>
                </a:lnTo>
                <a:lnTo>
                  <a:pt x="2588398" y="1155699"/>
                </a:lnTo>
                <a:lnTo>
                  <a:pt x="2458888" y="1193799"/>
                </a:lnTo>
                <a:lnTo>
                  <a:pt x="2309690" y="1231899"/>
                </a:lnTo>
                <a:close/>
              </a:path>
              <a:path w="4136390" h="1270000">
                <a:moveTo>
                  <a:pt x="2588398" y="1155699"/>
                </a:moveTo>
                <a:lnTo>
                  <a:pt x="2375039" y="1155699"/>
                </a:lnTo>
                <a:lnTo>
                  <a:pt x="2426568" y="1142999"/>
                </a:lnTo>
                <a:lnTo>
                  <a:pt x="2631160" y="1142999"/>
                </a:lnTo>
                <a:lnTo>
                  <a:pt x="2588398" y="1155699"/>
                </a:lnTo>
                <a:close/>
              </a:path>
              <a:path w="4136390" h="1270000">
                <a:moveTo>
                  <a:pt x="2324265" y="1193799"/>
                </a:moveTo>
                <a:lnTo>
                  <a:pt x="2061319" y="1193799"/>
                </a:lnTo>
                <a:lnTo>
                  <a:pt x="2008969" y="1181099"/>
                </a:lnTo>
                <a:lnTo>
                  <a:pt x="2377093" y="1181099"/>
                </a:lnTo>
                <a:lnTo>
                  <a:pt x="2324265" y="1193799"/>
                </a:lnTo>
                <a:close/>
              </a:path>
              <a:path w="4136390" h="1270000">
                <a:moveTo>
                  <a:pt x="2209453" y="1244599"/>
                </a:moveTo>
                <a:lnTo>
                  <a:pt x="1502699" y="1244599"/>
                </a:lnTo>
                <a:lnTo>
                  <a:pt x="1360157" y="1206499"/>
                </a:lnTo>
                <a:lnTo>
                  <a:pt x="1515851" y="1206499"/>
                </a:lnTo>
                <a:lnTo>
                  <a:pt x="1563617" y="1219199"/>
                </a:lnTo>
                <a:lnTo>
                  <a:pt x="1611437" y="1219199"/>
                </a:lnTo>
                <a:lnTo>
                  <a:pt x="1659313" y="1231899"/>
                </a:lnTo>
                <a:lnTo>
                  <a:pt x="2259648" y="1231899"/>
                </a:lnTo>
                <a:lnTo>
                  <a:pt x="2209453" y="1244599"/>
                </a:lnTo>
                <a:close/>
              </a:path>
              <a:path w="4136390" h="1270000">
                <a:moveTo>
                  <a:pt x="2108598" y="1257299"/>
                </a:moveTo>
                <a:lnTo>
                  <a:pt x="1601275" y="1257299"/>
                </a:lnTo>
                <a:lnTo>
                  <a:pt x="1550723" y="1244599"/>
                </a:lnTo>
                <a:lnTo>
                  <a:pt x="2159103" y="1244599"/>
                </a:lnTo>
                <a:lnTo>
                  <a:pt x="2108598" y="1257299"/>
                </a:lnTo>
                <a:close/>
              </a:path>
              <a:path w="4136390" h="1270000">
                <a:moveTo>
                  <a:pt x="1956255" y="1269999"/>
                </a:moveTo>
                <a:lnTo>
                  <a:pt x="1803882" y="1269999"/>
                </a:lnTo>
                <a:lnTo>
                  <a:pt x="1753170" y="1257299"/>
                </a:lnTo>
                <a:lnTo>
                  <a:pt x="2007126" y="1257299"/>
                </a:lnTo>
                <a:lnTo>
                  <a:pt x="1956255" y="126999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143168" y="9271077"/>
            <a:ext cx="3605529" cy="1016000"/>
          </a:xfrm>
          <a:custGeom>
            <a:avLst/>
            <a:gdLst/>
            <a:ahLst/>
            <a:cxnLst/>
            <a:rect l="l" t="t" r="r" b="b"/>
            <a:pathLst>
              <a:path w="3605530" h="1016000">
                <a:moveTo>
                  <a:pt x="2248026" y="933926"/>
                </a:moveTo>
                <a:lnTo>
                  <a:pt x="2241859" y="928121"/>
                </a:lnTo>
                <a:lnTo>
                  <a:pt x="2235449" y="922316"/>
                </a:lnTo>
                <a:lnTo>
                  <a:pt x="2229523" y="916512"/>
                </a:lnTo>
                <a:lnTo>
                  <a:pt x="2205901" y="880352"/>
                </a:lnTo>
                <a:lnTo>
                  <a:pt x="2181634" y="813839"/>
                </a:lnTo>
                <a:lnTo>
                  <a:pt x="2173370" y="759782"/>
                </a:lnTo>
                <a:lnTo>
                  <a:pt x="2169984" y="740433"/>
                </a:lnTo>
                <a:lnTo>
                  <a:pt x="2165630" y="721084"/>
                </a:lnTo>
                <a:lnTo>
                  <a:pt x="2160309" y="701734"/>
                </a:lnTo>
                <a:lnTo>
                  <a:pt x="2144388" y="648834"/>
                </a:lnTo>
                <a:lnTo>
                  <a:pt x="2130115" y="595862"/>
                </a:lnTo>
                <a:lnTo>
                  <a:pt x="2117418" y="542747"/>
                </a:lnTo>
                <a:lnTo>
                  <a:pt x="2106226" y="489417"/>
                </a:lnTo>
                <a:lnTo>
                  <a:pt x="2096468" y="435801"/>
                </a:lnTo>
                <a:lnTo>
                  <a:pt x="2088049" y="381624"/>
                </a:lnTo>
                <a:lnTo>
                  <a:pt x="2081864" y="327204"/>
                </a:lnTo>
                <a:lnTo>
                  <a:pt x="2079042" y="271857"/>
                </a:lnTo>
                <a:lnTo>
                  <a:pt x="2080023" y="219614"/>
                </a:lnTo>
                <a:lnTo>
                  <a:pt x="2085492" y="159954"/>
                </a:lnTo>
                <a:lnTo>
                  <a:pt x="2102543" y="117869"/>
                </a:lnTo>
                <a:lnTo>
                  <a:pt x="2139589" y="91989"/>
                </a:lnTo>
                <a:lnTo>
                  <a:pt x="2149989" y="95456"/>
                </a:lnTo>
                <a:lnTo>
                  <a:pt x="2155149" y="98036"/>
                </a:lnTo>
                <a:lnTo>
                  <a:pt x="2160309" y="103196"/>
                </a:lnTo>
                <a:lnTo>
                  <a:pt x="2162889" y="110935"/>
                </a:lnTo>
                <a:lnTo>
                  <a:pt x="2166678" y="119078"/>
                </a:lnTo>
                <a:lnTo>
                  <a:pt x="2169984" y="127705"/>
                </a:lnTo>
                <a:lnTo>
                  <a:pt x="2172322" y="136331"/>
                </a:lnTo>
                <a:lnTo>
                  <a:pt x="2173209" y="144474"/>
                </a:lnTo>
                <a:lnTo>
                  <a:pt x="2178933" y="182407"/>
                </a:lnTo>
                <a:lnTo>
                  <a:pt x="2186108" y="219614"/>
                </a:lnTo>
                <a:lnTo>
                  <a:pt x="2191264" y="256700"/>
                </a:lnTo>
                <a:lnTo>
                  <a:pt x="2191268" y="296689"/>
                </a:lnTo>
                <a:lnTo>
                  <a:pt x="2192316" y="320311"/>
                </a:lnTo>
                <a:lnTo>
                  <a:pt x="2197718" y="344417"/>
                </a:lnTo>
                <a:lnTo>
                  <a:pt x="2205054" y="368523"/>
                </a:lnTo>
                <a:lnTo>
                  <a:pt x="2211907" y="392145"/>
                </a:lnTo>
                <a:lnTo>
                  <a:pt x="2218236" y="417703"/>
                </a:lnTo>
                <a:lnTo>
                  <a:pt x="2221904" y="443744"/>
                </a:lnTo>
                <a:lnTo>
                  <a:pt x="2223154" y="469784"/>
                </a:lnTo>
                <a:lnTo>
                  <a:pt x="2222227" y="495342"/>
                </a:lnTo>
                <a:lnTo>
                  <a:pt x="2221259" y="504976"/>
                </a:lnTo>
                <a:lnTo>
                  <a:pt x="2222227" y="514369"/>
                </a:lnTo>
                <a:lnTo>
                  <a:pt x="2225129" y="523277"/>
                </a:lnTo>
                <a:lnTo>
                  <a:pt x="2229967" y="531460"/>
                </a:lnTo>
                <a:lnTo>
                  <a:pt x="2239682" y="553631"/>
                </a:lnTo>
                <a:lnTo>
                  <a:pt x="2245769" y="577254"/>
                </a:lnTo>
                <a:lnTo>
                  <a:pt x="2248469" y="601843"/>
                </a:lnTo>
                <a:lnTo>
                  <a:pt x="2248072" y="624337"/>
                </a:lnTo>
                <a:lnTo>
                  <a:pt x="2248192" y="634657"/>
                </a:lnTo>
                <a:lnTo>
                  <a:pt x="2248429" y="645742"/>
                </a:lnTo>
                <a:lnTo>
                  <a:pt x="2253186" y="663358"/>
                </a:lnTo>
                <a:lnTo>
                  <a:pt x="2261812" y="679523"/>
                </a:lnTo>
                <a:lnTo>
                  <a:pt x="2273825" y="693995"/>
                </a:lnTo>
                <a:lnTo>
                  <a:pt x="2397846" y="693995"/>
                </a:lnTo>
                <a:lnTo>
                  <a:pt x="2389921" y="719794"/>
                </a:lnTo>
                <a:lnTo>
                  <a:pt x="2373071" y="753816"/>
                </a:lnTo>
                <a:lnTo>
                  <a:pt x="2353802" y="786871"/>
                </a:lnTo>
                <a:lnTo>
                  <a:pt x="2348481" y="794651"/>
                </a:lnTo>
                <a:lnTo>
                  <a:pt x="2344128" y="802673"/>
                </a:lnTo>
                <a:lnTo>
                  <a:pt x="2340741" y="811179"/>
                </a:lnTo>
                <a:lnTo>
                  <a:pt x="2338323" y="820410"/>
                </a:lnTo>
                <a:lnTo>
                  <a:pt x="2331470" y="859189"/>
                </a:lnTo>
                <a:lnTo>
                  <a:pt x="2312524" y="892647"/>
                </a:lnTo>
                <a:lnTo>
                  <a:pt x="2283903" y="918366"/>
                </a:lnTo>
                <a:lnTo>
                  <a:pt x="2248026" y="933926"/>
                </a:lnTo>
                <a:close/>
              </a:path>
              <a:path w="3605530" h="1016000">
                <a:moveTo>
                  <a:pt x="2397846" y="693995"/>
                </a:moveTo>
                <a:lnTo>
                  <a:pt x="2273825" y="693995"/>
                </a:lnTo>
                <a:lnTo>
                  <a:pt x="2286362" y="681458"/>
                </a:lnTo>
                <a:lnTo>
                  <a:pt x="2296722" y="667228"/>
                </a:lnTo>
                <a:lnTo>
                  <a:pt x="2304663" y="651547"/>
                </a:lnTo>
                <a:lnTo>
                  <a:pt x="2309944" y="634657"/>
                </a:lnTo>
                <a:lnTo>
                  <a:pt x="2324152" y="583969"/>
                </a:lnTo>
                <a:lnTo>
                  <a:pt x="2340211" y="533687"/>
                </a:lnTo>
                <a:lnTo>
                  <a:pt x="2358074" y="483901"/>
                </a:lnTo>
                <a:lnTo>
                  <a:pt x="2377698" y="434703"/>
                </a:lnTo>
                <a:lnTo>
                  <a:pt x="2399037" y="386181"/>
                </a:lnTo>
                <a:lnTo>
                  <a:pt x="2422046" y="338426"/>
                </a:lnTo>
                <a:lnTo>
                  <a:pt x="2446679" y="291529"/>
                </a:lnTo>
                <a:lnTo>
                  <a:pt x="2452081" y="279919"/>
                </a:lnTo>
                <a:lnTo>
                  <a:pt x="2474937" y="232151"/>
                </a:lnTo>
                <a:lnTo>
                  <a:pt x="2513757" y="206392"/>
                </a:lnTo>
                <a:lnTo>
                  <a:pt x="2527140" y="204901"/>
                </a:lnTo>
                <a:lnTo>
                  <a:pt x="2539556" y="208005"/>
                </a:lnTo>
                <a:lnTo>
                  <a:pt x="2550037" y="215462"/>
                </a:lnTo>
                <a:lnTo>
                  <a:pt x="2557615" y="227031"/>
                </a:lnTo>
                <a:lnTo>
                  <a:pt x="2557615" y="232191"/>
                </a:lnTo>
                <a:lnTo>
                  <a:pt x="2560195" y="234771"/>
                </a:lnTo>
                <a:lnTo>
                  <a:pt x="2563178" y="262183"/>
                </a:lnTo>
                <a:lnTo>
                  <a:pt x="2560840" y="289594"/>
                </a:lnTo>
                <a:lnTo>
                  <a:pt x="2553664" y="316038"/>
                </a:lnTo>
                <a:lnTo>
                  <a:pt x="2542136" y="340547"/>
                </a:lnTo>
                <a:lnTo>
                  <a:pt x="2519828" y="381826"/>
                </a:lnTo>
                <a:lnTo>
                  <a:pt x="2499890" y="423427"/>
                </a:lnTo>
                <a:lnTo>
                  <a:pt x="2482274" y="465713"/>
                </a:lnTo>
                <a:lnTo>
                  <a:pt x="2467318" y="508241"/>
                </a:lnTo>
                <a:lnTo>
                  <a:pt x="2455225" y="537628"/>
                </a:lnTo>
                <a:lnTo>
                  <a:pt x="2442164" y="567257"/>
                </a:lnTo>
                <a:lnTo>
                  <a:pt x="2428136" y="596402"/>
                </a:lnTo>
                <a:lnTo>
                  <a:pt x="2413140" y="624337"/>
                </a:lnTo>
                <a:lnTo>
                  <a:pt x="2410560" y="632077"/>
                </a:lnTo>
                <a:lnTo>
                  <a:pt x="2402821" y="639817"/>
                </a:lnTo>
                <a:lnTo>
                  <a:pt x="2402784" y="645742"/>
                </a:lnTo>
                <a:lnTo>
                  <a:pt x="2400966" y="683836"/>
                </a:lnTo>
                <a:lnTo>
                  <a:pt x="2397846" y="693995"/>
                </a:lnTo>
                <a:close/>
              </a:path>
              <a:path w="3605530" h="1016000">
                <a:moveTo>
                  <a:pt x="1143082" y="1015922"/>
                </a:moveTo>
                <a:lnTo>
                  <a:pt x="1046281" y="1015922"/>
                </a:lnTo>
                <a:lnTo>
                  <a:pt x="1040629" y="988104"/>
                </a:lnTo>
                <a:lnTo>
                  <a:pt x="1038049" y="980364"/>
                </a:lnTo>
                <a:lnTo>
                  <a:pt x="1038049" y="964885"/>
                </a:lnTo>
                <a:lnTo>
                  <a:pt x="1042241" y="947712"/>
                </a:lnTo>
                <a:lnTo>
                  <a:pt x="1048369" y="931991"/>
                </a:lnTo>
                <a:lnTo>
                  <a:pt x="1058366" y="919172"/>
                </a:lnTo>
                <a:lnTo>
                  <a:pt x="1074168" y="910707"/>
                </a:lnTo>
                <a:lnTo>
                  <a:pt x="1090494" y="910505"/>
                </a:lnTo>
                <a:lnTo>
                  <a:pt x="1102224" y="918769"/>
                </a:lnTo>
                <a:lnTo>
                  <a:pt x="1130765" y="964038"/>
                </a:lnTo>
                <a:lnTo>
                  <a:pt x="1142374" y="1005559"/>
                </a:lnTo>
                <a:lnTo>
                  <a:pt x="1143082" y="1015922"/>
                </a:lnTo>
                <a:close/>
              </a:path>
              <a:path w="3605530" h="1016000">
                <a:moveTo>
                  <a:pt x="1360457" y="673839"/>
                </a:moveTo>
                <a:lnTo>
                  <a:pt x="1320630" y="654812"/>
                </a:lnTo>
                <a:lnTo>
                  <a:pt x="1292222" y="585122"/>
                </a:lnTo>
                <a:lnTo>
                  <a:pt x="1276123" y="535588"/>
                </a:lnTo>
                <a:lnTo>
                  <a:pt x="1260644" y="486054"/>
                </a:lnTo>
                <a:lnTo>
                  <a:pt x="1245783" y="436520"/>
                </a:lnTo>
                <a:lnTo>
                  <a:pt x="1231542" y="386986"/>
                </a:lnTo>
                <a:lnTo>
                  <a:pt x="1219574" y="336295"/>
                </a:lnTo>
                <a:lnTo>
                  <a:pt x="1208896" y="285031"/>
                </a:lnTo>
                <a:lnTo>
                  <a:pt x="1198649" y="233481"/>
                </a:lnTo>
                <a:lnTo>
                  <a:pt x="1187971" y="181931"/>
                </a:lnTo>
                <a:lnTo>
                  <a:pt x="1176003" y="130667"/>
                </a:lnTo>
                <a:lnTo>
                  <a:pt x="1161885" y="79977"/>
                </a:lnTo>
                <a:lnTo>
                  <a:pt x="1159914" y="70302"/>
                </a:lnTo>
                <a:lnTo>
                  <a:pt x="1158337" y="61917"/>
                </a:lnTo>
                <a:lnTo>
                  <a:pt x="1157168" y="53129"/>
                </a:lnTo>
                <a:lnTo>
                  <a:pt x="1156725" y="43858"/>
                </a:lnTo>
                <a:lnTo>
                  <a:pt x="1157572" y="28661"/>
                </a:lnTo>
                <a:lnTo>
                  <a:pt x="1163497" y="15156"/>
                </a:lnTo>
                <a:lnTo>
                  <a:pt x="1173777" y="5038"/>
                </a:lnTo>
                <a:lnTo>
                  <a:pt x="1187684" y="0"/>
                </a:lnTo>
                <a:lnTo>
                  <a:pt x="1191997" y="11166"/>
                </a:lnTo>
                <a:lnTo>
                  <a:pt x="1197036" y="21606"/>
                </a:lnTo>
                <a:lnTo>
                  <a:pt x="1202559" y="31563"/>
                </a:lnTo>
                <a:lnTo>
                  <a:pt x="1208323" y="41278"/>
                </a:lnTo>
                <a:lnTo>
                  <a:pt x="1213684" y="50953"/>
                </a:lnTo>
                <a:lnTo>
                  <a:pt x="1218320" y="60627"/>
                </a:lnTo>
                <a:lnTo>
                  <a:pt x="1222472" y="70302"/>
                </a:lnTo>
                <a:lnTo>
                  <a:pt x="1226383" y="79977"/>
                </a:lnTo>
                <a:lnTo>
                  <a:pt x="1236339" y="110210"/>
                </a:lnTo>
                <a:lnTo>
                  <a:pt x="1247989" y="139959"/>
                </a:lnTo>
                <a:lnTo>
                  <a:pt x="1257220" y="170676"/>
                </a:lnTo>
                <a:lnTo>
                  <a:pt x="1259921" y="203812"/>
                </a:lnTo>
                <a:lnTo>
                  <a:pt x="1259921" y="208972"/>
                </a:lnTo>
                <a:lnTo>
                  <a:pt x="1267661" y="216712"/>
                </a:lnTo>
                <a:lnTo>
                  <a:pt x="1270241" y="224451"/>
                </a:lnTo>
                <a:lnTo>
                  <a:pt x="1275602" y="237593"/>
                </a:lnTo>
                <a:lnTo>
                  <a:pt x="1280238" y="250251"/>
                </a:lnTo>
                <a:lnTo>
                  <a:pt x="1284390" y="262908"/>
                </a:lnTo>
                <a:lnTo>
                  <a:pt x="1288300" y="276050"/>
                </a:lnTo>
                <a:lnTo>
                  <a:pt x="1295677" y="308500"/>
                </a:lnTo>
                <a:lnTo>
                  <a:pt x="1302812" y="340225"/>
                </a:lnTo>
                <a:lnTo>
                  <a:pt x="1310431" y="371466"/>
                </a:lnTo>
                <a:lnTo>
                  <a:pt x="1319259" y="402465"/>
                </a:lnTo>
                <a:lnTo>
                  <a:pt x="1327805" y="434351"/>
                </a:lnTo>
                <a:lnTo>
                  <a:pt x="1341188" y="464060"/>
                </a:lnTo>
                <a:lnTo>
                  <a:pt x="1358442" y="491351"/>
                </a:lnTo>
                <a:lnTo>
                  <a:pt x="1378597" y="515981"/>
                </a:lnTo>
                <a:lnTo>
                  <a:pt x="1502433" y="515981"/>
                </a:lnTo>
                <a:lnTo>
                  <a:pt x="1487397" y="539240"/>
                </a:lnTo>
                <a:lnTo>
                  <a:pt x="1473086" y="562742"/>
                </a:lnTo>
                <a:lnTo>
                  <a:pt x="1459259" y="586727"/>
                </a:lnTo>
                <a:lnTo>
                  <a:pt x="1445675" y="611438"/>
                </a:lnTo>
                <a:lnTo>
                  <a:pt x="1436605" y="625990"/>
                </a:lnTo>
                <a:lnTo>
                  <a:pt x="1425358" y="638849"/>
                </a:lnTo>
                <a:lnTo>
                  <a:pt x="1412660" y="650257"/>
                </a:lnTo>
                <a:lnTo>
                  <a:pt x="1399236" y="660456"/>
                </a:lnTo>
                <a:lnTo>
                  <a:pt x="1394077" y="665616"/>
                </a:lnTo>
                <a:lnTo>
                  <a:pt x="1383757" y="670775"/>
                </a:lnTo>
                <a:lnTo>
                  <a:pt x="1360457" y="673839"/>
                </a:lnTo>
                <a:close/>
              </a:path>
              <a:path w="3605530" h="1016000">
                <a:moveTo>
                  <a:pt x="1502433" y="515981"/>
                </a:moveTo>
                <a:lnTo>
                  <a:pt x="1378597" y="515981"/>
                </a:lnTo>
                <a:lnTo>
                  <a:pt x="1388917" y="508241"/>
                </a:lnTo>
                <a:lnTo>
                  <a:pt x="1394077" y="508241"/>
                </a:lnTo>
                <a:lnTo>
                  <a:pt x="1396656" y="505661"/>
                </a:lnTo>
                <a:lnTo>
                  <a:pt x="1423383" y="461158"/>
                </a:lnTo>
                <a:lnTo>
                  <a:pt x="1449867" y="416654"/>
                </a:lnTo>
                <a:lnTo>
                  <a:pt x="1476835" y="372151"/>
                </a:lnTo>
                <a:lnTo>
                  <a:pt x="1505013" y="327648"/>
                </a:lnTo>
                <a:lnTo>
                  <a:pt x="1520935" y="301002"/>
                </a:lnTo>
                <a:lnTo>
                  <a:pt x="1537584" y="275082"/>
                </a:lnTo>
                <a:lnTo>
                  <a:pt x="1554716" y="249646"/>
                </a:lnTo>
                <a:lnTo>
                  <a:pt x="1572090" y="224451"/>
                </a:lnTo>
                <a:lnTo>
                  <a:pt x="1703665" y="30958"/>
                </a:lnTo>
                <a:lnTo>
                  <a:pt x="1720233" y="9997"/>
                </a:lnTo>
                <a:lnTo>
                  <a:pt x="1737527" y="644"/>
                </a:lnTo>
                <a:lnTo>
                  <a:pt x="1759174" y="1934"/>
                </a:lnTo>
                <a:lnTo>
                  <a:pt x="1788802" y="12899"/>
                </a:lnTo>
                <a:lnTo>
                  <a:pt x="1792229" y="48655"/>
                </a:lnTo>
                <a:lnTo>
                  <a:pt x="1789125" y="82234"/>
                </a:lnTo>
                <a:lnTo>
                  <a:pt x="1776830" y="113394"/>
                </a:lnTo>
                <a:lnTo>
                  <a:pt x="1752684" y="141894"/>
                </a:lnTo>
                <a:lnTo>
                  <a:pt x="1741518" y="155842"/>
                </a:lnTo>
                <a:lnTo>
                  <a:pt x="1734947" y="172208"/>
                </a:lnTo>
                <a:lnTo>
                  <a:pt x="1726925" y="187607"/>
                </a:lnTo>
                <a:lnTo>
                  <a:pt x="1711405" y="198652"/>
                </a:lnTo>
                <a:lnTo>
                  <a:pt x="1695576" y="224451"/>
                </a:lnTo>
                <a:lnTo>
                  <a:pt x="1680769" y="248961"/>
                </a:lnTo>
                <a:lnTo>
                  <a:pt x="1666055" y="274115"/>
                </a:lnTo>
                <a:lnTo>
                  <a:pt x="1652067" y="299269"/>
                </a:lnTo>
                <a:lnTo>
                  <a:pt x="1637596" y="329300"/>
                </a:lnTo>
                <a:lnTo>
                  <a:pt x="1621431" y="357639"/>
                </a:lnTo>
                <a:lnTo>
                  <a:pt x="1603815" y="384527"/>
                </a:lnTo>
                <a:lnTo>
                  <a:pt x="1584990" y="410205"/>
                </a:lnTo>
                <a:lnTo>
                  <a:pt x="1564834" y="436891"/>
                </a:lnTo>
                <a:lnTo>
                  <a:pt x="1522588" y="489295"/>
                </a:lnTo>
                <a:lnTo>
                  <a:pt x="1502433" y="515981"/>
                </a:lnTo>
                <a:close/>
              </a:path>
              <a:path w="3605530" h="1016000">
                <a:moveTo>
                  <a:pt x="3213637" y="968311"/>
                </a:moveTo>
                <a:lnTo>
                  <a:pt x="3166473" y="951985"/>
                </a:lnTo>
                <a:lnTo>
                  <a:pt x="3112617" y="902645"/>
                </a:lnTo>
                <a:lnTo>
                  <a:pt x="3068436" y="843629"/>
                </a:lnTo>
                <a:lnTo>
                  <a:pt x="3052957" y="815452"/>
                </a:lnTo>
                <a:lnTo>
                  <a:pt x="3037478" y="788484"/>
                </a:lnTo>
                <a:lnTo>
                  <a:pt x="3006519" y="735273"/>
                </a:lnTo>
                <a:lnTo>
                  <a:pt x="2984710" y="689883"/>
                </a:lnTo>
                <a:lnTo>
                  <a:pt x="2965563" y="643041"/>
                </a:lnTo>
                <a:lnTo>
                  <a:pt x="2948833" y="595232"/>
                </a:lnTo>
                <a:lnTo>
                  <a:pt x="2934281" y="546940"/>
                </a:lnTo>
                <a:lnTo>
                  <a:pt x="2918802" y="500501"/>
                </a:lnTo>
                <a:lnTo>
                  <a:pt x="2918802" y="497922"/>
                </a:lnTo>
                <a:lnTo>
                  <a:pt x="2916222" y="495342"/>
                </a:lnTo>
                <a:lnTo>
                  <a:pt x="2916222" y="490182"/>
                </a:lnTo>
                <a:lnTo>
                  <a:pt x="2916424" y="473050"/>
                </a:lnTo>
                <a:lnTo>
                  <a:pt x="2923639" y="457611"/>
                </a:lnTo>
                <a:lnTo>
                  <a:pt x="2936176" y="445558"/>
                </a:lnTo>
                <a:lnTo>
                  <a:pt x="2952341" y="438584"/>
                </a:lnTo>
                <a:lnTo>
                  <a:pt x="2960040" y="439067"/>
                </a:lnTo>
                <a:lnTo>
                  <a:pt x="2967498" y="440519"/>
                </a:lnTo>
                <a:lnTo>
                  <a:pt x="2974471" y="442937"/>
                </a:lnTo>
                <a:lnTo>
                  <a:pt x="2980720" y="446323"/>
                </a:lnTo>
                <a:lnTo>
                  <a:pt x="2984952" y="452169"/>
                </a:lnTo>
                <a:lnTo>
                  <a:pt x="2989427" y="458255"/>
                </a:lnTo>
                <a:lnTo>
                  <a:pt x="2993418" y="464826"/>
                </a:lnTo>
                <a:lnTo>
                  <a:pt x="2996199" y="472122"/>
                </a:lnTo>
                <a:lnTo>
                  <a:pt x="3020975" y="517147"/>
                </a:lnTo>
                <a:lnTo>
                  <a:pt x="3046564" y="561584"/>
                </a:lnTo>
                <a:lnTo>
                  <a:pt x="3072829" y="605480"/>
                </a:lnTo>
                <a:lnTo>
                  <a:pt x="3099636" y="648880"/>
                </a:lnTo>
                <a:lnTo>
                  <a:pt x="3126849" y="691828"/>
                </a:lnTo>
                <a:lnTo>
                  <a:pt x="3154924" y="735273"/>
                </a:lnTo>
                <a:lnTo>
                  <a:pt x="3181952" y="776552"/>
                </a:lnTo>
                <a:lnTo>
                  <a:pt x="3188241" y="787758"/>
                </a:lnTo>
                <a:lnTo>
                  <a:pt x="3195497" y="798481"/>
                </a:lnTo>
                <a:lnTo>
                  <a:pt x="3203819" y="809324"/>
                </a:lnTo>
                <a:lnTo>
                  <a:pt x="3212911" y="820410"/>
                </a:lnTo>
                <a:lnTo>
                  <a:pt x="3366563" y="820410"/>
                </a:lnTo>
                <a:lnTo>
                  <a:pt x="3345746" y="850997"/>
                </a:lnTo>
                <a:lnTo>
                  <a:pt x="3318832" y="887673"/>
                </a:lnTo>
                <a:lnTo>
                  <a:pt x="3290309" y="923606"/>
                </a:lnTo>
                <a:lnTo>
                  <a:pt x="3247861" y="957709"/>
                </a:lnTo>
                <a:lnTo>
                  <a:pt x="3230971" y="964885"/>
                </a:lnTo>
                <a:lnTo>
                  <a:pt x="3213637" y="968311"/>
                </a:lnTo>
                <a:close/>
              </a:path>
              <a:path w="3605530" h="1016000">
                <a:moveTo>
                  <a:pt x="3366563" y="820410"/>
                </a:moveTo>
                <a:lnTo>
                  <a:pt x="3212911" y="820410"/>
                </a:lnTo>
                <a:lnTo>
                  <a:pt x="3229721" y="809324"/>
                </a:lnTo>
                <a:lnTo>
                  <a:pt x="3244837" y="795578"/>
                </a:lnTo>
                <a:lnTo>
                  <a:pt x="3257535" y="779414"/>
                </a:lnTo>
                <a:lnTo>
                  <a:pt x="3267089" y="761072"/>
                </a:lnTo>
                <a:lnTo>
                  <a:pt x="3292888" y="718705"/>
                </a:lnTo>
                <a:lnTo>
                  <a:pt x="3322557" y="679483"/>
                </a:lnTo>
                <a:lnTo>
                  <a:pt x="3409427" y="575117"/>
                </a:lnTo>
                <a:lnTo>
                  <a:pt x="3458687" y="519891"/>
                </a:lnTo>
                <a:lnTo>
                  <a:pt x="3483801" y="492762"/>
                </a:lnTo>
                <a:lnTo>
                  <a:pt x="3498313" y="476758"/>
                </a:lnTo>
                <a:lnTo>
                  <a:pt x="3514760" y="463415"/>
                </a:lnTo>
                <a:lnTo>
                  <a:pt x="3533142" y="452491"/>
                </a:lnTo>
                <a:lnTo>
                  <a:pt x="3553459" y="443744"/>
                </a:lnTo>
                <a:lnTo>
                  <a:pt x="3565391" y="440277"/>
                </a:lnTo>
                <a:lnTo>
                  <a:pt x="3577323" y="441164"/>
                </a:lnTo>
                <a:lnTo>
                  <a:pt x="3588287" y="445920"/>
                </a:lnTo>
                <a:lnTo>
                  <a:pt x="3597317" y="454063"/>
                </a:lnTo>
                <a:lnTo>
                  <a:pt x="3602477" y="459223"/>
                </a:lnTo>
                <a:lnTo>
                  <a:pt x="3605057" y="466963"/>
                </a:lnTo>
                <a:lnTo>
                  <a:pt x="3605057" y="474702"/>
                </a:lnTo>
                <a:lnTo>
                  <a:pt x="3586191" y="524769"/>
                </a:lnTo>
                <a:lnTo>
                  <a:pt x="3559143" y="553228"/>
                </a:lnTo>
                <a:lnTo>
                  <a:pt x="3545397" y="568224"/>
                </a:lnTo>
                <a:lnTo>
                  <a:pt x="3533102" y="584187"/>
                </a:lnTo>
                <a:lnTo>
                  <a:pt x="3522500" y="601118"/>
                </a:lnTo>
                <a:lnTo>
                  <a:pt x="3517743" y="608777"/>
                </a:lnTo>
                <a:lnTo>
                  <a:pt x="3511535" y="615952"/>
                </a:lnTo>
                <a:lnTo>
                  <a:pt x="3504360" y="622160"/>
                </a:lnTo>
                <a:lnTo>
                  <a:pt x="3496701" y="626917"/>
                </a:lnTo>
                <a:lnTo>
                  <a:pt x="3486059" y="635181"/>
                </a:lnTo>
                <a:lnTo>
                  <a:pt x="3477352" y="644654"/>
                </a:lnTo>
                <a:lnTo>
                  <a:pt x="3470579" y="655578"/>
                </a:lnTo>
                <a:lnTo>
                  <a:pt x="3465742" y="668195"/>
                </a:lnTo>
                <a:lnTo>
                  <a:pt x="3455221" y="685570"/>
                </a:lnTo>
                <a:lnTo>
                  <a:pt x="3443490" y="702702"/>
                </a:lnTo>
                <a:lnTo>
                  <a:pt x="3431276" y="719350"/>
                </a:lnTo>
                <a:lnTo>
                  <a:pt x="3419304" y="735273"/>
                </a:lnTo>
                <a:lnTo>
                  <a:pt x="3395734" y="774921"/>
                </a:lnTo>
                <a:lnTo>
                  <a:pt x="3371297" y="813455"/>
                </a:lnTo>
                <a:lnTo>
                  <a:pt x="3366563" y="820410"/>
                </a:lnTo>
                <a:close/>
              </a:path>
              <a:path w="3605530" h="1016000">
                <a:moveTo>
                  <a:pt x="158301" y="921026"/>
                </a:moveTo>
                <a:lnTo>
                  <a:pt x="127826" y="892849"/>
                </a:lnTo>
                <a:lnTo>
                  <a:pt x="101745" y="825812"/>
                </a:lnTo>
                <a:lnTo>
                  <a:pt x="90901" y="792031"/>
                </a:lnTo>
                <a:lnTo>
                  <a:pt x="68004" y="724953"/>
                </a:lnTo>
                <a:lnTo>
                  <a:pt x="41883" y="660456"/>
                </a:lnTo>
                <a:lnTo>
                  <a:pt x="27734" y="628449"/>
                </a:lnTo>
                <a:lnTo>
                  <a:pt x="13826" y="595958"/>
                </a:lnTo>
                <a:lnTo>
                  <a:pt x="11488" y="590153"/>
                </a:lnTo>
                <a:lnTo>
                  <a:pt x="5845" y="578544"/>
                </a:lnTo>
                <a:lnTo>
                  <a:pt x="3507" y="572739"/>
                </a:lnTo>
                <a:lnTo>
                  <a:pt x="0" y="562702"/>
                </a:lnTo>
                <a:lnTo>
                  <a:pt x="604" y="552422"/>
                </a:lnTo>
                <a:lnTo>
                  <a:pt x="4595" y="542627"/>
                </a:lnTo>
                <a:lnTo>
                  <a:pt x="11246" y="534040"/>
                </a:lnTo>
                <a:lnTo>
                  <a:pt x="21324" y="529687"/>
                </a:lnTo>
                <a:lnTo>
                  <a:pt x="31886" y="528236"/>
                </a:lnTo>
                <a:lnTo>
                  <a:pt x="42447" y="529687"/>
                </a:lnTo>
                <a:lnTo>
                  <a:pt x="73164" y="554680"/>
                </a:lnTo>
                <a:lnTo>
                  <a:pt x="119602" y="647556"/>
                </a:lnTo>
                <a:lnTo>
                  <a:pt x="137500" y="684239"/>
                </a:lnTo>
                <a:lnTo>
                  <a:pt x="156366" y="720439"/>
                </a:lnTo>
                <a:lnTo>
                  <a:pt x="176199" y="755670"/>
                </a:lnTo>
                <a:lnTo>
                  <a:pt x="197000" y="789451"/>
                </a:lnTo>
                <a:lnTo>
                  <a:pt x="377222" y="789451"/>
                </a:lnTo>
                <a:lnTo>
                  <a:pt x="360541" y="805011"/>
                </a:lnTo>
                <a:lnTo>
                  <a:pt x="338572" y="826215"/>
                </a:lnTo>
                <a:lnTo>
                  <a:pt x="314184" y="844516"/>
                </a:lnTo>
                <a:lnTo>
                  <a:pt x="284716" y="856529"/>
                </a:lnTo>
                <a:lnTo>
                  <a:pt x="275929" y="860640"/>
                </a:lnTo>
                <a:lnTo>
                  <a:pt x="268592" y="868138"/>
                </a:lnTo>
                <a:lnTo>
                  <a:pt x="262223" y="877571"/>
                </a:lnTo>
                <a:lnTo>
                  <a:pt x="256337" y="887488"/>
                </a:lnTo>
                <a:lnTo>
                  <a:pt x="250412" y="897001"/>
                </a:lnTo>
                <a:lnTo>
                  <a:pt x="208367" y="917761"/>
                </a:lnTo>
                <a:lnTo>
                  <a:pt x="175312" y="920583"/>
                </a:lnTo>
                <a:lnTo>
                  <a:pt x="158301" y="921026"/>
                </a:lnTo>
                <a:close/>
              </a:path>
              <a:path w="3605530" h="1016000">
                <a:moveTo>
                  <a:pt x="377222" y="789451"/>
                </a:moveTo>
                <a:lnTo>
                  <a:pt x="197000" y="789451"/>
                </a:lnTo>
                <a:lnTo>
                  <a:pt x="226548" y="774052"/>
                </a:lnTo>
                <a:lnTo>
                  <a:pt x="253435" y="755267"/>
                </a:lnTo>
                <a:lnTo>
                  <a:pt x="277904" y="733580"/>
                </a:lnTo>
                <a:lnTo>
                  <a:pt x="300196" y="709474"/>
                </a:lnTo>
                <a:lnTo>
                  <a:pt x="327285" y="674242"/>
                </a:lnTo>
                <a:lnTo>
                  <a:pt x="381463" y="602811"/>
                </a:lnTo>
                <a:lnTo>
                  <a:pt x="408552" y="567579"/>
                </a:lnTo>
                <a:lnTo>
                  <a:pt x="421089" y="554639"/>
                </a:lnTo>
                <a:lnTo>
                  <a:pt x="435319" y="543392"/>
                </a:lnTo>
                <a:lnTo>
                  <a:pt x="451000" y="534564"/>
                </a:lnTo>
                <a:lnTo>
                  <a:pt x="467890" y="528881"/>
                </a:lnTo>
                <a:lnTo>
                  <a:pt x="492238" y="551374"/>
                </a:lnTo>
                <a:lnTo>
                  <a:pt x="504009" y="571449"/>
                </a:lnTo>
                <a:lnTo>
                  <a:pt x="504170" y="593459"/>
                </a:lnTo>
                <a:lnTo>
                  <a:pt x="493689" y="621757"/>
                </a:lnTo>
                <a:lnTo>
                  <a:pt x="479177" y="651749"/>
                </a:lnTo>
                <a:lnTo>
                  <a:pt x="462730" y="679805"/>
                </a:lnTo>
                <a:lnTo>
                  <a:pt x="444348" y="705927"/>
                </a:lnTo>
                <a:lnTo>
                  <a:pt x="413228" y="742932"/>
                </a:lnTo>
                <a:lnTo>
                  <a:pt x="393556" y="771472"/>
                </a:lnTo>
                <a:lnTo>
                  <a:pt x="382753" y="784291"/>
                </a:lnTo>
                <a:lnTo>
                  <a:pt x="377222" y="78945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8451534" y="0"/>
            <a:ext cx="3647440" cy="1397000"/>
          </a:xfrm>
          <a:custGeom>
            <a:avLst/>
            <a:gdLst/>
            <a:ahLst/>
            <a:cxnLst/>
            <a:rect l="l" t="t" r="r" b="b"/>
            <a:pathLst>
              <a:path w="3647440" h="1397000">
                <a:moveTo>
                  <a:pt x="560570" y="952499"/>
                </a:moveTo>
                <a:lnTo>
                  <a:pt x="466654" y="952499"/>
                </a:lnTo>
                <a:lnTo>
                  <a:pt x="330892" y="914399"/>
                </a:lnTo>
                <a:lnTo>
                  <a:pt x="287928" y="888999"/>
                </a:lnTo>
                <a:lnTo>
                  <a:pt x="246494" y="863599"/>
                </a:lnTo>
                <a:lnTo>
                  <a:pt x="209609" y="825499"/>
                </a:lnTo>
                <a:lnTo>
                  <a:pt x="176424" y="800099"/>
                </a:lnTo>
                <a:lnTo>
                  <a:pt x="146760" y="761999"/>
                </a:lnTo>
                <a:lnTo>
                  <a:pt x="120436" y="711199"/>
                </a:lnTo>
                <a:lnTo>
                  <a:pt x="97275" y="673099"/>
                </a:lnTo>
                <a:lnTo>
                  <a:pt x="77097" y="634999"/>
                </a:lnTo>
                <a:lnTo>
                  <a:pt x="59723" y="584199"/>
                </a:lnTo>
                <a:lnTo>
                  <a:pt x="44974" y="533399"/>
                </a:lnTo>
                <a:lnTo>
                  <a:pt x="32671" y="495299"/>
                </a:lnTo>
                <a:lnTo>
                  <a:pt x="22635" y="444499"/>
                </a:lnTo>
                <a:lnTo>
                  <a:pt x="14687" y="393699"/>
                </a:lnTo>
                <a:lnTo>
                  <a:pt x="8648" y="342899"/>
                </a:lnTo>
                <a:lnTo>
                  <a:pt x="4339" y="292099"/>
                </a:lnTo>
                <a:lnTo>
                  <a:pt x="1580" y="253999"/>
                </a:lnTo>
                <a:lnTo>
                  <a:pt x="193" y="203199"/>
                </a:lnTo>
                <a:lnTo>
                  <a:pt x="0" y="152399"/>
                </a:lnTo>
                <a:lnTo>
                  <a:pt x="1090" y="101599"/>
                </a:lnTo>
                <a:lnTo>
                  <a:pt x="3583" y="50799"/>
                </a:lnTo>
                <a:lnTo>
                  <a:pt x="7439" y="0"/>
                </a:lnTo>
                <a:lnTo>
                  <a:pt x="51636" y="0"/>
                </a:lnTo>
                <a:lnTo>
                  <a:pt x="47212" y="50799"/>
                </a:lnTo>
                <a:lnTo>
                  <a:pt x="44205" y="114299"/>
                </a:lnTo>
                <a:lnTo>
                  <a:pt x="42747" y="165099"/>
                </a:lnTo>
                <a:lnTo>
                  <a:pt x="42969" y="215899"/>
                </a:lnTo>
                <a:lnTo>
                  <a:pt x="45003" y="266699"/>
                </a:lnTo>
                <a:lnTo>
                  <a:pt x="48981" y="317499"/>
                </a:lnTo>
                <a:lnTo>
                  <a:pt x="55033" y="368299"/>
                </a:lnTo>
                <a:lnTo>
                  <a:pt x="63294" y="419099"/>
                </a:lnTo>
                <a:lnTo>
                  <a:pt x="73892" y="469899"/>
                </a:lnTo>
                <a:lnTo>
                  <a:pt x="86962" y="520699"/>
                </a:lnTo>
                <a:lnTo>
                  <a:pt x="102633" y="571499"/>
                </a:lnTo>
                <a:lnTo>
                  <a:pt x="121039" y="609599"/>
                </a:lnTo>
                <a:lnTo>
                  <a:pt x="134789" y="647699"/>
                </a:lnTo>
                <a:lnTo>
                  <a:pt x="150660" y="673099"/>
                </a:lnTo>
                <a:lnTo>
                  <a:pt x="168652" y="711199"/>
                </a:lnTo>
                <a:lnTo>
                  <a:pt x="188766" y="736599"/>
                </a:lnTo>
                <a:lnTo>
                  <a:pt x="234550" y="787399"/>
                </a:lnTo>
                <a:lnTo>
                  <a:pt x="287204" y="838199"/>
                </a:lnTo>
                <a:lnTo>
                  <a:pt x="345331" y="863599"/>
                </a:lnTo>
                <a:lnTo>
                  <a:pt x="440843" y="901699"/>
                </a:lnTo>
                <a:lnTo>
                  <a:pt x="770862" y="901699"/>
                </a:lnTo>
                <a:lnTo>
                  <a:pt x="746129" y="914399"/>
                </a:lnTo>
                <a:lnTo>
                  <a:pt x="751567" y="927099"/>
                </a:lnTo>
                <a:lnTo>
                  <a:pt x="701929" y="927099"/>
                </a:lnTo>
                <a:lnTo>
                  <a:pt x="655053" y="939799"/>
                </a:lnTo>
                <a:lnTo>
                  <a:pt x="607857" y="939799"/>
                </a:lnTo>
                <a:lnTo>
                  <a:pt x="560570" y="952499"/>
                </a:lnTo>
                <a:close/>
              </a:path>
              <a:path w="3647440" h="1397000">
                <a:moveTo>
                  <a:pt x="770862" y="901699"/>
                </a:moveTo>
                <a:lnTo>
                  <a:pt x="614446" y="901699"/>
                </a:lnTo>
                <a:lnTo>
                  <a:pt x="686642" y="876299"/>
                </a:lnTo>
                <a:lnTo>
                  <a:pt x="680775" y="863599"/>
                </a:lnTo>
                <a:lnTo>
                  <a:pt x="675173" y="850899"/>
                </a:lnTo>
                <a:lnTo>
                  <a:pt x="669834" y="825499"/>
                </a:lnTo>
                <a:lnTo>
                  <a:pt x="664755" y="812799"/>
                </a:lnTo>
                <a:lnTo>
                  <a:pt x="649752" y="761999"/>
                </a:lnTo>
                <a:lnTo>
                  <a:pt x="637126" y="711199"/>
                </a:lnTo>
                <a:lnTo>
                  <a:pt x="626878" y="660399"/>
                </a:lnTo>
                <a:lnTo>
                  <a:pt x="619006" y="609599"/>
                </a:lnTo>
                <a:lnTo>
                  <a:pt x="613512" y="558799"/>
                </a:lnTo>
                <a:lnTo>
                  <a:pt x="610396" y="507999"/>
                </a:lnTo>
                <a:lnTo>
                  <a:pt x="611251" y="457199"/>
                </a:lnTo>
                <a:lnTo>
                  <a:pt x="614339" y="406399"/>
                </a:lnTo>
                <a:lnTo>
                  <a:pt x="619659" y="355599"/>
                </a:lnTo>
                <a:lnTo>
                  <a:pt x="627212" y="304799"/>
                </a:lnTo>
                <a:lnTo>
                  <a:pt x="636998" y="253999"/>
                </a:lnTo>
                <a:lnTo>
                  <a:pt x="649017" y="203199"/>
                </a:lnTo>
                <a:lnTo>
                  <a:pt x="662209" y="165099"/>
                </a:lnTo>
                <a:lnTo>
                  <a:pt x="676942" y="114299"/>
                </a:lnTo>
                <a:lnTo>
                  <a:pt x="693144" y="63499"/>
                </a:lnTo>
                <a:lnTo>
                  <a:pt x="710741" y="25399"/>
                </a:lnTo>
                <a:lnTo>
                  <a:pt x="723373" y="0"/>
                </a:lnTo>
                <a:lnTo>
                  <a:pt x="773197" y="0"/>
                </a:lnTo>
                <a:lnTo>
                  <a:pt x="754485" y="38099"/>
                </a:lnTo>
                <a:lnTo>
                  <a:pt x="736681" y="88899"/>
                </a:lnTo>
                <a:lnTo>
                  <a:pt x="719825" y="126999"/>
                </a:lnTo>
                <a:lnTo>
                  <a:pt x="704554" y="177799"/>
                </a:lnTo>
                <a:lnTo>
                  <a:pt x="691049" y="228599"/>
                </a:lnTo>
                <a:lnTo>
                  <a:pt x="679487" y="279399"/>
                </a:lnTo>
                <a:lnTo>
                  <a:pt x="670049" y="330199"/>
                </a:lnTo>
                <a:lnTo>
                  <a:pt x="662912" y="380999"/>
                </a:lnTo>
                <a:lnTo>
                  <a:pt x="658255" y="431799"/>
                </a:lnTo>
                <a:lnTo>
                  <a:pt x="656258" y="482599"/>
                </a:lnTo>
                <a:lnTo>
                  <a:pt x="657099" y="533399"/>
                </a:lnTo>
                <a:lnTo>
                  <a:pt x="660957" y="584199"/>
                </a:lnTo>
                <a:lnTo>
                  <a:pt x="667496" y="634999"/>
                </a:lnTo>
                <a:lnTo>
                  <a:pt x="675718" y="673099"/>
                </a:lnTo>
                <a:lnTo>
                  <a:pt x="685622" y="723899"/>
                </a:lnTo>
                <a:lnTo>
                  <a:pt x="697209" y="761999"/>
                </a:lnTo>
                <a:lnTo>
                  <a:pt x="710478" y="812799"/>
                </a:lnTo>
                <a:lnTo>
                  <a:pt x="725429" y="850899"/>
                </a:lnTo>
                <a:lnTo>
                  <a:pt x="727067" y="863599"/>
                </a:lnTo>
                <a:lnTo>
                  <a:pt x="844032" y="863599"/>
                </a:lnTo>
                <a:lnTo>
                  <a:pt x="795595" y="888999"/>
                </a:lnTo>
                <a:lnTo>
                  <a:pt x="770862" y="901699"/>
                </a:lnTo>
                <a:close/>
              </a:path>
              <a:path w="3647440" h="1397000">
                <a:moveTo>
                  <a:pt x="844032" y="863599"/>
                </a:moveTo>
                <a:lnTo>
                  <a:pt x="730675" y="863599"/>
                </a:lnTo>
                <a:lnTo>
                  <a:pt x="766431" y="850899"/>
                </a:lnTo>
                <a:lnTo>
                  <a:pt x="870373" y="812799"/>
                </a:lnTo>
                <a:lnTo>
                  <a:pt x="915558" y="787399"/>
                </a:lnTo>
                <a:lnTo>
                  <a:pt x="959845" y="761999"/>
                </a:lnTo>
                <a:lnTo>
                  <a:pt x="1003232" y="723899"/>
                </a:lnTo>
                <a:lnTo>
                  <a:pt x="1045719" y="698499"/>
                </a:lnTo>
                <a:lnTo>
                  <a:pt x="1087307" y="673099"/>
                </a:lnTo>
                <a:lnTo>
                  <a:pt x="1127996" y="634999"/>
                </a:lnTo>
                <a:lnTo>
                  <a:pt x="1167785" y="609599"/>
                </a:lnTo>
                <a:lnTo>
                  <a:pt x="1205898" y="571499"/>
                </a:lnTo>
                <a:lnTo>
                  <a:pt x="1243131" y="533399"/>
                </a:lnTo>
                <a:lnTo>
                  <a:pt x="1279485" y="507999"/>
                </a:lnTo>
                <a:lnTo>
                  <a:pt x="1314958" y="469899"/>
                </a:lnTo>
                <a:lnTo>
                  <a:pt x="1349551" y="431799"/>
                </a:lnTo>
                <a:lnTo>
                  <a:pt x="1383265" y="393699"/>
                </a:lnTo>
                <a:lnTo>
                  <a:pt x="1416098" y="355599"/>
                </a:lnTo>
                <a:lnTo>
                  <a:pt x="1447984" y="317499"/>
                </a:lnTo>
                <a:lnTo>
                  <a:pt x="1478856" y="279399"/>
                </a:lnTo>
                <a:lnTo>
                  <a:pt x="1508713" y="228599"/>
                </a:lnTo>
                <a:lnTo>
                  <a:pt x="1537556" y="190499"/>
                </a:lnTo>
                <a:lnTo>
                  <a:pt x="1565384" y="152399"/>
                </a:lnTo>
                <a:lnTo>
                  <a:pt x="1592198" y="101599"/>
                </a:lnTo>
                <a:lnTo>
                  <a:pt x="1617998" y="63499"/>
                </a:lnTo>
                <a:lnTo>
                  <a:pt x="1643070" y="12699"/>
                </a:lnTo>
                <a:lnTo>
                  <a:pt x="1656573" y="0"/>
                </a:lnTo>
                <a:lnTo>
                  <a:pt x="1706053" y="0"/>
                </a:lnTo>
                <a:lnTo>
                  <a:pt x="1681142" y="38099"/>
                </a:lnTo>
                <a:lnTo>
                  <a:pt x="1654779" y="88899"/>
                </a:lnTo>
                <a:lnTo>
                  <a:pt x="1627447" y="126999"/>
                </a:lnTo>
                <a:lnTo>
                  <a:pt x="1599146" y="177799"/>
                </a:lnTo>
                <a:lnTo>
                  <a:pt x="1569877" y="215899"/>
                </a:lnTo>
                <a:lnTo>
                  <a:pt x="1539639" y="266699"/>
                </a:lnTo>
                <a:lnTo>
                  <a:pt x="1509429" y="304799"/>
                </a:lnTo>
                <a:lnTo>
                  <a:pt x="1478174" y="342899"/>
                </a:lnTo>
                <a:lnTo>
                  <a:pt x="1445873" y="393699"/>
                </a:lnTo>
                <a:lnTo>
                  <a:pt x="1412527" y="431799"/>
                </a:lnTo>
                <a:lnTo>
                  <a:pt x="1378135" y="469899"/>
                </a:lnTo>
                <a:lnTo>
                  <a:pt x="1342698" y="507999"/>
                </a:lnTo>
                <a:lnTo>
                  <a:pt x="1306216" y="533399"/>
                </a:lnTo>
                <a:lnTo>
                  <a:pt x="1268687" y="571499"/>
                </a:lnTo>
                <a:lnTo>
                  <a:pt x="1230223" y="609599"/>
                </a:lnTo>
                <a:lnTo>
                  <a:pt x="1190931" y="647699"/>
                </a:lnTo>
                <a:lnTo>
                  <a:pt x="1150813" y="673099"/>
                </a:lnTo>
                <a:lnTo>
                  <a:pt x="1109867" y="711199"/>
                </a:lnTo>
                <a:lnTo>
                  <a:pt x="1068094" y="736599"/>
                </a:lnTo>
                <a:lnTo>
                  <a:pt x="1025494" y="761999"/>
                </a:lnTo>
                <a:lnTo>
                  <a:pt x="982067" y="787399"/>
                </a:lnTo>
                <a:lnTo>
                  <a:pt x="937812" y="825499"/>
                </a:lnTo>
                <a:lnTo>
                  <a:pt x="891437" y="850899"/>
                </a:lnTo>
                <a:lnTo>
                  <a:pt x="844032" y="863599"/>
                </a:lnTo>
                <a:close/>
              </a:path>
              <a:path w="3647440" h="1397000">
                <a:moveTo>
                  <a:pt x="1313108" y="1206499"/>
                </a:moveTo>
                <a:lnTo>
                  <a:pt x="1138949" y="1206499"/>
                </a:lnTo>
                <a:lnTo>
                  <a:pt x="1284827" y="1168399"/>
                </a:lnTo>
                <a:lnTo>
                  <a:pt x="1331193" y="1142999"/>
                </a:lnTo>
                <a:lnTo>
                  <a:pt x="1376115" y="1130299"/>
                </a:lnTo>
                <a:lnTo>
                  <a:pt x="1419407" y="1104899"/>
                </a:lnTo>
                <a:lnTo>
                  <a:pt x="1462686" y="1066799"/>
                </a:lnTo>
                <a:lnTo>
                  <a:pt x="1505153" y="1041399"/>
                </a:lnTo>
                <a:lnTo>
                  <a:pt x="1546807" y="1015999"/>
                </a:lnTo>
                <a:lnTo>
                  <a:pt x="1587647" y="977899"/>
                </a:lnTo>
                <a:lnTo>
                  <a:pt x="1627675" y="952499"/>
                </a:lnTo>
                <a:lnTo>
                  <a:pt x="1666889" y="914399"/>
                </a:lnTo>
                <a:lnTo>
                  <a:pt x="1705290" y="888999"/>
                </a:lnTo>
                <a:lnTo>
                  <a:pt x="1742878" y="850899"/>
                </a:lnTo>
                <a:lnTo>
                  <a:pt x="1779653" y="812799"/>
                </a:lnTo>
                <a:lnTo>
                  <a:pt x="1787231" y="800099"/>
                </a:lnTo>
                <a:lnTo>
                  <a:pt x="1802235" y="787399"/>
                </a:lnTo>
                <a:lnTo>
                  <a:pt x="1809800" y="787399"/>
                </a:lnTo>
                <a:lnTo>
                  <a:pt x="1812257" y="723899"/>
                </a:lnTo>
                <a:lnTo>
                  <a:pt x="1817512" y="673099"/>
                </a:lnTo>
                <a:lnTo>
                  <a:pt x="1825565" y="622299"/>
                </a:lnTo>
                <a:lnTo>
                  <a:pt x="1836417" y="571499"/>
                </a:lnTo>
                <a:lnTo>
                  <a:pt x="1850067" y="520699"/>
                </a:lnTo>
                <a:lnTo>
                  <a:pt x="1866515" y="469899"/>
                </a:lnTo>
                <a:lnTo>
                  <a:pt x="1885761" y="419099"/>
                </a:lnTo>
                <a:lnTo>
                  <a:pt x="1904520" y="380999"/>
                </a:lnTo>
                <a:lnTo>
                  <a:pt x="1923786" y="330199"/>
                </a:lnTo>
                <a:lnTo>
                  <a:pt x="1943559" y="279399"/>
                </a:lnTo>
                <a:lnTo>
                  <a:pt x="1963838" y="228599"/>
                </a:lnTo>
                <a:lnTo>
                  <a:pt x="1984623" y="177799"/>
                </a:lnTo>
                <a:lnTo>
                  <a:pt x="2005915" y="139699"/>
                </a:lnTo>
                <a:lnTo>
                  <a:pt x="2027714" y="88899"/>
                </a:lnTo>
                <a:lnTo>
                  <a:pt x="2050020" y="38099"/>
                </a:lnTo>
                <a:lnTo>
                  <a:pt x="2072831" y="0"/>
                </a:lnTo>
                <a:lnTo>
                  <a:pt x="2125197" y="0"/>
                </a:lnTo>
                <a:lnTo>
                  <a:pt x="2115090" y="12699"/>
                </a:lnTo>
                <a:lnTo>
                  <a:pt x="2092962" y="50799"/>
                </a:lnTo>
                <a:lnTo>
                  <a:pt x="2071552" y="101599"/>
                </a:lnTo>
                <a:lnTo>
                  <a:pt x="2050858" y="152399"/>
                </a:lnTo>
                <a:lnTo>
                  <a:pt x="2031102" y="190499"/>
                </a:lnTo>
                <a:lnTo>
                  <a:pt x="2012533" y="241299"/>
                </a:lnTo>
                <a:lnTo>
                  <a:pt x="1994325" y="279399"/>
                </a:lnTo>
                <a:lnTo>
                  <a:pt x="1975653" y="330199"/>
                </a:lnTo>
                <a:lnTo>
                  <a:pt x="1955693" y="380999"/>
                </a:lnTo>
                <a:lnTo>
                  <a:pt x="1935724" y="419099"/>
                </a:lnTo>
                <a:lnTo>
                  <a:pt x="1917735" y="469899"/>
                </a:lnTo>
                <a:lnTo>
                  <a:pt x="1901726" y="520699"/>
                </a:lnTo>
                <a:lnTo>
                  <a:pt x="1887697" y="558799"/>
                </a:lnTo>
                <a:lnTo>
                  <a:pt x="1875649" y="609599"/>
                </a:lnTo>
                <a:lnTo>
                  <a:pt x="1869511" y="634999"/>
                </a:lnTo>
                <a:lnTo>
                  <a:pt x="1864557" y="673099"/>
                </a:lnTo>
                <a:lnTo>
                  <a:pt x="1860787" y="698499"/>
                </a:lnTo>
                <a:lnTo>
                  <a:pt x="1858201" y="736599"/>
                </a:lnTo>
                <a:lnTo>
                  <a:pt x="1915445" y="736599"/>
                </a:lnTo>
                <a:lnTo>
                  <a:pt x="1892187" y="761999"/>
                </a:lnTo>
                <a:lnTo>
                  <a:pt x="1856825" y="800099"/>
                </a:lnTo>
                <a:lnTo>
                  <a:pt x="1859225" y="850899"/>
                </a:lnTo>
                <a:lnTo>
                  <a:pt x="1812364" y="850899"/>
                </a:lnTo>
                <a:lnTo>
                  <a:pt x="1775801" y="876299"/>
                </a:lnTo>
                <a:lnTo>
                  <a:pt x="1757364" y="901699"/>
                </a:lnTo>
                <a:lnTo>
                  <a:pt x="1738776" y="914399"/>
                </a:lnTo>
                <a:lnTo>
                  <a:pt x="1700307" y="952499"/>
                </a:lnTo>
                <a:lnTo>
                  <a:pt x="1661042" y="977899"/>
                </a:lnTo>
                <a:lnTo>
                  <a:pt x="1620937" y="1015999"/>
                </a:lnTo>
                <a:lnTo>
                  <a:pt x="1579951" y="1041399"/>
                </a:lnTo>
                <a:lnTo>
                  <a:pt x="1538040" y="1079499"/>
                </a:lnTo>
                <a:lnTo>
                  <a:pt x="1495160" y="1104899"/>
                </a:lnTo>
                <a:lnTo>
                  <a:pt x="1451271" y="1130299"/>
                </a:lnTo>
                <a:lnTo>
                  <a:pt x="1406327" y="1155699"/>
                </a:lnTo>
                <a:lnTo>
                  <a:pt x="1360287" y="1181099"/>
                </a:lnTo>
                <a:lnTo>
                  <a:pt x="1313108" y="1206499"/>
                </a:lnTo>
                <a:close/>
              </a:path>
              <a:path w="3647440" h="1397000">
                <a:moveTo>
                  <a:pt x="1915445" y="736599"/>
                </a:moveTo>
                <a:lnTo>
                  <a:pt x="1858201" y="736599"/>
                </a:lnTo>
                <a:lnTo>
                  <a:pt x="1894003" y="698499"/>
                </a:lnTo>
                <a:lnTo>
                  <a:pt x="1929350" y="660399"/>
                </a:lnTo>
                <a:lnTo>
                  <a:pt x="1964258" y="622299"/>
                </a:lnTo>
                <a:lnTo>
                  <a:pt x="1998742" y="584199"/>
                </a:lnTo>
                <a:lnTo>
                  <a:pt x="2032815" y="546099"/>
                </a:lnTo>
                <a:lnTo>
                  <a:pt x="2066495" y="507999"/>
                </a:lnTo>
                <a:lnTo>
                  <a:pt x="2099795" y="469899"/>
                </a:lnTo>
                <a:lnTo>
                  <a:pt x="2132730" y="419099"/>
                </a:lnTo>
                <a:lnTo>
                  <a:pt x="2164899" y="380999"/>
                </a:lnTo>
                <a:lnTo>
                  <a:pt x="2196751" y="342899"/>
                </a:lnTo>
                <a:lnTo>
                  <a:pt x="2228286" y="304799"/>
                </a:lnTo>
                <a:lnTo>
                  <a:pt x="2259504" y="266699"/>
                </a:lnTo>
                <a:lnTo>
                  <a:pt x="2290405" y="228599"/>
                </a:lnTo>
                <a:lnTo>
                  <a:pt x="2320989" y="190499"/>
                </a:lnTo>
                <a:lnTo>
                  <a:pt x="2351256" y="139699"/>
                </a:lnTo>
                <a:lnTo>
                  <a:pt x="2381206" y="101599"/>
                </a:lnTo>
                <a:lnTo>
                  <a:pt x="2410840" y="63499"/>
                </a:lnTo>
                <a:lnTo>
                  <a:pt x="2440156" y="25399"/>
                </a:lnTo>
                <a:lnTo>
                  <a:pt x="2458539" y="0"/>
                </a:lnTo>
                <a:lnTo>
                  <a:pt x="2513271" y="0"/>
                </a:lnTo>
                <a:lnTo>
                  <a:pt x="2489959" y="25399"/>
                </a:lnTo>
                <a:lnTo>
                  <a:pt x="2461322" y="63499"/>
                </a:lnTo>
                <a:lnTo>
                  <a:pt x="2432415" y="114299"/>
                </a:lnTo>
                <a:lnTo>
                  <a:pt x="2403236" y="152399"/>
                </a:lnTo>
                <a:lnTo>
                  <a:pt x="2373781" y="190499"/>
                </a:lnTo>
                <a:lnTo>
                  <a:pt x="2344048" y="228599"/>
                </a:lnTo>
                <a:lnTo>
                  <a:pt x="2314035" y="266699"/>
                </a:lnTo>
                <a:lnTo>
                  <a:pt x="2283738" y="304799"/>
                </a:lnTo>
                <a:lnTo>
                  <a:pt x="2253157" y="342899"/>
                </a:lnTo>
                <a:lnTo>
                  <a:pt x="2222287" y="380999"/>
                </a:lnTo>
                <a:lnTo>
                  <a:pt x="2191126" y="419099"/>
                </a:lnTo>
                <a:lnTo>
                  <a:pt x="2159673" y="457199"/>
                </a:lnTo>
                <a:lnTo>
                  <a:pt x="2127546" y="507999"/>
                </a:lnTo>
                <a:lnTo>
                  <a:pt x="2095086" y="546099"/>
                </a:lnTo>
                <a:lnTo>
                  <a:pt x="2062272" y="584199"/>
                </a:lnTo>
                <a:lnTo>
                  <a:pt x="2029084" y="622299"/>
                </a:lnTo>
                <a:lnTo>
                  <a:pt x="1995502" y="660399"/>
                </a:lnTo>
                <a:lnTo>
                  <a:pt x="1961505" y="685799"/>
                </a:lnTo>
                <a:lnTo>
                  <a:pt x="1927074" y="723899"/>
                </a:lnTo>
                <a:lnTo>
                  <a:pt x="1915445" y="736599"/>
                </a:lnTo>
                <a:close/>
              </a:path>
              <a:path w="3647440" h="1397000">
                <a:moveTo>
                  <a:pt x="2380886" y="1346199"/>
                </a:moveTo>
                <a:lnTo>
                  <a:pt x="2210877" y="1346199"/>
                </a:lnTo>
                <a:lnTo>
                  <a:pt x="2358181" y="1308099"/>
                </a:lnTo>
                <a:lnTo>
                  <a:pt x="2406415" y="1282699"/>
                </a:lnTo>
                <a:lnTo>
                  <a:pt x="2501579" y="1257299"/>
                </a:lnTo>
                <a:lnTo>
                  <a:pt x="2594387" y="1206499"/>
                </a:lnTo>
                <a:lnTo>
                  <a:pt x="2639675" y="1193799"/>
                </a:lnTo>
                <a:lnTo>
                  <a:pt x="2728021" y="1142999"/>
                </a:lnTo>
                <a:lnTo>
                  <a:pt x="2771077" y="1117599"/>
                </a:lnTo>
                <a:lnTo>
                  <a:pt x="2813390" y="1079499"/>
                </a:lnTo>
                <a:lnTo>
                  <a:pt x="2854087" y="1054099"/>
                </a:lnTo>
                <a:lnTo>
                  <a:pt x="2893791" y="1028699"/>
                </a:lnTo>
                <a:lnTo>
                  <a:pt x="2932510" y="990599"/>
                </a:lnTo>
                <a:lnTo>
                  <a:pt x="2970256" y="965199"/>
                </a:lnTo>
                <a:lnTo>
                  <a:pt x="3007038" y="927099"/>
                </a:lnTo>
                <a:lnTo>
                  <a:pt x="3042865" y="888999"/>
                </a:lnTo>
                <a:lnTo>
                  <a:pt x="3077749" y="850899"/>
                </a:lnTo>
                <a:lnTo>
                  <a:pt x="3111697" y="825499"/>
                </a:lnTo>
                <a:lnTo>
                  <a:pt x="3144721" y="787399"/>
                </a:lnTo>
                <a:lnTo>
                  <a:pt x="3176831" y="749299"/>
                </a:lnTo>
                <a:lnTo>
                  <a:pt x="3208035" y="711199"/>
                </a:lnTo>
                <a:lnTo>
                  <a:pt x="3238345" y="660399"/>
                </a:lnTo>
                <a:lnTo>
                  <a:pt x="3267769" y="622299"/>
                </a:lnTo>
                <a:lnTo>
                  <a:pt x="3296318" y="584199"/>
                </a:lnTo>
                <a:lnTo>
                  <a:pt x="3324001" y="546099"/>
                </a:lnTo>
                <a:lnTo>
                  <a:pt x="3350829" y="495299"/>
                </a:lnTo>
                <a:lnTo>
                  <a:pt x="3376812" y="457199"/>
                </a:lnTo>
                <a:lnTo>
                  <a:pt x="3401958" y="419099"/>
                </a:lnTo>
                <a:lnTo>
                  <a:pt x="3426278" y="368299"/>
                </a:lnTo>
                <a:lnTo>
                  <a:pt x="3449782" y="330199"/>
                </a:lnTo>
                <a:lnTo>
                  <a:pt x="3472480" y="279399"/>
                </a:lnTo>
                <a:lnTo>
                  <a:pt x="3494381" y="241299"/>
                </a:lnTo>
                <a:lnTo>
                  <a:pt x="3515496" y="190499"/>
                </a:lnTo>
                <a:lnTo>
                  <a:pt x="3535834" y="139699"/>
                </a:lnTo>
                <a:lnTo>
                  <a:pt x="3555406" y="101599"/>
                </a:lnTo>
                <a:lnTo>
                  <a:pt x="3574220" y="50799"/>
                </a:lnTo>
                <a:lnTo>
                  <a:pt x="3592287" y="12699"/>
                </a:lnTo>
                <a:lnTo>
                  <a:pt x="3597379" y="0"/>
                </a:lnTo>
                <a:lnTo>
                  <a:pt x="3647312" y="0"/>
                </a:lnTo>
                <a:lnTo>
                  <a:pt x="3629061" y="38099"/>
                </a:lnTo>
                <a:lnTo>
                  <a:pt x="3609998" y="88899"/>
                </a:lnTo>
                <a:lnTo>
                  <a:pt x="3590123" y="139699"/>
                </a:lnTo>
                <a:lnTo>
                  <a:pt x="3569435" y="190499"/>
                </a:lnTo>
                <a:lnTo>
                  <a:pt x="3547934" y="228599"/>
                </a:lnTo>
                <a:lnTo>
                  <a:pt x="3525620" y="279399"/>
                </a:lnTo>
                <a:lnTo>
                  <a:pt x="3502494" y="330199"/>
                </a:lnTo>
                <a:lnTo>
                  <a:pt x="3478555" y="368299"/>
                </a:lnTo>
                <a:lnTo>
                  <a:pt x="3453803" y="419099"/>
                </a:lnTo>
                <a:lnTo>
                  <a:pt x="3428239" y="457199"/>
                </a:lnTo>
                <a:lnTo>
                  <a:pt x="3401862" y="507999"/>
                </a:lnTo>
                <a:lnTo>
                  <a:pt x="3374672" y="546099"/>
                </a:lnTo>
                <a:lnTo>
                  <a:pt x="3346980" y="596899"/>
                </a:lnTo>
                <a:lnTo>
                  <a:pt x="3318367" y="634999"/>
                </a:lnTo>
                <a:lnTo>
                  <a:pt x="3288833" y="673099"/>
                </a:lnTo>
                <a:lnTo>
                  <a:pt x="3258376" y="711199"/>
                </a:lnTo>
                <a:lnTo>
                  <a:pt x="3226994" y="761999"/>
                </a:lnTo>
                <a:lnTo>
                  <a:pt x="3194686" y="800099"/>
                </a:lnTo>
                <a:lnTo>
                  <a:pt x="3161451" y="838199"/>
                </a:lnTo>
                <a:lnTo>
                  <a:pt x="3127286" y="876299"/>
                </a:lnTo>
                <a:lnTo>
                  <a:pt x="3092192" y="901699"/>
                </a:lnTo>
                <a:lnTo>
                  <a:pt x="3056165" y="939799"/>
                </a:lnTo>
                <a:lnTo>
                  <a:pt x="3019205" y="977899"/>
                </a:lnTo>
                <a:lnTo>
                  <a:pt x="2981310" y="1015999"/>
                </a:lnTo>
                <a:lnTo>
                  <a:pt x="2942478" y="1041399"/>
                </a:lnTo>
                <a:lnTo>
                  <a:pt x="2902709" y="1079499"/>
                </a:lnTo>
                <a:lnTo>
                  <a:pt x="2862000" y="1104899"/>
                </a:lnTo>
                <a:lnTo>
                  <a:pt x="2820351" y="1130299"/>
                </a:lnTo>
                <a:lnTo>
                  <a:pt x="2777759" y="1168399"/>
                </a:lnTo>
                <a:lnTo>
                  <a:pt x="2693771" y="1219199"/>
                </a:lnTo>
                <a:lnTo>
                  <a:pt x="2650875" y="1231899"/>
                </a:lnTo>
                <a:lnTo>
                  <a:pt x="2563282" y="1282699"/>
                </a:lnTo>
                <a:lnTo>
                  <a:pt x="2518584" y="1295399"/>
                </a:lnTo>
                <a:lnTo>
                  <a:pt x="2473285" y="1320799"/>
                </a:lnTo>
                <a:lnTo>
                  <a:pt x="2380886" y="1346199"/>
                </a:lnTo>
                <a:close/>
              </a:path>
              <a:path w="3647440" h="1397000">
                <a:moveTo>
                  <a:pt x="2353632" y="1358899"/>
                </a:moveTo>
                <a:lnTo>
                  <a:pt x="2090293" y="1358899"/>
                </a:lnTo>
                <a:lnTo>
                  <a:pt x="2079190" y="1346199"/>
                </a:lnTo>
                <a:lnTo>
                  <a:pt x="2046221" y="1308099"/>
                </a:lnTo>
                <a:lnTo>
                  <a:pt x="2024910" y="1295399"/>
                </a:lnTo>
                <a:lnTo>
                  <a:pt x="2004300" y="1269999"/>
                </a:lnTo>
                <a:lnTo>
                  <a:pt x="1984392" y="1244599"/>
                </a:lnTo>
                <a:lnTo>
                  <a:pt x="1951651" y="1206499"/>
                </a:lnTo>
                <a:lnTo>
                  <a:pt x="1922082" y="1168399"/>
                </a:lnTo>
                <a:lnTo>
                  <a:pt x="1895687" y="1117599"/>
                </a:lnTo>
                <a:lnTo>
                  <a:pt x="1872466" y="1079499"/>
                </a:lnTo>
                <a:lnTo>
                  <a:pt x="1852642" y="1028699"/>
                </a:lnTo>
                <a:lnTo>
                  <a:pt x="1836440" y="977899"/>
                </a:lnTo>
                <a:lnTo>
                  <a:pt x="1823861" y="927099"/>
                </a:lnTo>
                <a:lnTo>
                  <a:pt x="1814904" y="876299"/>
                </a:lnTo>
                <a:lnTo>
                  <a:pt x="1814083" y="863599"/>
                </a:lnTo>
                <a:lnTo>
                  <a:pt x="1813464" y="863599"/>
                </a:lnTo>
                <a:lnTo>
                  <a:pt x="1812931" y="850899"/>
                </a:lnTo>
                <a:lnTo>
                  <a:pt x="1859225" y="850899"/>
                </a:lnTo>
                <a:lnTo>
                  <a:pt x="1864791" y="888999"/>
                </a:lnTo>
                <a:lnTo>
                  <a:pt x="1873522" y="939799"/>
                </a:lnTo>
                <a:lnTo>
                  <a:pt x="1885418" y="977899"/>
                </a:lnTo>
                <a:lnTo>
                  <a:pt x="1900479" y="1028699"/>
                </a:lnTo>
                <a:lnTo>
                  <a:pt x="1922220" y="1066799"/>
                </a:lnTo>
                <a:lnTo>
                  <a:pt x="1947797" y="1117599"/>
                </a:lnTo>
                <a:lnTo>
                  <a:pt x="1976836" y="1168399"/>
                </a:lnTo>
                <a:lnTo>
                  <a:pt x="2008964" y="1206499"/>
                </a:lnTo>
                <a:lnTo>
                  <a:pt x="2043808" y="1244599"/>
                </a:lnTo>
                <a:lnTo>
                  <a:pt x="2080995" y="1282699"/>
                </a:lnTo>
                <a:lnTo>
                  <a:pt x="2120153" y="1320799"/>
                </a:lnTo>
                <a:lnTo>
                  <a:pt x="2160907" y="1346199"/>
                </a:lnTo>
                <a:lnTo>
                  <a:pt x="2380886" y="1346199"/>
                </a:lnTo>
                <a:lnTo>
                  <a:pt x="2353632" y="1358899"/>
                </a:lnTo>
                <a:close/>
              </a:path>
              <a:path w="3647440" h="1397000">
                <a:moveTo>
                  <a:pt x="1122799" y="1257299"/>
                </a:moveTo>
                <a:lnTo>
                  <a:pt x="1074214" y="1257299"/>
                </a:lnTo>
                <a:lnTo>
                  <a:pt x="932756" y="1219199"/>
                </a:lnTo>
                <a:lnTo>
                  <a:pt x="892256" y="1193799"/>
                </a:lnTo>
                <a:lnTo>
                  <a:pt x="855543" y="1155699"/>
                </a:lnTo>
                <a:lnTo>
                  <a:pt x="822388" y="1130299"/>
                </a:lnTo>
                <a:lnTo>
                  <a:pt x="792560" y="1092199"/>
                </a:lnTo>
                <a:lnTo>
                  <a:pt x="765830" y="1054099"/>
                </a:lnTo>
                <a:lnTo>
                  <a:pt x="741968" y="1015999"/>
                </a:lnTo>
                <a:lnTo>
                  <a:pt x="720744" y="965199"/>
                </a:lnTo>
                <a:lnTo>
                  <a:pt x="701929" y="927099"/>
                </a:lnTo>
                <a:lnTo>
                  <a:pt x="751567" y="927099"/>
                </a:lnTo>
                <a:lnTo>
                  <a:pt x="762444" y="952499"/>
                </a:lnTo>
                <a:lnTo>
                  <a:pt x="780848" y="977899"/>
                </a:lnTo>
                <a:lnTo>
                  <a:pt x="801339" y="1015999"/>
                </a:lnTo>
                <a:lnTo>
                  <a:pt x="823918" y="1054099"/>
                </a:lnTo>
                <a:lnTo>
                  <a:pt x="857543" y="1092199"/>
                </a:lnTo>
                <a:lnTo>
                  <a:pt x="895749" y="1130299"/>
                </a:lnTo>
                <a:lnTo>
                  <a:pt x="938252" y="1168399"/>
                </a:lnTo>
                <a:lnTo>
                  <a:pt x="984766" y="1181099"/>
                </a:lnTo>
                <a:lnTo>
                  <a:pt x="1035007" y="1206499"/>
                </a:lnTo>
                <a:lnTo>
                  <a:pt x="1313108" y="1206499"/>
                </a:lnTo>
                <a:lnTo>
                  <a:pt x="1122799" y="1257299"/>
                </a:lnTo>
                <a:close/>
              </a:path>
              <a:path w="3647440" h="1397000">
                <a:moveTo>
                  <a:pt x="2215141" y="1396999"/>
                </a:moveTo>
                <a:lnTo>
                  <a:pt x="2145268" y="1396999"/>
                </a:lnTo>
                <a:lnTo>
                  <a:pt x="2133682" y="1384299"/>
                </a:lnTo>
                <a:lnTo>
                  <a:pt x="2122973" y="1384299"/>
                </a:lnTo>
                <a:lnTo>
                  <a:pt x="2112885" y="1371599"/>
                </a:lnTo>
                <a:lnTo>
                  <a:pt x="2101529" y="1358899"/>
                </a:lnTo>
                <a:lnTo>
                  <a:pt x="2326253" y="1358899"/>
                </a:lnTo>
                <a:lnTo>
                  <a:pt x="2298750" y="1371599"/>
                </a:lnTo>
                <a:lnTo>
                  <a:pt x="2271122" y="1371599"/>
                </a:lnTo>
                <a:lnTo>
                  <a:pt x="2215141" y="139699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0" y="5538414"/>
            <a:ext cx="447040" cy="547370"/>
          </a:xfrm>
          <a:custGeom>
            <a:avLst/>
            <a:gdLst/>
            <a:ahLst/>
            <a:cxnLst/>
            <a:rect l="l" t="t" r="r" b="b"/>
            <a:pathLst>
              <a:path w="447040" h="547370">
                <a:moveTo>
                  <a:pt x="0" y="75162"/>
                </a:moveTo>
                <a:lnTo>
                  <a:pt x="0" y="0"/>
                </a:lnTo>
                <a:lnTo>
                  <a:pt x="9349" y="7199"/>
                </a:lnTo>
                <a:lnTo>
                  <a:pt x="40249" y="33582"/>
                </a:lnTo>
                <a:lnTo>
                  <a:pt x="69856" y="61559"/>
                </a:lnTo>
                <a:lnTo>
                  <a:pt x="104629" y="76228"/>
                </a:lnTo>
                <a:lnTo>
                  <a:pt x="135681" y="96725"/>
                </a:lnTo>
                <a:lnTo>
                  <a:pt x="165136" y="119719"/>
                </a:lnTo>
                <a:lnTo>
                  <a:pt x="195123" y="141880"/>
                </a:lnTo>
                <a:lnTo>
                  <a:pt x="230131" y="169690"/>
                </a:lnTo>
                <a:lnTo>
                  <a:pt x="265681" y="211858"/>
                </a:lnTo>
                <a:lnTo>
                  <a:pt x="302120" y="253207"/>
                </a:lnTo>
                <a:lnTo>
                  <a:pt x="339448" y="293736"/>
                </a:lnTo>
                <a:lnTo>
                  <a:pt x="377666" y="333446"/>
                </a:lnTo>
                <a:lnTo>
                  <a:pt x="416774" y="372337"/>
                </a:lnTo>
                <a:lnTo>
                  <a:pt x="428188" y="387453"/>
                </a:lnTo>
                <a:lnTo>
                  <a:pt x="436734" y="403774"/>
                </a:lnTo>
                <a:lnTo>
                  <a:pt x="442414" y="421300"/>
                </a:lnTo>
                <a:lnTo>
                  <a:pt x="446501" y="448146"/>
                </a:lnTo>
                <a:lnTo>
                  <a:pt x="446475" y="456258"/>
                </a:lnTo>
                <a:lnTo>
                  <a:pt x="433693" y="494749"/>
                </a:lnTo>
                <a:lnTo>
                  <a:pt x="403115" y="521052"/>
                </a:lnTo>
                <a:lnTo>
                  <a:pt x="354340" y="540217"/>
                </a:lnTo>
                <a:lnTo>
                  <a:pt x="334438" y="543887"/>
                </a:lnTo>
                <a:lnTo>
                  <a:pt x="311161" y="422712"/>
                </a:lnTo>
                <a:lnTo>
                  <a:pt x="309383" y="415040"/>
                </a:lnTo>
                <a:lnTo>
                  <a:pt x="269777" y="347442"/>
                </a:lnTo>
                <a:lnTo>
                  <a:pt x="235646" y="304362"/>
                </a:lnTo>
                <a:lnTo>
                  <a:pt x="198806" y="263739"/>
                </a:lnTo>
                <a:lnTo>
                  <a:pt x="159256" y="225573"/>
                </a:lnTo>
                <a:lnTo>
                  <a:pt x="116996" y="189865"/>
                </a:lnTo>
                <a:lnTo>
                  <a:pt x="81082" y="163604"/>
                </a:lnTo>
                <a:lnTo>
                  <a:pt x="46452" y="135490"/>
                </a:lnTo>
                <a:lnTo>
                  <a:pt x="16192" y="103043"/>
                </a:lnTo>
                <a:lnTo>
                  <a:pt x="0" y="75162"/>
                </a:lnTo>
                <a:close/>
              </a:path>
              <a:path w="447040" h="547370">
                <a:moveTo>
                  <a:pt x="0" y="506615"/>
                </a:moveTo>
                <a:lnTo>
                  <a:pt x="0" y="368772"/>
                </a:lnTo>
                <a:lnTo>
                  <a:pt x="37884" y="381526"/>
                </a:lnTo>
                <a:lnTo>
                  <a:pt x="86193" y="396073"/>
                </a:lnTo>
                <a:lnTo>
                  <a:pt x="134946" y="409052"/>
                </a:lnTo>
                <a:lnTo>
                  <a:pt x="184144" y="420464"/>
                </a:lnTo>
                <a:lnTo>
                  <a:pt x="232020" y="428153"/>
                </a:lnTo>
                <a:lnTo>
                  <a:pt x="280425" y="431506"/>
                </a:lnTo>
                <a:lnTo>
                  <a:pt x="288337" y="430191"/>
                </a:lnTo>
                <a:lnTo>
                  <a:pt x="296113" y="428284"/>
                </a:lnTo>
                <a:lnTo>
                  <a:pt x="303721" y="425791"/>
                </a:lnTo>
                <a:lnTo>
                  <a:pt x="311161" y="422712"/>
                </a:lnTo>
                <a:lnTo>
                  <a:pt x="334438" y="543887"/>
                </a:lnTo>
                <a:lnTo>
                  <a:pt x="328731" y="544939"/>
                </a:lnTo>
                <a:lnTo>
                  <a:pt x="302305" y="546422"/>
                </a:lnTo>
                <a:lnTo>
                  <a:pt x="253619" y="546950"/>
                </a:lnTo>
                <a:lnTo>
                  <a:pt x="205133" y="544759"/>
                </a:lnTo>
                <a:lnTo>
                  <a:pt x="156846" y="539849"/>
                </a:lnTo>
                <a:lnTo>
                  <a:pt x="108758" y="532221"/>
                </a:lnTo>
                <a:lnTo>
                  <a:pt x="56904" y="520617"/>
                </a:lnTo>
                <a:lnTo>
                  <a:pt x="5342" y="508016"/>
                </a:lnTo>
                <a:lnTo>
                  <a:pt x="0" y="50661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3266087"/>
            <a:ext cx="269875" cy="513080"/>
          </a:xfrm>
          <a:custGeom>
            <a:avLst/>
            <a:gdLst/>
            <a:ahLst/>
            <a:cxnLst/>
            <a:rect l="l" t="t" r="r" b="b"/>
            <a:pathLst>
              <a:path w="269875" h="513079">
                <a:moveTo>
                  <a:pt x="0" y="64779"/>
                </a:moveTo>
                <a:lnTo>
                  <a:pt x="0" y="0"/>
                </a:lnTo>
                <a:lnTo>
                  <a:pt x="10788" y="8927"/>
                </a:lnTo>
                <a:lnTo>
                  <a:pt x="46624" y="39943"/>
                </a:lnTo>
                <a:lnTo>
                  <a:pt x="81745" y="71731"/>
                </a:lnTo>
                <a:lnTo>
                  <a:pt x="116153" y="104291"/>
                </a:lnTo>
                <a:lnTo>
                  <a:pt x="149847" y="137622"/>
                </a:lnTo>
                <a:lnTo>
                  <a:pt x="182828" y="171724"/>
                </a:lnTo>
                <a:lnTo>
                  <a:pt x="221919" y="221883"/>
                </a:lnTo>
                <a:lnTo>
                  <a:pt x="252274" y="277763"/>
                </a:lnTo>
                <a:lnTo>
                  <a:pt x="266022" y="318568"/>
                </a:lnTo>
                <a:lnTo>
                  <a:pt x="269511" y="350688"/>
                </a:lnTo>
                <a:lnTo>
                  <a:pt x="269336" y="361499"/>
                </a:lnTo>
                <a:lnTo>
                  <a:pt x="262013" y="403930"/>
                </a:lnTo>
                <a:lnTo>
                  <a:pt x="244500" y="443266"/>
                </a:lnTo>
                <a:lnTo>
                  <a:pt x="227267" y="464854"/>
                </a:lnTo>
                <a:lnTo>
                  <a:pt x="199527" y="320450"/>
                </a:lnTo>
                <a:lnTo>
                  <a:pt x="188386" y="270423"/>
                </a:lnTo>
                <a:lnTo>
                  <a:pt x="167728" y="223917"/>
                </a:lnTo>
                <a:lnTo>
                  <a:pt x="134425" y="182158"/>
                </a:lnTo>
                <a:lnTo>
                  <a:pt x="104254" y="158602"/>
                </a:lnTo>
                <a:lnTo>
                  <a:pt x="93744" y="151348"/>
                </a:lnTo>
                <a:lnTo>
                  <a:pt x="87805" y="147074"/>
                </a:lnTo>
                <a:lnTo>
                  <a:pt x="81999" y="142629"/>
                </a:lnTo>
                <a:lnTo>
                  <a:pt x="76327" y="138015"/>
                </a:lnTo>
                <a:lnTo>
                  <a:pt x="70789" y="133232"/>
                </a:lnTo>
                <a:lnTo>
                  <a:pt x="0" y="64779"/>
                </a:lnTo>
                <a:close/>
              </a:path>
              <a:path w="269875" h="513079">
                <a:moveTo>
                  <a:pt x="0" y="510556"/>
                </a:moveTo>
                <a:lnTo>
                  <a:pt x="0" y="418892"/>
                </a:lnTo>
                <a:lnTo>
                  <a:pt x="50590" y="429037"/>
                </a:lnTo>
                <a:lnTo>
                  <a:pt x="66426" y="431076"/>
                </a:lnTo>
                <a:lnTo>
                  <a:pt x="82280" y="431915"/>
                </a:lnTo>
                <a:lnTo>
                  <a:pt x="98152" y="431553"/>
                </a:lnTo>
                <a:lnTo>
                  <a:pt x="114041" y="429991"/>
                </a:lnTo>
                <a:lnTo>
                  <a:pt x="160218" y="418323"/>
                </a:lnTo>
                <a:lnTo>
                  <a:pt x="174934" y="412130"/>
                </a:lnTo>
                <a:lnTo>
                  <a:pt x="179194" y="410903"/>
                </a:lnTo>
                <a:lnTo>
                  <a:pt x="203650" y="381525"/>
                </a:lnTo>
                <a:lnTo>
                  <a:pt x="204318" y="377202"/>
                </a:lnTo>
                <a:lnTo>
                  <a:pt x="204277" y="372769"/>
                </a:lnTo>
                <a:lnTo>
                  <a:pt x="199527" y="320450"/>
                </a:lnTo>
                <a:lnTo>
                  <a:pt x="227267" y="464854"/>
                </a:lnTo>
                <a:lnTo>
                  <a:pt x="169050" y="496963"/>
                </a:lnTo>
                <a:lnTo>
                  <a:pt x="82127" y="511647"/>
                </a:lnTo>
                <a:lnTo>
                  <a:pt x="26489" y="512763"/>
                </a:lnTo>
                <a:lnTo>
                  <a:pt x="0" y="51055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418488"/>
            <a:ext cx="895985" cy="988694"/>
          </a:xfrm>
          <a:custGeom>
            <a:avLst/>
            <a:gdLst/>
            <a:ahLst/>
            <a:cxnLst/>
            <a:rect l="l" t="t" r="r" b="b"/>
            <a:pathLst>
              <a:path w="895985" h="988695">
                <a:moveTo>
                  <a:pt x="176409" y="91357"/>
                </a:moveTo>
                <a:lnTo>
                  <a:pt x="224508" y="120047"/>
                </a:lnTo>
                <a:lnTo>
                  <a:pt x="272102" y="149448"/>
                </a:lnTo>
                <a:lnTo>
                  <a:pt x="360565" y="204782"/>
                </a:lnTo>
                <a:lnTo>
                  <a:pt x="362662" y="206067"/>
                </a:lnTo>
                <a:lnTo>
                  <a:pt x="365724" y="206128"/>
                </a:lnTo>
                <a:lnTo>
                  <a:pt x="367369" y="207759"/>
                </a:lnTo>
                <a:lnTo>
                  <a:pt x="378561" y="220208"/>
                </a:lnTo>
                <a:lnTo>
                  <a:pt x="389517" y="233167"/>
                </a:lnTo>
                <a:lnTo>
                  <a:pt x="401051" y="244573"/>
                </a:lnTo>
                <a:lnTo>
                  <a:pt x="413977" y="252361"/>
                </a:lnTo>
                <a:lnTo>
                  <a:pt x="429426" y="258701"/>
                </a:lnTo>
                <a:lnTo>
                  <a:pt x="443915" y="266594"/>
                </a:lnTo>
                <a:lnTo>
                  <a:pt x="457441" y="276040"/>
                </a:lnTo>
                <a:lnTo>
                  <a:pt x="470007" y="287039"/>
                </a:lnTo>
                <a:lnTo>
                  <a:pt x="532736" y="351173"/>
                </a:lnTo>
                <a:lnTo>
                  <a:pt x="553839" y="372333"/>
                </a:lnTo>
                <a:lnTo>
                  <a:pt x="588373" y="400040"/>
                </a:lnTo>
                <a:lnTo>
                  <a:pt x="630179" y="428393"/>
                </a:lnTo>
                <a:lnTo>
                  <a:pt x="669985" y="459173"/>
                </a:lnTo>
                <a:lnTo>
                  <a:pt x="707790" y="492379"/>
                </a:lnTo>
                <a:lnTo>
                  <a:pt x="743596" y="528010"/>
                </a:lnTo>
                <a:lnTo>
                  <a:pt x="777134" y="565784"/>
                </a:lnTo>
                <a:lnTo>
                  <a:pt x="808135" y="605417"/>
                </a:lnTo>
                <a:lnTo>
                  <a:pt x="836601" y="646908"/>
                </a:lnTo>
                <a:lnTo>
                  <a:pt x="862532" y="690258"/>
                </a:lnTo>
                <a:lnTo>
                  <a:pt x="887642" y="752619"/>
                </a:lnTo>
                <a:lnTo>
                  <a:pt x="895325" y="819405"/>
                </a:lnTo>
                <a:lnTo>
                  <a:pt x="895400" y="828777"/>
                </a:lnTo>
                <a:lnTo>
                  <a:pt x="894823" y="838086"/>
                </a:lnTo>
                <a:lnTo>
                  <a:pt x="882347" y="882876"/>
                </a:lnTo>
                <a:lnTo>
                  <a:pt x="855272" y="920730"/>
                </a:lnTo>
                <a:lnTo>
                  <a:pt x="811876" y="949808"/>
                </a:lnTo>
                <a:lnTo>
                  <a:pt x="778586" y="776509"/>
                </a:lnTo>
                <a:lnTo>
                  <a:pt x="767173" y="741300"/>
                </a:lnTo>
                <a:lnTo>
                  <a:pt x="730646" y="676352"/>
                </a:lnTo>
                <a:lnTo>
                  <a:pt x="708577" y="643687"/>
                </a:lnTo>
                <a:lnTo>
                  <a:pt x="683720" y="613560"/>
                </a:lnTo>
                <a:lnTo>
                  <a:pt x="656074" y="585969"/>
                </a:lnTo>
                <a:lnTo>
                  <a:pt x="615519" y="552591"/>
                </a:lnTo>
                <a:lnTo>
                  <a:pt x="605808" y="543834"/>
                </a:lnTo>
                <a:lnTo>
                  <a:pt x="596507" y="534642"/>
                </a:lnTo>
                <a:lnTo>
                  <a:pt x="587616" y="525017"/>
                </a:lnTo>
                <a:lnTo>
                  <a:pt x="553254" y="491545"/>
                </a:lnTo>
                <a:lnTo>
                  <a:pt x="518256" y="459110"/>
                </a:lnTo>
                <a:lnTo>
                  <a:pt x="482394" y="427497"/>
                </a:lnTo>
                <a:lnTo>
                  <a:pt x="445743" y="396779"/>
                </a:lnTo>
                <a:lnTo>
                  <a:pt x="408304" y="366956"/>
                </a:lnTo>
                <a:lnTo>
                  <a:pt x="374316" y="340931"/>
                </a:lnTo>
                <a:lnTo>
                  <a:pt x="341518" y="313226"/>
                </a:lnTo>
                <a:lnTo>
                  <a:pt x="309154" y="284897"/>
                </a:lnTo>
                <a:lnTo>
                  <a:pt x="276468" y="256997"/>
                </a:lnTo>
                <a:lnTo>
                  <a:pt x="240773" y="230720"/>
                </a:lnTo>
                <a:lnTo>
                  <a:pt x="199178" y="203565"/>
                </a:lnTo>
                <a:lnTo>
                  <a:pt x="177811" y="92335"/>
                </a:lnTo>
                <a:lnTo>
                  <a:pt x="176409" y="91357"/>
                </a:lnTo>
                <a:close/>
              </a:path>
              <a:path w="895985" h="988695">
                <a:moveTo>
                  <a:pt x="398439" y="807691"/>
                </a:moveTo>
                <a:lnTo>
                  <a:pt x="398518" y="807535"/>
                </a:lnTo>
                <a:lnTo>
                  <a:pt x="499191" y="848174"/>
                </a:lnTo>
                <a:lnTo>
                  <a:pt x="549557" y="868334"/>
                </a:lnTo>
                <a:lnTo>
                  <a:pt x="600043" y="888105"/>
                </a:lnTo>
                <a:lnTo>
                  <a:pt x="631122" y="896580"/>
                </a:lnTo>
                <a:lnTo>
                  <a:pt x="662353" y="900777"/>
                </a:lnTo>
                <a:lnTo>
                  <a:pt x="694020" y="900710"/>
                </a:lnTo>
                <a:lnTo>
                  <a:pt x="725789" y="896407"/>
                </a:lnTo>
                <a:lnTo>
                  <a:pt x="758392" y="887335"/>
                </a:lnTo>
                <a:lnTo>
                  <a:pt x="778047" y="871661"/>
                </a:lnTo>
                <a:lnTo>
                  <a:pt x="786485" y="847644"/>
                </a:lnTo>
                <a:lnTo>
                  <a:pt x="785433" y="813543"/>
                </a:lnTo>
                <a:lnTo>
                  <a:pt x="778586" y="776509"/>
                </a:lnTo>
                <a:lnTo>
                  <a:pt x="811876" y="949808"/>
                </a:lnTo>
                <a:lnTo>
                  <a:pt x="769514" y="968662"/>
                </a:lnTo>
                <a:lnTo>
                  <a:pt x="709919" y="983953"/>
                </a:lnTo>
                <a:lnTo>
                  <a:pt x="648694" y="988379"/>
                </a:lnTo>
                <a:lnTo>
                  <a:pt x="618173" y="986415"/>
                </a:lnTo>
                <a:lnTo>
                  <a:pt x="535351" y="968616"/>
                </a:lnTo>
                <a:lnTo>
                  <a:pt x="484392" y="952410"/>
                </a:lnTo>
                <a:lnTo>
                  <a:pt x="434788" y="933038"/>
                </a:lnTo>
                <a:lnTo>
                  <a:pt x="399966" y="808652"/>
                </a:lnTo>
                <a:lnTo>
                  <a:pt x="398439" y="807691"/>
                </a:lnTo>
                <a:close/>
              </a:path>
              <a:path w="895985" h="988695">
                <a:moveTo>
                  <a:pt x="397467" y="809628"/>
                </a:moveTo>
                <a:lnTo>
                  <a:pt x="398439" y="807691"/>
                </a:lnTo>
                <a:lnTo>
                  <a:pt x="399966" y="808652"/>
                </a:lnTo>
                <a:lnTo>
                  <a:pt x="397467" y="809628"/>
                </a:lnTo>
                <a:close/>
              </a:path>
              <a:path w="895985" h="988695">
                <a:moveTo>
                  <a:pt x="406166" y="919668"/>
                </a:moveTo>
                <a:lnTo>
                  <a:pt x="387670" y="823380"/>
                </a:lnTo>
                <a:lnTo>
                  <a:pt x="389507" y="822246"/>
                </a:lnTo>
                <a:lnTo>
                  <a:pt x="391122" y="820854"/>
                </a:lnTo>
                <a:lnTo>
                  <a:pt x="392515" y="819204"/>
                </a:lnTo>
                <a:lnTo>
                  <a:pt x="394851" y="815477"/>
                </a:lnTo>
                <a:lnTo>
                  <a:pt x="396569" y="811415"/>
                </a:lnTo>
                <a:lnTo>
                  <a:pt x="397479" y="809623"/>
                </a:lnTo>
                <a:lnTo>
                  <a:pt x="399966" y="808652"/>
                </a:lnTo>
                <a:lnTo>
                  <a:pt x="422783" y="927430"/>
                </a:lnTo>
                <a:lnTo>
                  <a:pt x="406166" y="919668"/>
                </a:lnTo>
                <a:close/>
              </a:path>
              <a:path w="895985" h="988695">
                <a:moveTo>
                  <a:pt x="224694" y="819130"/>
                </a:moveTo>
                <a:lnTo>
                  <a:pt x="209352" y="739261"/>
                </a:lnTo>
                <a:lnTo>
                  <a:pt x="259590" y="749401"/>
                </a:lnTo>
                <a:lnTo>
                  <a:pt x="308855" y="762281"/>
                </a:lnTo>
                <a:lnTo>
                  <a:pt x="356022" y="780999"/>
                </a:lnTo>
                <a:lnTo>
                  <a:pt x="398439" y="807691"/>
                </a:lnTo>
                <a:lnTo>
                  <a:pt x="397467" y="809628"/>
                </a:lnTo>
                <a:lnTo>
                  <a:pt x="395902" y="810238"/>
                </a:lnTo>
                <a:lnTo>
                  <a:pt x="392117" y="812329"/>
                </a:lnTo>
                <a:lnTo>
                  <a:pt x="388610" y="814923"/>
                </a:lnTo>
                <a:lnTo>
                  <a:pt x="387010" y="816399"/>
                </a:lnTo>
                <a:lnTo>
                  <a:pt x="387864" y="820844"/>
                </a:lnTo>
                <a:lnTo>
                  <a:pt x="387670" y="823380"/>
                </a:lnTo>
                <a:lnTo>
                  <a:pt x="406166" y="919668"/>
                </a:lnTo>
                <a:lnTo>
                  <a:pt x="386541" y="910500"/>
                </a:lnTo>
                <a:lnTo>
                  <a:pt x="339650" y="884796"/>
                </a:lnTo>
                <a:lnTo>
                  <a:pt x="294114" y="855926"/>
                </a:lnTo>
                <a:lnTo>
                  <a:pt x="268301" y="841086"/>
                </a:lnTo>
                <a:lnTo>
                  <a:pt x="241557" y="827689"/>
                </a:lnTo>
                <a:lnTo>
                  <a:pt x="224694" y="819130"/>
                </a:lnTo>
                <a:close/>
              </a:path>
              <a:path w="895985" h="988695">
                <a:moveTo>
                  <a:pt x="387864" y="820844"/>
                </a:moveTo>
                <a:lnTo>
                  <a:pt x="387010" y="816399"/>
                </a:lnTo>
                <a:lnTo>
                  <a:pt x="387892" y="820482"/>
                </a:lnTo>
                <a:lnTo>
                  <a:pt x="387864" y="820844"/>
                </a:lnTo>
                <a:close/>
              </a:path>
              <a:path w="895985" h="988695">
                <a:moveTo>
                  <a:pt x="174737" y="92208"/>
                </a:moveTo>
                <a:lnTo>
                  <a:pt x="176409" y="91357"/>
                </a:lnTo>
                <a:lnTo>
                  <a:pt x="177811" y="92335"/>
                </a:lnTo>
                <a:lnTo>
                  <a:pt x="174737" y="92208"/>
                </a:lnTo>
                <a:close/>
              </a:path>
              <a:path w="895985" h="988695">
                <a:moveTo>
                  <a:pt x="142709" y="166766"/>
                </a:moveTo>
                <a:lnTo>
                  <a:pt x="129676" y="98920"/>
                </a:lnTo>
                <a:lnTo>
                  <a:pt x="131637" y="104905"/>
                </a:lnTo>
                <a:lnTo>
                  <a:pt x="138101" y="109830"/>
                </a:lnTo>
                <a:lnTo>
                  <a:pt x="140145" y="108983"/>
                </a:lnTo>
                <a:lnTo>
                  <a:pt x="149392" y="104908"/>
                </a:lnTo>
                <a:lnTo>
                  <a:pt x="158523" y="100466"/>
                </a:lnTo>
                <a:lnTo>
                  <a:pt x="174737" y="92208"/>
                </a:lnTo>
                <a:lnTo>
                  <a:pt x="177811" y="92335"/>
                </a:lnTo>
                <a:lnTo>
                  <a:pt x="199178" y="203565"/>
                </a:lnTo>
                <a:lnTo>
                  <a:pt x="175309" y="187994"/>
                </a:lnTo>
                <a:lnTo>
                  <a:pt x="142709" y="166766"/>
                </a:lnTo>
                <a:close/>
              </a:path>
              <a:path w="895985" h="988695">
                <a:moveTo>
                  <a:pt x="0" y="76872"/>
                </a:moveTo>
                <a:lnTo>
                  <a:pt x="0" y="0"/>
                </a:lnTo>
                <a:lnTo>
                  <a:pt x="3834" y="2470"/>
                </a:lnTo>
                <a:lnTo>
                  <a:pt x="10502" y="4906"/>
                </a:lnTo>
                <a:lnTo>
                  <a:pt x="17783" y="5936"/>
                </a:lnTo>
                <a:lnTo>
                  <a:pt x="36289" y="8369"/>
                </a:lnTo>
                <a:lnTo>
                  <a:pt x="54332" y="12470"/>
                </a:lnTo>
                <a:lnTo>
                  <a:pt x="105402" y="34641"/>
                </a:lnTo>
                <a:lnTo>
                  <a:pt x="148307" y="69862"/>
                </a:lnTo>
                <a:lnTo>
                  <a:pt x="155448" y="75789"/>
                </a:lnTo>
                <a:lnTo>
                  <a:pt x="162745" y="81511"/>
                </a:lnTo>
                <a:lnTo>
                  <a:pt x="170200" y="87026"/>
                </a:lnTo>
                <a:lnTo>
                  <a:pt x="176409" y="91357"/>
                </a:lnTo>
                <a:lnTo>
                  <a:pt x="174737" y="92208"/>
                </a:lnTo>
                <a:lnTo>
                  <a:pt x="167299" y="91902"/>
                </a:lnTo>
                <a:lnTo>
                  <a:pt x="156777" y="91525"/>
                </a:lnTo>
                <a:lnTo>
                  <a:pt x="146334" y="91352"/>
                </a:lnTo>
                <a:lnTo>
                  <a:pt x="135565" y="91540"/>
                </a:lnTo>
                <a:lnTo>
                  <a:pt x="133788" y="91606"/>
                </a:lnTo>
                <a:lnTo>
                  <a:pt x="129676" y="98920"/>
                </a:lnTo>
                <a:lnTo>
                  <a:pt x="142709" y="166766"/>
                </a:lnTo>
                <a:lnTo>
                  <a:pt x="112317" y="147053"/>
                </a:lnTo>
                <a:lnTo>
                  <a:pt x="73477" y="122084"/>
                </a:lnTo>
                <a:lnTo>
                  <a:pt x="34498" y="97339"/>
                </a:lnTo>
                <a:lnTo>
                  <a:pt x="10504" y="82853"/>
                </a:lnTo>
                <a:lnTo>
                  <a:pt x="0" y="76872"/>
                </a:lnTo>
                <a:close/>
              </a:path>
              <a:path w="895985" h="988695">
                <a:moveTo>
                  <a:pt x="0" y="699266"/>
                </a:moveTo>
                <a:lnTo>
                  <a:pt x="0" y="596317"/>
                </a:lnTo>
                <a:lnTo>
                  <a:pt x="72310" y="633970"/>
                </a:lnTo>
                <a:lnTo>
                  <a:pt x="105153" y="651302"/>
                </a:lnTo>
                <a:lnTo>
                  <a:pt x="138086" y="669072"/>
                </a:lnTo>
                <a:lnTo>
                  <a:pt x="205575" y="705744"/>
                </a:lnTo>
                <a:lnTo>
                  <a:pt x="209352" y="739261"/>
                </a:lnTo>
                <a:lnTo>
                  <a:pt x="224694" y="819130"/>
                </a:lnTo>
                <a:lnTo>
                  <a:pt x="214931" y="814174"/>
                </a:lnTo>
                <a:lnTo>
                  <a:pt x="189468" y="798973"/>
                </a:lnTo>
                <a:lnTo>
                  <a:pt x="145574" y="773243"/>
                </a:lnTo>
                <a:lnTo>
                  <a:pt x="101026" y="748785"/>
                </a:lnTo>
                <a:lnTo>
                  <a:pt x="55825" y="725601"/>
                </a:lnTo>
                <a:lnTo>
                  <a:pt x="9970" y="703690"/>
                </a:lnTo>
                <a:lnTo>
                  <a:pt x="0" y="69926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0" y="6724088"/>
            <a:ext cx="346710" cy="673735"/>
          </a:xfrm>
          <a:custGeom>
            <a:avLst/>
            <a:gdLst/>
            <a:ahLst/>
            <a:cxnLst/>
            <a:rect l="l" t="t" r="r" b="b"/>
            <a:pathLst>
              <a:path w="346710" h="673734">
                <a:moveTo>
                  <a:pt x="312398" y="567030"/>
                </a:moveTo>
                <a:lnTo>
                  <a:pt x="246807" y="225583"/>
                </a:lnTo>
                <a:lnTo>
                  <a:pt x="250085" y="236150"/>
                </a:lnTo>
                <a:lnTo>
                  <a:pt x="252668" y="240923"/>
                </a:lnTo>
                <a:lnTo>
                  <a:pt x="284395" y="260186"/>
                </a:lnTo>
                <a:lnTo>
                  <a:pt x="291409" y="263575"/>
                </a:lnTo>
                <a:lnTo>
                  <a:pt x="296498" y="268830"/>
                </a:lnTo>
                <a:lnTo>
                  <a:pt x="299660" y="275949"/>
                </a:lnTo>
                <a:lnTo>
                  <a:pt x="321175" y="319773"/>
                </a:lnTo>
                <a:lnTo>
                  <a:pt x="336621" y="364146"/>
                </a:lnTo>
                <a:lnTo>
                  <a:pt x="345263" y="409134"/>
                </a:lnTo>
                <a:lnTo>
                  <a:pt x="346364" y="454723"/>
                </a:lnTo>
                <a:lnTo>
                  <a:pt x="339191" y="501015"/>
                </a:lnTo>
                <a:lnTo>
                  <a:pt x="323007" y="548037"/>
                </a:lnTo>
                <a:lnTo>
                  <a:pt x="317317" y="558866"/>
                </a:lnTo>
                <a:lnTo>
                  <a:pt x="312398" y="567030"/>
                </a:lnTo>
                <a:close/>
              </a:path>
              <a:path w="346710" h="673734">
                <a:moveTo>
                  <a:pt x="154426" y="142591"/>
                </a:moveTo>
                <a:lnTo>
                  <a:pt x="180274" y="155757"/>
                </a:lnTo>
                <a:lnTo>
                  <a:pt x="204755" y="172405"/>
                </a:lnTo>
                <a:lnTo>
                  <a:pt x="226908" y="192045"/>
                </a:lnTo>
                <a:lnTo>
                  <a:pt x="246733" y="214677"/>
                </a:lnTo>
                <a:lnTo>
                  <a:pt x="246236" y="220186"/>
                </a:lnTo>
                <a:lnTo>
                  <a:pt x="246807" y="225583"/>
                </a:lnTo>
                <a:lnTo>
                  <a:pt x="312398" y="567030"/>
                </a:lnTo>
                <a:lnTo>
                  <a:pt x="311026" y="569308"/>
                </a:lnTo>
                <a:lnTo>
                  <a:pt x="304131" y="579363"/>
                </a:lnTo>
                <a:lnTo>
                  <a:pt x="271004" y="615120"/>
                </a:lnTo>
                <a:lnTo>
                  <a:pt x="261392" y="622837"/>
                </a:lnTo>
                <a:lnTo>
                  <a:pt x="226059" y="438906"/>
                </a:lnTo>
                <a:lnTo>
                  <a:pt x="221609" y="418818"/>
                </a:lnTo>
                <a:lnTo>
                  <a:pt x="211115" y="379060"/>
                </a:lnTo>
                <a:lnTo>
                  <a:pt x="194147" y="340198"/>
                </a:lnTo>
                <a:lnTo>
                  <a:pt x="192224" y="338128"/>
                </a:lnTo>
                <a:lnTo>
                  <a:pt x="154823" y="143429"/>
                </a:lnTo>
                <a:lnTo>
                  <a:pt x="154426" y="142591"/>
                </a:lnTo>
                <a:close/>
              </a:path>
              <a:path w="346710" h="673734">
                <a:moveTo>
                  <a:pt x="0" y="664143"/>
                </a:moveTo>
                <a:lnTo>
                  <a:pt x="0" y="533975"/>
                </a:lnTo>
                <a:lnTo>
                  <a:pt x="18164" y="540609"/>
                </a:lnTo>
                <a:lnTo>
                  <a:pt x="44888" y="549611"/>
                </a:lnTo>
                <a:lnTo>
                  <a:pt x="72100" y="555841"/>
                </a:lnTo>
                <a:lnTo>
                  <a:pt x="99801" y="559299"/>
                </a:lnTo>
                <a:lnTo>
                  <a:pt x="127991" y="559987"/>
                </a:lnTo>
                <a:lnTo>
                  <a:pt x="180168" y="550840"/>
                </a:lnTo>
                <a:lnTo>
                  <a:pt x="213364" y="528372"/>
                </a:lnTo>
                <a:lnTo>
                  <a:pt x="228390" y="491442"/>
                </a:lnTo>
                <a:lnTo>
                  <a:pt x="226059" y="438906"/>
                </a:lnTo>
                <a:lnTo>
                  <a:pt x="261392" y="622837"/>
                </a:lnTo>
                <a:lnTo>
                  <a:pt x="219430" y="647456"/>
                </a:lnTo>
                <a:lnTo>
                  <a:pt x="172815" y="661701"/>
                </a:lnTo>
                <a:lnTo>
                  <a:pt x="151846" y="666465"/>
                </a:lnTo>
                <a:lnTo>
                  <a:pt x="130708" y="669980"/>
                </a:lnTo>
                <a:lnTo>
                  <a:pt x="109399" y="672247"/>
                </a:lnTo>
                <a:lnTo>
                  <a:pt x="87920" y="673265"/>
                </a:lnTo>
                <a:lnTo>
                  <a:pt x="66419" y="673032"/>
                </a:lnTo>
                <a:lnTo>
                  <a:pt x="45041" y="671545"/>
                </a:lnTo>
                <a:lnTo>
                  <a:pt x="23789" y="668804"/>
                </a:lnTo>
                <a:lnTo>
                  <a:pt x="2660" y="664809"/>
                </a:lnTo>
                <a:lnTo>
                  <a:pt x="0" y="664143"/>
                </a:lnTo>
                <a:close/>
              </a:path>
              <a:path w="346710" h="673734">
                <a:moveTo>
                  <a:pt x="152979" y="143066"/>
                </a:moveTo>
                <a:lnTo>
                  <a:pt x="153464" y="142101"/>
                </a:lnTo>
                <a:lnTo>
                  <a:pt x="154426" y="142591"/>
                </a:lnTo>
                <a:lnTo>
                  <a:pt x="154823" y="143429"/>
                </a:lnTo>
                <a:lnTo>
                  <a:pt x="152979" y="143066"/>
                </a:lnTo>
                <a:close/>
              </a:path>
              <a:path w="346710" h="673734">
                <a:moveTo>
                  <a:pt x="160185" y="303644"/>
                </a:moveTo>
                <a:lnTo>
                  <a:pt x="131407" y="153835"/>
                </a:lnTo>
                <a:lnTo>
                  <a:pt x="135446" y="155428"/>
                </a:lnTo>
                <a:lnTo>
                  <a:pt x="141892" y="159415"/>
                </a:lnTo>
                <a:lnTo>
                  <a:pt x="147138" y="153100"/>
                </a:lnTo>
                <a:lnTo>
                  <a:pt x="150584" y="147830"/>
                </a:lnTo>
                <a:lnTo>
                  <a:pt x="152979" y="143066"/>
                </a:lnTo>
                <a:lnTo>
                  <a:pt x="154823" y="143429"/>
                </a:lnTo>
                <a:lnTo>
                  <a:pt x="192224" y="338128"/>
                </a:lnTo>
                <a:lnTo>
                  <a:pt x="160185" y="303644"/>
                </a:lnTo>
                <a:close/>
              </a:path>
              <a:path w="346710" h="673734">
                <a:moveTo>
                  <a:pt x="0" y="136967"/>
                </a:moveTo>
                <a:lnTo>
                  <a:pt x="0" y="0"/>
                </a:lnTo>
                <a:lnTo>
                  <a:pt x="18485" y="14465"/>
                </a:lnTo>
                <a:lnTo>
                  <a:pt x="45266" y="34847"/>
                </a:lnTo>
                <a:lnTo>
                  <a:pt x="72269" y="54930"/>
                </a:lnTo>
                <a:lnTo>
                  <a:pt x="99439" y="74774"/>
                </a:lnTo>
                <a:lnTo>
                  <a:pt x="117419" y="88603"/>
                </a:lnTo>
                <a:lnTo>
                  <a:pt x="132642" y="104656"/>
                </a:lnTo>
                <a:lnTo>
                  <a:pt x="145110" y="122931"/>
                </a:lnTo>
                <a:lnTo>
                  <a:pt x="154426" y="142591"/>
                </a:lnTo>
                <a:lnTo>
                  <a:pt x="153464" y="142101"/>
                </a:lnTo>
                <a:lnTo>
                  <a:pt x="152979" y="143066"/>
                </a:lnTo>
                <a:lnTo>
                  <a:pt x="150235" y="142525"/>
                </a:lnTo>
                <a:lnTo>
                  <a:pt x="144538" y="139563"/>
                </a:lnTo>
                <a:lnTo>
                  <a:pt x="141424" y="141264"/>
                </a:lnTo>
                <a:lnTo>
                  <a:pt x="137099" y="143588"/>
                </a:lnTo>
                <a:lnTo>
                  <a:pt x="134660" y="149477"/>
                </a:lnTo>
                <a:lnTo>
                  <a:pt x="131407" y="153835"/>
                </a:lnTo>
                <a:lnTo>
                  <a:pt x="160185" y="303644"/>
                </a:lnTo>
                <a:lnTo>
                  <a:pt x="87545" y="225830"/>
                </a:lnTo>
                <a:lnTo>
                  <a:pt x="52416" y="187348"/>
                </a:lnTo>
                <a:lnTo>
                  <a:pt x="12614" y="148042"/>
                </a:lnTo>
                <a:lnTo>
                  <a:pt x="0" y="13696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5889119" y="1219499"/>
            <a:ext cx="6350" cy="12700"/>
          </a:xfrm>
          <a:custGeom>
            <a:avLst/>
            <a:gdLst/>
            <a:ahLst/>
            <a:cxnLst/>
            <a:rect l="l" t="t" r="r" b="b"/>
            <a:pathLst>
              <a:path w="6350" h="12700">
                <a:moveTo>
                  <a:pt x="0" y="12209"/>
                </a:moveTo>
                <a:lnTo>
                  <a:pt x="4069" y="581"/>
                </a:lnTo>
                <a:lnTo>
                  <a:pt x="5814" y="0"/>
                </a:lnTo>
                <a:lnTo>
                  <a:pt x="4651" y="6976"/>
                </a:lnTo>
                <a:lnTo>
                  <a:pt x="3488" y="9883"/>
                </a:lnTo>
                <a:lnTo>
                  <a:pt x="0" y="1220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6850191" y="959608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14" y="8139"/>
                </a:moveTo>
                <a:lnTo>
                  <a:pt x="0" y="4651"/>
                </a:lnTo>
                <a:lnTo>
                  <a:pt x="1162" y="0"/>
                </a:lnTo>
                <a:lnTo>
                  <a:pt x="5814" y="813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6683326" y="1109030"/>
            <a:ext cx="5715" cy="1270"/>
          </a:xfrm>
          <a:custGeom>
            <a:avLst/>
            <a:gdLst/>
            <a:ahLst/>
            <a:cxnLst/>
            <a:rect l="l" t="t" r="r" b="b"/>
            <a:pathLst>
              <a:path w="5715" h="1269">
                <a:moveTo>
                  <a:pt x="1162" y="1162"/>
                </a:moveTo>
                <a:lnTo>
                  <a:pt x="0" y="1162"/>
                </a:lnTo>
                <a:lnTo>
                  <a:pt x="5232" y="0"/>
                </a:lnTo>
                <a:lnTo>
                  <a:pt x="3488" y="581"/>
                </a:lnTo>
                <a:lnTo>
                  <a:pt x="1162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6958333" y="870652"/>
            <a:ext cx="5080" cy="635"/>
          </a:xfrm>
          <a:custGeom>
            <a:avLst/>
            <a:gdLst/>
            <a:ahLst/>
            <a:cxnLst/>
            <a:rect l="l" t="t" r="r" b="b"/>
            <a:pathLst>
              <a:path w="5079" h="634">
                <a:moveTo>
                  <a:pt x="4651" y="581"/>
                </a:moveTo>
                <a:lnTo>
                  <a:pt x="0" y="0"/>
                </a:lnTo>
                <a:lnTo>
                  <a:pt x="2325" y="0"/>
                </a:lnTo>
                <a:lnTo>
                  <a:pt x="4651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6296106" y="1258453"/>
            <a:ext cx="635" cy="1270"/>
          </a:xfrm>
          <a:custGeom>
            <a:avLst/>
            <a:gdLst/>
            <a:ahLst/>
            <a:cxnLst/>
            <a:rect l="l" t="t" r="r" b="b"/>
            <a:pathLst>
              <a:path w="635" h="1269">
                <a:moveTo>
                  <a:pt x="0" y="1162"/>
                </a:moveTo>
                <a:lnTo>
                  <a:pt x="0" y="581"/>
                </a:lnTo>
                <a:lnTo>
                  <a:pt x="581" y="0"/>
                </a:lnTo>
                <a:lnTo>
                  <a:pt x="581" y="581"/>
                </a:lnTo>
                <a:lnTo>
                  <a:pt x="0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6033308" y="1270081"/>
            <a:ext cx="6350" cy="3810"/>
          </a:xfrm>
          <a:custGeom>
            <a:avLst/>
            <a:gdLst/>
            <a:ahLst/>
            <a:cxnLst/>
            <a:rect l="l" t="t" r="r" b="b"/>
            <a:pathLst>
              <a:path w="6350" h="3809">
                <a:moveTo>
                  <a:pt x="0" y="3488"/>
                </a:moveTo>
                <a:lnTo>
                  <a:pt x="5232" y="1162"/>
                </a:lnTo>
                <a:lnTo>
                  <a:pt x="5232" y="0"/>
                </a:lnTo>
                <a:lnTo>
                  <a:pt x="5814" y="2906"/>
                </a:lnTo>
                <a:lnTo>
                  <a:pt x="0" y="34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6939140" y="859027"/>
            <a:ext cx="35560" cy="27305"/>
          </a:xfrm>
          <a:custGeom>
            <a:avLst/>
            <a:gdLst/>
            <a:ahLst/>
            <a:cxnLst/>
            <a:rect l="l" t="t" r="r" b="b"/>
            <a:pathLst>
              <a:path w="35559" h="27305">
                <a:moveTo>
                  <a:pt x="2324" y="26746"/>
                </a:moveTo>
                <a:lnTo>
                  <a:pt x="1739" y="25590"/>
                </a:lnTo>
                <a:lnTo>
                  <a:pt x="1168" y="25590"/>
                </a:lnTo>
                <a:lnTo>
                  <a:pt x="0" y="25006"/>
                </a:lnTo>
                <a:lnTo>
                  <a:pt x="584" y="25590"/>
                </a:lnTo>
                <a:lnTo>
                  <a:pt x="1739" y="26162"/>
                </a:lnTo>
                <a:lnTo>
                  <a:pt x="2324" y="26746"/>
                </a:lnTo>
                <a:close/>
              </a:path>
              <a:path w="35559" h="27305">
                <a:moveTo>
                  <a:pt x="35471" y="3492"/>
                </a:moveTo>
                <a:lnTo>
                  <a:pt x="34302" y="1752"/>
                </a:lnTo>
                <a:lnTo>
                  <a:pt x="32562" y="0"/>
                </a:lnTo>
                <a:lnTo>
                  <a:pt x="35471" y="349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7017626" y="812519"/>
            <a:ext cx="17145" cy="10795"/>
          </a:xfrm>
          <a:custGeom>
            <a:avLst/>
            <a:gdLst/>
            <a:ahLst/>
            <a:cxnLst/>
            <a:rect l="l" t="t" r="r" b="b"/>
            <a:pathLst>
              <a:path w="17145" h="10794">
                <a:moveTo>
                  <a:pt x="2908" y="9880"/>
                </a:moveTo>
                <a:lnTo>
                  <a:pt x="0" y="6972"/>
                </a:lnTo>
                <a:lnTo>
                  <a:pt x="1752" y="9296"/>
                </a:lnTo>
                <a:lnTo>
                  <a:pt x="2336" y="10464"/>
                </a:lnTo>
                <a:lnTo>
                  <a:pt x="2908" y="10464"/>
                </a:lnTo>
                <a:lnTo>
                  <a:pt x="2908" y="9880"/>
                </a:lnTo>
                <a:close/>
              </a:path>
              <a:path w="17145" h="10794">
                <a:moveTo>
                  <a:pt x="16865" y="1155"/>
                </a:moveTo>
                <a:lnTo>
                  <a:pt x="16281" y="584"/>
                </a:lnTo>
                <a:lnTo>
                  <a:pt x="16281" y="0"/>
                </a:lnTo>
                <a:lnTo>
                  <a:pt x="15697" y="0"/>
                </a:lnTo>
                <a:lnTo>
                  <a:pt x="15697" y="1155"/>
                </a:lnTo>
                <a:lnTo>
                  <a:pt x="16865" y="115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6664139" y="1114845"/>
            <a:ext cx="6985" cy="5080"/>
          </a:xfrm>
          <a:custGeom>
            <a:avLst/>
            <a:gdLst/>
            <a:ahLst/>
            <a:cxnLst/>
            <a:rect l="l" t="t" r="r" b="b"/>
            <a:pathLst>
              <a:path w="6984" h="5080">
                <a:moveTo>
                  <a:pt x="6395" y="4651"/>
                </a:moveTo>
                <a:lnTo>
                  <a:pt x="581" y="2907"/>
                </a:lnTo>
                <a:lnTo>
                  <a:pt x="581" y="1744"/>
                </a:lnTo>
                <a:lnTo>
                  <a:pt x="0" y="581"/>
                </a:lnTo>
                <a:lnTo>
                  <a:pt x="0" y="0"/>
                </a:lnTo>
                <a:lnTo>
                  <a:pt x="1744" y="581"/>
                </a:lnTo>
                <a:lnTo>
                  <a:pt x="3488" y="1744"/>
                </a:lnTo>
                <a:lnTo>
                  <a:pt x="6395" y="465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7013562" y="820076"/>
            <a:ext cx="8255" cy="8890"/>
          </a:xfrm>
          <a:custGeom>
            <a:avLst/>
            <a:gdLst/>
            <a:ahLst/>
            <a:cxnLst/>
            <a:rect l="l" t="t" r="r" b="b"/>
            <a:pathLst>
              <a:path w="8254" h="8890">
                <a:moveTo>
                  <a:pt x="1524" y="8318"/>
                </a:moveTo>
                <a:lnTo>
                  <a:pt x="1155" y="7556"/>
                </a:lnTo>
                <a:lnTo>
                  <a:pt x="0" y="6400"/>
                </a:lnTo>
                <a:lnTo>
                  <a:pt x="1524" y="8318"/>
                </a:lnTo>
                <a:close/>
              </a:path>
              <a:path w="8254" h="8890">
                <a:moveTo>
                  <a:pt x="8140" y="2324"/>
                </a:moveTo>
                <a:lnTo>
                  <a:pt x="6972" y="0"/>
                </a:lnTo>
                <a:lnTo>
                  <a:pt x="6972" y="2908"/>
                </a:lnTo>
                <a:lnTo>
                  <a:pt x="7556" y="2908"/>
                </a:lnTo>
                <a:lnTo>
                  <a:pt x="8140" y="3492"/>
                </a:lnTo>
                <a:lnTo>
                  <a:pt x="8140" y="232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5876328" y="1213687"/>
            <a:ext cx="14604" cy="17145"/>
          </a:xfrm>
          <a:custGeom>
            <a:avLst/>
            <a:gdLst/>
            <a:ahLst/>
            <a:cxnLst/>
            <a:rect l="l" t="t" r="r" b="b"/>
            <a:pathLst>
              <a:path w="14604" h="17144">
                <a:moveTo>
                  <a:pt x="7556" y="2908"/>
                </a:moveTo>
                <a:lnTo>
                  <a:pt x="5803" y="1168"/>
                </a:lnTo>
                <a:lnTo>
                  <a:pt x="5232" y="0"/>
                </a:lnTo>
                <a:lnTo>
                  <a:pt x="2895" y="4648"/>
                </a:lnTo>
                <a:lnTo>
                  <a:pt x="1155" y="10464"/>
                </a:lnTo>
                <a:lnTo>
                  <a:pt x="0" y="16865"/>
                </a:lnTo>
                <a:lnTo>
                  <a:pt x="4064" y="7556"/>
                </a:lnTo>
                <a:lnTo>
                  <a:pt x="4648" y="9309"/>
                </a:lnTo>
                <a:lnTo>
                  <a:pt x="7556" y="2908"/>
                </a:lnTo>
                <a:close/>
              </a:path>
              <a:path w="14604" h="17144">
                <a:moveTo>
                  <a:pt x="11036" y="5524"/>
                </a:moveTo>
                <a:lnTo>
                  <a:pt x="10464" y="6985"/>
                </a:lnTo>
                <a:lnTo>
                  <a:pt x="11036" y="6400"/>
                </a:lnTo>
                <a:lnTo>
                  <a:pt x="11036" y="5524"/>
                </a:lnTo>
                <a:close/>
              </a:path>
              <a:path w="14604" h="17144">
                <a:moveTo>
                  <a:pt x="11811" y="5626"/>
                </a:moveTo>
                <a:lnTo>
                  <a:pt x="11620" y="4076"/>
                </a:lnTo>
                <a:lnTo>
                  <a:pt x="11137" y="5283"/>
                </a:lnTo>
                <a:lnTo>
                  <a:pt x="11811" y="5626"/>
                </a:lnTo>
                <a:close/>
              </a:path>
              <a:path w="14604" h="17144">
                <a:moveTo>
                  <a:pt x="14528" y="4648"/>
                </a:moveTo>
                <a:lnTo>
                  <a:pt x="12204" y="5816"/>
                </a:lnTo>
                <a:lnTo>
                  <a:pt x="11811" y="5626"/>
                </a:lnTo>
                <a:lnTo>
                  <a:pt x="12204" y="8724"/>
                </a:lnTo>
                <a:lnTo>
                  <a:pt x="13868" y="5816"/>
                </a:lnTo>
                <a:lnTo>
                  <a:pt x="14528" y="464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7017637" y="795650"/>
            <a:ext cx="1270" cy="635"/>
          </a:xfrm>
          <a:custGeom>
            <a:avLst/>
            <a:gdLst/>
            <a:ahLst/>
            <a:cxnLst/>
            <a:rect l="l" t="t" r="r" b="b"/>
            <a:pathLst>
              <a:path w="1270" h="634">
                <a:moveTo>
                  <a:pt x="0" y="581"/>
                </a:moveTo>
                <a:lnTo>
                  <a:pt x="1162" y="581"/>
                </a:lnTo>
                <a:lnTo>
                  <a:pt x="581" y="581"/>
                </a:lnTo>
                <a:lnTo>
                  <a:pt x="0" y="0"/>
                </a:lnTo>
                <a:lnTo>
                  <a:pt x="0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7505441" y="161331"/>
            <a:ext cx="8255" cy="1905"/>
          </a:xfrm>
          <a:custGeom>
            <a:avLst/>
            <a:gdLst/>
            <a:ahLst/>
            <a:cxnLst/>
            <a:rect l="l" t="t" r="r" b="b"/>
            <a:pathLst>
              <a:path w="8254" h="1905">
                <a:moveTo>
                  <a:pt x="2325" y="1744"/>
                </a:moveTo>
                <a:lnTo>
                  <a:pt x="1162" y="1162"/>
                </a:lnTo>
                <a:lnTo>
                  <a:pt x="0" y="0"/>
                </a:lnTo>
                <a:lnTo>
                  <a:pt x="4069" y="0"/>
                </a:lnTo>
                <a:lnTo>
                  <a:pt x="8139" y="581"/>
                </a:lnTo>
                <a:lnTo>
                  <a:pt x="2325" y="174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7150780" y="691577"/>
            <a:ext cx="8255" cy="10160"/>
          </a:xfrm>
          <a:custGeom>
            <a:avLst/>
            <a:gdLst/>
            <a:ahLst/>
            <a:cxnLst/>
            <a:rect l="l" t="t" r="r" b="b"/>
            <a:pathLst>
              <a:path w="8254" h="10159">
                <a:moveTo>
                  <a:pt x="4651" y="9884"/>
                </a:moveTo>
                <a:lnTo>
                  <a:pt x="5814" y="4651"/>
                </a:lnTo>
                <a:lnTo>
                  <a:pt x="0" y="0"/>
                </a:lnTo>
                <a:lnTo>
                  <a:pt x="2907" y="1744"/>
                </a:lnTo>
                <a:lnTo>
                  <a:pt x="5232" y="4069"/>
                </a:lnTo>
                <a:lnTo>
                  <a:pt x="8139" y="5232"/>
                </a:lnTo>
                <a:lnTo>
                  <a:pt x="4651" y="988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7035661" y="784603"/>
            <a:ext cx="8255" cy="12700"/>
          </a:xfrm>
          <a:custGeom>
            <a:avLst/>
            <a:gdLst/>
            <a:ahLst/>
            <a:cxnLst/>
            <a:rect l="l" t="t" r="r" b="b"/>
            <a:pathLst>
              <a:path w="8254" h="12700">
                <a:moveTo>
                  <a:pt x="8139" y="12209"/>
                </a:moveTo>
                <a:lnTo>
                  <a:pt x="0" y="2325"/>
                </a:lnTo>
                <a:lnTo>
                  <a:pt x="0" y="0"/>
                </a:lnTo>
                <a:lnTo>
                  <a:pt x="5814" y="5232"/>
                </a:lnTo>
                <a:lnTo>
                  <a:pt x="7558" y="7558"/>
                </a:lnTo>
                <a:lnTo>
                  <a:pt x="8139" y="1220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7297296" y="521806"/>
            <a:ext cx="2540" cy="1905"/>
          </a:xfrm>
          <a:custGeom>
            <a:avLst/>
            <a:gdLst/>
            <a:ahLst/>
            <a:cxnLst/>
            <a:rect l="l" t="t" r="r" b="b"/>
            <a:pathLst>
              <a:path w="2540" h="1904">
                <a:moveTo>
                  <a:pt x="1162" y="1744"/>
                </a:moveTo>
                <a:lnTo>
                  <a:pt x="0" y="0"/>
                </a:lnTo>
                <a:lnTo>
                  <a:pt x="2325" y="1162"/>
                </a:lnTo>
                <a:lnTo>
                  <a:pt x="1162" y="174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6278083" y="1257871"/>
            <a:ext cx="1270" cy="1905"/>
          </a:xfrm>
          <a:custGeom>
            <a:avLst/>
            <a:gdLst/>
            <a:ahLst/>
            <a:cxnLst/>
            <a:rect l="l" t="t" r="r" b="b"/>
            <a:pathLst>
              <a:path w="1270" h="1905">
                <a:moveTo>
                  <a:pt x="0" y="1744"/>
                </a:moveTo>
                <a:lnTo>
                  <a:pt x="1162" y="0"/>
                </a:lnTo>
                <a:lnTo>
                  <a:pt x="581" y="1162"/>
                </a:lnTo>
                <a:lnTo>
                  <a:pt x="0" y="174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7301365" y="511340"/>
            <a:ext cx="635" cy="1905"/>
          </a:xfrm>
          <a:custGeom>
            <a:avLst/>
            <a:gdLst/>
            <a:ahLst/>
            <a:cxnLst/>
            <a:rect l="l" t="t" r="r" b="b"/>
            <a:pathLst>
              <a:path w="634" h="1904">
                <a:moveTo>
                  <a:pt x="0" y="0"/>
                </a:moveTo>
                <a:lnTo>
                  <a:pt x="581" y="1744"/>
                </a:lnTo>
                <a:lnTo>
                  <a:pt x="581" y="1162"/>
                </a:lnTo>
                <a:lnTo>
                  <a:pt x="0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7518813" y="143307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4">
                <a:moveTo>
                  <a:pt x="0" y="4069"/>
                </a:moveTo>
                <a:lnTo>
                  <a:pt x="3488" y="0"/>
                </a:lnTo>
                <a:lnTo>
                  <a:pt x="2325" y="1744"/>
                </a:lnTo>
                <a:lnTo>
                  <a:pt x="0" y="406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6761235" y="1047401"/>
            <a:ext cx="635" cy="3810"/>
          </a:xfrm>
          <a:custGeom>
            <a:avLst/>
            <a:gdLst/>
            <a:ahLst/>
            <a:cxnLst/>
            <a:rect l="l" t="t" r="r" b="b"/>
            <a:pathLst>
              <a:path w="634" h="3809">
                <a:moveTo>
                  <a:pt x="0" y="3488"/>
                </a:moveTo>
                <a:lnTo>
                  <a:pt x="0" y="581"/>
                </a:lnTo>
                <a:lnTo>
                  <a:pt x="581" y="581"/>
                </a:lnTo>
                <a:lnTo>
                  <a:pt x="581" y="0"/>
                </a:lnTo>
                <a:lnTo>
                  <a:pt x="581" y="1744"/>
                </a:lnTo>
                <a:lnTo>
                  <a:pt x="0" y="34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g object 47"/>
          <p:cNvSpPr/>
          <p:nvPr/>
        </p:nvSpPr>
        <p:spPr>
          <a:xfrm>
            <a:off x="6813562" y="984027"/>
            <a:ext cx="3810" cy="3175"/>
          </a:xfrm>
          <a:custGeom>
            <a:avLst/>
            <a:gdLst/>
            <a:ahLst/>
            <a:cxnLst/>
            <a:rect l="l" t="t" r="r" b="b"/>
            <a:pathLst>
              <a:path w="3809" h="3175">
                <a:moveTo>
                  <a:pt x="2325" y="2907"/>
                </a:moveTo>
                <a:lnTo>
                  <a:pt x="0" y="2325"/>
                </a:lnTo>
                <a:lnTo>
                  <a:pt x="0" y="0"/>
                </a:lnTo>
                <a:lnTo>
                  <a:pt x="3488" y="0"/>
                </a:lnTo>
                <a:lnTo>
                  <a:pt x="2907" y="2325"/>
                </a:lnTo>
                <a:lnTo>
                  <a:pt x="2325" y="290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g object 48"/>
          <p:cNvSpPr/>
          <p:nvPr/>
        </p:nvSpPr>
        <p:spPr>
          <a:xfrm>
            <a:off x="6688559" y="1108449"/>
            <a:ext cx="635" cy="635"/>
          </a:xfrm>
          <a:custGeom>
            <a:avLst/>
            <a:gdLst/>
            <a:ahLst/>
            <a:cxnLst/>
            <a:rect l="l" t="t" r="r" b="b"/>
            <a:pathLst>
              <a:path w="634" h="634">
                <a:moveTo>
                  <a:pt x="581" y="581"/>
                </a:moveTo>
                <a:lnTo>
                  <a:pt x="581" y="0"/>
                </a:lnTo>
                <a:lnTo>
                  <a:pt x="581" y="581"/>
                </a:lnTo>
                <a:lnTo>
                  <a:pt x="0" y="581"/>
                </a:lnTo>
                <a:lnTo>
                  <a:pt x="581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g object 49"/>
          <p:cNvSpPr/>
          <p:nvPr/>
        </p:nvSpPr>
        <p:spPr>
          <a:xfrm>
            <a:off x="6815887" y="978213"/>
            <a:ext cx="3810" cy="6350"/>
          </a:xfrm>
          <a:custGeom>
            <a:avLst/>
            <a:gdLst/>
            <a:ahLst/>
            <a:cxnLst/>
            <a:rect l="l" t="t" r="r" b="b"/>
            <a:pathLst>
              <a:path w="3809" h="6350">
                <a:moveTo>
                  <a:pt x="2325" y="5814"/>
                </a:moveTo>
                <a:lnTo>
                  <a:pt x="581" y="5814"/>
                </a:lnTo>
                <a:lnTo>
                  <a:pt x="1162" y="4069"/>
                </a:lnTo>
                <a:lnTo>
                  <a:pt x="581" y="2325"/>
                </a:lnTo>
                <a:lnTo>
                  <a:pt x="0" y="0"/>
                </a:lnTo>
                <a:lnTo>
                  <a:pt x="3488" y="5232"/>
                </a:lnTo>
                <a:lnTo>
                  <a:pt x="2325" y="581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g object 50"/>
          <p:cNvSpPr/>
          <p:nvPr/>
        </p:nvSpPr>
        <p:spPr>
          <a:xfrm>
            <a:off x="7017626" y="781125"/>
            <a:ext cx="19050" cy="31115"/>
          </a:xfrm>
          <a:custGeom>
            <a:avLst/>
            <a:gdLst/>
            <a:ahLst/>
            <a:cxnLst/>
            <a:rect l="l" t="t" r="r" b="b"/>
            <a:pathLst>
              <a:path w="19050" h="31115">
                <a:moveTo>
                  <a:pt x="16865" y="28486"/>
                </a:moveTo>
                <a:lnTo>
                  <a:pt x="15125" y="26162"/>
                </a:lnTo>
                <a:lnTo>
                  <a:pt x="15608" y="29159"/>
                </a:lnTo>
                <a:lnTo>
                  <a:pt x="15125" y="29641"/>
                </a:lnTo>
                <a:lnTo>
                  <a:pt x="15697" y="30810"/>
                </a:lnTo>
                <a:lnTo>
                  <a:pt x="15697" y="29641"/>
                </a:lnTo>
                <a:lnTo>
                  <a:pt x="15697" y="29070"/>
                </a:lnTo>
                <a:lnTo>
                  <a:pt x="15697" y="28486"/>
                </a:lnTo>
                <a:lnTo>
                  <a:pt x="16865" y="28486"/>
                </a:lnTo>
                <a:close/>
              </a:path>
              <a:path w="19050" h="31115">
                <a:moveTo>
                  <a:pt x="18605" y="11620"/>
                </a:moveTo>
                <a:lnTo>
                  <a:pt x="13373" y="5232"/>
                </a:lnTo>
                <a:lnTo>
                  <a:pt x="4660" y="0"/>
                </a:lnTo>
                <a:lnTo>
                  <a:pt x="2336" y="1739"/>
                </a:lnTo>
                <a:lnTo>
                  <a:pt x="5816" y="9880"/>
                </a:lnTo>
                <a:lnTo>
                  <a:pt x="3492" y="8140"/>
                </a:lnTo>
                <a:lnTo>
                  <a:pt x="1752" y="5803"/>
                </a:lnTo>
                <a:lnTo>
                  <a:pt x="0" y="4064"/>
                </a:lnTo>
                <a:lnTo>
                  <a:pt x="2730" y="8991"/>
                </a:lnTo>
                <a:lnTo>
                  <a:pt x="6540" y="14681"/>
                </a:lnTo>
                <a:lnTo>
                  <a:pt x="11455" y="20586"/>
                </a:lnTo>
                <a:lnTo>
                  <a:pt x="17449" y="26162"/>
                </a:lnTo>
                <a:lnTo>
                  <a:pt x="13919" y="20713"/>
                </a:lnTo>
                <a:lnTo>
                  <a:pt x="12280" y="17513"/>
                </a:lnTo>
                <a:lnTo>
                  <a:pt x="10337" y="13970"/>
                </a:lnTo>
                <a:lnTo>
                  <a:pt x="5816" y="7556"/>
                </a:lnTo>
                <a:lnTo>
                  <a:pt x="6985" y="5232"/>
                </a:lnTo>
                <a:lnTo>
                  <a:pt x="11633" y="8140"/>
                </a:lnTo>
                <a:lnTo>
                  <a:pt x="14541" y="11620"/>
                </a:lnTo>
                <a:lnTo>
                  <a:pt x="12801" y="8712"/>
                </a:lnTo>
                <a:lnTo>
                  <a:pt x="18605" y="1162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g object 51"/>
          <p:cNvSpPr/>
          <p:nvPr/>
        </p:nvSpPr>
        <p:spPr>
          <a:xfrm>
            <a:off x="7094384" y="772393"/>
            <a:ext cx="1270" cy="1905"/>
          </a:xfrm>
          <a:custGeom>
            <a:avLst/>
            <a:gdLst/>
            <a:ahLst/>
            <a:cxnLst/>
            <a:rect l="l" t="t" r="r" b="b"/>
            <a:pathLst>
              <a:path w="1270" h="1904">
                <a:moveTo>
                  <a:pt x="290" y="581"/>
                </a:moveTo>
                <a:lnTo>
                  <a:pt x="0" y="581"/>
                </a:lnTo>
                <a:lnTo>
                  <a:pt x="0" y="0"/>
                </a:lnTo>
                <a:lnTo>
                  <a:pt x="290" y="581"/>
                </a:lnTo>
                <a:close/>
              </a:path>
              <a:path w="1270" h="1904">
                <a:moveTo>
                  <a:pt x="581" y="1744"/>
                </a:moveTo>
                <a:lnTo>
                  <a:pt x="581" y="1162"/>
                </a:lnTo>
                <a:lnTo>
                  <a:pt x="290" y="581"/>
                </a:lnTo>
                <a:lnTo>
                  <a:pt x="581" y="581"/>
                </a:lnTo>
                <a:lnTo>
                  <a:pt x="1162" y="1162"/>
                </a:lnTo>
                <a:lnTo>
                  <a:pt x="581" y="174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g object 52"/>
          <p:cNvSpPr/>
          <p:nvPr/>
        </p:nvSpPr>
        <p:spPr>
          <a:xfrm>
            <a:off x="5884467" y="1203800"/>
            <a:ext cx="2540" cy="5080"/>
          </a:xfrm>
          <a:custGeom>
            <a:avLst/>
            <a:gdLst/>
            <a:ahLst/>
            <a:cxnLst/>
            <a:rect l="l" t="t" r="r" b="b"/>
            <a:pathLst>
              <a:path w="2539" h="5080">
                <a:moveTo>
                  <a:pt x="581" y="4651"/>
                </a:moveTo>
                <a:lnTo>
                  <a:pt x="0" y="4069"/>
                </a:lnTo>
                <a:lnTo>
                  <a:pt x="581" y="2325"/>
                </a:lnTo>
                <a:lnTo>
                  <a:pt x="1744" y="1162"/>
                </a:lnTo>
                <a:lnTo>
                  <a:pt x="2325" y="0"/>
                </a:lnTo>
                <a:lnTo>
                  <a:pt x="1744" y="1744"/>
                </a:lnTo>
                <a:lnTo>
                  <a:pt x="1162" y="2907"/>
                </a:lnTo>
                <a:lnTo>
                  <a:pt x="581" y="465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g object 53"/>
          <p:cNvSpPr/>
          <p:nvPr/>
        </p:nvSpPr>
        <p:spPr>
          <a:xfrm>
            <a:off x="5065841" y="-301"/>
            <a:ext cx="3175" cy="635"/>
          </a:xfrm>
          <a:custGeom>
            <a:avLst/>
            <a:gdLst/>
            <a:ahLst/>
            <a:cxnLst/>
            <a:rect l="l" t="t" r="r" b="b"/>
            <a:pathLst>
              <a:path w="3175" h="635">
                <a:moveTo>
                  <a:pt x="2325" y="581"/>
                </a:moveTo>
                <a:lnTo>
                  <a:pt x="0" y="581"/>
                </a:lnTo>
                <a:lnTo>
                  <a:pt x="2907" y="0"/>
                </a:lnTo>
                <a:lnTo>
                  <a:pt x="2325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g object 54"/>
          <p:cNvSpPr/>
          <p:nvPr/>
        </p:nvSpPr>
        <p:spPr>
          <a:xfrm>
            <a:off x="5305964" y="478200"/>
            <a:ext cx="3175" cy="635"/>
          </a:xfrm>
          <a:custGeom>
            <a:avLst/>
            <a:gdLst/>
            <a:ahLst/>
            <a:cxnLst/>
            <a:rect l="l" t="t" r="r" b="b"/>
            <a:pathLst>
              <a:path w="3175" h="634">
                <a:moveTo>
                  <a:pt x="2907" y="581"/>
                </a:moveTo>
                <a:lnTo>
                  <a:pt x="0" y="581"/>
                </a:lnTo>
                <a:lnTo>
                  <a:pt x="581" y="0"/>
                </a:lnTo>
                <a:lnTo>
                  <a:pt x="2907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g object 55"/>
          <p:cNvSpPr/>
          <p:nvPr/>
        </p:nvSpPr>
        <p:spPr>
          <a:xfrm>
            <a:off x="5340267" y="171796"/>
            <a:ext cx="1905" cy="635"/>
          </a:xfrm>
          <a:custGeom>
            <a:avLst/>
            <a:gdLst/>
            <a:ahLst/>
            <a:cxnLst/>
            <a:rect l="l" t="t" r="r" b="b"/>
            <a:pathLst>
              <a:path w="1904" h="635">
                <a:moveTo>
                  <a:pt x="0" y="0"/>
                </a:moveTo>
                <a:lnTo>
                  <a:pt x="1162" y="0"/>
                </a:lnTo>
                <a:lnTo>
                  <a:pt x="1744" y="581"/>
                </a:lnTo>
                <a:lnTo>
                  <a:pt x="581" y="0"/>
                </a:lnTo>
                <a:lnTo>
                  <a:pt x="0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g object 56"/>
          <p:cNvSpPr/>
          <p:nvPr/>
        </p:nvSpPr>
        <p:spPr>
          <a:xfrm>
            <a:off x="5294336" y="620064"/>
            <a:ext cx="3810" cy="6985"/>
          </a:xfrm>
          <a:custGeom>
            <a:avLst/>
            <a:gdLst/>
            <a:ahLst/>
            <a:cxnLst/>
            <a:rect l="l" t="t" r="r" b="b"/>
            <a:pathLst>
              <a:path w="3810" h="6984">
                <a:moveTo>
                  <a:pt x="0" y="6976"/>
                </a:moveTo>
                <a:lnTo>
                  <a:pt x="581" y="5232"/>
                </a:lnTo>
                <a:lnTo>
                  <a:pt x="1744" y="3488"/>
                </a:lnTo>
                <a:lnTo>
                  <a:pt x="3488" y="0"/>
                </a:lnTo>
                <a:lnTo>
                  <a:pt x="2907" y="1744"/>
                </a:lnTo>
                <a:lnTo>
                  <a:pt x="2325" y="2907"/>
                </a:lnTo>
                <a:lnTo>
                  <a:pt x="1162" y="4651"/>
                </a:lnTo>
                <a:lnTo>
                  <a:pt x="1162" y="5232"/>
                </a:lnTo>
                <a:lnTo>
                  <a:pt x="581" y="6395"/>
                </a:lnTo>
                <a:lnTo>
                  <a:pt x="0" y="697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g object 57"/>
          <p:cNvSpPr/>
          <p:nvPr/>
        </p:nvSpPr>
        <p:spPr>
          <a:xfrm>
            <a:off x="5343174" y="92143"/>
            <a:ext cx="2540" cy="1270"/>
          </a:xfrm>
          <a:custGeom>
            <a:avLst/>
            <a:gdLst/>
            <a:ahLst/>
            <a:cxnLst/>
            <a:rect l="l" t="t" r="r" b="b"/>
            <a:pathLst>
              <a:path w="2539" h="1269">
                <a:moveTo>
                  <a:pt x="2325" y="581"/>
                </a:moveTo>
                <a:lnTo>
                  <a:pt x="0" y="581"/>
                </a:lnTo>
                <a:lnTo>
                  <a:pt x="0" y="0"/>
                </a:lnTo>
                <a:lnTo>
                  <a:pt x="1162" y="0"/>
                </a:lnTo>
                <a:lnTo>
                  <a:pt x="2325" y="581"/>
                </a:lnTo>
                <a:close/>
              </a:path>
              <a:path w="2539" h="1269">
                <a:moveTo>
                  <a:pt x="581" y="1162"/>
                </a:moveTo>
                <a:lnTo>
                  <a:pt x="581" y="581"/>
                </a:lnTo>
                <a:lnTo>
                  <a:pt x="2325" y="581"/>
                </a:lnTo>
                <a:lnTo>
                  <a:pt x="581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g object 58"/>
          <p:cNvSpPr/>
          <p:nvPr/>
        </p:nvSpPr>
        <p:spPr>
          <a:xfrm>
            <a:off x="5305374" y="488085"/>
            <a:ext cx="6350" cy="17780"/>
          </a:xfrm>
          <a:custGeom>
            <a:avLst/>
            <a:gdLst/>
            <a:ahLst/>
            <a:cxnLst/>
            <a:rect l="l" t="t" r="r" b="b"/>
            <a:pathLst>
              <a:path w="6350" h="17779">
                <a:moveTo>
                  <a:pt x="1168" y="16865"/>
                </a:moveTo>
                <a:lnTo>
                  <a:pt x="0" y="16281"/>
                </a:lnTo>
                <a:lnTo>
                  <a:pt x="584" y="16865"/>
                </a:lnTo>
                <a:lnTo>
                  <a:pt x="1168" y="16865"/>
                </a:lnTo>
                <a:close/>
              </a:path>
              <a:path w="6350" h="17779">
                <a:moveTo>
                  <a:pt x="2324" y="17449"/>
                </a:moveTo>
                <a:lnTo>
                  <a:pt x="1752" y="16865"/>
                </a:lnTo>
                <a:lnTo>
                  <a:pt x="1168" y="16865"/>
                </a:lnTo>
                <a:lnTo>
                  <a:pt x="2324" y="17449"/>
                </a:lnTo>
                <a:close/>
              </a:path>
              <a:path w="6350" h="17779">
                <a:moveTo>
                  <a:pt x="5816" y="1168"/>
                </a:moveTo>
                <a:lnTo>
                  <a:pt x="4648" y="0"/>
                </a:lnTo>
                <a:lnTo>
                  <a:pt x="4648" y="1168"/>
                </a:lnTo>
                <a:lnTo>
                  <a:pt x="5816" y="116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bg object 59"/>
          <p:cNvSpPr/>
          <p:nvPr/>
        </p:nvSpPr>
        <p:spPr>
          <a:xfrm>
            <a:off x="5076304" y="280529"/>
            <a:ext cx="26034" cy="10795"/>
          </a:xfrm>
          <a:custGeom>
            <a:avLst/>
            <a:gdLst/>
            <a:ahLst/>
            <a:cxnLst/>
            <a:rect l="l" t="t" r="r" b="b"/>
            <a:pathLst>
              <a:path w="26035" h="10795">
                <a:moveTo>
                  <a:pt x="1155" y="0"/>
                </a:moveTo>
                <a:lnTo>
                  <a:pt x="0" y="0"/>
                </a:lnTo>
                <a:lnTo>
                  <a:pt x="571" y="584"/>
                </a:lnTo>
                <a:lnTo>
                  <a:pt x="1155" y="0"/>
                </a:lnTo>
                <a:close/>
              </a:path>
              <a:path w="26035" h="10795">
                <a:moveTo>
                  <a:pt x="24993" y="9296"/>
                </a:moveTo>
                <a:lnTo>
                  <a:pt x="24409" y="9296"/>
                </a:lnTo>
                <a:lnTo>
                  <a:pt x="22669" y="9880"/>
                </a:lnTo>
                <a:lnTo>
                  <a:pt x="21513" y="9880"/>
                </a:lnTo>
                <a:lnTo>
                  <a:pt x="20345" y="10464"/>
                </a:lnTo>
                <a:lnTo>
                  <a:pt x="23253" y="9880"/>
                </a:lnTo>
                <a:lnTo>
                  <a:pt x="24993" y="9880"/>
                </a:lnTo>
                <a:lnTo>
                  <a:pt x="24993" y="9296"/>
                </a:lnTo>
                <a:close/>
              </a:path>
              <a:path w="26035" h="10795">
                <a:moveTo>
                  <a:pt x="25577" y="10464"/>
                </a:moveTo>
                <a:lnTo>
                  <a:pt x="24993" y="9880"/>
                </a:lnTo>
                <a:lnTo>
                  <a:pt x="24993" y="10464"/>
                </a:lnTo>
                <a:lnTo>
                  <a:pt x="25577" y="1046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bg object 60"/>
          <p:cNvSpPr/>
          <p:nvPr/>
        </p:nvSpPr>
        <p:spPr>
          <a:xfrm>
            <a:off x="5112931" y="343318"/>
            <a:ext cx="5080" cy="17145"/>
          </a:xfrm>
          <a:custGeom>
            <a:avLst/>
            <a:gdLst/>
            <a:ahLst/>
            <a:cxnLst/>
            <a:rect l="l" t="t" r="r" b="b"/>
            <a:pathLst>
              <a:path w="5079" h="17145">
                <a:moveTo>
                  <a:pt x="2324" y="0"/>
                </a:moveTo>
                <a:lnTo>
                  <a:pt x="0" y="584"/>
                </a:lnTo>
                <a:lnTo>
                  <a:pt x="584" y="584"/>
                </a:lnTo>
                <a:lnTo>
                  <a:pt x="2324" y="0"/>
                </a:lnTo>
                <a:close/>
              </a:path>
              <a:path w="5079" h="17145">
                <a:moveTo>
                  <a:pt x="4648" y="12788"/>
                </a:moveTo>
                <a:lnTo>
                  <a:pt x="2324" y="16865"/>
                </a:lnTo>
                <a:lnTo>
                  <a:pt x="2908" y="16281"/>
                </a:lnTo>
                <a:lnTo>
                  <a:pt x="4648" y="127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bg object 61"/>
          <p:cNvSpPr/>
          <p:nvPr/>
        </p:nvSpPr>
        <p:spPr>
          <a:xfrm>
            <a:off x="5098981" y="288660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2907" y="1162"/>
                </a:moveTo>
                <a:lnTo>
                  <a:pt x="1744" y="1162"/>
                </a:lnTo>
                <a:lnTo>
                  <a:pt x="1162" y="581"/>
                </a:lnTo>
                <a:lnTo>
                  <a:pt x="581" y="581"/>
                </a:lnTo>
                <a:lnTo>
                  <a:pt x="0" y="0"/>
                </a:lnTo>
                <a:lnTo>
                  <a:pt x="2907" y="0"/>
                </a:lnTo>
                <a:lnTo>
                  <a:pt x="3488" y="581"/>
                </a:lnTo>
                <a:lnTo>
                  <a:pt x="2907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bg object 62"/>
          <p:cNvSpPr/>
          <p:nvPr/>
        </p:nvSpPr>
        <p:spPr>
          <a:xfrm>
            <a:off x="5100726" y="218890"/>
            <a:ext cx="1905" cy="635"/>
          </a:xfrm>
          <a:custGeom>
            <a:avLst/>
            <a:gdLst/>
            <a:ahLst/>
            <a:cxnLst/>
            <a:rect l="l" t="t" r="r" b="b"/>
            <a:pathLst>
              <a:path w="1904" h="635">
                <a:moveTo>
                  <a:pt x="1744" y="581"/>
                </a:moveTo>
                <a:lnTo>
                  <a:pt x="0" y="581"/>
                </a:lnTo>
                <a:lnTo>
                  <a:pt x="581" y="0"/>
                </a:lnTo>
                <a:lnTo>
                  <a:pt x="1744" y="0"/>
                </a:lnTo>
                <a:lnTo>
                  <a:pt x="1744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bg object 63"/>
          <p:cNvSpPr/>
          <p:nvPr/>
        </p:nvSpPr>
        <p:spPr>
          <a:xfrm>
            <a:off x="5293169" y="615415"/>
            <a:ext cx="2540" cy="5080"/>
          </a:xfrm>
          <a:custGeom>
            <a:avLst/>
            <a:gdLst/>
            <a:ahLst/>
            <a:cxnLst/>
            <a:rect l="l" t="t" r="r" b="b"/>
            <a:pathLst>
              <a:path w="2539" h="5079">
                <a:moveTo>
                  <a:pt x="584" y="584"/>
                </a:moveTo>
                <a:lnTo>
                  <a:pt x="0" y="0"/>
                </a:lnTo>
                <a:lnTo>
                  <a:pt x="0" y="584"/>
                </a:lnTo>
                <a:lnTo>
                  <a:pt x="584" y="584"/>
                </a:lnTo>
                <a:close/>
              </a:path>
              <a:path w="2539" h="5079">
                <a:moveTo>
                  <a:pt x="2324" y="2908"/>
                </a:moveTo>
                <a:lnTo>
                  <a:pt x="1739" y="1752"/>
                </a:lnTo>
                <a:lnTo>
                  <a:pt x="584" y="584"/>
                </a:lnTo>
                <a:lnTo>
                  <a:pt x="2324" y="4648"/>
                </a:lnTo>
                <a:lnTo>
                  <a:pt x="2324" y="290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bg object 64"/>
          <p:cNvSpPr/>
          <p:nvPr/>
        </p:nvSpPr>
        <p:spPr>
          <a:xfrm>
            <a:off x="5173396" y="511352"/>
            <a:ext cx="8890" cy="5715"/>
          </a:xfrm>
          <a:custGeom>
            <a:avLst/>
            <a:gdLst/>
            <a:ahLst/>
            <a:cxnLst/>
            <a:rect l="l" t="t" r="r" b="b"/>
            <a:pathLst>
              <a:path w="8889" h="5715">
                <a:moveTo>
                  <a:pt x="5816" y="0"/>
                </a:moveTo>
                <a:lnTo>
                  <a:pt x="0" y="2324"/>
                </a:lnTo>
                <a:lnTo>
                  <a:pt x="2324" y="2324"/>
                </a:lnTo>
                <a:lnTo>
                  <a:pt x="4648" y="1739"/>
                </a:lnTo>
                <a:lnTo>
                  <a:pt x="5816" y="2324"/>
                </a:lnTo>
                <a:lnTo>
                  <a:pt x="5816" y="0"/>
                </a:lnTo>
                <a:close/>
              </a:path>
              <a:path w="8889" h="5715">
                <a:moveTo>
                  <a:pt x="8724" y="2895"/>
                </a:moveTo>
                <a:lnTo>
                  <a:pt x="8140" y="2324"/>
                </a:lnTo>
                <a:lnTo>
                  <a:pt x="5816" y="2324"/>
                </a:lnTo>
                <a:lnTo>
                  <a:pt x="5816" y="3479"/>
                </a:lnTo>
                <a:lnTo>
                  <a:pt x="5232" y="5232"/>
                </a:lnTo>
                <a:lnTo>
                  <a:pt x="7556" y="5232"/>
                </a:lnTo>
                <a:lnTo>
                  <a:pt x="8724" y="289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bg object 65"/>
          <p:cNvSpPr/>
          <p:nvPr/>
        </p:nvSpPr>
        <p:spPr>
          <a:xfrm>
            <a:off x="5843181" y="1205546"/>
            <a:ext cx="48895" cy="27305"/>
          </a:xfrm>
          <a:custGeom>
            <a:avLst/>
            <a:gdLst/>
            <a:ahLst/>
            <a:cxnLst/>
            <a:rect l="l" t="t" r="r" b="b"/>
            <a:pathLst>
              <a:path w="48895" h="27305">
                <a:moveTo>
                  <a:pt x="5816" y="18605"/>
                </a:moveTo>
                <a:lnTo>
                  <a:pt x="3848" y="19354"/>
                </a:lnTo>
                <a:lnTo>
                  <a:pt x="2692" y="16281"/>
                </a:lnTo>
                <a:lnTo>
                  <a:pt x="1638" y="13208"/>
                </a:lnTo>
                <a:lnTo>
                  <a:pt x="0" y="13957"/>
                </a:lnTo>
                <a:lnTo>
                  <a:pt x="1168" y="15125"/>
                </a:lnTo>
                <a:lnTo>
                  <a:pt x="1739" y="23266"/>
                </a:lnTo>
                <a:lnTo>
                  <a:pt x="4648" y="21513"/>
                </a:lnTo>
                <a:lnTo>
                  <a:pt x="5816" y="18605"/>
                </a:lnTo>
                <a:close/>
              </a:path>
              <a:path w="48895" h="27305">
                <a:moveTo>
                  <a:pt x="5816" y="16865"/>
                </a:moveTo>
                <a:lnTo>
                  <a:pt x="5232" y="18605"/>
                </a:lnTo>
                <a:lnTo>
                  <a:pt x="5816" y="18034"/>
                </a:lnTo>
                <a:lnTo>
                  <a:pt x="5816" y="16865"/>
                </a:lnTo>
                <a:close/>
              </a:path>
              <a:path w="48895" h="27305">
                <a:moveTo>
                  <a:pt x="27901" y="25006"/>
                </a:moveTo>
                <a:lnTo>
                  <a:pt x="26746" y="26162"/>
                </a:lnTo>
                <a:lnTo>
                  <a:pt x="27330" y="26746"/>
                </a:lnTo>
                <a:lnTo>
                  <a:pt x="27330" y="26162"/>
                </a:lnTo>
                <a:lnTo>
                  <a:pt x="27901" y="25590"/>
                </a:lnTo>
                <a:lnTo>
                  <a:pt x="27901" y="25006"/>
                </a:lnTo>
                <a:close/>
              </a:path>
              <a:path w="48895" h="27305">
                <a:moveTo>
                  <a:pt x="29070" y="23837"/>
                </a:moveTo>
                <a:lnTo>
                  <a:pt x="28486" y="24422"/>
                </a:lnTo>
                <a:lnTo>
                  <a:pt x="29070" y="24422"/>
                </a:lnTo>
                <a:lnTo>
                  <a:pt x="29070" y="23837"/>
                </a:lnTo>
                <a:close/>
              </a:path>
              <a:path w="48895" h="27305">
                <a:moveTo>
                  <a:pt x="31978" y="22098"/>
                </a:moveTo>
                <a:lnTo>
                  <a:pt x="29654" y="24422"/>
                </a:lnTo>
                <a:lnTo>
                  <a:pt x="30238" y="24422"/>
                </a:lnTo>
                <a:lnTo>
                  <a:pt x="30810" y="25006"/>
                </a:lnTo>
                <a:lnTo>
                  <a:pt x="31978" y="22098"/>
                </a:lnTo>
                <a:close/>
              </a:path>
              <a:path w="48895" h="27305">
                <a:moveTo>
                  <a:pt x="48844" y="2324"/>
                </a:moveTo>
                <a:lnTo>
                  <a:pt x="47091" y="0"/>
                </a:lnTo>
                <a:lnTo>
                  <a:pt x="43027" y="4076"/>
                </a:lnTo>
                <a:lnTo>
                  <a:pt x="43027" y="4660"/>
                </a:lnTo>
                <a:lnTo>
                  <a:pt x="43611" y="4660"/>
                </a:lnTo>
                <a:lnTo>
                  <a:pt x="43611" y="5232"/>
                </a:lnTo>
                <a:lnTo>
                  <a:pt x="44183" y="5232"/>
                </a:lnTo>
                <a:lnTo>
                  <a:pt x="44183" y="6400"/>
                </a:lnTo>
                <a:lnTo>
                  <a:pt x="44767" y="7556"/>
                </a:lnTo>
                <a:lnTo>
                  <a:pt x="45351" y="9309"/>
                </a:lnTo>
                <a:lnTo>
                  <a:pt x="46507" y="11049"/>
                </a:lnTo>
                <a:lnTo>
                  <a:pt x="47675" y="12217"/>
                </a:lnTo>
                <a:lnTo>
                  <a:pt x="47675" y="11633"/>
                </a:lnTo>
                <a:lnTo>
                  <a:pt x="48260" y="11633"/>
                </a:lnTo>
                <a:lnTo>
                  <a:pt x="48260" y="11049"/>
                </a:lnTo>
                <a:lnTo>
                  <a:pt x="48844" y="232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bg object 66"/>
          <p:cNvSpPr/>
          <p:nvPr/>
        </p:nvSpPr>
        <p:spPr>
          <a:xfrm>
            <a:off x="7008916" y="828790"/>
            <a:ext cx="8890" cy="6350"/>
          </a:xfrm>
          <a:custGeom>
            <a:avLst/>
            <a:gdLst/>
            <a:ahLst/>
            <a:cxnLst/>
            <a:rect l="l" t="t" r="r" b="b"/>
            <a:pathLst>
              <a:path w="8890" h="6350">
                <a:moveTo>
                  <a:pt x="8721" y="5814"/>
                </a:moveTo>
                <a:lnTo>
                  <a:pt x="1744" y="2325"/>
                </a:lnTo>
                <a:lnTo>
                  <a:pt x="0" y="2907"/>
                </a:lnTo>
                <a:lnTo>
                  <a:pt x="27" y="735"/>
                </a:lnTo>
                <a:lnTo>
                  <a:pt x="3270" y="1235"/>
                </a:lnTo>
                <a:lnTo>
                  <a:pt x="6622" y="1844"/>
                </a:lnTo>
                <a:lnTo>
                  <a:pt x="6976" y="0"/>
                </a:lnTo>
                <a:lnTo>
                  <a:pt x="8721" y="2325"/>
                </a:lnTo>
                <a:lnTo>
                  <a:pt x="8721" y="581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bg object 67"/>
          <p:cNvSpPr/>
          <p:nvPr/>
        </p:nvSpPr>
        <p:spPr>
          <a:xfrm>
            <a:off x="4958280" y="509014"/>
            <a:ext cx="3175" cy="635"/>
          </a:xfrm>
          <a:custGeom>
            <a:avLst/>
            <a:gdLst/>
            <a:ahLst/>
            <a:cxnLst/>
            <a:rect l="l" t="t" r="r" b="b"/>
            <a:pathLst>
              <a:path w="3175" h="634">
                <a:moveTo>
                  <a:pt x="2325" y="581"/>
                </a:moveTo>
                <a:lnTo>
                  <a:pt x="0" y="581"/>
                </a:lnTo>
                <a:lnTo>
                  <a:pt x="1162" y="0"/>
                </a:lnTo>
                <a:lnTo>
                  <a:pt x="2907" y="0"/>
                </a:lnTo>
                <a:lnTo>
                  <a:pt x="2325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bg object 68"/>
          <p:cNvSpPr/>
          <p:nvPr/>
        </p:nvSpPr>
        <p:spPr>
          <a:xfrm>
            <a:off x="7547302" y="50863"/>
            <a:ext cx="1270" cy="3810"/>
          </a:xfrm>
          <a:custGeom>
            <a:avLst/>
            <a:gdLst/>
            <a:ahLst/>
            <a:cxnLst/>
            <a:rect l="l" t="t" r="r" b="b"/>
            <a:pathLst>
              <a:path w="1270" h="3809">
                <a:moveTo>
                  <a:pt x="1162" y="3488"/>
                </a:moveTo>
                <a:lnTo>
                  <a:pt x="0" y="581"/>
                </a:lnTo>
                <a:lnTo>
                  <a:pt x="0" y="0"/>
                </a:lnTo>
                <a:lnTo>
                  <a:pt x="1162" y="1744"/>
                </a:lnTo>
                <a:lnTo>
                  <a:pt x="1162" y="34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bg object 69"/>
          <p:cNvSpPr/>
          <p:nvPr/>
        </p:nvSpPr>
        <p:spPr>
          <a:xfrm>
            <a:off x="5918771" y="45630"/>
            <a:ext cx="3175" cy="1905"/>
          </a:xfrm>
          <a:custGeom>
            <a:avLst/>
            <a:gdLst/>
            <a:ahLst/>
            <a:cxnLst/>
            <a:rect l="l" t="t" r="r" b="b"/>
            <a:pathLst>
              <a:path w="3175" h="1904">
                <a:moveTo>
                  <a:pt x="2907" y="1744"/>
                </a:moveTo>
                <a:lnTo>
                  <a:pt x="0" y="1744"/>
                </a:lnTo>
                <a:lnTo>
                  <a:pt x="581" y="0"/>
                </a:lnTo>
                <a:lnTo>
                  <a:pt x="2907" y="174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0" name="bg object 7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355164" y="5896293"/>
            <a:ext cx="3932778" cy="4385426"/>
          </a:xfrm>
          <a:prstGeom prst="rect">
            <a:avLst/>
          </a:prstGeom>
        </p:spPr>
      </p:pic>
      <p:sp>
        <p:nvSpPr>
          <p:cNvPr id="71" name="bg object 71"/>
          <p:cNvSpPr/>
          <p:nvPr/>
        </p:nvSpPr>
        <p:spPr>
          <a:xfrm>
            <a:off x="5903646" y="12496"/>
            <a:ext cx="19685" cy="56515"/>
          </a:xfrm>
          <a:custGeom>
            <a:avLst/>
            <a:gdLst/>
            <a:ahLst/>
            <a:cxnLst/>
            <a:rect l="l" t="t" r="r" b="b"/>
            <a:pathLst>
              <a:path w="19685" h="56515">
                <a:moveTo>
                  <a:pt x="4648" y="8140"/>
                </a:moveTo>
                <a:lnTo>
                  <a:pt x="4076" y="5816"/>
                </a:lnTo>
                <a:lnTo>
                  <a:pt x="2908" y="7556"/>
                </a:lnTo>
                <a:lnTo>
                  <a:pt x="1168" y="9880"/>
                </a:lnTo>
                <a:lnTo>
                  <a:pt x="2324" y="12204"/>
                </a:lnTo>
                <a:lnTo>
                  <a:pt x="4648" y="9880"/>
                </a:lnTo>
                <a:lnTo>
                  <a:pt x="4648" y="8140"/>
                </a:lnTo>
                <a:close/>
              </a:path>
              <a:path w="19685" h="56515">
                <a:moveTo>
                  <a:pt x="5816" y="1739"/>
                </a:moveTo>
                <a:lnTo>
                  <a:pt x="0" y="0"/>
                </a:lnTo>
                <a:lnTo>
                  <a:pt x="1752" y="1739"/>
                </a:lnTo>
                <a:lnTo>
                  <a:pt x="2908" y="4064"/>
                </a:lnTo>
                <a:lnTo>
                  <a:pt x="4076" y="5816"/>
                </a:lnTo>
                <a:lnTo>
                  <a:pt x="5232" y="3492"/>
                </a:lnTo>
                <a:lnTo>
                  <a:pt x="5816" y="1739"/>
                </a:lnTo>
                <a:close/>
              </a:path>
              <a:path w="19685" h="56515">
                <a:moveTo>
                  <a:pt x="19189" y="56400"/>
                </a:moveTo>
                <a:lnTo>
                  <a:pt x="18021" y="54076"/>
                </a:lnTo>
                <a:lnTo>
                  <a:pt x="17449" y="54648"/>
                </a:lnTo>
                <a:lnTo>
                  <a:pt x="18021" y="55816"/>
                </a:lnTo>
                <a:lnTo>
                  <a:pt x="19189" y="5640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bg object 72"/>
          <p:cNvSpPr/>
          <p:nvPr/>
        </p:nvSpPr>
        <p:spPr>
          <a:xfrm>
            <a:off x="5631554" y="1106705"/>
            <a:ext cx="3175" cy="3810"/>
          </a:xfrm>
          <a:custGeom>
            <a:avLst/>
            <a:gdLst/>
            <a:ahLst/>
            <a:cxnLst/>
            <a:rect l="l" t="t" r="r" b="b"/>
            <a:pathLst>
              <a:path w="3175" h="3809">
                <a:moveTo>
                  <a:pt x="1162" y="3488"/>
                </a:moveTo>
                <a:lnTo>
                  <a:pt x="0" y="2907"/>
                </a:lnTo>
                <a:lnTo>
                  <a:pt x="0" y="581"/>
                </a:lnTo>
                <a:lnTo>
                  <a:pt x="1744" y="0"/>
                </a:lnTo>
                <a:lnTo>
                  <a:pt x="2325" y="1744"/>
                </a:lnTo>
                <a:lnTo>
                  <a:pt x="2907" y="2907"/>
                </a:lnTo>
                <a:lnTo>
                  <a:pt x="1162" y="34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bg object 73"/>
          <p:cNvSpPr/>
          <p:nvPr/>
        </p:nvSpPr>
        <p:spPr>
          <a:xfrm>
            <a:off x="4937925" y="386346"/>
            <a:ext cx="27305" cy="55244"/>
          </a:xfrm>
          <a:custGeom>
            <a:avLst/>
            <a:gdLst/>
            <a:ahLst/>
            <a:cxnLst/>
            <a:rect l="l" t="t" r="r" b="b"/>
            <a:pathLst>
              <a:path w="27304" h="55245">
                <a:moveTo>
                  <a:pt x="2324" y="11620"/>
                </a:moveTo>
                <a:lnTo>
                  <a:pt x="1739" y="11620"/>
                </a:lnTo>
                <a:lnTo>
                  <a:pt x="0" y="12204"/>
                </a:lnTo>
                <a:lnTo>
                  <a:pt x="2324" y="11620"/>
                </a:lnTo>
                <a:close/>
              </a:path>
              <a:path w="27304" h="55245">
                <a:moveTo>
                  <a:pt x="12446" y="53606"/>
                </a:moveTo>
                <a:lnTo>
                  <a:pt x="9880" y="53492"/>
                </a:lnTo>
                <a:lnTo>
                  <a:pt x="4064" y="54648"/>
                </a:lnTo>
                <a:lnTo>
                  <a:pt x="12446" y="53606"/>
                </a:lnTo>
                <a:close/>
              </a:path>
              <a:path w="27304" h="55245">
                <a:moveTo>
                  <a:pt x="13652" y="53657"/>
                </a:moveTo>
                <a:lnTo>
                  <a:pt x="13373" y="53492"/>
                </a:lnTo>
                <a:lnTo>
                  <a:pt x="12446" y="53606"/>
                </a:lnTo>
                <a:lnTo>
                  <a:pt x="13652" y="53657"/>
                </a:lnTo>
                <a:close/>
              </a:path>
              <a:path w="27304" h="55245">
                <a:moveTo>
                  <a:pt x="14528" y="0"/>
                </a:moveTo>
                <a:lnTo>
                  <a:pt x="13373" y="584"/>
                </a:lnTo>
                <a:lnTo>
                  <a:pt x="14528" y="584"/>
                </a:lnTo>
                <a:lnTo>
                  <a:pt x="14528" y="0"/>
                </a:lnTo>
                <a:close/>
              </a:path>
              <a:path w="27304" h="55245">
                <a:moveTo>
                  <a:pt x="26746" y="53492"/>
                </a:moveTo>
                <a:lnTo>
                  <a:pt x="22669" y="54063"/>
                </a:lnTo>
                <a:lnTo>
                  <a:pt x="13652" y="53657"/>
                </a:lnTo>
                <a:lnTo>
                  <a:pt x="16281" y="55232"/>
                </a:lnTo>
                <a:lnTo>
                  <a:pt x="23253" y="54063"/>
                </a:lnTo>
                <a:lnTo>
                  <a:pt x="26746" y="5349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bg object 74"/>
          <p:cNvSpPr/>
          <p:nvPr/>
        </p:nvSpPr>
        <p:spPr>
          <a:xfrm>
            <a:off x="5185612" y="811348"/>
            <a:ext cx="1905" cy="635"/>
          </a:xfrm>
          <a:custGeom>
            <a:avLst/>
            <a:gdLst/>
            <a:ahLst/>
            <a:cxnLst/>
            <a:rect l="l" t="t" r="r" b="b"/>
            <a:pathLst>
              <a:path w="1904" h="634">
                <a:moveTo>
                  <a:pt x="581" y="581"/>
                </a:moveTo>
                <a:lnTo>
                  <a:pt x="0" y="581"/>
                </a:lnTo>
                <a:lnTo>
                  <a:pt x="0" y="0"/>
                </a:lnTo>
                <a:lnTo>
                  <a:pt x="1744" y="0"/>
                </a:lnTo>
                <a:lnTo>
                  <a:pt x="581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bg object 75"/>
          <p:cNvSpPr/>
          <p:nvPr/>
        </p:nvSpPr>
        <p:spPr>
          <a:xfrm>
            <a:off x="5471666" y="996818"/>
            <a:ext cx="4445" cy="6985"/>
          </a:xfrm>
          <a:custGeom>
            <a:avLst/>
            <a:gdLst/>
            <a:ahLst/>
            <a:cxnLst/>
            <a:rect l="l" t="t" r="r" b="b"/>
            <a:pathLst>
              <a:path w="4445" h="6984">
                <a:moveTo>
                  <a:pt x="0" y="6977"/>
                </a:moveTo>
                <a:lnTo>
                  <a:pt x="1744" y="1162"/>
                </a:lnTo>
                <a:lnTo>
                  <a:pt x="2325" y="581"/>
                </a:lnTo>
                <a:lnTo>
                  <a:pt x="3488" y="581"/>
                </a:lnTo>
                <a:lnTo>
                  <a:pt x="4069" y="0"/>
                </a:lnTo>
                <a:lnTo>
                  <a:pt x="3488" y="1744"/>
                </a:lnTo>
                <a:lnTo>
                  <a:pt x="2325" y="4069"/>
                </a:lnTo>
                <a:lnTo>
                  <a:pt x="0" y="697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bg object 76"/>
          <p:cNvSpPr/>
          <p:nvPr/>
        </p:nvSpPr>
        <p:spPr>
          <a:xfrm>
            <a:off x="4983281" y="553783"/>
            <a:ext cx="1905" cy="635"/>
          </a:xfrm>
          <a:custGeom>
            <a:avLst/>
            <a:gdLst/>
            <a:ahLst/>
            <a:cxnLst/>
            <a:rect l="l" t="t" r="r" b="b"/>
            <a:pathLst>
              <a:path w="1904" h="634">
                <a:moveTo>
                  <a:pt x="1744" y="0"/>
                </a:moveTo>
                <a:lnTo>
                  <a:pt x="581" y="0"/>
                </a:lnTo>
                <a:lnTo>
                  <a:pt x="0" y="581"/>
                </a:lnTo>
                <a:lnTo>
                  <a:pt x="581" y="0"/>
                </a:lnTo>
                <a:lnTo>
                  <a:pt x="1744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bg object 77"/>
          <p:cNvSpPr/>
          <p:nvPr/>
        </p:nvSpPr>
        <p:spPr>
          <a:xfrm>
            <a:off x="5174565" y="806697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40">
                <a:moveTo>
                  <a:pt x="581" y="2325"/>
                </a:moveTo>
                <a:lnTo>
                  <a:pt x="0" y="1162"/>
                </a:lnTo>
                <a:lnTo>
                  <a:pt x="2325" y="0"/>
                </a:lnTo>
                <a:lnTo>
                  <a:pt x="581" y="232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bg object 78"/>
          <p:cNvSpPr/>
          <p:nvPr/>
        </p:nvSpPr>
        <p:spPr>
          <a:xfrm>
            <a:off x="4861766" y="80515"/>
            <a:ext cx="3175" cy="2540"/>
          </a:xfrm>
          <a:custGeom>
            <a:avLst/>
            <a:gdLst/>
            <a:ahLst/>
            <a:cxnLst/>
            <a:rect l="l" t="t" r="r" b="b"/>
            <a:pathLst>
              <a:path w="3175" h="2540">
                <a:moveTo>
                  <a:pt x="2907" y="2325"/>
                </a:moveTo>
                <a:lnTo>
                  <a:pt x="581" y="1162"/>
                </a:lnTo>
                <a:lnTo>
                  <a:pt x="0" y="0"/>
                </a:lnTo>
                <a:lnTo>
                  <a:pt x="2325" y="1744"/>
                </a:lnTo>
                <a:lnTo>
                  <a:pt x="2907" y="1744"/>
                </a:lnTo>
                <a:lnTo>
                  <a:pt x="2907" y="232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bg object 79"/>
          <p:cNvSpPr/>
          <p:nvPr/>
        </p:nvSpPr>
        <p:spPr>
          <a:xfrm>
            <a:off x="4896069" y="171796"/>
            <a:ext cx="6985" cy="3810"/>
          </a:xfrm>
          <a:custGeom>
            <a:avLst/>
            <a:gdLst/>
            <a:ahLst/>
            <a:cxnLst/>
            <a:rect l="l" t="t" r="r" b="b"/>
            <a:pathLst>
              <a:path w="6985" h="3810">
                <a:moveTo>
                  <a:pt x="0" y="3488"/>
                </a:moveTo>
                <a:lnTo>
                  <a:pt x="0" y="1744"/>
                </a:lnTo>
                <a:lnTo>
                  <a:pt x="1162" y="0"/>
                </a:lnTo>
                <a:lnTo>
                  <a:pt x="2325" y="1162"/>
                </a:lnTo>
                <a:lnTo>
                  <a:pt x="4069" y="1744"/>
                </a:lnTo>
                <a:lnTo>
                  <a:pt x="6395" y="2325"/>
                </a:lnTo>
                <a:lnTo>
                  <a:pt x="0" y="34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bg object 80"/>
          <p:cNvSpPr/>
          <p:nvPr/>
        </p:nvSpPr>
        <p:spPr>
          <a:xfrm>
            <a:off x="4935601" y="349135"/>
            <a:ext cx="13970" cy="1270"/>
          </a:xfrm>
          <a:custGeom>
            <a:avLst/>
            <a:gdLst/>
            <a:ahLst/>
            <a:cxnLst/>
            <a:rect l="l" t="t" r="r" b="b"/>
            <a:pathLst>
              <a:path w="13970" h="1270">
                <a:moveTo>
                  <a:pt x="1739" y="0"/>
                </a:moveTo>
                <a:lnTo>
                  <a:pt x="584" y="0"/>
                </a:lnTo>
                <a:lnTo>
                  <a:pt x="0" y="1155"/>
                </a:lnTo>
                <a:lnTo>
                  <a:pt x="584" y="584"/>
                </a:lnTo>
                <a:lnTo>
                  <a:pt x="1739" y="0"/>
                </a:lnTo>
                <a:close/>
              </a:path>
              <a:path w="13970" h="1270">
                <a:moveTo>
                  <a:pt x="13373" y="0"/>
                </a:moveTo>
                <a:lnTo>
                  <a:pt x="12204" y="0"/>
                </a:lnTo>
                <a:lnTo>
                  <a:pt x="11049" y="584"/>
                </a:lnTo>
                <a:lnTo>
                  <a:pt x="12204" y="584"/>
                </a:lnTo>
                <a:lnTo>
                  <a:pt x="13373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bg object 81"/>
          <p:cNvSpPr/>
          <p:nvPr/>
        </p:nvSpPr>
        <p:spPr>
          <a:xfrm>
            <a:off x="4894325" y="167726"/>
            <a:ext cx="3810" cy="5080"/>
          </a:xfrm>
          <a:custGeom>
            <a:avLst/>
            <a:gdLst/>
            <a:ahLst/>
            <a:cxnLst/>
            <a:rect l="l" t="t" r="r" b="b"/>
            <a:pathLst>
              <a:path w="3810" h="5080">
                <a:moveTo>
                  <a:pt x="2325" y="4651"/>
                </a:moveTo>
                <a:lnTo>
                  <a:pt x="581" y="3488"/>
                </a:lnTo>
                <a:lnTo>
                  <a:pt x="0" y="1744"/>
                </a:lnTo>
                <a:lnTo>
                  <a:pt x="1744" y="0"/>
                </a:lnTo>
                <a:lnTo>
                  <a:pt x="3488" y="1162"/>
                </a:lnTo>
                <a:lnTo>
                  <a:pt x="2325" y="465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bg object 82"/>
          <p:cNvSpPr/>
          <p:nvPr/>
        </p:nvSpPr>
        <p:spPr>
          <a:xfrm>
            <a:off x="5482713" y="1014842"/>
            <a:ext cx="2540" cy="5080"/>
          </a:xfrm>
          <a:custGeom>
            <a:avLst/>
            <a:gdLst/>
            <a:ahLst/>
            <a:cxnLst/>
            <a:rect l="l" t="t" r="r" b="b"/>
            <a:pathLst>
              <a:path w="2539" h="5080">
                <a:moveTo>
                  <a:pt x="2325" y="4651"/>
                </a:moveTo>
                <a:lnTo>
                  <a:pt x="1162" y="3488"/>
                </a:lnTo>
                <a:lnTo>
                  <a:pt x="0" y="0"/>
                </a:lnTo>
                <a:lnTo>
                  <a:pt x="2325" y="465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bg object 83"/>
          <p:cNvSpPr/>
          <p:nvPr/>
        </p:nvSpPr>
        <p:spPr>
          <a:xfrm>
            <a:off x="5936794" y="1263104"/>
            <a:ext cx="635" cy="1905"/>
          </a:xfrm>
          <a:custGeom>
            <a:avLst/>
            <a:gdLst/>
            <a:ahLst/>
            <a:cxnLst/>
            <a:rect l="l" t="t" r="r" b="b"/>
            <a:pathLst>
              <a:path w="635" h="1905">
                <a:moveTo>
                  <a:pt x="0" y="1744"/>
                </a:moveTo>
                <a:lnTo>
                  <a:pt x="0" y="581"/>
                </a:lnTo>
                <a:lnTo>
                  <a:pt x="581" y="0"/>
                </a:lnTo>
                <a:lnTo>
                  <a:pt x="0" y="581"/>
                </a:lnTo>
                <a:lnTo>
                  <a:pt x="0" y="174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bg object 84"/>
          <p:cNvSpPr/>
          <p:nvPr/>
        </p:nvSpPr>
        <p:spPr>
          <a:xfrm>
            <a:off x="5855386" y="1209039"/>
            <a:ext cx="22225" cy="18415"/>
          </a:xfrm>
          <a:custGeom>
            <a:avLst/>
            <a:gdLst/>
            <a:ahLst/>
            <a:cxnLst/>
            <a:rect l="l" t="t" r="r" b="b"/>
            <a:pathLst>
              <a:path w="22225" h="18415">
                <a:moveTo>
                  <a:pt x="2336" y="15113"/>
                </a:moveTo>
                <a:lnTo>
                  <a:pt x="1752" y="15697"/>
                </a:lnTo>
                <a:lnTo>
                  <a:pt x="1168" y="15697"/>
                </a:lnTo>
                <a:lnTo>
                  <a:pt x="584" y="16281"/>
                </a:lnTo>
                <a:lnTo>
                  <a:pt x="584" y="16865"/>
                </a:lnTo>
                <a:lnTo>
                  <a:pt x="0" y="18021"/>
                </a:lnTo>
                <a:lnTo>
                  <a:pt x="584" y="17437"/>
                </a:lnTo>
                <a:lnTo>
                  <a:pt x="1752" y="16865"/>
                </a:lnTo>
                <a:lnTo>
                  <a:pt x="2336" y="15113"/>
                </a:lnTo>
                <a:close/>
              </a:path>
              <a:path w="22225" h="18415">
                <a:moveTo>
                  <a:pt x="22098" y="0"/>
                </a:moveTo>
                <a:lnTo>
                  <a:pt x="21513" y="0"/>
                </a:lnTo>
                <a:lnTo>
                  <a:pt x="22098" y="1168"/>
                </a:lnTo>
                <a:lnTo>
                  <a:pt x="22098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bg object 85"/>
          <p:cNvSpPr/>
          <p:nvPr/>
        </p:nvSpPr>
        <p:spPr>
          <a:xfrm>
            <a:off x="6268199" y="1262523"/>
            <a:ext cx="635" cy="2540"/>
          </a:xfrm>
          <a:custGeom>
            <a:avLst/>
            <a:gdLst/>
            <a:ahLst/>
            <a:cxnLst/>
            <a:rect l="l" t="t" r="r" b="b"/>
            <a:pathLst>
              <a:path w="635" h="2540">
                <a:moveTo>
                  <a:pt x="581" y="2325"/>
                </a:moveTo>
                <a:lnTo>
                  <a:pt x="0" y="2325"/>
                </a:lnTo>
                <a:lnTo>
                  <a:pt x="581" y="0"/>
                </a:lnTo>
                <a:lnTo>
                  <a:pt x="581" y="232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bg object 86"/>
          <p:cNvSpPr/>
          <p:nvPr/>
        </p:nvSpPr>
        <p:spPr>
          <a:xfrm>
            <a:off x="5557133" y="1077053"/>
            <a:ext cx="3810" cy="635"/>
          </a:xfrm>
          <a:custGeom>
            <a:avLst/>
            <a:gdLst/>
            <a:ahLst/>
            <a:cxnLst/>
            <a:rect l="l" t="t" r="r" b="b"/>
            <a:pathLst>
              <a:path w="3810" h="634">
                <a:moveTo>
                  <a:pt x="1162" y="581"/>
                </a:moveTo>
                <a:lnTo>
                  <a:pt x="0" y="0"/>
                </a:lnTo>
                <a:lnTo>
                  <a:pt x="3488" y="0"/>
                </a:lnTo>
                <a:lnTo>
                  <a:pt x="1162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bg object 87"/>
          <p:cNvSpPr/>
          <p:nvPr/>
        </p:nvSpPr>
        <p:spPr>
          <a:xfrm>
            <a:off x="5855397" y="1221243"/>
            <a:ext cx="2540" cy="4445"/>
          </a:xfrm>
          <a:custGeom>
            <a:avLst/>
            <a:gdLst/>
            <a:ahLst/>
            <a:cxnLst/>
            <a:rect l="l" t="t" r="r" b="b"/>
            <a:pathLst>
              <a:path w="2539" h="4444">
                <a:moveTo>
                  <a:pt x="1162" y="4069"/>
                </a:moveTo>
                <a:lnTo>
                  <a:pt x="0" y="4069"/>
                </a:lnTo>
                <a:lnTo>
                  <a:pt x="581" y="3488"/>
                </a:lnTo>
                <a:lnTo>
                  <a:pt x="2325" y="0"/>
                </a:lnTo>
                <a:lnTo>
                  <a:pt x="2325" y="1162"/>
                </a:lnTo>
                <a:lnTo>
                  <a:pt x="1744" y="2325"/>
                </a:lnTo>
                <a:lnTo>
                  <a:pt x="1162" y="406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bg object 88"/>
          <p:cNvSpPr/>
          <p:nvPr/>
        </p:nvSpPr>
        <p:spPr>
          <a:xfrm>
            <a:off x="5634461" y="1106705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1744" y="5232"/>
                </a:moveTo>
                <a:lnTo>
                  <a:pt x="581" y="4069"/>
                </a:lnTo>
                <a:lnTo>
                  <a:pt x="0" y="2907"/>
                </a:lnTo>
                <a:lnTo>
                  <a:pt x="1744" y="2325"/>
                </a:lnTo>
                <a:lnTo>
                  <a:pt x="5232" y="0"/>
                </a:lnTo>
                <a:lnTo>
                  <a:pt x="1744" y="523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bg object 89"/>
          <p:cNvSpPr/>
          <p:nvPr/>
        </p:nvSpPr>
        <p:spPr>
          <a:xfrm>
            <a:off x="5767603" y="1182877"/>
            <a:ext cx="35560" cy="21590"/>
          </a:xfrm>
          <a:custGeom>
            <a:avLst/>
            <a:gdLst/>
            <a:ahLst/>
            <a:cxnLst/>
            <a:rect l="l" t="t" r="r" b="b"/>
            <a:pathLst>
              <a:path w="35560" h="21590">
                <a:moveTo>
                  <a:pt x="571" y="0"/>
                </a:moveTo>
                <a:lnTo>
                  <a:pt x="0" y="1155"/>
                </a:lnTo>
                <a:lnTo>
                  <a:pt x="0" y="1739"/>
                </a:lnTo>
                <a:lnTo>
                  <a:pt x="571" y="1155"/>
                </a:lnTo>
                <a:lnTo>
                  <a:pt x="571" y="0"/>
                </a:lnTo>
                <a:close/>
              </a:path>
              <a:path w="35560" h="21590">
                <a:moveTo>
                  <a:pt x="21501" y="15113"/>
                </a:moveTo>
                <a:lnTo>
                  <a:pt x="20929" y="12788"/>
                </a:lnTo>
                <a:lnTo>
                  <a:pt x="19761" y="10464"/>
                </a:lnTo>
                <a:lnTo>
                  <a:pt x="21501" y="15113"/>
                </a:lnTo>
                <a:close/>
              </a:path>
              <a:path w="35560" h="21590">
                <a:moveTo>
                  <a:pt x="35458" y="17437"/>
                </a:moveTo>
                <a:lnTo>
                  <a:pt x="34302" y="19761"/>
                </a:lnTo>
                <a:lnTo>
                  <a:pt x="33718" y="21513"/>
                </a:lnTo>
                <a:lnTo>
                  <a:pt x="35458" y="174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bg object 90"/>
          <p:cNvSpPr/>
          <p:nvPr/>
        </p:nvSpPr>
        <p:spPr>
          <a:xfrm>
            <a:off x="6664721" y="846814"/>
            <a:ext cx="3810" cy="3810"/>
          </a:xfrm>
          <a:custGeom>
            <a:avLst/>
            <a:gdLst/>
            <a:ahLst/>
            <a:cxnLst/>
            <a:rect l="l" t="t" r="r" b="b"/>
            <a:pathLst>
              <a:path w="3809" h="3809">
                <a:moveTo>
                  <a:pt x="581" y="3488"/>
                </a:moveTo>
                <a:lnTo>
                  <a:pt x="0" y="1162"/>
                </a:lnTo>
                <a:lnTo>
                  <a:pt x="581" y="0"/>
                </a:lnTo>
                <a:lnTo>
                  <a:pt x="3488" y="0"/>
                </a:lnTo>
                <a:lnTo>
                  <a:pt x="3488" y="2325"/>
                </a:lnTo>
                <a:lnTo>
                  <a:pt x="1744" y="2907"/>
                </a:lnTo>
                <a:lnTo>
                  <a:pt x="581" y="34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bg object 91"/>
          <p:cNvSpPr/>
          <p:nvPr/>
        </p:nvSpPr>
        <p:spPr>
          <a:xfrm>
            <a:off x="5531548" y="309015"/>
            <a:ext cx="10160" cy="15240"/>
          </a:xfrm>
          <a:custGeom>
            <a:avLst/>
            <a:gdLst/>
            <a:ahLst/>
            <a:cxnLst/>
            <a:rect l="l" t="t" r="r" b="b"/>
            <a:pathLst>
              <a:path w="10160" h="15239">
                <a:moveTo>
                  <a:pt x="7556" y="13373"/>
                </a:moveTo>
                <a:lnTo>
                  <a:pt x="3479" y="13373"/>
                </a:lnTo>
                <a:lnTo>
                  <a:pt x="0" y="14528"/>
                </a:lnTo>
                <a:lnTo>
                  <a:pt x="584" y="14528"/>
                </a:lnTo>
                <a:lnTo>
                  <a:pt x="1739" y="15113"/>
                </a:lnTo>
                <a:lnTo>
                  <a:pt x="2908" y="15113"/>
                </a:lnTo>
                <a:lnTo>
                  <a:pt x="7556" y="13373"/>
                </a:lnTo>
                <a:close/>
              </a:path>
              <a:path w="10160" h="15239">
                <a:moveTo>
                  <a:pt x="9880" y="0"/>
                </a:moveTo>
                <a:lnTo>
                  <a:pt x="7556" y="2908"/>
                </a:lnTo>
                <a:lnTo>
                  <a:pt x="8712" y="2324"/>
                </a:lnTo>
                <a:lnTo>
                  <a:pt x="9880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bg object 92"/>
          <p:cNvSpPr/>
          <p:nvPr/>
        </p:nvSpPr>
        <p:spPr>
          <a:xfrm>
            <a:off x="5617018" y="857861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69">
                <a:moveTo>
                  <a:pt x="2325" y="1162"/>
                </a:moveTo>
                <a:lnTo>
                  <a:pt x="1744" y="581"/>
                </a:lnTo>
                <a:lnTo>
                  <a:pt x="0" y="581"/>
                </a:lnTo>
                <a:lnTo>
                  <a:pt x="1744" y="0"/>
                </a:lnTo>
                <a:lnTo>
                  <a:pt x="3488" y="0"/>
                </a:lnTo>
                <a:lnTo>
                  <a:pt x="2325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bg object 93"/>
          <p:cNvSpPr/>
          <p:nvPr/>
        </p:nvSpPr>
        <p:spPr>
          <a:xfrm>
            <a:off x="5529807" y="581109"/>
            <a:ext cx="2540" cy="635"/>
          </a:xfrm>
          <a:custGeom>
            <a:avLst/>
            <a:gdLst/>
            <a:ahLst/>
            <a:cxnLst/>
            <a:rect l="l" t="t" r="r" b="b"/>
            <a:pathLst>
              <a:path w="2539" h="634">
                <a:moveTo>
                  <a:pt x="2325" y="581"/>
                </a:moveTo>
                <a:lnTo>
                  <a:pt x="581" y="581"/>
                </a:lnTo>
                <a:lnTo>
                  <a:pt x="0" y="0"/>
                </a:lnTo>
                <a:lnTo>
                  <a:pt x="1162" y="0"/>
                </a:lnTo>
                <a:lnTo>
                  <a:pt x="2325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bg object 94"/>
          <p:cNvSpPr/>
          <p:nvPr/>
        </p:nvSpPr>
        <p:spPr>
          <a:xfrm>
            <a:off x="5652484" y="12490"/>
            <a:ext cx="13970" cy="6350"/>
          </a:xfrm>
          <a:custGeom>
            <a:avLst/>
            <a:gdLst/>
            <a:ahLst/>
            <a:cxnLst/>
            <a:rect l="l" t="t" r="r" b="b"/>
            <a:pathLst>
              <a:path w="13970" h="6350">
                <a:moveTo>
                  <a:pt x="13372" y="5814"/>
                </a:moveTo>
                <a:lnTo>
                  <a:pt x="5814" y="4651"/>
                </a:lnTo>
                <a:lnTo>
                  <a:pt x="2907" y="3488"/>
                </a:lnTo>
                <a:lnTo>
                  <a:pt x="0" y="0"/>
                </a:lnTo>
                <a:lnTo>
                  <a:pt x="12209" y="4069"/>
                </a:lnTo>
                <a:lnTo>
                  <a:pt x="13372" y="581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bg object 95"/>
          <p:cNvSpPr/>
          <p:nvPr/>
        </p:nvSpPr>
        <p:spPr>
          <a:xfrm>
            <a:off x="5598413" y="793906"/>
            <a:ext cx="1905" cy="1270"/>
          </a:xfrm>
          <a:custGeom>
            <a:avLst/>
            <a:gdLst/>
            <a:ahLst/>
            <a:cxnLst/>
            <a:rect l="l" t="t" r="r" b="b"/>
            <a:pathLst>
              <a:path w="1904" h="1270">
                <a:moveTo>
                  <a:pt x="1744" y="581"/>
                </a:moveTo>
                <a:lnTo>
                  <a:pt x="1453" y="581"/>
                </a:lnTo>
                <a:lnTo>
                  <a:pt x="1744" y="0"/>
                </a:lnTo>
                <a:lnTo>
                  <a:pt x="1744" y="581"/>
                </a:lnTo>
                <a:close/>
              </a:path>
              <a:path w="1904" h="1270">
                <a:moveTo>
                  <a:pt x="1162" y="1162"/>
                </a:moveTo>
                <a:lnTo>
                  <a:pt x="0" y="1162"/>
                </a:lnTo>
                <a:lnTo>
                  <a:pt x="1162" y="581"/>
                </a:lnTo>
                <a:lnTo>
                  <a:pt x="1453" y="581"/>
                </a:lnTo>
                <a:lnTo>
                  <a:pt x="1162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bg object 96"/>
          <p:cNvSpPr/>
          <p:nvPr/>
        </p:nvSpPr>
        <p:spPr>
          <a:xfrm>
            <a:off x="5593181" y="857861"/>
            <a:ext cx="635" cy="1270"/>
          </a:xfrm>
          <a:custGeom>
            <a:avLst/>
            <a:gdLst/>
            <a:ahLst/>
            <a:cxnLst/>
            <a:rect l="l" t="t" r="r" b="b"/>
            <a:pathLst>
              <a:path w="635" h="1269">
                <a:moveTo>
                  <a:pt x="0" y="1162"/>
                </a:moveTo>
                <a:lnTo>
                  <a:pt x="581" y="0"/>
                </a:lnTo>
                <a:lnTo>
                  <a:pt x="0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bg object 97"/>
          <p:cNvSpPr/>
          <p:nvPr/>
        </p:nvSpPr>
        <p:spPr>
          <a:xfrm>
            <a:off x="5530388" y="599133"/>
            <a:ext cx="3175" cy="635"/>
          </a:xfrm>
          <a:custGeom>
            <a:avLst/>
            <a:gdLst/>
            <a:ahLst/>
            <a:cxnLst/>
            <a:rect l="l" t="t" r="r" b="b"/>
            <a:pathLst>
              <a:path w="3175" h="634">
                <a:moveTo>
                  <a:pt x="2325" y="581"/>
                </a:moveTo>
                <a:lnTo>
                  <a:pt x="0" y="0"/>
                </a:lnTo>
                <a:lnTo>
                  <a:pt x="2907" y="0"/>
                </a:lnTo>
                <a:lnTo>
                  <a:pt x="2325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bg object 98"/>
          <p:cNvSpPr/>
          <p:nvPr/>
        </p:nvSpPr>
        <p:spPr>
          <a:xfrm>
            <a:off x="5539691" y="244472"/>
            <a:ext cx="2540" cy="1905"/>
          </a:xfrm>
          <a:custGeom>
            <a:avLst/>
            <a:gdLst/>
            <a:ahLst/>
            <a:cxnLst/>
            <a:rect l="l" t="t" r="r" b="b"/>
            <a:pathLst>
              <a:path w="2539" h="1904">
                <a:moveTo>
                  <a:pt x="2325" y="1744"/>
                </a:moveTo>
                <a:lnTo>
                  <a:pt x="0" y="0"/>
                </a:lnTo>
                <a:lnTo>
                  <a:pt x="1744" y="581"/>
                </a:lnTo>
                <a:lnTo>
                  <a:pt x="2325" y="174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bg object 99"/>
          <p:cNvSpPr/>
          <p:nvPr/>
        </p:nvSpPr>
        <p:spPr>
          <a:xfrm>
            <a:off x="5588529" y="13652"/>
            <a:ext cx="5080" cy="2540"/>
          </a:xfrm>
          <a:custGeom>
            <a:avLst/>
            <a:gdLst/>
            <a:ahLst/>
            <a:cxnLst/>
            <a:rect l="l" t="t" r="r" b="b"/>
            <a:pathLst>
              <a:path w="5079" h="2539">
                <a:moveTo>
                  <a:pt x="4651" y="2325"/>
                </a:moveTo>
                <a:lnTo>
                  <a:pt x="4069" y="1744"/>
                </a:lnTo>
                <a:lnTo>
                  <a:pt x="2907" y="1162"/>
                </a:lnTo>
                <a:lnTo>
                  <a:pt x="0" y="0"/>
                </a:lnTo>
                <a:lnTo>
                  <a:pt x="1162" y="0"/>
                </a:lnTo>
                <a:lnTo>
                  <a:pt x="2325" y="581"/>
                </a:lnTo>
                <a:lnTo>
                  <a:pt x="4069" y="1162"/>
                </a:lnTo>
                <a:lnTo>
                  <a:pt x="4651" y="1744"/>
                </a:lnTo>
                <a:lnTo>
                  <a:pt x="4651" y="232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bg object 100"/>
          <p:cNvSpPr/>
          <p:nvPr/>
        </p:nvSpPr>
        <p:spPr>
          <a:xfrm>
            <a:off x="5530388" y="185750"/>
            <a:ext cx="3810" cy="2540"/>
          </a:xfrm>
          <a:custGeom>
            <a:avLst/>
            <a:gdLst/>
            <a:ahLst/>
            <a:cxnLst/>
            <a:rect l="l" t="t" r="r" b="b"/>
            <a:pathLst>
              <a:path w="3810" h="2539">
                <a:moveTo>
                  <a:pt x="1162" y="2325"/>
                </a:moveTo>
                <a:lnTo>
                  <a:pt x="0" y="1162"/>
                </a:lnTo>
                <a:lnTo>
                  <a:pt x="1162" y="581"/>
                </a:lnTo>
                <a:lnTo>
                  <a:pt x="1744" y="0"/>
                </a:lnTo>
                <a:lnTo>
                  <a:pt x="3488" y="1162"/>
                </a:lnTo>
                <a:lnTo>
                  <a:pt x="3488" y="1744"/>
                </a:lnTo>
                <a:lnTo>
                  <a:pt x="1162" y="232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bg object 101"/>
          <p:cNvSpPr/>
          <p:nvPr/>
        </p:nvSpPr>
        <p:spPr>
          <a:xfrm>
            <a:off x="5573407" y="13664"/>
            <a:ext cx="20955" cy="41275"/>
          </a:xfrm>
          <a:custGeom>
            <a:avLst/>
            <a:gdLst/>
            <a:ahLst/>
            <a:cxnLst/>
            <a:rect l="l" t="t" r="r" b="b"/>
            <a:pathLst>
              <a:path w="20954" h="41275">
                <a:moveTo>
                  <a:pt x="4064" y="40690"/>
                </a:moveTo>
                <a:lnTo>
                  <a:pt x="0" y="38950"/>
                </a:lnTo>
                <a:lnTo>
                  <a:pt x="2324" y="40106"/>
                </a:lnTo>
                <a:lnTo>
                  <a:pt x="4064" y="40690"/>
                </a:lnTo>
                <a:close/>
              </a:path>
              <a:path w="20954" h="41275">
                <a:moveTo>
                  <a:pt x="20929" y="2324"/>
                </a:moveTo>
                <a:lnTo>
                  <a:pt x="19761" y="1155"/>
                </a:lnTo>
                <a:lnTo>
                  <a:pt x="18021" y="0"/>
                </a:lnTo>
                <a:lnTo>
                  <a:pt x="18605" y="571"/>
                </a:lnTo>
                <a:lnTo>
                  <a:pt x="18605" y="1155"/>
                </a:lnTo>
                <a:lnTo>
                  <a:pt x="19189" y="1155"/>
                </a:lnTo>
                <a:lnTo>
                  <a:pt x="20345" y="2324"/>
                </a:lnTo>
                <a:lnTo>
                  <a:pt x="20929" y="232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bg object 102"/>
          <p:cNvSpPr/>
          <p:nvPr/>
        </p:nvSpPr>
        <p:spPr>
          <a:xfrm>
            <a:off x="5528062" y="182843"/>
            <a:ext cx="6350" cy="3175"/>
          </a:xfrm>
          <a:custGeom>
            <a:avLst/>
            <a:gdLst/>
            <a:ahLst/>
            <a:cxnLst/>
            <a:rect l="l" t="t" r="r" b="b"/>
            <a:pathLst>
              <a:path w="6350" h="3175">
                <a:moveTo>
                  <a:pt x="4651" y="2907"/>
                </a:moveTo>
                <a:lnTo>
                  <a:pt x="3488" y="2325"/>
                </a:lnTo>
                <a:lnTo>
                  <a:pt x="0" y="0"/>
                </a:lnTo>
                <a:lnTo>
                  <a:pt x="5814" y="1162"/>
                </a:lnTo>
                <a:lnTo>
                  <a:pt x="5814" y="1744"/>
                </a:lnTo>
                <a:lnTo>
                  <a:pt x="4651" y="290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bg object 103"/>
          <p:cNvSpPr/>
          <p:nvPr/>
        </p:nvSpPr>
        <p:spPr>
          <a:xfrm>
            <a:off x="5562943" y="63664"/>
            <a:ext cx="10160" cy="16510"/>
          </a:xfrm>
          <a:custGeom>
            <a:avLst/>
            <a:gdLst/>
            <a:ahLst/>
            <a:cxnLst/>
            <a:rect l="l" t="t" r="r" b="b"/>
            <a:pathLst>
              <a:path w="10160" h="16509">
                <a:moveTo>
                  <a:pt x="1739" y="16281"/>
                </a:moveTo>
                <a:lnTo>
                  <a:pt x="1155" y="15697"/>
                </a:lnTo>
                <a:lnTo>
                  <a:pt x="0" y="15697"/>
                </a:lnTo>
                <a:lnTo>
                  <a:pt x="584" y="16281"/>
                </a:lnTo>
                <a:lnTo>
                  <a:pt x="1739" y="16281"/>
                </a:lnTo>
                <a:close/>
              </a:path>
              <a:path w="10160" h="16509">
                <a:moveTo>
                  <a:pt x="9880" y="0"/>
                </a:moveTo>
                <a:lnTo>
                  <a:pt x="7556" y="0"/>
                </a:lnTo>
                <a:lnTo>
                  <a:pt x="6388" y="571"/>
                </a:lnTo>
                <a:lnTo>
                  <a:pt x="5816" y="1155"/>
                </a:lnTo>
                <a:lnTo>
                  <a:pt x="9880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bg object 104"/>
          <p:cNvSpPr/>
          <p:nvPr/>
        </p:nvSpPr>
        <p:spPr>
          <a:xfrm>
            <a:off x="5526900" y="592737"/>
            <a:ext cx="1905" cy="635"/>
          </a:xfrm>
          <a:custGeom>
            <a:avLst/>
            <a:gdLst/>
            <a:ahLst/>
            <a:cxnLst/>
            <a:rect l="l" t="t" r="r" b="b"/>
            <a:pathLst>
              <a:path w="1904" h="634">
                <a:moveTo>
                  <a:pt x="1162" y="581"/>
                </a:moveTo>
                <a:lnTo>
                  <a:pt x="0" y="0"/>
                </a:lnTo>
                <a:lnTo>
                  <a:pt x="1744" y="0"/>
                </a:lnTo>
                <a:lnTo>
                  <a:pt x="1162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bg object 105"/>
          <p:cNvSpPr/>
          <p:nvPr/>
        </p:nvSpPr>
        <p:spPr>
          <a:xfrm>
            <a:off x="5662943" y="688682"/>
            <a:ext cx="31750" cy="9525"/>
          </a:xfrm>
          <a:custGeom>
            <a:avLst/>
            <a:gdLst/>
            <a:ahLst/>
            <a:cxnLst/>
            <a:rect l="l" t="t" r="r" b="b"/>
            <a:pathLst>
              <a:path w="31750" h="9525">
                <a:moveTo>
                  <a:pt x="1168" y="4064"/>
                </a:moveTo>
                <a:lnTo>
                  <a:pt x="0" y="4064"/>
                </a:lnTo>
                <a:lnTo>
                  <a:pt x="584" y="4648"/>
                </a:lnTo>
                <a:lnTo>
                  <a:pt x="1168" y="4064"/>
                </a:lnTo>
                <a:close/>
              </a:path>
              <a:path w="31750" h="9525">
                <a:moveTo>
                  <a:pt x="2908" y="4648"/>
                </a:moveTo>
                <a:lnTo>
                  <a:pt x="2324" y="4064"/>
                </a:lnTo>
                <a:lnTo>
                  <a:pt x="1168" y="4648"/>
                </a:lnTo>
                <a:lnTo>
                  <a:pt x="2908" y="4648"/>
                </a:lnTo>
                <a:close/>
              </a:path>
              <a:path w="31750" h="9525">
                <a:moveTo>
                  <a:pt x="5816" y="4648"/>
                </a:moveTo>
                <a:lnTo>
                  <a:pt x="2908" y="4064"/>
                </a:lnTo>
                <a:lnTo>
                  <a:pt x="2908" y="4648"/>
                </a:lnTo>
                <a:lnTo>
                  <a:pt x="2908" y="5232"/>
                </a:lnTo>
                <a:lnTo>
                  <a:pt x="5816" y="4648"/>
                </a:lnTo>
                <a:close/>
              </a:path>
              <a:path w="31750" h="9525">
                <a:moveTo>
                  <a:pt x="31394" y="0"/>
                </a:moveTo>
                <a:lnTo>
                  <a:pt x="25895" y="673"/>
                </a:lnTo>
                <a:lnTo>
                  <a:pt x="19265" y="1879"/>
                </a:lnTo>
                <a:lnTo>
                  <a:pt x="11861" y="3759"/>
                </a:lnTo>
                <a:lnTo>
                  <a:pt x="4076" y="6388"/>
                </a:lnTo>
                <a:lnTo>
                  <a:pt x="10287" y="5270"/>
                </a:lnTo>
                <a:lnTo>
                  <a:pt x="17475" y="4343"/>
                </a:lnTo>
                <a:lnTo>
                  <a:pt x="25006" y="2895"/>
                </a:lnTo>
                <a:lnTo>
                  <a:pt x="26746" y="3479"/>
                </a:lnTo>
                <a:lnTo>
                  <a:pt x="21513" y="5803"/>
                </a:lnTo>
                <a:lnTo>
                  <a:pt x="17449" y="6972"/>
                </a:lnTo>
                <a:lnTo>
                  <a:pt x="20345" y="6388"/>
                </a:lnTo>
                <a:lnTo>
                  <a:pt x="15113" y="9296"/>
                </a:lnTo>
                <a:lnTo>
                  <a:pt x="22682" y="7556"/>
                </a:lnTo>
                <a:lnTo>
                  <a:pt x="31394" y="3479"/>
                </a:lnTo>
                <a:lnTo>
                  <a:pt x="31394" y="1739"/>
                </a:lnTo>
                <a:lnTo>
                  <a:pt x="23253" y="2324"/>
                </a:lnTo>
                <a:lnTo>
                  <a:pt x="25577" y="1155"/>
                </a:lnTo>
                <a:lnTo>
                  <a:pt x="29070" y="571"/>
                </a:lnTo>
                <a:lnTo>
                  <a:pt x="31394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bg object 106"/>
          <p:cNvSpPr/>
          <p:nvPr/>
        </p:nvSpPr>
        <p:spPr>
          <a:xfrm>
            <a:off x="5620507" y="859605"/>
            <a:ext cx="635" cy="1270"/>
          </a:xfrm>
          <a:custGeom>
            <a:avLst/>
            <a:gdLst/>
            <a:ahLst/>
            <a:cxnLst/>
            <a:rect l="l" t="t" r="r" b="b"/>
            <a:pathLst>
              <a:path w="635" h="1269">
                <a:moveTo>
                  <a:pt x="0" y="0"/>
                </a:moveTo>
                <a:close/>
              </a:path>
              <a:path w="635" h="1269">
                <a:moveTo>
                  <a:pt x="581" y="1162"/>
                </a:moveTo>
                <a:lnTo>
                  <a:pt x="0" y="581"/>
                </a:lnTo>
                <a:lnTo>
                  <a:pt x="0" y="0"/>
                </a:lnTo>
                <a:lnTo>
                  <a:pt x="581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bg object 107"/>
          <p:cNvSpPr/>
          <p:nvPr/>
        </p:nvSpPr>
        <p:spPr>
          <a:xfrm>
            <a:off x="5621088" y="88654"/>
            <a:ext cx="9525" cy="3810"/>
          </a:xfrm>
          <a:custGeom>
            <a:avLst/>
            <a:gdLst/>
            <a:ahLst/>
            <a:cxnLst/>
            <a:rect l="l" t="t" r="r" b="b"/>
            <a:pathLst>
              <a:path w="9525" h="3809">
                <a:moveTo>
                  <a:pt x="2325" y="2907"/>
                </a:moveTo>
                <a:lnTo>
                  <a:pt x="0" y="2907"/>
                </a:lnTo>
                <a:lnTo>
                  <a:pt x="0" y="0"/>
                </a:lnTo>
                <a:lnTo>
                  <a:pt x="2325" y="2907"/>
                </a:lnTo>
                <a:close/>
              </a:path>
              <a:path w="9525" h="3809">
                <a:moveTo>
                  <a:pt x="3488" y="3003"/>
                </a:moveTo>
                <a:lnTo>
                  <a:pt x="2325" y="2907"/>
                </a:lnTo>
                <a:lnTo>
                  <a:pt x="2907" y="2907"/>
                </a:lnTo>
                <a:lnTo>
                  <a:pt x="3488" y="3003"/>
                </a:lnTo>
                <a:close/>
              </a:path>
              <a:path w="9525" h="3809">
                <a:moveTo>
                  <a:pt x="9302" y="3488"/>
                </a:moveTo>
                <a:lnTo>
                  <a:pt x="6395" y="3488"/>
                </a:lnTo>
                <a:lnTo>
                  <a:pt x="3488" y="3003"/>
                </a:lnTo>
                <a:lnTo>
                  <a:pt x="9302" y="34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bg object 108"/>
          <p:cNvSpPr/>
          <p:nvPr/>
        </p:nvSpPr>
        <p:spPr>
          <a:xfrm>
            <a:off x="5670508" y="698554"/>
            <a:ext cx="13970" cy="3810"/>
          </a:xfrm>
          <a:custGeom>
            <a:avLst/>
            <a:gdLst/>
            <a:ahLst/>
            <a:cxnLst/>
            <a:rect l="l" t="t" r="r" b="b"/>
            <a:pathLst>
              <a:path w="13970" h="3809">
                <a:moveTo>
                  <a:pt x="3488" y="3488"/>
                </a:moveTo>
                <a:lnTo>
                  <a:pt x="0" y="2907"/>
                </a:lnTo>
                <a:lnTo>
                  <a:pt x="12209" y="0"/>
                </a:lnTo>
                <a:lnTo>
                  <a:pt x="13953" y="581"/>
                </a:lnTo>
                <a:lnTo>
                  <a:pt x="6976" y="2907"/>
                </a:lnTo>
                <a:lnTo>
                  <a:pt x="3488" y="34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bg object 109"/>
          <p:cNvSpPr/>
          <p:nvPr/>
        </p:nvSpPr>
        <p:spPr>
          <a:xfrm>
            <a:off x="5671671" y="930537"/>
            <a:ext cx="1270" cy="1905"/>
          </a:xfrm>
          <a:custGeom>
            <a:avLst/>
            <a:gdLst/>
            <a:ahLst/>
            <a:cxnLst/>
            <a:rect l="l" t="t" r="r" b="b"/>
            <a:pathLst>
              <a:path w="1270" h="1905">
                <a:moveTo>
                  <a:pt x="0" y="1744"/>
                </a:moveTo>
                <a:lnTo>
                  <a:pt x="581" y="581"/>
                </a:lnTo>
                <a:lnTo>
                  <a:pt x="1162" y="0"/>
                </a:lnTo>
                <a:lnTo>
                  <a:pt x="581" y="1162"/>
                </a:lnTo>
                <a:lnTo>
                  <a:pt x="0" y="174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bg object 110"/>
          <p:cNvSpPr/>
          <p:nvPr/>
        </p:nvSpPr>
        <p:spPr>
          <a:xfrm>
            <a:off x="5784465" y="1011353"/>
            <a:ext cx="5080" cy="5715"/>
          </a:xfrm>
          <a:custGeom>
            <a:avLst/>
            <a:gdLst/>
            <a:ahLst/>
            <a:cxnLst/>
            <a:rect l="l" t="t" r="r" b="b"/>
            <a:pathLst>
              <a:path w="5079" h="5715">
                <a:moveTo>
                  <a:pt x="0" y="5232"/>
                </a:moveTo>
                <a:lnTo>
                  <a:pt x="2325" y="0"/>
                </a:lnTo>
                <a:lnTo>
                  <a:pt x="3488" y="581"/>
                </a:lnTo>
                <a:lnTo>
                  <a:pt x="4651" y="1744"/>
                </a:lnTo>
                <a:lnTo>
                  <a:pt x="2907" y="2325"/>
                </a:lnTo>
                <a:lnTo>
                  <a:pt x="1744" y="4069"/>
                </a:lnTo>
                <a:lnTo>
                  <a:pt x="0" y="523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bg object 111"/>
          <p:cNvSpPr/>
          <p:nvPr/>
        </p:nvSpPr>
        <p:spPr>
          <a:xfrm>
            <a:off x="5615851" y="859027"/>
            <a:ext cx="33655" cy="45720"/>
          </a:xfrm>
          <a:custGeom>
            <a:avLst/>
            <a:gdLst/>
            <a:ahLst/>
            <a:cxnLst/>
            <a:rect l="l" t="t" r="r" b="b"/>
            <a:pathLst>
              <a:path w="33654" h="45719">
                <a:moveTo>
                  <a:pt x="1739" y="1168"/>
                </a:moveTo>
                <a:lnTo>
                  <a:pt x="584" y="1752"/>
                </a:lnTo>
                <a:lnTo>
                  <a:pt x="0" y="2324"/>
                </a:lnTo>
                <a:lnTo>
                  <a:pt x="1739" y="1168"/>
                </a:lnTo>
                <a:close/>
              </a:path>
              <a:path w="33654" h="45719">
                <a:moveTo>
                  <a:pt x="3492" y="0"/>
                </a:moveTo>
                <a:lnTo>
                  <a:pt x="2908" y="0"/>
                </a:lnTo>
                <a:lnTo>
                  <a:pt x="1739" y="1168"/>
                </a:lnTo>
                <a:lnTo>
                  <a:pt x="2908" y="584"/>
                </a:lnTo>
                <a:lnTo>
                  <a:pt x="3492" y="584"/>
                </a:lnTo>
                <a:lnTo>
                  <a:pt x="3492" y="0"/>
                </a:lnTo>
                <a:close/>
              </a:path>
              <a:path w="33654" h="45719">
                <a:moveTo>
                  <a:pt x="33464" y="44107"/>
                </a:moveTo>
                <a:lnTo>
                  <a:pt x="31978" y="45351"/>
                </a:lnTo>
                <a:lnTo>
                  <a:pt x="33134" y="44767"/>
                </a:lnTo>
                <a:lnTo>
                  <a:pt x="33464" y="4410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bg object 112"/>
          <p:cNvSpPr/>
          <p:nvPr/>
        </p:nvSpPr>
        <p:spPr>
          <a:xfrm>
            <a:off x="5788535" y="1012516"/>
            <a:ext cx="3175" cy="3810"/>
          </a:xfrm>
          <a:custGeom>
            <a:avLst/>
            <a:gdLst/>
            <a:ahLst/>
            <a:cxnLst/>
            <a:rect l="l" t="t" r="r" b="b"/>
            <a:pathLst>
              <a:path w="3175" h="3809">
                <a:moveTo>
                  <a:pt x="1744" y="3488"/>
                </a:moveTo>
                <a:lnTo>
                  <a:pt x="581" y="1744"/>
                </a:lnTo>
                <a:lnTo>
                  <a:pt x="0" y="581"/>
                </a:lnTo>
                <a:lnTo>
                  <a:pt x="1744" y="0"/>
                </a:lnTo>
                <a:lnTo>
                  <a:pt x="2907" y="0"/>
                </a:lnTo>
                <a:lnTo>
                  <a:pt x="2907" y="2325"/>
                </a:lnTo>
                <a:lnTo>
                  <a:pt x="1744" y="34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bg object 113"/>
          <p:cNvSpPr/>
          <p:nvPr/>
        </p:nvSpPr>
        <p:spPr>
          <a:xfrm>
            <a:off x="5703649" y="835186"/>
            <a:ext cx="11430" cy="5715"/>
          </a:xfrm>
          <a:custGeom>
            <a:avLst/>
            <a:gdLst/>
            <a:ahLst/>
            <a:cxnLst/>
            <a:rect l="l" t="t" r="r" b="b"/>
            <a:pathLst>
              <a:path w="11429" h="5715">
                <a:moveTo>
                  <a:pt x="2907" y="5232"/>
                </a:moveTo>
                <a:lnTo>
                  <a:pt x="0" y="581"/>
                </a:lnTo>
                <a:lnTo>
                  <a:pt x="4651" y="3488"/>
                </a:lnTo>
                <a:lnTo>
                  <a:pt x="11046" y="0"/>
                </a:lnTo>
                <a:lnTo>
                  <a:pt x="5232" y="3488"/>
                </a:lnTo>
                <a:lnTo>
                  <a:pt x="2907" y="523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bg object 114"/>
          <p:cNvSpPr/>
          <p:nvPr/>
        </p:nvSpPr>
        <p:spPr>
          <a:xfrm>
            <a:off x="6102496" y="187494"/>
            <a:ext cx="13970" cy="3175"/>
          </a:xfrm>
          <a:custGeom>
            <a:avLst/>
            <a:gdLst/>
            <a:ahLst/>
            <a:cxnLst/>
            <a:rect l="l" t="t" r="r" b="b"/>
            <a:pathLst>
              <a:path w="13970" h="3175">
                <a:moveTo>
                  <a:pt x="13953" y="2907"/>
                </a:moveTo>
                <a:lnTo>
                  <a:pt x="1162" y="2325"/>
                </a:lnTo>
                <a:lnTo>
                  <a:pt x="0" y="1162"/>
                </a:lnTo>
                <a:lnTo>
                  <a:pt x="6976" y="0"/>
                </a:lnTo>
                <a:lnTo>
                  <a:pt x="10465" y="581"/>
                </a:lnTo>
                <a:lnTo>
                  <a:pt x="13953" y="290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bg object 115"/>
          <p:cNvSpPr/>
          <p:nvPr/>
        </p:nvSpPr>
        <p:spPr>
          <a:xfrm>
            <a:off x="5607134" y="217728"/>
            <a:ext cx="1270" cy="635"/>
          </a:xfrm>
          <a:custGeom>
            <a:avLst/>
            <a:gdLst/>
            <a:ahLst/>
            <a:cxnLst/>
            <a:rect l="l" t="t" r="r" b="b"/>
            <a:pathLst>
              <a:path w="1270" h="635">
                <a:moveTo>
                  <a:pt x="1162" y="581"/>
                </a:moveTo>
                <a:lnTo>
                  <a:pt x="0" y="581"/>
                </a:lnTo>
                <a:lnTo>
                  <a:pt x="0" y="0"/>
                </a:lnTo>
                <a:lnTo>
                  <a:pt x="1162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bg object 116"/>
          <p:cNvSpPr/>
          <p:nvPr/>
        </p:nvSpPr>
        <p:spPr>
          <a:xfrm>
            <a:off x="5598995" y="439245"/>
            <a:ext cx="6985" cy="2540"/>
          </a:xfrm>
          <a:custGeom>
            <a:avLst/>
            <a:gdLst/>
            <a:ahLst/>
            <a:cxnLst/>
            <a:rect l="l" t="t" r="r" b="b"/>
            <a:pathLst>
              <a:path w="6985" h="2540">
                <a:moveTo>
                  <a:pt x="0" y="2325"/>
                </a:moveTo>
                <a:lnTo>
                  <a:pt x="4069" y="0"/>
                </a:lnTo>
                <a:lnTo>
                  <a:pt x="6976" y="0"/>
                </a:lnTo>
                <a:lnTo>
                  <a:pt x="3488" y="1744"/>
                </a:lnTo>
                <a:lnTo>
                  <a:pt x="0" y="232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bg object 117"/>
          <p:cNvSpPr/>
          <p:nvPr/>
        </p:nvSpPr>
        <p:spPr>
          <a:xfrm>
            <a:off x="6121683" y="119469"/>
            <a:ext cx="10795" cy="3175"/>
          </a:xfrm>
          <a:custGeom>
            <a:avLst/>
            <a:gdLst/>
            <a:ahLst/>
            <a:cxnLst/>
            <a:rect l="l" t="t" r="r" b="b"/>
            <a:pathLst>
              <a:path w="10795" h="3175">
                <a:moveTo>
                  <a:pt x="10465" y="2907"/>
                </a:moveTo>
                <a:lnTo>
                  <a:pt x="7558" y="581"/>
                </a:lnTo>
                <a:lnTo>
                  <a:pt x="0" y="581"/>
                </a:lnTo>
                <a:lnTo>
                  <a:pt x="2907" y="0"/>
                </a:lnTo>
                <a:lnTo>
                  <a:pt x="9302" y="0"/>
                </a:lnTo>
                <a:lnTo>
                  <a:pt x="10465" y="290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bg object 118"/>
          <p:cNvSpPr/>
          <p:nvPr/>
        </p:nvSpPr>
        <p:spPr>
          <a:xfrm>
            <a:off x="5601902" y="226449"/>
            <a:ext cx="1270" cy="635"/>
          </a:xfrm>
          <a:custGeom>
            <a:avLst/>
            <a:gdLst/>
            <a:ahLst/>
            <a:cxnLst/>
            <a:rect l="l" t="t" r="r" b="b"/>
            <a:pathLst>
              <a:path w="1270" h="635">
                <a:moveTo>
                  <a:pt x="1162" y="581"/>
                </a:moveTo>
                <a:lnTo>
                  <a:pt x="581" y="581"/>
                </a:lnTo>
                <a:lnTo>
                  <a:pt x="0" y="0"/>
                </a:lnTo>
                <a:lnTo>
                  <a:pt x="581" y="0"/>
                </a:lnTo>
                <a:lnTo>
                  <a:pt x="1162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bg object 119"/>
          <p:cNvSpPr/>
          <p:nvPr/>
        </p:nvSpPr>
        <p:spPr>
          <a:xfrm>
            <a:off x="6267617" y="572388"/>
            <a:ext cx="1905" cy="5080"/>
          </a:xfrm>
          <a:custGeom>
            <a:avLst/>
            <a:gdLst/>
            <a:ahLst/>
            <a:cxnLst/>
            <a:rect l="l" t="t" r="r" b="b"/>
            <a:pathLst>
              <a:path w="1904" h="5079">
                <a:moveTo>
                  <a:pt x="1162" y="4651"/>
                </a:moveTo>
                <a:lnTo>
                  <a:pt x="0" y="0"/>
                </a:lnTo>
                <a:lnTo>
                  <a:pt x="1162" y="1162"/>
                </a:lnTo>
                <a:lnTo>
                  <a:pt x="1744" y="2907"/>
                </a:lnTo>
                <a:lnTo>
                  <a:pt x="1162" y="465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bg object 120"/>
          <p:cNvSpPr/>
          <p:nvPr/>
        </p:nvSpPr>
        <p:spPr>
          <a:xfrm>
            <a:off x="5599576" y="449710"/>
            <a:ext cx="1905" cy="3175"/>
          </a:xfrm>
          <a:custGeom>
            <a:avLst/>
            <a:gdLst/>
            <a:ahLst/>
            <a:cxnLst/>
            <a:rect l="l" t="t" r="r" b="b"/>
            <a:pathLst>
              <a:path w="1904" h="3175">
                <a:moveTo>
                  <a:pt x="581" y="2907"/>
                </a:moveTo>
                <a:lnTo>
                  <a:pt x="0" y="1744"/>
                </a:lnTo>
                <a:lnTo>
                  <a:pt x="1744" y="0"/>
                </a:lnTo>
                <a:lnTo>
                  <a:pt x="581" y="290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bg object 121"/>
          <p:cNvSpPr/>
          <p:nvPr/>
        </p:nvSpPr>
        <p:spPr>
          <a:xfrm>
            <a:off x="6239709" y="36909"/>
            <a:ext cx="8255" cy="4445"/>
          </a:xfrm>
          <a:custGeom>
            <a:avLst/>
            <a:gdLst/>
            <a:ahLst/>
            <a:cxnLst/>
            <a:rect l="l" t="t" r="r" b="b"/>
            <a:pathLst>
              <a:path w="8254" h="4445">
                <a:moveTo>
                  <a:pt x="0" y="4069"/>
                </a:moveTo>
                <a:lnTo>
                  <a:pt x="5232" y="0"/>
                </a:lnTo>
                <a:lnTo>
                  <a:pt x="8139" y="581"/>
                </a:lnTo>
                <a:lnTo>
                  <a:pt x="0" y="406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bg object 122"/>
          <p:cNvSpPr/>
          <p:nvPr/>
        </p:nvSpPr>
        <p:spPr>
          <a:xfrm>
            <a:off x="6273431" y="586342"/>
            <a:ext cx="5080" cy="6985"/>
          </a:xfrm>
          <a:custGeom>
            <a:avLst/>
            <a:gdLst/>
            <a:ahLst/>
            <a:cxnLst/>
            <a:rect l="l" t="t" r="r" b="b"/>
            <a:pathLst>
              <a:path w="5079" h="6984">
                <a:moveTo>
                  <a:pt x="0" y="6395"/>
                </a:moveTo>
                <a:lnTo>
                  <a:pt x="2325" y="2907"/>
                </a:lnTo>
                <a:lnTo>
                  <a:pt x="4651" y="0"/>
                </a:lnTo>
                <a:lnTo>
                  <a:pt x="2325" y="5232"/>
                </a:lnTo>
                <a:lnTo>
                  <a:pt x="1162" y="5814"/>
                </a:lnTo>
                <a:lnTo>
                  <a:pt x="581" y="5814"/>
                </a:lnTo>
                <a:lnTo>
                  <a:pt x="0" y="639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bg object 123"/>
          <p:cNvSpPr/>
          <p:nvPr/>
        </p:nvSpPr>
        <p:spPr>
          <a:xfrm>
            <a:off x="6311223" y="275869"/>
            <a:ext cx="11430" cy="5080"/>
          </a:xfrm>
          <a:custGeom>
            <a:avLst/>
            <a:gdLst/>
            <a:ahLst/>
            <a:cxnLst/>
            <a:rect l="l" t="t" r="r" b="b"/>
            <a:pathLst>
              <a:path w="11429" h="5079">
                <a:moveTo>
                  <a:pt x="2325" y="4651"/>
                </a:moveTo>
                <a:lnTo>
                  <a:pt x="0" y="0"/>
                </a:lnTo>
                <a:lnTo>
                  <a:pt x="3979" y="3410"/>
                </a:lnTo>
                <a:lnTo>
                  <a:pt x="2325" y="4651"/>
                </a:lnTo>
                <a:close/>
              </a:path>
              <a:path w="11429" h="5079">
                <a:moveTo>
                  <a:pt x="4069" y="3488"/>
                </a:moveTo>
                <a:lnTo>
                  <a:pt x="4651" y="2907"/>
                </a:lnTo>
                <a:lnTo>
                  <a:pt x="8139" y="1744"/>
                </a:lnTo>
                <a:lnTo>
                  <a:pt x="11046" y="1162"/>
                </a:lnTo>
                <a:lnTo>
                  <a:pt x="4069" y="34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bg object 124"/>
          <p:cNvSpPr/>
          <p:nvPr/>
        </p:nvSpPr>
        <p:spPr>
          <a:xfrm>
            <a:off x="5641438" y="541573"/>
            <a:ext cx="3810" cy="2540"/>
          </a:xfrm>
          <a:custGeom>
            <a:avLst/>
            <a:gdLst/>
            <a:ahLst/>
            <a:cxnLst/>
            <a:rect l="l" t="t" r="r" b="b"/>
            <a:pathLst>
              <a:path w="3810" h="2540">
                <a:moveTo>
                  <a:pt x="1744" y="2325"/>
                </a:moveTo>
                <a:lnTo>
                  <a:pt x="581" y="1744"/>
                </a:lnTo>
                <a:lnTo>
                  <a:pt x="0" y="1162"/>
                </a:lnTo>
                <a:lnTo>
                  <a:pt x="1744" y="0"/>
                </a:lnTo>
                <a:lnTo>
                  <a:pt x="3488" y="0"/>
                </a:lnTo>
                <a:lnTo>
                  <a:pt x="2325" y="1162"/>
                </a:lnTo>
                <a:lnTo>
                  <a:pt x="1744" y="232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bg object 125"/>
          <p:cNvSpPr/>
          <p:nvPr/>
        </p:nvSpPr>
        <p:spPr>
          <a:xfrm>
            <a:off x="5655970" y="640422"/>
            <a:ext cx="12065" cy="44450"/>
          </a:xfrm>
          <a:custGeom>
            <a:avLst/>
            <a:gdLst/>
            <a:ahLst/>
            <a:cxnLst/>
            <a:rect l="l" t="t" r="r" b="b"/>
            <a:pathLst>
              <a:path w="12064" h="44450">
                <a:moveTo>
                  <a:pt x="3479" y="0"/>
                </a:moveTo>
                <a:lnTo>
                  <a:pt x="0" y="2324"/>
                </a:lnTo>
                <a:lnTo>
                  <a:pt x="2324" y="1739"/>
                </a:lnTo>
                <a:lnTo>
                  <a:pt x="3479" y="584"/>
                </a:lnTo>
                <a:lnTo>
                  <a:pt x="3479" y="0"/>
                </a:lnTo>
                <a:close/>
              </a:path>
              <a:path w="12064" h="44450">
                <a:moveTo>
                  <a:pt x="5232" y="9880"/>
                </a:moveTo>
                <a:lnTo>
                  <a:pt x="2908" y="10464"/>
                </a:lnTo>
                <a:lnTo>
                  <a:pt x="4064" y="10464"/>
                </a:lnTo>
                <a:lnTo>
                  <a:pt x="5232" y="9880"/>
                </a:lnTo>
                <a:close/>
              </a:path>
              <a:path w="12064" h="44450">
                <a:moveTo>
                  <a:pt x="6972" y="43027"/>
                </a:moveTo>
                <a:lnTo>
                  <a:pt x="6388" y="42443"/>
                </a:lnTo>
                <a:lnTo>
                  <a:pt x="6388" y="43027"/>
                </a:lnTo>
                <a:lnTo>
                  <a:pt x="6972" y="43027"/>
                </a:lnTo>
                <a:close/>
              </a:path>
              <a:path w="12064" h="44450">
                <a:moveTo>
                  <a:pt x="8140" y="44183"/>
                </a:moveTo>
                <a:lnTo>
                  <a:pt x="7556" y="43599"/>
                </a:lnTo>
                <a:lnTo>
                  <a:pt x="6388" y="43599"/>
                </a:lnTo>
                <a:lnTo>
                  <a:pt x="5816" y="44183"/>
                </a:lnTo>
                <a:lnTo>
                  <a:pt x="8140" y="44183"/>
                </a:lnTo>
                <a:close/>
              </a:path>
              <a:path w="12064" h="44450">
                <a:moveTo>
                  <a:pt x="11620" y="42443"/>
                </a:moveTo>
                <a:lnTo>
                  <a:pt x="8712" y="43027"/>
                </a:lnTo>
                <a:lnTo>
                  <a:pt x="6972" y="43027"/>
                </a:lnTo>
                <a:lnTo>
                  <a:pt x="7556" y="43599"/>
                </a:lnTo>
                <a:lnTo>
                  <a:pt x="9296" y="43027"/>
                </a:lnTo>
                <a:lnTo>
                  <a:pt x="10464" y="43027"/>
                </a:lnTo>
                <a:lnTo>
                  <a:pt x="11620" y="4244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bg object 126"/>
          <p:cNvSpPr/>
          <p:nvPr/>
        </p:nvSpPr>
        <p:spPr>
          <a:xfrm>
            <a:off x="5603646" y="211913"/>
            <a:ext cx="2540" cy="635"/>
          </a:xfrm>
          <a:custGeom>
            <a:avLst/>
            <a:gdLst/>
            <a:ahLst/>
            <a:cxnLst/>
            <a:rect l="l" t="t" r="r" b="b"/>
            <a:pathLst>
              <a:path w="2539" h="635">
                <a:moveTo>
                  <a:pt x="2325" y="581"/>
                </a:moveTo>
                <a:lnTo>
                  <a:pt x="0" y="581"/>
                </a:lnTo>
                <a:lnTo>
                  <a:pt x="0" y="0"/>
                </a:lnTo>
                <a:lnTo>
                  <a:pt x="2325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bg object 127"/>
          <p:cNvSpPr/>
          <p:nvPr/>
        </p:nvSpPr>
        <p:spPr>
          <a:xfrm>
            <a:off x="5614693" y="501456"/>
            <a:ext cx="3175" cy="1270"/>
          </a:xfrm>
          <a:custGeom>
            <a:avLst/>
            <a:gdLst/>
            <a:ahLst/>
            <a:cxnLst/>
            <a:rect l="l" t="t" r="r" b="b"/>
            <a:pathLst>
              <a:path w="3175" h="1270">
                <a:moveTo>
                  <a:pt x="2907" y="1162"/>
                </a:moveTo>
                <a:lnTo>
                  <a:pt x="1162" y="581"/>
                </a:lnTo>
                <a:lnTo>
                  <a:pt x="0" y="0"/>
                </a:lnTo>
                <a:lnTo>
                  <a:pt x="2907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bg object 128"/>
          <p:cNvSpPr/>
          <p:nvPr/>
        </p:nvSpPr>
        <p:spPr>
          <a:xfrm>
            <a:off x="5657136" y="628204"/>
            <a:ext cx="2540" cy="1270"/>
          </a:xfrm>
          <a:custGeom>
            <a:avLst/>
            <a:gdLst/>
            <a:ahLst/>
            <a:cxnLst/>
            <a:rect l="l" t="t" r="r" b="b"/>
            <a:pathLst>
              <a:path w="2539" h="1270">
                <a:moveTo>
                  <a:pt x="0" y="1162"/>
                </a:moveTo>
                <a:lnTo>
                  <a:pt x="0" y="581"/>
                </a:lnTo>
                <a:lnTo>
                  <a:pt x="1162" y="0"/>
                </a:lnTo>
                <a:lnTo>
                  <a:pt x="2325" y="0"/>
                </a:lnTo>
                <a:lnTo>
                  <a:pt x="1162" y="0"/>
                </a:lnTo>
                <a:lnTo>
                  <a:pt x="0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bg object 129"/>
          <p:cNvSpPr/>
          <p:nvPr/>
        </p:nvSpPr>
        <p:spPr>
          <a:xfrm>
            <a:off x="5599576" y="452618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4">
                <a:moveTo>
                  <a:pt x="0" y="581"/>
                </a:moveTo>
                <a:lnTo>
                  <a:pt x="581" y="0"/>
                </a:lnTo>
                <a:lnTo>
                  <a:pt x="0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bg object 130"/>
          <p:cNvSpPr/>
          <p:nvPr/>
        </p:nvSpPr>
        <p:spPr>
          <a:xfrm>
            <a:off x="5642019" y="543318"/>
            <a:ext cx="6985" cy="1905"/>
          </a:xfrm>
          <a:custGeom>
            <a:avLst/>
            <a:gdLst/>
            <a:ahLst/>
            <a:cxnLst/>
            <a:rect l="l" t="t" r="r" b="b"/>
            <a:pathLst>
              <a:path w="6985" h="1904">
                <a:moveTo>
                  <a:pt x="0" y="1744"/>
                </a:moveTo>
                <a:lnTo>
                  <a:pt x="581" y="1162"/>
                </a:lnTo>
                <a:lnTo>
                  <a:pt x="1162" y="0"/>
                </a:lnTo>
                <a:lnTo>
                  <a:pt x="2325" y="0"/>
                </a:lnTo>
                <a:lnTo>
                  <a:pt x="4651" y="581"/>
                </a:lnTo>
                <a:lnTo>
                  <a:pt x="6395" y="581"/>
                </a:lnTo>
                <a:lnTo>
                  <a:pt x="0" y="174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bg object 131"/>
          <p:cNvSpPr/>
          <p:nvPr/>
        </p:nvSpPr>
        <p:spPr>
          <a:xfrm>
            <a:off x="6117031" y="220064"/>
            <a:ext cx="6350" cy="3810"/>
          </a:xfrm>
          <a:custGeom>
            <a:avLst/>
            <a:gdLst/>
            <a:ahLst/>
            <a:cxnLst/>
            <a:rect l="l" t="t" r="r" b="b"/>
            <a:pathLst>
              <a:path w="6350" h="3810">
                <a:moveTo>
                  <a:pt x="4064" y="1155"/>
                </a:moveTo>
                <a:lnTo>
                  <a:pt x="1155" y="1155"/>
                </a:lnTo>
                <a:lnTo>
                  <a:pt x="0" y="1739"/>
                </a:lnTo>
                <a:lnTo>
                  <a:pt x="4064" y="1739"/>
                </a:lnTo>
                <a:lnTo>
                  <a:pt x="4064" y="1155"/>
                </a:lnTo>
                <a:close/>
              </a:path>
              <a:path w="6350" h="3810">
                <a:moveTo>
                  <a:pt x="4648" y="1739"/>
                </a:moveTo>
                <a:lnTo>
                  <a:pt x="4064" y="1739"/>
                </a:lnTo>
                <a:lnTo>
                  <a:pt x="4648" y="2324"/>
                </a:lnTo>
                <a:lnTo>
                  <a:pt x="4648" y="1739"/>
                </a:lnTo>
                <a:close/>
              </a:path>
              <a:path w="6350" h="3810">
                <a:moveTo>
                  <a:pt x="5232" y="3479"/>
                </a:moveTo>
                <a:lnTo>
                  <a:pt x="4940" y="3187"/>
                </a:lnTo>
                <a:lnTo>
                  <a:pt x="4648" y="3479"/>
                </a:lnTo>
                <a:lnTo>
                  <a:pt x="5232" y="3479"/>
                </a:lnTo>
                <a:close/>
              </a:path>
              <a:path w="6350" h="3810">
                <a:moveTo>
                  <a:pt x="5232" y="2324"/>
                </a:moveTo>
                <a:lnTo>
                  <a:pt x="4648" y="2324"/>
                </a:lnTo>
                <a:lnTo>
                  <a:pt x="4648" y="2895"/>
                </a:lnTo>
                <a:lnTo>
                  <a:pt x="4940" y="3187"/>
                </a:lnTo>
                <a:lnTo>
                  <a:pt x="5232" y="2895"/>
                </a:lnTo>
                <a:lnTo>
                  <a:pt x="5232" y="2324"/>
                </a:lnTo>
                <a:close/>
              </a:path>
              <a:path w="6350" h="3810">
                <a:moveTo>
                  <a:pt x="5803" y="1155"/>
                </a:moveTo>
                <a:lnTo>
                  <a:pt x="5232" y="571"/>
                </a:lnTo>
                <a:lnTo>
                  <a:pt x="4064" y="571"/>
                </a:lnTo>
                <a:lnTo>
                  <a:pt x="2324" y="0"/>
                </a:lnTo>
                <a:lnTo>
                  <a:pt x="2895" y="571"/>
                </a:lnTo>
                <a:lnTo>
                  <a:pt x="3479" y="571"/>
                </a:lnTo>
                <a:lnTo>
                  <a:pt x="4064" y="1155"/>
                </a:lnTo>
                <a:lnTo>
                  <a:pt x="5803" y="115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bg object 132"/>
          <p:cNvSpPr/>
          <p:nvPr/>
        </p:nvSpPr>
        <p:spPr>
          <a:xfrm>
            <a:off x="5685044" y="686926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4">
                <a:moveTo>
                  <a:pt x="0" y="581"/>
                </a:moveTo>
                <a:lnTo>
                  <a:pt x="581" y="0"/>
                </a:lnTo>
                <a:lnTo>
                  <a:pt x="0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bg object 133"/>
          <p:cNvSpPr/>
          <p:nvPr/>
        </p:nvSpPr>
        <p:spPr>
          <a:xfrm>
            <a:off x="5626321" y="37490"/>
            <a:ext cx="1270" cy="635"/>
          </a:xfrm>
          <a:custGeom>
            <a:avLst/>
            <a:gdLst/>
            <a:ahLst/>
            <a:cxnLst/>
            <a:rect l="l" t="t" r="r" b="b"/>
            <a:pathLst>
              <a:path w="1270" h="634">
                <a:moveTo>
                  <a:pt x="1162" y="581"/>
                </a:moveTo>
                <a:lnTo>
                  <a:pt x="581" y="581"/>
                </a:lnTo>
                <a:lnTo>
                  <a:pt x="0" y="0"/>
                </a:lnTo>
                <a:lnTo>
                  <a:pt x="1162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bg object 134"/>
          <p:cNvSpPr/>
          <p:nvPr/>
        </p:nvSpPr>
        <p:spPr>
          <a:xfrm>
            <a:off x="6215290" y="509596"/>
            <a:ext cx="3810" cy="635"/>
          </a:xfrm>
          <a:custGeom>
            <a:avLst/>
            <a:gdLst/>
            <a:ahLst/>
            <a:cxnLst/>
            <a:rect l="l" t="t" r="r" b="b"/>
            <a:pathLst>
              <a:path w="3810" h="634">
                <a:moveTo>
                  <a:pt x="3488" y="581"/>
                </a:moveTo>
                <a:lnTo>
                  <a:pt x="581" y="581"/>
                </a:lnTo>
                <a:lnTo>
                  <a:pt x="581" y="0"/>
                </a:lnTo>
                <a:lnTo>
                  <a:pt x="0" y="0"/>
                </a:lnTo>
                <a:lnTo>
                  <a:pt x="2325" y="0"/>
                </a:lnTo>
                <a:lnTo>
                  <a:pt x="3488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bg object 135"/>
          <p:cNvSpPr/>
          <p:nvPr/>
        </p:nvSpPr>
        <p:spPr>
          <a:xfrm>
            <a:off x="6126334" y="311916"/>
            <a:ext cx="2540" cy="1270"/>
          </a:xfrm>
          <a:custGeom>
            <a:avLst/>
            <a:gdLst/>
            <a:ahLst/>
            <a:cxnLst/>
            <a:rect l="l" t="t" r="r" b="b"/>
            <a:pathLst>
              <a:path w="2539" h="1270">
                <a:moveTo>
                  <a:pt x="1162" y="1162"/>
                </a:moveTo>
                <a:lnTo>
                  <a:pt x="0" y="1162"/>
                </a:lnTo>
                <a:lnTo>
                  <a:pt x="581" y="581"/>
                </a:lnTo>
                <a:lnTo>
                  <a:pt x="1744" y="0"/>
                </a:lnTo>
                <a:lnTo>
                  <a:pt x="2325" y="0"/>
                </a:lnTo>
                <a:lnTo>
                  <a:pt x="1162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bg object 136"/>
          <p:cNvSpPr/>
          <p:nvPr/>
        </p:nvSpPr>
        <p:spPr>
          <a:xfrm>
            <a:off x="6167033" y="451455"/>
            <a:ext cx="4445" cy="3810"/>
          </a:xfrm>
          <a:custGeom>
            <a:avLst/>
            <a:gdLst/>
            <a:ahLst/>
            <a:cxnLst/>
            <a:rect l="l" t="t" r="r" b="b"/>
            <a:pathLst>
              <a:path w="4445" h="3809">
                <a:moveTo>
                  <a:pt x="2325" y="3488"/>
                </a:moveTo>
                <a:lnTo>
                  <a:pt x="0" y="3488"/>
                </a:lnTo>
                <a:lnTo>
                  <a:pt x="1162" y="0"/>
                </a:lnTo>
                <a:lnTo>
                  <a:pt x="2907" y="581"/>
                </a:lnTo>
                <a:lnTo>
                  <a:pt x="4069" y="1744"/>
                </a:lnTo>
                <a:lnTo>
                  <a:pt x="2325" y="34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bg object 137"/>
          <p:cNvSpPr/>
          <p:nvPr/>
        </p:nvSpPr>
        <p:spPr>
          <a:xfrm>
            <a:off x="6121683" y="275287"/>
            <a:ext cx="5080" cy="635"/>
          </a:xfrm>
          <a:custGeom>
            <a:avLst/>
            <a:gdLst/>
            <a:ahLst/>
            <a:cxnLst/>
            <a:rect l="l" t="t" r="r" b="b"/>
            <a:pathLst>
              <a:path w="5079" h="635">
                <a:moveTo>
                  <a:pt x="1162" y="581"/>
                </a:moveTo>
                <a:lnTo>
                  <a:pt x="2907" y="0"/>
                </a:lnTo>
                <a:lnTo>
                  <a:pt x="4651" y="0"/>
                </a:lnTo>
                <a:lnTo>
                  <a:pt x="0" y="581"/>
                </a:lnTo>
                <a:lnTo>
                  <a:pt x="1162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bg object 138"/>
          <p:cNvSpPr/>
          <p:nvPr/>
        </p:nvSpPr>
        <p:spPr>
          <a:xfrm>
            <a:off x="6162382" y="449129"/>
            <a:ext cx="6350" cy="3175"/>
          </a:xfrm>
          <a:custGeom>
            <a:avLst/>
            <a:gdLst/>
            <a:ahLst/>
            <a:cxnLst/>
            <a:rect l="l" t="t" r="r" b="b"/>
            <a:pathLst>
              <a:path w="6350" h="3175">
                <a:moveTo>
                  <a:pt x="5814" y="2907"/>
                </a:moveTo>
                <a:lnTo>
                  <a:pt x="4069" y="2325"/>
                </a:lnTo>
                <a:lnTo>
                  <a:pt x="0" y="2325"/>
                </a:lnTo>
                <a:lnTo>
                  <a:pt x="5814" y="0"/>
                </a:lnTo>
                <a:lnTo>
                  <a:pt x="5814" y="290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bg object 139"/>
          <p:cNvSpPr/>
          <p:nvPr/>
        </p:nvSpPr>
        <p:spPr>
          <a:xfrm>
            <a:off x="6840888" y="50281"/>
            <a:ext cx="12700" cy="8890"/>
          </a:xfrm>
          <a:custGeom>
            <a:avLst/>
            <a:gdLst/>
            <a:ahLst/>
            <a:cxnLst/>
            <a:rect l="l" t="t" r="r" b="b"/>
            <a:pathLst>
              <a:path w="12700" h="8890">
                <a:moveTo>
                  <a:pt x="5814" y="8721"/>
                </a:moveTo>
                <a:lnTo>
                  <a:pt x="0" y="3488"/>
                </a:lnTo>
                <a:lnTo>
                  <a:pt x="12209" y="4069"/>
                </a:lnTo>
                <a:lnTo>
                  <a:pt x="11628" y="5232"/>
                </a:lnTo>
                <a:lnTo>
                  <a:pt x="11628" y="6976"/>
                </a:lnTo>
                <a:lnTo>
                  <a:pt x="6395" y="0"/>
                </a:lnTo>
                <a:lnTo>
                  <a:pt x="5814" y="872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bg object 140"/>
          <p:cNvSpPr/>
          <p:nvPr/>
        </p:nvSpPr>
        <p:spPr>
          <a:xfrm>
            <a:off x="6272850" y="106097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5">
                <a:moveTo>
                  <a:pt x="0" y="1744"/>
                </a:moveTo>
                <a:lnTo>
                  <a:pt x="4069" y="0"/>
                </a:lnTo>
                <a:lnTo>
                  <a:pt x="1744" y="1162"/>
                </a:lnTo>
                <a:lnTo>
                  <a:pt x="0" y="174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bg object 141"/>
          <p:cNvSpPr/>
          <p:nvPr/>
        </p:nvSpPr>
        <p:spPr>
          <a:xfrm>
            <a:off x="6150172" y="939840"/>
            <a:ext cx="4445" cy="7620"/>
          </a:xfrm>
          <a:custGeom>
            <a:avLst/>
            <a:gdLst/>
            <a:ahLst/>
            <a:cxnLst/>
            <a:rect l="l" t="t" r="r" b="b"/>
            <a:pathLst>
              <a:path w="4445" h="7619">
                <a:moveTo>
                  <a:pt x="3488" y="7558"/>
                </a:moveTo>
                <a:lnTo>
                  <a:pt x="2325" y="5814"/>
                </a:lnTo>
                <a:lnTo>
                  <a:pt x="1162" y="3488"/>
                </a:lnTo>
                <a:lnTo>
                  <a:pt x="0" y="0"/>
                </a:lnTo>
                <a:lnTo>
                  <a:pt x="4069" y="4651"/>
                </a:lnTo>
                <a:lnTo>
                  <a:pt x="4069" y="5814"/>
                </a:lnTo>
                <a:lnTo>
                  <a:pt x="3488" y="6976"/>
                </a:lnTo>
                <a:lnTo>
                  <a:pt x="3488" y="755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bg object 142"/>
          <p:cNvSpPr/>
          <p:nvPr/>
        </p:nvSpPr>
        <p:spPr>
          <a:xfrm>
            <a:off x="6284478" y="196215"/>
            <a:ext cx="1905" cy="635"/>
          </a:xfrm>
          <a:custGeom>
            <a:avLst/>
            <a:gdLst/>
            <a:ahLst/>
            <a:cxnLst/>
            <a:rect l="l" t="t" r="r" b="b"/>
            <a:pathLst>
              <a:path w="1904" h="635">
                <a:moveTo>
                  <a:pt x="1744" y="0"/>
                </a:moveTo>
                <a:lnTo>
                  <a:pt x="581" y="0"/>
                </a:lnTo>
                <a:lnTo>
                  <a:pt x="0" y="581"/>
                </a:lnTo>
                <a:lnTo>
                  <a:pt x="581" y="581"/>
                </a:lnTo>
                <a:lnTo>
                  <a:pt x="1744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bg object 143"/>
          <p:cNvSpPr/>
          <p:nvPr/>
        </p:nvSpPr>
        <p:spPr>
          <a:xfrm>
            <a:off x="6342619" y="485177"/>
            <a:ext cx="1905" cy="1270"/>
          </a:xfrm>
          <a:custGeom>
            <a:avLst/>
            <a:gdLst/>
            <a:ahLst/>
            <a:cxnLst/>
            <a:rect l="l" t="t" r="r" b="b"/>
            <a:pathLst>
              <a:path w="1904" h="1270">
                <a:moveTo>
                  <a:pt x="1744" y="1162"/>
                </a:moveTo>
                <a:lnTo>
                  <a:pt x="581" y="1162"/>
                </a:lnTo>
                <a:lnTo>
                  <a:pt x="0" y="581"/>
                </a:lnTo>
                <a:lnTo>
                  <a:pt x="581" y="0"/>
                </a:lnTo>
                <a:lnTo>
                  <a:pt x="1744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bg object 144"/>
          <p:cNvSpPr/>
          <p:nvPr/>
        </p:nvSpPr>
        <p:spPr>
          <a:xfrm>
            <a:off x="5957144" y="759603"/>
            <a:ext cx="8890" cy="6350"/>
          </a:xfrm>
          <a:custGeom>
            <a:avLst/>
            <a:gdLst/>
            <a:ahLst/>
            <a:cxnLst/>
            <a:rect l="l" t="t" r="r" b="b"/>
            <a:pathLst>
              <a:path w="8889" h="6350">
                <a:moveTo>
                  <a:pt x="4651" y="5814"/>
                </a:moveTo>
                <a:lnTo>
                  <a:pt x="0" y="2907"/>
                </a:lnTo>
                <a:lnTo>
                  <a:pt x="8721" y="0"/>
                </a:lnTo>
                <a:lnTo>
                  <a:pt x="4651" y="581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bg object 145"/>
          <p:cNvSpPr/>
          <p:nvPr/>
        </p:nvSpPr>
        <p:spPr>
          <a:xfrm>
            <a:off x="6339131" y="500293"/>
            <a:ext cx="1905" cy="1270"/>
          </a:xfrm>
          <a:custGeom>
            <a:avLst/>
            <a:gdLst/>
            <a:ahLst/>
            <a:cxnLst/>
            <a:rect l="l" t="t" r="r" b="b"/>
            <a:pathLst>
              <a:path w="1904" h="1270">
                <a:moveTo>
                  <a:pt x="1744" y="1162"/>
                </a:moveTo>
                <a:lnTo>
                  <a:pt x="1162" y="1162"/>
                </a:lnTo>
                <a:lnTo>
                  <a:pt x="0" y="0"/>
                </a:lnTo>
                <a:lnTo>
                  <a:pt x="581" y="581"/>
                </a:lnTo>
                <a:lnTo>
                  <a:pt x="1162" y="581"/>
                </a:lnTo>
                <a:lnTo>
                  <a:pt x="1744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bg object 146"/>
          <p:cNvSpPr/>
          <p:nvPr/>
        </p:nvSpPr>
        <p:spPr>
          <a:xfrm>
            <a:off x="6551345" y="464827"/>
            <a:ext cx="1905" cy="1270"/>
          </a:xfrm>
          <a:custGeom>
            <a:avLst/>
            <a:gdLst/>
            <a:ahLst/>
            <a:cxnLst/>
            <a:rect l="l" t="t" r="r" b="b"/>
            <a:pathLst>
              <a:path w="1904" h="1270">
                <a:moveTo>
                  <a:pt x="1162" y="1162"/>
                </a:moveTo>
                <a:lnTo>
                  <a:pt x="0" y="0"/>
                </a:lnTo>
                <a:lnTo>
                  <a:pt x="1162" y="581"/>
                </a:lnTo>
                <a:lnTo>
                  <a:pt x="1744" y="581"/>
                </a:lnTo>
                <a:lnTo>
                  <a:pt x="1162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bg object 147"/>
          <p:cNvSpPr/>
          <p:nvPr/>
        </p:nvSpPr>
        <p:spPr>
          <a:xfrm>
            <a:off x="6137962" y="939258"/>
            <a:ext cx="635" cy="1270"/>
          </a:xfrm>
          <a:custGeom>
            <a:avLst/>
            <a:gdLst/>
            <a:ahLst/>
            <a:cxnLst/>
            <a:rect l="l" t="t" r="r" b="b"/>
            <a:pathLst>
              <a:path w="635" h="1269">
                <a:moveTo>
                  <a:pt x="581" y="1162"/>
                </a:moveTo>
                <a:lnTo>
                  <a:pt x="0" y="581"/>
                </a:lnTo>
                <a:lnTo>
                  <a:pt x="0" y="0"/>
                </a:lnTo>
                <a:lnTo>
                  <a:pt x="581" y="581"/>
                </a:lnTo>
                <a:lnTo>
                  <a:pt x="581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bg object 148"/>
          <p:cNvSpPr/>
          <p:nvPr/>
        </p:nvSpPr>
        <p:spPr>
          <a:xfrm>
            <a:off x="6057146" y="884024"/>
            <a:ext cx="3810" cy="635"/>
          </a:xfrm>
          <a:custGeom>
            <a:avLst/>
            <a:gdLst/>
            <a:ahLst/>
            <a:cxnLst/>
            <a:rect l="l" t="t" r="r" b="b"/>
            <a:pathLst>
              <a:path w="3810" h="634">
                <a:moveTo>
                  <a:pt x="1162" y="581"/>
                </a:moveTo>
                <a:lnTo>
                  <a:pt x="581" y="581"/>
                </a:lnTo>
                <a:lnTo>
                  <a:pt x="0" y="0"/>
                </a:lnTo>
                <a:lnTo>
                  <a:pt x="3488" y="0"/>
                </a:lnTo>
                <a:lnTo>
                  <a:pt x="1162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bg object 149"/>
          <p:cNvSpPr/>
          <p:nvPr/>
        </p:nvSpPr>
        <p:spPr>
          <a:xfrm>
            <a:off x="6271687" y="97957"/>
            <a:ext cx="3175" cy="3175"/>
          </a:xfrm>
          <a:custGeom>
            <a:avLst/>
            <a:gdLst/>
            <a:ahLst/>
            <a:cxnLst/>
            <a:rect l="l" t="t" r="r" b="b"/>
            <a:pathLst>
              <a:path w="3175" h="3175">
                <a:moveTo>
                  <a:pt x="0" y="2907"/>
                </a:moveTo>
                <a:lnTo>
                  <a:pt x="2907" y="0"/>
                </a:lnTo>
                <a:lnTo>
                  <a:pt x="2907" y="581"/>
                </a:lnTo>
                <a:lnTo>
                  <a:pt x="1744" y="1744"/>
                </a:lnTo>
                <a:lnTo>
                  <a:pt x="0" y="290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bg object 150"/>
          <p:cNvSpPr/>
          <p:nvPr/>
        </p:nvSpPr>
        <p:spPr>
          <a:xfrm>
            <a:off x="6240291" y="17722"/>
            <a:ext cx="6350" cy="3175"/>
          </a:xfrm>
          <a:custGeom>
            <a:avLst/>
            <a:gdLst/>
            <a:ahLst/>
            <a:cxnLst/>
            <a:rect l="l" t="t" r="r" b="b"/>
            <a:pathLst>
              <a:path w="6350" h="3175">
                <a:moveTo>
                  <a:pt x="581" y="2907"/>
                </a:moveTo>
                <a:lnTo>
                  <a:pt x="0" y="2325"/>
                </a:lnTo>
                <a:lnTo>
                  <a:pt x="581" y="1162"/>
                </a:lnTo>
                <a:lnTo>
                  <a:pt x="1744" y="1162"/>
                </a:lnTo>
                <a:lnTo>
                  <a:pt x="4069" y="581"/>
                </a:lnTo>
                <a:lnTo>
                  <a:pt x="5814" y="0"/>
                </a:lnTo>
                <a:lnTo>
                  <a:pt x="581" y="290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bg object 151"/>
          <p:cNvSpPr/>
          <p:nvPr/>
        </p:nvSpPr>
        <p:spPr>
          <a:xfrm>
            <a:off x="6271105" y="86910"/>
            <a:ext cx="1905" cy="1270"/>
          </a:xfrm>
          <a:custGeom>
            <a:avLst/>
            <a:gdLst/>
            <a:ahLst/>
            <a:cxnLst/>
            <a:rect l="l" t="t" r="r" b="b"/>
            <a:pathLst>
              <a:path w="1904" h="1269">
                <a:moveTo>
                  <a:pt x="0" y="1162"/>
                </a:moveTo>
                <a:lnTo>
                  <a:pt x="581" y="581"/>
                </a:lnTo>
                <a:lnTo>
                  <a:pt x="1744" y="0"/>
                </a:lnTo>
                <a:lnTo>
                  <a:pt x="1162" y="581"/>
                </a:lnTo>
                <a:lnTo>
                  <a:pt x="0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bg object 152"/>
          <p:cNvSpPr/>
          <p:nvPr/>
        </p:nvSpPr>
        <p:spPr>
          <a:xfrm>
            <a:off x="5981563" y="811929"/>
            <a:ext cx="3175" cy="5080"/>
          </a:xfrm>
          <a:custGeom>
            <a:avLst/>
            <a:gdLst/>
            <a:ahLst/>
            <a:cxnLst/>
            <a:rect l="l" t="t" r="r" b="b"/>
            <a:pathLst>
              <a:path w="3175" h="5080">
                <a:moveTo>
                  <a:pt x="2325" y="4651"/>
                </a:moveTo>
                <a:lnTo>
                  <a:pt x="0" y="4069"/>
                </a:lnTo>
                <a:lnTo>
                  <a:pt x="0" y="0"/>
                </a:lnTo>
                <a:lnTo>
                  <a:pt x="1744" y="581"/>
                </a:lnTo>
                <a:lnTo>
                  <a:pt x="2907" y="1744"/>
                </a:lnTo>
                <a:lnTo>
                  <a:pt x="2325" y="465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bg object 153"/>
          <p:cNvSpPr/>
          <p:nvPr/>
        </p:nvSpPr>
        <p:spPr>
          <a:xfrm>
            <a:off x="6238547" y="17141"/>
            <a:ext cx="3810" cy="1905"/>
          </a:xfrm>
          <a:custGeom>
            <a:avLst/>
            <a:gdLst/>
            <a:ahLst/>
            <a:cxnLst/>
            <a:rect l="l" t="t" r="r" b="b"/>
            <a:pathLst>
              <a:path w="3810" h="1904">
                <a:moveTo>
                  <a:pt x="2325" y="1744"/>
                </a:moveTo>
                <a:lnTo>
                  <a:pt x="0" y="1744"/>
                </a:lnTo>
                <a:lnTo>
                  <a:pt x="1744" y="0"/>
                </a:lnTo>
                <a:lnTo>
                  <a:pt x="3488" y="0"/>
                </a:lnTo>
                <a:lnTo>
                  <a:pt x="2907" y="1162"/>
                </a:lnTo>
                <a:lnTo>
                  <a:pt x="2325" y="174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bg object 154"/>
          <p:cNvSpPr/>
          <p:nvPr/>
        </p:nvSpPr>
        <p:spPr>
          <a:xfrm>
            <a:off x="5590845" y="11"/>
            <a:ext cx="7620" cy="21590"/>
          </a:xfrm>
          <a:custGeom>
            <a:avLst/>
            <a:gdLst/>
            <a:ahLst/>
            <a:cxnLst/>
            <a:rect l="l" t="t" r="r" b="b"/>
            <a:pathLst>
              <a:path w="7620" h="21590">
                <a:moveTo>
                  <a:pt x="1752" y="21209"/>
                </a:moveTo>
                <a:lnTo>
                  <a:pt x="1168" y="20624"/>
                </a:lnTo>
                <a:lnTo>
                  <a:pt x="0" y="20624"/>
                </a:lnTo>
                <a:lnTo>
                  <a:pt x="1752" y="21209"/>
                </a:lnTo>
                <a:close/>
              </a:path>
              <a:path w="7620" h="21590">
                <a:moveTo>
                  <a:pt x="6400" y="2019"/>
                </a:moveTo>
                <a:lnTo>
                  <a:pt x="3225" y="0"/>
                </a:lnTo>
                <a:lnTo>
                  <a:pt x="114" y="0"/>
                </a:lnTo>
                <a:lnTo>
                  <a:pt x="6400" y="2019"/>
                </a:lnTo>
                <a:close/>
              </a:path>
              <a:path w="7620" h="21590">
                <a:moveTo>
                  <a:pt x="7556" y="4927"/>
                </a:moveTo>
                <a:lnTo>
                  <a:pt x="6400" y="3759"/>
                </a:lnTo>
                <a:lnTo>
                  <a:pt x="6985" y="3175"/>
                </a:lnTo>
                <a:lnTo>
                  <a:pt x="4076" y="2019"/>
                </a:lnTo>
                <a:lnTo>
                  <a:pt x="6400" y="4343"/>
                </a:lnTo>
                <a:lnTo>
                  <a:pt x="7556" y="492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bg object 155"/>
          <p:cNvSpPr/>
          <p:nvPr/>
        </p:nvSpPr>
        <p:spPr>
          <a:xfrm>
            <a:off x="5559459" y="739253"/>
            <a:ext cx="10795" cy="5080"/>
          </a:xfrm>
          <a:custGeom>
            <a:avLst/>
            <a:gdLst/>
            <a:ahLst/>
            <a:cxnLst/>
            <a:rect l="l" t="t" r="r" b="b"/>
            <a:pathLst>
              <a:path w="10795" h="5079">
                <a:moveTo>
                  <a:pt x="3171" y="3329"/>
                </a:moveTo>
                <a:lnTo>
                  <a:pt x="8721" y="0"/>
                </a:lnTo>
                <a:lnTo>
                  <a:pt x="9593" y="1744"/>
                </a:lnTo>
                <a:lnTo>
                  <a:pt x="6976" y="1744"/>
                </a:lnTo>
                <a:lnTo>
                  <a:pt x="3171" y="3329"/>
                </a:lnTo>
                <a:close/>
              </a:path>
              <a:path w="10795" h="5079">
                <a:moveTo>
                  <a:pt x="10465" y="3488"/>
                </a:moveTo>
                <a:lnTo>
                  <a:pt x="6976" y="1744"/>
                </a:lnTo>
                <a:lnTo>
                  <a:pt x="9593" y="1744"/>
                </a:lnTo>
                <a:lnTo>
                  <a:pt x="10465" y="3488"/>
                </a:lnTo>
                <a:close/>
              </a:path>
              <a:path w="10795" h="5079">
                <a:moveTo>
                  <a:pt x="0" y="4651"/>
                </a:moveTo>
                <a:lnTo>
                  <a:pt x="3171" y="3329"/>
                </a:lnTo>
                <a:lnTo>
                  <a:pt x="2907" y="3488"/>
                </a:lnTo>
                <a:lnTo>
                  <a:pt x="0" y="465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bg object 156"/>
          <p:cNvSpPr/>
          <p:nvPr/>
        </p:nvSpPr>
        <p:spPr>
          <a:xfrm>
            <a:off x="6517043" y="58421"/>
            <a:ext cx="3810" cy="2540"/>
          </a:xfrm>
          <a:custGeom>
            <a:avLst/>
            <a:gdLst/>
            <a:ahLst/>
            <a:cxnLst/>
            <a:rect l="l" t="t" r="r" b="b"/>
            <a:pathLst>
              <a:path w="3809" h="2540">
                <a:moveTo>
                  <a:pt x="1744" y="2325"/>
                </a:moveTo>
                <a:lnTo>
                  <a:pt x="0" y="1744"/>
                </a:lnTo>
                <a:lnTo>
                  <a:pt x="581" y="581"/>
                </a:lnTo>
                <a:lnTo>
                  <a:pt x="1162" y="0"/>
                </a:lnTo>
                <a:lnTo>
                  <a:pt x="2907" y="0"/>
                </a:lnTo>
                <a:lnTo>
                  <a:pt x="3488" y="581"/>
                </a:lnTo>
                <a:lnTo>
                  <a:pt x="1744" y="232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bg object 157"/>
          <p:cNvSpPr/>
          <p:nvPr/>
        </p:nvSpPr>
        <p:spPr>
          <a:xfrm>
            <a:off x="5587441" y="4939"/>
            <a:ext cx="12700" cy="20320"/>
          </a:xfrm>
          <a:custGeom>
            <a:avLst/>
            <a:gdLst/>
            <a:ahLst/>
            <a:cxnLst/>
            <a:rect l="l" t="t" r="r" b="b"/>
            <a:pathLst>
              <a:path w="12700" h="20320">
                <a:moveTo>
                  <a:pt x="9804" y="19761"/>
                </a:moveTo>
                <a:lnTo>
                  <a:pt x="8064" y="17437"/>
                </a:lnTo>
                <a:lnTo>
                  <a:pt x="5156" y="16281"/>
                </a:lnTo>
                <a:lnTo>
                  <a:pt x="5905" y="17399"/>
                </a:lnTo>
                <a:lnTo>
                  <a:pt x="2895" y="17805"/>
                </a:lnTo>
                <a:lnTo>
                  <a:pt x="0" y="18326"/>
                </a:lnTo>
                <a:lnTo>
                  <a:pt x="1079" y="19761"/>
                </a:lnTo>
                <a:lnTo>
                  <a:pt x="2247" y="19189"/>
                </a:lnTo>
                <a:lnTo>
                  <a:pt x="9804" y="19761"/>
                </a:lnTo>
                <a:close/>
              </a:path>
              <a:path w="12700" h="20320">
                <a:moveTo>
                  <a:pt x="12128" y="584"/>
                </a:moveTo>
                <a:lnTo>
                  <a:pt x="11544" y="584"/>
                </a:lnTo>
                <a:lnTo>
                  <a:pt x="10960" y="0"/>
                </a:lnTo>
                <a:lnTo>
                  <a:pt x="10388" y="0"/>
                </a:lnTo>
                <a:lnTo>
                  <a:pt x="11544" y="1155"/>
                </a:lnTo>
                <a:lnTo>
                  <a:pt x="12128" y="58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bg object 158"/>
          <p:cNvSpPr/>
          <p:nvPr/>
        </p:nvSpPr>
        <p:spPr>
          <a:xfrm>
            <a:off x="5541435" y="157842"/>
            <a:ext cx="8890" cy="3175"/>
          </a:xfrm>
          <a:custGeom>
            <a:avLst/>
            <a:gdLst/>
            <a:ahLst/>
            <a:cxnLst/>
            <a:rect l="l" t="t" r="r" b="b"/>
            <a:pathLst>
              <a:path w="8889" h="3175">
                <a:moveTo>
                  <a:pt x="8721" y="2907"/>
                </a:moveTo>
                <a:lnTo>
                  <a:pt x="2325" y="2907"/>
                </a:lnTo>
                <a:lnTo>
                  <a:pt x="0" y="0"/>
                </a:lnTo>
                <a:lnTo>
                  <a:pt x="8721" y="290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bg object 159"/>
          <p:cNvSpPr/>
          <p:nvPr/>
        </p:nvSpPr>
        <p:spPr>
          <a:xfrm>
            <a:off x="5653647" y="-301"/>
            <a:ext cx="27305" cy="15240"/>
          </a:xfrm>
          <a:custGeom>
            <a:avLst/>
            <a:gdLst/>
            <a:ahLst/>
            <a:cxnLst/>
            <a:rect l="l" t="t" r="r" b="b"/>
            <a:pathLst>
              <a:path w="27304" h="15240">
                <a:moveTo>
                  <a:pt x="26163" y="12209"/>
                </a:moveTo>
                <a:lnTo>
                  <a:pt x="15116" y="12209"/>
                </a:lnTo>
                <a:lnTo>
                  <a:pt x="20930" y="11628"/>
                </a:lnTo>
                <a:lnTo>
                  <a:pt x="19768" y="9884"/>
                </a:lnTo>
                <a:lnTo>
                  <a:pt x="12345" y="6868"/>
                </a:lnTo>
                <a:lnTo>
                  <a:pt x="8793" y="4942"/>
                </a:lnTo>
                <a:lnTo>
                  <a:pt x="5786" y="3016"/>
                </a:lnTo>
                <a:lnTo>
                  <a:pt x="0" y="0"/>
                </a:lnTo>
                <a:lnTo>
                  <a:pt x="8348" y="1453"/>
                </a:lnTo>
                <a:lnTo>
                  <a:pt x="15770" y="3779"/>
                </a:lnTo>
                <a:lnTo>
                  <a:pt x="21993" y="6540"/>
                </a:lnTo>
                <a:lnTo>
                  <a:pt x="23744" y="7558"/>
                </a:lnTo>
                <a:lnTo>
                  <a:pt x="18605" y="7558"/>
                </a:lnTo>
                <a:lnTo>
                  <a:pt x="26163" y="12209"/>
                </a:lnTo>
                <a:close/>
              </a:path>
              <a:path w="27304" h="15240">
                <a:moveTo>
                  <a:pt x="26744" y="9302"/>
                </a:moveTo>
                <a:lnTo>
                  <a:pt x="24419" y="8721"/>
                </a:lnTo>
                <a:lnTo>
                  <a:pt x="21512" y="7558"/>
                </a:lnTo>
                <a:lnTo>
                  <a:pt x="23744" y="7558"/>
                </a:lnTo>
                <a:lnTo>
                  <a:pt x="26744" y="9302"/>
                </a:lnTo>
                <a:close/>
              </a:path>
              <a:path w="27304" h="15240">
                <a:moveTo>
                  <a:pt x="13817" y="11653"/>
                </a:moveTo>
                <a:lnTo>
                  <a:pt x="11046" y="10465"/>
                </a:lnTo>
                <a:lnTo>
                  <a:pt x="13953" y="11628"/>
                </a:lnTo>
                <a:lnTo>
                  <a:pt x="13817" y="11653"/>
                </a:lnTo>
                <a:close/>
              </a:path>
              <a:path w="27304" h="15240">
                <a:moveTo>
                  <a:pt x="25000" y="15116"/>
                </a:moveTo>
                <a:lnTo>
                  <a:pt x="15116" y="15116"/>
                </a:lnTo>
                <a:lnTo>
                  <a:pt x="7558" y="12791"/>
                </a:lnTo>
                <a:lnTo>
                  <a:pt x="13817" y="11653"/>
                </a:lnTo>
                <a:lnTo>
                  <a:pt x="15116" y="12209"/>
                </a:lnTo>
                <a:lnTo>
                  <a:pt x="26163" y="12209"/>
                </a:lnTo>
                <a:lnTo>
                  <a:pt x="25000" y="1511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bg object 160"/>
          <p:cNvSpPr/>
          <p:nvPr/>
        </p:nvSpPr>
        <p:spPr>
          <a:xfrm>
            <a:off x="6099008" y="207843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5">
                <a:moveTo>
                  <a:pt x="0" y="581"/>
                </a:moveTo>
                <a:lnTo>
                  <a:pt x="0" y="0"/>
                </a:lnTo>
                <a:lnTo>
                  <a:pt x="581" y="0"/>
                </a:lnTo>
                <a:lnTo>
                  <a:pt x="0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bg object 161"/>
          <p:cNvSpPr/>
          <p:nvPr/>
        </p:nvSpPr>
        <p:spPr>
          <a:xfrm>
            <a:off x="5660624" y="678786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581" y="1162"/>
                </a:moveTo>
                <a:lnTo>
                  <a:pt x="0" y="1162"/>
                </a:lnTo>
                <a:lnTo>
                  <a:pt x="3488" y="0"/>
                </a:lnTo>
                <a:lnTo>
                  <a:pt x="1744" y="581"/>
                </a:lnTo>
                <a:lnTo>
                  <a:pt x="581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bg object 162"/>
          <p:cNvSpPr/>
          <p:nvPr/>
        </p:nvSpPr>
        <p:spPr>
          <a:xfrm>
            <a:off x="6136800" y="13652"/>
            <a:ext cx="1905" cy="635"/>
          </a:xfrm>
          <a:custGeom>
            <a:avLst/>
            <a:gdLst/>
            <a:ahLst/>
            <a:cxnLst/>
            <a:rect l="l" t="t" r="r" b="b"/>
            <a:pathLst>
              <a:path w="1904" h="635">
                <a:moveTo>
                  <a:pt x="0" y="0"/>
                </a:moveTo>
                <a:lnTo>
                  <a:pt x="1162" y="581"/>
                </a:lnTo>
                <a:lnTo>
                  <a:pt x="1744" y="581"/>
                </a:lnTo>
                <a:lnTo>
                  <a:pt x="1162" y="581"/>
                </a:lnTo>
                <a:lnTo>
                  <a:pt x="0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bg object 163"/>
          <p:cNvSpPr/>
          <p:nvPr/>
        </p:nvSpPr>
        <p:spPr>
          <a:xfrm>
            <a:off x="5621668" y="861935"/>
            <a:ext cx="8890" cy="8255"/>
          </a:xfrm>
          <a:custGeom>
            <a:avLst/>
            <a:gdLst/>
            <a:ahLst/>
            <a:cxnLst/>
            <a:rect l="l" t="t" r="r" b="b"/>
            <a:pathLst>
              <a:path w="8889" h="8255">
                <a:moveTo>
                  <a:pt x="1943" y="2514"/>
                </a:moveTo>
                <a:lnTo>
                  <a:pt x="1155" y="2908"/>
                </a:lnTo>
                <a:lnTo>
                  <a:pt x="0" y="4076"/>
                </a:lnTo>
                <a:lnTo>
                  <a:pt x="1943" y="2514"/>
                </a:lnTo>
                <a:close/>
              </a:path>
              <a:path w="8889" h="8255">
                <a:moveTo>
                  <a:pt x="8712" y="0"/>
                </a:moveTo>
                <a:lnTo>
                  <a:pt x="5232" y="0"/>
                </a:lnTo>
                <a:lnTo>
                  <a:pt x="2908" y="1739"/>
                </a:lnTo>
                <a:lnTo>
                  <a:pt x="4483" y="1930"/>
                </a:lnTo>
                <a:lnTo>
                  <a:pt x="3340" y="4940"/>
                </a:lnTo>
                <a:lnTo>
                  <a:pt x="2413" y="7962"/>
                </a:lnTo>
                <a:lnTo>
                  <a:pt x="4648" y="8140"/>
                </a:lnTo>
                <a:lnTo>
                  <a:pt x="4064" y="6400"/>
                </a:lnTo>
                <a:lnTo>
                  <a:pt x="8712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bg object 164"/>
          <p:cNvSpPr/>
          <p:nvPr/>
        </p:nvSpPr>
        <p:spPr>
          <a:xfrm>
            <a:off x="6138544" y="18885"/>
            <a:ext cx="3175" cy="635"/>
          </a:xfrm>
          <a:custGeom>
            <a:avLst/>
            <a:gdLst/>
            <a:ahLst/>
            <a:cxnLst/>
            <a:rect l="l" t="t" r="r" b="b"/>
            <a:pathLst>
              <a:path w="3175" h="635">
                <a:moveTo>
                  <a:pt x="2907" y="581"/>
                </a:moveTo>
                <a:lnTo>
                  <a:pt x="2325" y="581"/>
                </a:lnTo>
                <a:lnTo>
                  <a:pt x="0" y="0"/>
                </a:lnTo>
                <a:lnTo>
                  <a:pt x="2907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bg object 165"/>
          <p:cNvSpPr/>
          <p:nvPr/>
        </p:nvSpPr>
        <p:spPr>
          <a:xfrm>
            <a:off x="5756557" y="985771"/>
            <a:ext cx="5715" cy="6985"/>
          </a:xfrm>
          <a:custGeom>
            <a:avLst/>
            <a:gdLst/>
            <a:ahLst/>
            <a:cxnLst/>
            <a:rect l="l" t="t" r="r" b="b"/>
            <a:pathLst>
              <a:path w="5714" h="6984">
                <a:moveTo>
                  <a:pt x="0" y="6976"/>
                </a:moveTo>
                <a:lnTo>
                  <a:pt x="5232" y="0"/>
                </a:lnTo>
                <a:lnTo>
                  <a:pt x="4069" y="6395"/>
                </a:lnTo>
                <a:lnTo>
                  <a:pt x="0" y="697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bg object 166"/>
          <p:cNvSpPr/>
          <p:nvPr/>
        </p:nvSpPr>
        <p:spPr>
          <a:xfrm>
            <a:off x="5975167" y="808441"/>
            <a:ext cx="6350" cy="3810"/>
          </a:xfrm>
          <a:custGeom>
            <a:avLst/>
            <a:gdLst/>
            <a:ahLst/>
            <a:cxnLst/>
            <a:rect l="l" t="t" r="r" b="b"/>
            <a:pathLst>
              <a:path w="6350" h="3809">
                <a:moveTo>
                  <a:pt x="5814" y="3488"/>
                </a:moveTo>
                <a:lnTo>
                  <a:pt x="4651" y="2907"/>
                </a:lnTo>
                <a:lnTo>
                  <a:pt x="0" y="2907"/>
                </a:lnTo>
                <a:lnTo>
                  <a:pt x="5232" y="0"/>
                </a:lnTo>
                <a:lnTo>
                  <a:pt x="5814" y="1744"/>
                </a:lnTo>
                <a:lnTo>
                  <a:pt x="5814" y="34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bg object 167"/>
          <p:cNvSpPr/>
          <p:nvPr/>
        </p:nvSpPr>
        <p:spPr>
          <a:xfrm>
            <a:off x="5654810" y="675879"/>
            <a:ext cx="9525" cy="5715"/>
          </a:xfrm>
          <a:custGeom>
            <a:avLst/>
            <a:gdLst/>
            <a:ahLst/>
            <a:cxnLst/>
            <a:rect l="l" t="t" r="r" b="b"/>
            <a:pathLst>
              <a:path w="9525" h="5715">
                <a:moveTo>
                  <a:pt x="2907" y="5232"/>
                </a:moveTo>
                <a:lnTo>
                  <a:pt x="0" y="4651"/>
                </a:lnTo>
                <a:lnTo>
                  <a:pt x="6976" y="1162"/>
                </a:lnTo>
                <a:lnTo>
                  <a:pt x="7558" y="0"/>
                </a:lnTo>
                <a:lnTo>
                  <a:pt x="9166" y="308"/>
                </a:lnTo>
                <a:lnTo>
                  <a:pt x="6904" y="2035"/>
                </a:lnTo>
                <a:lnTo>
                  <a:pt x="4533" y="3761"/>
                </a:lnTo>
                <a:lnTo>
                  <a:pt x="5814" y="4069"/>
                </a:lnTo>
                <a:lnTo>
                  <a:pt x="2907" y="523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bg object 168"/>
          <p:cNvSpPr/>
          <p:nvPr/>
        </p:nvSpPr>
        <p:spPr>
          <a:xfrm>
            <a:off x="6126334" y="859024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40">
                <a:moveTo>
                  <a:pt x="1162" y="2325"/>
                </a:moveTo>
                <a:lnTo>
                  <a:pt x="0" y="1744"/>
                </a:lnTo>
                <a:lnTo>
                  <a:pt x="2325" y="0"/>
                </a:lnTo>
                <a:lnTo>
                  <a:pt x="1162" y="232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bg object 169"/>
          <p:cNvSpPr/>
          <p:nvPr/>
        </p:nvSpPr>
        <p:spPr>
          <a:xfrm>
            <a:off x="6554253" y="473548"/>
            <a:ext cx="3175" cy="635"/>
          </a:xfrm>
          <a:custGeom>
            <a:avLst/>
            <a:gdLst/>
            <a:ahLst/>
            <a:cxnLst/>
            <a:rect l="l" t="t" r="r" b="b"/>
            <a:pathLst>
              <a:path w="3175" h="634">
                <a:moveTo>
                  <a:pt x="2907" y="581"/>
                </a:moveTo>
                <a:lnTo>
                  <a:pt x="0" y="0"/>
                </a:lnTo>
                <a:lnTo>
                  <a:pt x="2907" y="0"/>
                </a:lnTo>
                <a:lnTo>
                  <a:pt x="2907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bg object 170"/>
          <p:cNvSpPr/>
          <p:nvPr/>
        </p:nvSpPr>
        <p:spPr>
          <a:xfrm>
            <a:off x="5579808" y="834605"/>
            <a:ext cx="34290" cy="22860"/>
          </a:xfrm>
          <a:custGeom>
            <a:avLst/>
            <a:gdLst/>
            <a:ahLst/>
            <a:cxnLst/>
            <a:rect l="l" t="t" r="r" b="b"/>
            <a:pathLst>
              <a:path w="34289" h="22859">
                <a:moveTo>
                  <a:pt x="20345" y="584"/>
                </a:moveTo>
                <a:lnTo>
                  <a:pt x="16268" y="0"/>
                </a:lnTo>
                <a:lnTo>
                  <a:pt x="13360" y="1168"/>
                </a:lnTo>
                <a:lnTo>
                  <a:pt x="6972" y="5816"/>
                </a:lnTo>
                <a:lnTo>
                  <a:pt x="9296" y="6400"/>
                </a:lnTo>
                <a:lnTo>
                  <a:pt x="20345" y="584"/>
                </a:lnTo>
                <a:close/>
              </a:path>
              <a:path w="34289" h="22859">
                <a:moveTo>
                  <a:pt x="27901" y="9309"/>
                </a:moveTo>
                <a:lnTo>
                  <a:pt x="21945" y="11887"/>
                </a:lnTo>
                <a:lnTo>
                  <a:pt x="18592" y="12941"/>
                </a:lnTo>
                <a:lnTo>
                  <a:pt x="14820" y="14211"/>
                </a:lnTo>
                <a:lnTo>
                  <a:pt x="7556" y="17449"/>
                </a:lnTo>
                <a:lnTo>
                  <a:pt x="5232" y="16865"/>
                </a:lnTo>
                <a:lnTo>
                  <a:pt x="9296" y="12801"/>
                </a:lnTo>
                <a:lnTo>
                  <a:pt x="13360" y="10464"/>
                </a:lnTo>
                <a:lnTo>
                  <a:pt x="10464" y="11633"/>
                </a:lnTo>
                <a:lnTo>
                  <a:pt x="13944" y="6985"/>
                </a:lnTo>
                <a:lnTo>
                  <a:pt x="6972" y="10464"/>
                </a:lnTo>
                <a:lnTo>
                  <a:pt x="0" y="17449"/>
                </a:lnTo>
                <a:lnTo>
                  <a:pt x="1155" y="20358"/>
                </a:lnTo>
                <a:lnTo>
                  <a:pt x="9880" y="18034"/>
                </a:lnTo>
                <a:lnTo>
                  <a:pt x="8128" y="20358"/>
                </a:lnTo>
                <a:lnTo>
                  <a:pt x="4648" y="21513"/>
                </a:lnTo>
                <a:lnTo>
                  <a:pt x="2895" y="22682"/>
                </a:lnTo>
                <a:lnTo>
                  <a:pt x="8280" y="20916"/>
                </a:lnTo>
                <a:lnTo>
                  <a:pt x="14528" y="18173"/>
                </a:lnTo>
                <a:lnTo>
                  <a:pt x="21209" y="14338"/>
                </a:lnTo>
                <a:lnTo>
                  <a:pt x="27901" y="9309"/>
                </a:lnTo>
                <a:close/>
              </a:path>
              <a:path w="34289" h="22859">
                <a:moveTo>
                  <a:pt x="30226" y="11633"/>
                </a:moveTo>
                <a:lnTo>
                  <a:pt x="29641" y="11049"/>
                </a:lnTo>
                <a:lnTo>
                  <a:pt x="29641" y="10464"/>
                </a:lnTo>
                <a:lnTo>
                  <a:pt x="26733" y="11633"/>
                </a:lnTo>
                <a:lnTo>
                  <a:pt x="30226" y="11633"/>
                </a:lnTo>
                <a:close/>
              </a:path>
              <a:path w="34289" h="22859">
                <a:moveTo>
                  <a:pt x="31965" y="11633"/>
                </a:moveTo>
                <a:lnTo>
                  <a:pt x="30226" y="11633"/>
                </a:lnTo>
                <a:lnTo>
                  <a:pt x="30226" y="12217"/>
                </a:lnTo>
                <a:lnTo>
                  <a:pt x="30810" y="12217"/>
                </a:lnTo>
                <a:lnTo>
                  <a:pt x="31965" y="11633"/>
                </a:lnTo>
                <a:close/>
              </a:path>
              <a:path w="34289" h="22859">
                <a:moveTo>
                  <a:pt x="33718" y="11049"/>
                </a:moveTo>
                <a:lnTo>
                  <a:pt x="32550" y="11049"/>
                </a:lnTo>
                <a:lnTo>
                  <a:pt x="31965" y="11633"/>
                </a:lnTo>
                <a:lnTo>
                  <a:pt x="33718" y="11633"/>
                </a:lnTo>
                <a:lnTo>
                  <a:pt x="33718" y="1104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bg object 171"/>
          <p:cNvSpPr/>
          <p:nvPr/>
        </p:nvSpPr>
        <p:spPr>
          <a:xfrm>
            <a:off x="6512391" y="56095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5">
                <a:moveTo>
                  <a:pt x="5232" y="1744"/>
                </a:moveTo>
                <a:lnTo>
                  <a:pt x="0" y="1744"/>
                </a:lnTo>
                <a:lnTo>
                  <a:pt x="5814" y="0"/>
                </a:lnTo>
                <a:lnTo>
                  <a:pt x="5814" y="581"/>
                </a:lnTo>
                <a:lnTo>
                  <a:pt x="5232" y="174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bg object 172"/>
          <p:cNvSpPr/>
          <p:nvPr/>
        </p:nvSpPr>
        <p:spPr>
          <a:xfrm>
            <a:off x="5636786" y="565411"/>
            <a:ext cx="8255" cy="1905"/>
          </a:xfrm>
          <a:custGeom>
            <a:avLst/>
            <a:gdLst/>
            <a:ahLst/>
            <a:cxnLst/>
            <a:rect l="l" t="t" r="r" b="b"/>
            <a:pathLst>
              <a:path w="8254" h="1904">
                <a:moveTo>
                  <a:pt x="0" y="1744"/>
                </a:moveTo>
                <a:lnTo>
                  <a:pt x="5232" y="0"/>
                </a:lnTo>
                <a:lnTo>
                  <a:pt x="8139" y="1162"/>
                </a:lnTo>
                <a:lnTo>
                  <a:pt x="0" y="174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bg object 173"/>
          <p:cNvSpPr/>
          <p:nvPr/>
        </p:nvSpPr>
        <p:spPr>
          <a:xfrm>
            <a:off x="6142614" y="864256"/>
            <a:ext cx="2540" cy="1270"/>
          </a:xfrm>
          <a:custGeom>
            <a:avLst/>
            <a:gdLst/>
            <a:ahLst/>
            <a:cxnLst/>
            <a:rect l="l" t="t" r="r" b="b"/>
            <a:pathLst>
              <a:path w="2539" h="1269">
                <a:moveTo>
                  <a:pt x="1162" y="1162"/>
                </a:moveTo>
                <a:lnTo>
                  <a:pt x="581" y="1162"/>
                </a:lnTo>
                <a:lnTo>
                  <a:pt x="0" y="581"/>
                </a:lnTo>
                <a:lnTo>
                  <a:pt x="2325" y="0"/>
                </a:lnTo>
                <a:lnTo>
                  <a:pt x="1162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bg object 174"/>
          <p:cNvSpPr/>
          <p:nvPr/>
        </p:nvSpPr>
        <p:spPr>
          <a:xfrm>
            <a:off x="6338549" y="476455"/>
            <a:ext cx="3175" cy="635"/>
          </a:xfrm>
          <a:custGeom>
            <a:avLst/>
            <a:gdLst/>
            <a:ahLst/>
            <a:cxnLst/>
            <a:rect l="l" t="t" r="r" b="b"/>
            <a:pathLst>
              <a:path w="3175" h="634">
                <a:moveTo>
                  <a:pt x="2907" y="581"/>
                </a:moveTo>
                <a:lnTo>
                  <a:pt x="0" y="581"/>
                </a:lnTo>
                <a:lnTo>
                  <a:pt x="581" y="0"/>
                </a:lnTo>
                <a:lnTo>
                  <a:pt x="2907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bg object 175"/>
          <p:cNvSpPr/>
          <p:nvPr/>
        </p:nvSpPr>
        <p:spPr>
          <a:xfrm>
            <a:off x="5066411" y="258431"/>
            <a:ext cx="44450" cy="45085"/>
          </a:xfrm>
          <a:custGeom>
            <a:avLst/>
            <a:gdLst/>
            <a:ahLst/>
            <a:cxnLst/>
            <a:rect l="l" t="t" r="r" b="b"/>
            <a:pathLst>
              <a:path w="44450" h="45085">
                <a:moveTo>
                  <a:pt x="24422" y="1739"/>
                </a:moveTo>
                <a:lnTo>
                  <a:pt x="20358" y="0"/>
                </a:lnTo>
                <a:lnTo>
                  <a:pt x="16865" y="0"/>
                </a:lnTo>
                <a:lnTo>
                  <a:pt x="9893" y="2324"/>
                </a:lnTo>
                <a:lnTo>
                  <a:pt x="11633" y="3492"/>
                </a:lnTo>
                <a:lnTo>
                  <a:pt x="24422" y="1739"/>
                </a:lnTo>
                <a:close/>
              </a:path>
              <a:path w="44450" h="45085">
                <a:moveTo>
                  <a:pt x="28498" y="12204"/>
                </a:moveTo>
                <a:lnTo>
                  <a:pt x="22275" y="12966"/>
                </a:lnTo>
                <a:lnTo>
                  <a:pt x="18834" y="13004"/>
                </a:lnTo>
                <a:lnTo>
                  <a:pt x="14846" y="12941"/>
                </a:lnTo>
                <a:lnTo>
                  <a:pt x="6985" y="13373"/>
                </a:lnTo>
                <a:lnTo>
                  <a:pt x="5232" y="12204"/>
                </a:lnTo>
                <a:lnTo>
                  <a:pt x="9893" y="9309"/>
                </a:lnTo>
                <a:lnTo>
                  <a:pt x="14541" y="8724"/>
                </a:lnTo>
                <a:lnTo>
                  <a:pt x="11049" y="8724"/>
                </a:lnTo>
                <a:lnTo>
                  <a:pt x="16281" y="5232"/>
                </a:lnTo>
                <a:lnTo>
                  <a:pt x="8724" y="6400"/>
                </a:lnTo>
                <a:lnTo>
                  <a:pt x="0" y="11049"/>
                </a:lnTo>
                <a:lnTo>
                  <a:pt x="0" y="13957"/>
                </a:lnTo>
                <a:lnTo>
                  <a:pt x="8724" y="14541"/>
                </a:lnTo>
                <a:lnTo>
                  <a:pt x="6400" y="15697"/>
                </a:lnTo>
                <a:lnTo>
                  <a:pt x="2908" y="16281"/>
                </a:lnTo>
                <a:lnTo>
                  <a:pt x="584" y="16865"/>
                </a:lnTo>
                <a:lnTo>
                  <a:pt x="6172" y="17030"/>
                </a:lnTo>
                <a:lnTo>
                  <a:pt x="13017" y="16497"/>
                </a:lnTo>
                <a:lnTo>
                  <a:pt x="20612" y="14986"/>
                </a:lnTo>
                <a:lnTo>
                  <a:pt x="28498" y="12204"/>
                </a:lnTo>
                <a:close/>
              </a:path>
              <a:path w="44450" h="45085">
                <a:moveTo>
                  <a:pt x="33147" y="16281"/>
                </a:moveTo>
                <a:lnTo>
                  <a:pt x="32562" y="16281"/>
                </a:lnTo>
                <a:lnTo>
                  <a:pt x="31978" y="16865"/>
                </a:lnTo>
                <a:lnTo>
                  <a:pt x="33147" y="16865"/>
                </a:lnTo>
                <a:lnTo>
                  <a:pt x="33147" y="16281"/>
                </a:lnTo>
                <a:close/>
              </a:path>
              <a:path w="44450" h="45085">
                <a:moveTo>
                  <a:pt x="44196" y="38950"/>
                </a:moveTo>
                <a:lnTo>
                  <a:pt x="41287" y="37211"/>
                </a:lnTo>
                <a:lnTo>
                  <a:pt x="37795" y="37795"/>
                </a:lnTo>
                <a:lnTo>
                  <a:pt x="39179" y="38633"/>
                </a:lnTo>
                <a:lnTo>
                  <a:pt x="37071" y="41059"/>
                </a:lnTo>
                <a:lnTo>
                  <a:pt x="35179" y="43599"/>
                </a:lnTo>
                <a:lnTo>
                  <a:pt x="37211" y="44767"/>
                </a:lnTo>
                <a:lnTo>
                  <a:pt x="37795" y="43027"/>
                </a:lnTo>
                <a:lnTo>
                  <a:pt x="44196" y="3895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bg object 176"/>
          <p:cNvSpPr/>
          <p:nvPr/>
        </p:nvSpPr>
        <p:spPr>
          <a:xfrm>
            <a:off x="5901910" y="618320"/>
            <a:ext cx="1905" cy="1270"/>
          </a:xfrm>
          <a:custGeom>
            <a:avLst/>
            <a:gdLst/>
            <a:ahLst/>
            <a:cxnLst/>
            <a:rect l="l" t="t" r="r" b="b"/>
            <a:pathLst>
              <a:path w="1904" h="1270">
                <a:moveTo>
                  <a:pt x="0" y="1162"/>
                </a:moveTo>
                <a:lnTo>
                  <a:pt x="581" y="581"/>
                </a:lnTo>
                <a:lnTo>
                  <a:pt x="1744" y="0"/>
                </a:lnTo>
                <a:lnTo>
                  <a:pt x="1162" y="581"/>
                </a:lnTo>
                <a:lnTo>
                  <a:pt x="0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bg object 177"/>
          <p:cNvSpPr/>
          <p:nvPr/>
        </p:nvSpPr>
        <p:spPr>
          <a:xfrm>
            <a:off x="4944326" y="412508"/>
            <a:ext cx="9525" cy="3810"/>
          </a:xfrm>
          <a:custGeom>
            <a:avLst/>
            <a:gdLst/>
            <a:ahLst/>
            <a:cxnLst/>
            <a:rect l="l" t="t" r="r" b="b"/>
            <a:pathLst>
              <a:path w="9525" h="3809">
                <a:moveTo>
                  <a:pt x="8128" y="2324"/>
                </a:moveTo>
                <a:lnTo>
                  <a:pt x="4648" y="2324"/>
                </a:lnTo>
                <a:lnTo>
                  <a:pt x="0" y="2908"/>
                </a:lnTo>
                <a:lnTo>
                  <a:pt x="3479" y="2908"/>
                </a:lnTo>
                <a:lnTo>
                  <a:pt x="7556" y="3492"/>
                </a:lnTo>
                <a:lnTo>
                  <a:pt x="7556" y="2908"/>
                </a:lnTo>
                <a:lnTo>
                  <a:pt x="8128" y="2324"/>
                </a:lnTo>
                <a:close/>
              </a:path>
              <a:path w="9525" h="3809">
                <a:moveTo>
                  <a:pt x="9296" y="0"/>
                </a:moveTo>
                <a:lnTo>
                  <a:pt x="4648" y="584"/>
                </a:lnTo>
                <a:lnTo>
                  <a:pt x="6388" y="1155"/>
                </a:lnTo>
                <a:lnTo>
                  <a:pt x="8712" y="1155"/>
                </a:lnTo>
                <a:lnTo>
                  <a:pt x="8712" y="584"/>
                </a:lnTo>
                <a:lnTo>
                  <a:pt x="9296" y="584"/>
                </a:lnTo>
                <a:lnTo>
                  <a:pt x="9296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bg object 178"/>
          <p:cNvSpPr/>
          <p:nvPr/>
        </p:nvSpPr>
        <p:spPr>
          <a:xfrm>
            <a:off x="4897232" y="195634"/>
            <a:ext cx="1905" cy="635"/>
          </a:xfrm>
          <a:custGeom>
            <a:avLst/>
            <a:gdLst/>
            <a:ahLst/>
            <a:cxnLst/>
            <a:rect l="l" t="t" r="r" b="b"/>
            <a:pathLst>
              <a:path w="1904" h="635">
                <a:moveTo>
                  <a:pt x="0" y="581"/>
                </a:moveTo>
                <a:lnTo>
                  <a:pt x="1744" y="581"/>
                </a:lnTo>
                <a:lnTo>
                  <a:pt x="1744" y="0"/>
                </a:lnTo>
                <a:lnTo>
                  <a:pt x="1162" y="581"/>
                </a:lnTo>
                <a:lnTo>
                  <a:pt x="0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bg object 179"/>
          <p:cNvSpPr/>
          <p:nvPr/>
        </p:nvSpPr>
        <p:spPr>
          <a:xfrm>
            <a:off x="4936768" y="368313"/>
            <a:ext cx="3810" cy="635"/>
          </a:xfrm>
          <a:custGeom>
            <a:avLst/>
            <a:gdLst/>
            <a:ahLst/>
            <a:cxnLst/>
            <a:rect l="l" t="t" r="r" b="b"/>
            <a:pathLst>
              <a:path w="3810" h="635">
                <a:moveTo>
                  <a:pt x="3488" y="581"/>
                </a:moveTo>
                <a:lnTo>
                  <a:pt x="0" y="0"/>
                </a:lnTo>
                <a:lnTo>
                  <a:pt x="1744" y="0"/>
                </a:lnTo>
                <a:lnTo>
                  <a:pt x="3488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bg object 180"/>
          <p:cNvSpPr/>
          <p:nvPr/>
        </p:nvSpPr>
        <p:spPr>
          <a:xfrm>
            <a:off x="5662369" y="1133450"/>
            <a:ext cx="5715" cy="6985"/>
          </a:xfrm>
          <a:custGeom>
            <a:avLst/>
            <a:gdLst/>
            <a:ahLst/>
            <a:cxnLst/>
            <a:rect l="l" t="t" r="r" b="b"/>
            <a:pathLst>
              <a:path w="5714" h="6984">
                <a:moveTo>
                  <a:pt x="0" y="6977"/>
                </a:moveTo>
                <a:lnTo>
                  <a:pt x="1162" y="581"/>
                </a:lnTo>
                <a:lnTo>
                  <a:pt x="5232" y="0"/>
                </a:lnTo>
                <a:lnTo>
                  <a:pt x="0" y="697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bg object 181"/>
          <p:cNvSpPr/>
          <p:nvPr/>
        </p:nvSpPr>
        <p:spPr>
          <a:xfrm>
            <a:off x="5029212" y="631111"/>
            <a:ext cx="11430" cy="6985"/>
          </a:xfrm>
          <a:custGeom>
            <a:avLst/>
            <a:gdLst/>
            <a:ahLst/>
            <a:cxnLst/>
            <a:rect l="l" t="t" r="r" b="b"/>
            <a:pathLst>
              <a:path w="11429" h="6984">
                <a:moveTo>
                  <a:pt x="5233" y="4650"/>
                </a:moveTo>
                <a:lnTo>
                  <a:pt x="5814" y="4069"/>
                </a:lnTo>
                <a:lnTo>
                  <a:pt x="8139" y="2325"/>
                </a:lnTo>
                <a:lnTo>
                  <a:pt x="11046" y="0"/>
                </a:lnTo>
                <a:lnTo>
                  <a:pt x="5233" y="4650"/>
                </a:lnTo>
                <a:close/>
              </a:path>
              <a:path w="11429" h="6984">
                <a:moveTo>
                  <a:pt x="3488" y="6395"/>
                </a:moveTo>
                <a:lnTo>
                  <a:pt x="0" y="1744"/>
                </a:lnTo>
                <a:lnTo>
                  <a:pt x="5232" y="4651"/>
                </a:lnTo>
                <a:lnTo>
                  <a:pt x="3488" y="6395"/>
                </a:lnTo>
                <a:close/>
              </a:path>
              <a:path w="11429" h="6984">
                <a:moveTo>
                  <a:pt x="5232" y="4651"/>
                </a:move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bg object 182"/>
          <p:cNvSpPr/>
          <p:nvPr/>
        </p:nvSpPr>
        <p:spPr>
          <a:xfrm>
            <a:off x="4948396" y="422965"/>
            <a:ext cx="2540" cy="635"/>
          </a:xfrm>
          <a:custGeom>
            <a:avLst/>
            <a:gdLst/>
            <a:ahLst/>
            <a:cxnLst/>
            <a:rect l="l" t="t" r="r" b="b"/>
            <a:pathLst>
              <a:path w="2539" h="634">
                <a:moveTo>
                  <a:pt x="2325" y="581"/>
                </a:moveTo>
                <a:lnTo>
                  <a:pt x="1162" y="0"/>
                </a:lnTo>
                <a:lnTo>
                  <a:pt x="0" y="0"/>
                </a:lnTo>
                <a:lnTo>
                  <a:pt x="2325" y="0"/>
                </a:lnTo>
                <a:lnTo>
                  <a:pt x="2325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bg object 183"/>
          <p:cNvSpPr/>
          <p:nvPr/>
        </p:nvSpPr>
        <p:spPr>
          <a:xfrm>
            <a:off x="4937349" y="477618"/>
            <a:ext cx="4445" cy="635"/>
          </a:xfrm>
          <a:custGeom>
            <a:avLst/>
            <a:gdLst/>
            <a:ahLst/>
            <a:cxnLst/>
            <a:rect l="l" t="t" r="r" b="b"/>
            <a:pathLst>
              <a:path w="4445" h="634">
                <a:moveTo>
                  <a:pt x="2907" y="581"/>
                </a:moveTo>
                <a:lnTo>
                  <a:pt x="0" y="0"/>
                </a:lnTo>
                <a:lnTo>
                  <a:pt x="4069" y="0"/>
                </a:lnTo>
                <a:lnTo>
                  <a:pt x="2907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bg object 184"/>
          <p:cNvSpPr/>
          <p:nvPr/>
        </p:nvSpPr>
        <p:spPr>
          <a:xfrm>
            <a:off x="5338522" y="20048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39">
                <a:moveTo>
                  <a:pt x="2907" y="2325"/>
                </a:moveTo>
                <a:lnTo>
                  <a:pt x="0" y="0"/>
                </a:lnTo>
                <a:lnTo>
                  <a:pt x="4069" y="1744"/>
                </a:lnTo>
                <a:lnTo>
                  <a:pt x="2907" y="232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bg object 185"/>
          <p:cNvSpPr/>
          <p:nvPr/>
        </p:nvSpPr>
        <p:spPr>
          <a:xfrm>
            <a:off x="5327476" y="260171"/>
            <a:ext cx="10160" cy="6350"/>
          </a:xfrm>
          <a:custGeom>
            <a:avLst/>
            <a:gdLst/>
            <a:ahLst/>
            <a:cxnLst/>
            <a:rect l="l" t="t" r="r" b="b"/>
            <a:pathLst>
              <a:path w="10160" h="6350">
                <a:moveTo>
                  <a:pt x="0" y="5814"/>
                </a:moveTo>
                <a:lnTo>
                  <a:pt x="581" y="0"/>
                </a:lnTo>
                <a:lnTo>
                  <a:pt x="2325" y="5232"/>
                </a:lnTo>
                <a:lnTo>
                  <a:pt x="3121" y="5293"/>
                </a:lnTo>
                <a:lnTo>
                  <a:pt x="0" y="5814"/>
                </a:lnTo>
                <a:close/>
              </a:path>
              <a:path w="10160" h="6350">
                <a:moveTo>
                  <a:pt x="4215" y="5378"/>
                </a:moveTo>
                <a:lnTo>
                  <a:pt x="3121" y="5293"/>
                </a:lnTo>
                <a:lnTo>
                  <a:pt x="3488" y="5232"/>
                </a:lnTo>
                <a:lnTo>
                  <a:pt x="4215" y="5378"/>
                </a:lnTo>
                <a:close/>
              </a:path>
              <a:path w="10160" h="6350">
                <a:moveTo>
                  <a:pt x="9883" y="5814"/>
                </a:moveTo>
                <a:lnTo>
                  <a:pt x="6395" y="5814"/>
                </a:lnTo>
                <a:lnTo>
                  <a:pt x="4215" y="5378"/>
                </a:lnTo>
                <a:lnTo>
                  <a:pt x="9883" y="581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bg object 186"/>
          <p:cNvSpPr/>
          <p:nvPr/>
        </p:nvSpPr>
        <p:spPr>
          <a:xfrm>
            <a:off x="5163518" y="475293"/>
            <a:ext cx="8255" cy="5080"/>
          </a:xfrm>
          <a:custGeom>
            <a:avLst/>
            <a:gdLst/>
            <a:ahLst/>
            <a:cxnLst/>
            <a:rect l="l" t="t" r="r" b="b"/>
            <a:pathLst>
              <a:path w="8254" h="5079">
                <a:moveTo>
                  <a:pt x="4069" y="4651"/>
                </a:moveTo>
                <a:lnTo>
                  <a:pt x="0" y="2907"/>
                </a:lnTo>
                <a:lnTo>
                  <a:pt x="8139" y="0"/>
                </a:lnTo>
                <a:lnTo>
                  <a:pt x="4069" y="465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bg object 187"/>
          <p:cNvSpPr/>
          <p:nvPr/>
        </p:nvSpPr>
        <p:spPr>
          <a:xfrm>
            <a:off x="4894897" y="200290"/>
            <a:ext cx="9525" cy="20955"/>
          </a:xfrm>
          <a:custGeom>
            <a:avLst/>
            <a:gdLst/>
            <a:ahLst/>
            <a:cxnLst/>
            <a:rect l="l" t="t" r="r" b="b"/>
            <a:pathLst>
              <a:path w="9525" h="20954">
                <a:moveTo>
                  <a:pt x="6400" y="2324"/>
                </a:moveTo>
                <a:lnTo>
                  <a:pt x="5232" y="1168"/>
                </a:lnTo>
                <a:lnTo>
                  <a:pt x="4648" y="0"/>
                </a:lnTo>
                <a:lnTo>
                  <a:pt x="2908" y="0"/>
                </a:lnTo>
                <a:lnTo>
                  <a:pt x="2324" y="584"/>
                </a:lnTo>
                <a:lnTo>
                  <a:pt x="2324" y="2324"/>
                </a:lnTo>
                <a:lnTo>
                  <a:pt x="4076" y="2908"/>
                </a:lnTo>
                <a:lnTo>
                  <a:pt x="6400" y="2324"/>
                </a:lnTo>
                <a:close/>
              </a:path>
              <a:path w="9525" h="20954">
                <a:moveTo>
                  <a:pt x="9309" y="19773"/>
                </a:moveTo>
                <a:lnTo>
                  <a:pt x="5232" y="16281"/>
                </a:lnTo>
                <a:lnTo>
                  <a:pt x="0" y="20345"/>
                </a:lnTo>
                <a:lnTo>
                  <a:pt x="9309" y="1977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bg object 188"/>
          <p:cNvSpPr/>
          <p:nvPr/>
        </p:nvSpPr>
        <p:spPr>
          <a:xfrm>
            <a:off x="4847806" y="-2045"/>
            <a:ext cx="2706370" cy="1285240"/>
          </a:xfrm>
          <a:custGeom>
            <a:avLst/>
            <a:gdLst/>
            <a:ahLst/>
            <a:cxnLst/>
            <a:rect l="l" t="t" r="r" b="b"/>
            <a:pathLst>
              <a:path w="2706370" h="1285240">
                <a:moveTo>
                  <a:pt x="13614" y="36283"/>
                </a:moveTo>
                <a:lnTo>
                  <a:pt x="12141" y="27457"/>
                </a:lnTo>
                <a:lnTo>
                  <a:pt x="8674" y="27457"/>
                </a:lnTo>
                <a:lnTo>
                  <a:pt x="13614" y="36283"/>
                </a:lnTo>
                <a:close/>
              </a:path>
              <a:path w="2706370" h="1285240">
                <a:moveTo>
                  <a:pt x="15773" y="40157"/>
                </a:moveTo>
                <a:lnTo>
                  <a:pt x="13614" y="36283"/>
                </a:lnTo>
                <a:lnTo>
                  <a:pt x="14249" y="40157"/>
                </a:lnTo>
                <a:lnTo>
                  <a:pt x="15773" y="40157"/>
                </a:lnTo>
                <a:close/>
              </a:path>
              <a:path w="2706370" h="1285240">
                <a:moveTo>
                  <a:pt x="25006" y="103657"/>
                </a:moveTo>
                <a:lnTo>
                  <a:pt x="18605" y="90957"/>
                </a:lnTo>
                <a:lnTo>
                  <a:pt x="23837" y="103657"/>
                </a:lnTo>
                <a:lnTo>
                  <a:pt x="25006" y="103657"/>
                </a:lnTo>
                <a:close/>
              </a:path>
              <a:path w="2706370" h="1285240">
                <a:moveTo>
                  <a:pt x="38379" y="141757"/>
                </a:moveTo>
                <a:lnTo>
                  <a:pt x="26746" y="141757"/>
                </a:lnTo>
                <a:lnTo>
                  <a:pt x="31978" y="154457"/>
                </a:lnTo>
                <a:lnTo>
                  <a:pt x="38379" y="141757"/>
                </a:lnTo>
                <a:close/>
              </a:path>
              <a:path w="2706370" h="1285240">
                <a:moveTo>
                  <a:pt x="62814" y="164109"/>
                </a:moveTo>
                <a:lnTo>
                  <a:pt x="61048" y="154457"/>
                </a:lnTo>
                <a:lnTo>
                  <a:pt x="62788" y="167157"/>
                </a:lnTo>
                <a:lnTo>
                  <a:pt x="62814" y="164109"/>
                </a:lnTo>
                <a:close/>
              </a:path>
              <a:path w="2706370" h="1285240">
                <a:moveTo>
                  <a:pt x="104076" y="370357"/>
                </a:moveTo>
                <a:lnTo>
                  <a:pt x="91287" y="383057"/>
                </a:lnTo>
                <a:lnTo>
                  <a:pt x="100584" y="383057"/>
                </a:lnTo>
                <a:lnTo>
                  <a:pt x="104076" y="370357"/>
                </a:lnTo>
                <a:close/>
              </a:path>
              <a:path w="2706370" h="1285240">
                <a:moveTo>
                  <a:pt x="222681" y="52857"/>
                </a:moveTo>
                <a:lnTo>
                  <a:pt x="220916" y="40157"/>
                </a:lnTo>
                <a:lnTo>
                  <a:pt x="219189" y="40157"/>
                </a:lnTo>
                <a:lnTo>
                  <a:pt x="222681" y="52857"/>
                </a:lnTo>
                <a:close/>
              </a:path>
              <a:path w="2706370" h="1285240">
                <a:moveTo>
                  <a:pt x="238112" y="291274"/>
                </a:moveTo>
                <a:lnTo>
                  <a:pt x="237286" y="288505"/>
                </a:lnTo>
                <a:lnTo>
                  <a:pt x="235470" y="294157"/>
                </a:lnTo>
                <a:lnTo>
                  <a:pt x="238112" y="291274"/>
                </a:lnTo>
                <a:close/>
              </a:path>
              <a:path w="2706370" h="1285240">
                <a:moveTo>
                  <a:pt x="239547" y="281457"/>
                </a:moveTo>
                <a:lnTo>
                  <a:pt x="235191" y="281457"/>
                </a:lnTo>
                <a:lnTo>
                  <a:pt x="237286" y="288505"/>
                </a:lnTo>
                <a:lnTo>
                  <a:pt x="239547" y="281457"/>
                </a:lnTo>
                <a:close/>
              </a:path>
              <a:path w="2706370" h="1285240">
                <a:moveTo>
                  <a:pt x="248843" y="129057"/>
                </a:moveTo>
                <a:lnTo>
                  <a:pt x="238379" y="141757"/>
                </a:lnTo>
                <a:lnTo>
                  <a:pt x="245935" y="141757"/>
                </a:lnTo>
                <a:lnTo>
                  <a:pt x="248843" y="129057"/>
                </a:lnTo>
                <a:close/>
              </a:path>
              <a:path w="2706370" h="1285240">
                <a:moveTo>
                  <a:pt x="250583" y="268757"/>
                </a:moveTo>
                <a:lnTo>
                  <a:pt x="249428" y="268757"/>
                </a:lnTo>
                <a:lnTo>
                  <a:pt x="249707" y="269773"/>
                </a:lnTo>
                <a:lnTo>
                  <a:pt x="250583" y="268757"/>
                </a:lnTo>
                <a:close/>
              </a:path>
              <a:path w="2706370" h="1285240">
                <a:moveTo>
                  <a:pt x="252920" y="281457"/>
                </a:moveTo>
                <a:lnTo>
                  <a:pt x="249707" y="269773"/>
                </a:lnTo>
                <a:lnTo>
                  <a:pt x="239547" y="281457"/>
                </a:lnTo>
                <a:lnTo>
                  <a:pt x="247103" y="281457"/>
                </a:lnTo>
                <a:lnTo>
                  <a:pt x="238112" y="291274"/>
                </a:lnTo>
                <a:lnTo>
                  <a:pt x="238963" y="294157"/>
                </a:lnTo>
                <a:lnTo>
                  <a:pt x="245351" y="294157"/>
                </a:lnTo>
                <a:lnTo>
                  <a:pt x="248843" y="281457"/>
                </a:lnTo>
                <a:lnTo>
                  <a:pt x="252920" y="281457"/>
                </a:lnTo>
                <a:close/>
              </a:path>
              <a:path w="2706370" h="1285240">
                <a:moveTo>
                  <a:pt x="255524" y="298424"/>
                </a:moveTo>
                <a:lnTo>
                  <a:pt x="252907" y="298856"/>
                </a:lnTo>
                <a:lnTo>
                  <a:pt x="254660" y="298856"/>
                </a:lnTo>
                <a:lnTo>
                  <a:pt x="255524" y="298424"/>
                </a:lnTo>
                <a:close/>
              </a:path>
              <a:path w="2706370" h="1285240">
                <a:moveTo>
                  <a:pt x="263385" y="357657"/>
                </a:moveTo>
                <a:lnTo>
                  <a:pt x="259918" y="362369"/>
                </a:lnTo>
                <a:lnTo>
                  <a:pt x="261073" y="364832"/>
                </a:lnTo>
                <a:lnTo>
                  <a:pt x="263385" y="357657"/>
                </a:lnTo>
                <a:close/>
              </a:path>
              <a:path w="2706370" h="1285240">
                <a:moveTo>
                  <a:pt x="265125" y="230657"/>
                </a:moveTo>
                <a:lnTo>
                  <a:pt x="256400" y="230657"/>
                </a:lnTo>
                <a:lnTo>
                  <a:pt x="257568" y="243357"/>
                </a:lnTo>
                <a:lnTo>
                  <a:pt x="265125" y="230657"/>
                </a:lnTo>
                <a:close/>
              </a:path>
              <a:path w="2706370" h="1285240">
                <a:moveTo>
                  <a:pt x="361061" y="510057"/>
                </a:moveTo>
                <a:lnTo>
                  <a:pt x="355244" y="510057"/>
                </a:lnTo>
                <a:lnTo>
                  <a:pt x="350012" y="522757"/>
                </a:lnTo>
                <a:lnTo>
                  <a:pt x="355917" y="522757"/>
                </a:lnTo>
                <a:lnTo>
                  <a:pt x="361061" y="510057"/>
                </a:lnTo>
                <a:close/>
              </a:path>
              <a:path w="2706370" h="1285240">
                <a:moveTo>
                  <a:pt x="462661" y="612101"/>
                </a:moveTo>
                <a:lnTo>
                  <a:pt x="462508" y="611657"/>
                </a:lnTo>
                <a:lnTo>
                  <a:pt x="462216" y="611657"/>
                </a:lnTo>
                <a:lnTo>
                  <a:pt x="462661" y="612101"/>
                </a:lnTo>
                <a:close/>
              </a:path>
              <a:path w="2706370" h="1285240">
                <a:moveTo>
                  <a:pt x="467207" y="618909"/>
                </a:moveTo>
                <a:lnTo>
                  <a:pt x="465950" y="615467"/>
                </a:lnTo>
                <a:lnTo>
                  <a:pt x="465797" y="615327"/>
                </a:lnTo>
                <a:lnTo>
                  <a:pt x="465709" y="614832"/>
                </a:lnTo>
                <a:lnTo>
                  <a:pt x="464553" y="611657"/>
                </a:lnTo>
                <a:lnTo>
                  <a:pt x="465315" y="614832"/>
                </a:lnTo>
                <a:lnTo>
                  <a:pt x="462661" y="612101"/>
                </a:lnTo>
                <a:lnTo>
                  <a:pt x="462788" y="612482"/>
                </a:lnTo>
                <a:lnTo>
                  <a:pt x="465848" y="616940"/>
                </a:lnTo>
                <a:lnTo>
                  <a:pt x="466801" y="620788"/>
                </a:lnTo>
                <a:lnTo>
                  <a:pt x="466191" y="617423"/>
                </a:lnTo>
                <a:lnTo>
                  <a:pt x="467207" y="618909"/>
                </a:lnTo>
                <a:close/>
              </a:path>
              <a:path w="2706370" h="1285240">
                <a:moveTo>
                  <a:pt x="467258" y="616813"/>
                </a:moveTo>
                <a:lnTo>
                  <a:pt x="465124" y="611657"/>
                </a:lnTo>
                <a:lnTo>
                  <a:pt x="465709" y="614832"/>
                </a:lnTo>
                <a:lnTo>
                  <a:pt x="465950" y="615467"/>
                </a:lnTo>
                <a:lnTo>
                  <a:pt x="467258" y="616813"/>
                </a:lnTo>
                <a:close/>
              </a:path>
              <a:path w="2706370" h="1285240">
                <a:moveTo>
                  <a:pt x="473633" y="539915"/>
                </a:moveTo>
                <a:lnTo>
                  <a:pt x="470357" y="535457"/>
                </a:lnTo>
                <a:lnTo>
                  <a:pt x="471817" y="541807"/>
                </a:lnTo>
                <a:lnTo>
                  <a:pt x="473633" y="539915"/>
                </a:lnTo>
                <a:close/>
              </a:path>
              <a:path w="2706370" h="1285240">
                <a:moveTo>
                  <a:pt x="475018" y="230657"/>
                </a:moveTo>
                <a:lnTo>
                  <a:pt x="469201" y="217957"/>
                </a:lnTo>
                <a:lnTo>
                  <a:pt x="468033" y="230657"/>
                </a:lnTo>
                <a:lnTo>
                  <a:pt x="475018" y="230657"/>
                </a:lnTo>
                <a:close/>
              </a:path>
              <a:path w="2706370" h="1285240">
                <a:moveTo>
                  <a:pt x="483730" y="90957"/>
                </a:moveTo>
                <a:lnTo>
                  <a:pt x="481406" y="78257"/>
                </a:lnTo>
                <a:lnTo>
                  <a:pt x="475589" y="78257"/>
                </a:lnTo>
                <a:lnTo>
                  <a:pt x="479082" y="90957"/>
                </a:lnTo>
                <a:lnTo>
                  <a:pt x="483730" y="90957"/>
                </a:lnTo>
                <a:close/>
              </a:path>
              <a:path w="2706370" h="1285240">
                <a:moveTo>
                  <a:pt x="497878" y="167157"/>
                </a:moveTo>
                <a:lnTo>
                  <a:pt x="489915" y="154457"/>
                </a:lnTo>
                <a:lnTo>
                  <a:pt x="478497" y="154457"/>
                </a:lnTo>
                <a:lnTo>
                  <a:pt x="480822" y="167157"/>
                </a:lnTo>
                <a:lnTo>
                  <a:pt x="497192" y="167157"/>
                </a:lnTo>
                <a:lnTo>
                  <a:pt x="497878" y="167157"/>
                </a:lnTo>
                <a:close/>
              </a:path>
              <a:path w="2706370" h="1285240">
                <a:moveTo>
                  <a:pt x="691883" y="192557"/>
                </a:moveTo>
                <a:lnTo>
                  <a:pt x="690714" y="179857"/>
                </a:lnTo>
                <a:lnTo>
                  <a:pt x="686650" y="179857"/>
                </a:lnTo>
                <a:lnTo>
                  <a:pt x="691883" y="192557"/>
                </a:lnTo>
                <a:close/>
              </a:path>
              <a:path w="2706370" h="1285240">
                <a:moveTo>
                  <a:pt x="694207" y="294157"/>
                </a:moveTo>
                <a:lnTo>
                  <a:pt x="687222" y="294157"/>
                </a:lnTo>
                <a:lnTo>
                  <a:pt x="694207" y="306857"/>
                </a:lnTo>
                <a:lnTo>
                  <a:pt x="694207" y="294157"/>
                </a:lnTo>
                <a:close/>
              </a:path>
              <a:path w="2706370" h="1285240">
                <a:moveTo>
                  <a:pt x="734237" y="1071753"/>
                </a:moveTo>
                <a:lnTo>
                  <a:pt x="726770" y="1081557"/>
                </a:lnTo>
                <a:lnTo>
                  <a:pt x="732002" y="1081557"/>
                </a:lnTo>
                <a:lnTo>
                  <a:pt x="734237" y="1071753"/>
                </a:lnTo>
                <a:close/>
              </a:path>
              <a:path w="2706370" h="1285240">
                <a:moveTo>
                  <a:pt x="734898" y="1068857"/>
                </a:moveTo>
                <a:lnTo>
                  <a:pt x="734237" y="1071753"/>
                </a:lnTo>
                <a:lnTo>
                  <a:pt x="734898" y="1070889"/>
                </a:lnTo>
                <a:lnTo>
                  <a:pt x="734898" y="1068857"/>
                </a:lnTo>
                <a:close/>
              </a:path>
              <a:path w="2706370" h="1285240">
                <a:moveTo>
                  <a:pt x="736066" y="52857"/>
                </a:moveTo>
                <a:lnTo>
                  <a:pt x="733717" y="40157"/>
                </a:lnTo>
                <a:lnTo>
                  <a:pt x="733158" y="40157"/>
                </a:lnTo>
                <a:lnTo>
                  <a:pt x="736066" y="52857"/>
                </a:lnTo>
                <a:close/>
              </a:path>
              <a:path w="2706370" h="1285240">
                <a:moveTo>
                  <a:pt x="748855" y="802157"/>
                </a:moveTo>
                <a:lnTo>
                  <a:pt x="747699" y="802157"/>
                </a:lnTo>
                <a:lnTo>
                  <a:pt x="741883" y="814857"/>
                </a:lnTo>
                <a:lnTo>
                  <a:pt x="745134" y="812317"/>
                </a:lnTo>
                <a:lnTo>
                  <a:pt x="748855" y="802157"/>
                </a:lnTo>
                <a:close/>
              </a:path>
              <a:path w="2706370" h="1285240">
                <a:moveTo>
                  <a:pt x="758164" y="802157"/>
                </a:moveTo>
                <a:lnTo>
                  <a:pt x="757580" y="802157"/>
                </a:lnTo>
                <a:lnTo>
                  <a:pt x="757453" y="802703"/>
                </a:lnTo>
                <a:lnTo>
                  <a:pt x="758164" y="802157"/>
                </a:lnTo>
                <a:close/>
              </a:path>
              <a:path w="2706370" h="1285240">
                <a:moveTo>
                  <a:pt x="768629" y="167157"/>
                </a:moveTo>
                <a:lnTo>
                  <a:pt x="765136" y="154457"/>
                </a:lnTo>
                <a:lnTo>
                  <a:pt x="766457" y="167157"/>
                </a:lnTo>
                <a:lnTo>
                  <a:pt x="768629" y="167157"/>
                </a:lnTo>
                <a:close/>
              </a:path>
              <a:path w="2706370" h="1285240">
                <a:moveTo>
                  <a:pt x="771537" y="1094257"/>
                </a:moveTo>
                <a:lnTo>
                  <a:pt x="765733" y="1094257"/>
                </a:lnTo>
                <a:lnTo>
                  <a:pt x="762812" y="1106957"/>
                </a:lnTo>
                <a:lnTo>
                  <a:pt x="769200" y="1106957"/>
                </a:lnTo>
                <a:lnTo>
                  <a:pt x="771537" y="1094257"/>
                </a:lnTo>
                <a:close/>
              </a:path>
              <a:path w="2706370" h="1285240">
                <a:moveTo>
                  <a:pt x="773277" y="90957"/>
                </a:moveTo>
                <a:lnTo>
                  <a:pt x="763968" y="78257"/>
                </a:lnTo>
                <a:lnTo>
                  <a:pt x="759904" y="90957"/>
                </a:lnTo>
                <a:lnTo>
                  <a:pt x="773277" y="90957"/>
                </a:lnTo>
                <a:close/>
              </a:path>
              <a:path w="2706370" h="1285240">
                <a:moveTo>
                  <a:pt x="799820" y="1106957"/>
                </a:moveTo>
                <a:lnTo>
                  <a:pt x="796531" y="1106957"/>
                </a:lnTo>
                <a:lnTo>
                  <a:pt x="795947" y="1106957"/>
                </a:lnTo>
                <a:lnTo>
                  <a:pt x="794791" y="1119657"/>
                </a:lnTo>
                <a:lnTo>
                  <a:pt x="799820" y="1106957"/>
                </a:lnTo>
                <a:close/>
              </a:path>
              <a:path w="2706370" h="1285240">
                <a:moveTo>
                  <a:pt x="800608" y="878357"/>
                </a:moveTo>
                <a:lnTo>
                  <a:pt x="796531" y="878357"/>
                </a:lnTo>
                <a:lnTo>
                  <a:pt x="796531" y="885190"/>
                </a:lnTo>
                <a:lnTo>
                  <a:pt x="800608" y="878357"/>
                </a:lnTo>
                <a:close/>
              </a:path>
              <a:path w="2706370" h="1285240">
                <a:moveTo>
                  <a:pt x="808012" y="1116482"/>
                </a:moveTo>
                <a:lnTo>
                  <a:pt x="806411" y="1119657"/>
                </a:lnTo>
                <a:lnTo>
                  <a:pt x="806996" y="1119657"/>
                </a:lnTo>
                <a:lnTo>
                  <a:pt x="808012" y="1116482"/>
                </a:lnTo>
                <a:close/>
              </a:path>
              <a:path w="2706370" h="1285240">
                <a:moveTo>
                  <a:pt x="818045" y="754672"/>
                </a:moveTo>
                <a:lnTo>
                  <a:pt x="817460" y="754672"/>
                </a:lnTo>
                <a:lnTo>
                  <a:pt x="816876" y="755256"/>
                </a:lnTo>
                <a:lnTo>
                  <a:pt x="817460" y="755256"/>
                </a:lnTo>
                <a:lnTo>
                  <a:pt x="818045" y="754672"/>
                </a:lnTo>
                <a:close/>
              </a:path>
              <a:path w="2706370" h="1285240">
                <a:moveTo>
                  <a:pt x="818045" y="687857"/>
                </a:moveTo>
                <a:lnTo>
                  <a:pt x="817626" y="686333"/>
                </a:lnTo>
                <a:lnTo>
                  <a:pt x="816305" y="687857"/>
                </a:lnTo>
                <a:lnTo>
                  <a:pt x="818045" y="687857"/>
                </a:lnTo>
                <a:close/>
              </a:path>
              <a:path w="2706370" h="1285240">
                <a:moveTo>
                  <a:pt x="843076" y="789457"/>
                </a:moveTo>
                <a:lnTo>
                  <a:pt x="840765" y="789457"/>
                </a:lnTo>
                <a:lnTo>
                  <a:pt x="834910" y="802157"/>
                </a:lnTo>
                <a:lnTo>
                  <a:pt x="843076" y="789457"/>
                </a:lnTo>
                <a:close/>
              </a:path>
              <a:path w="2706370" h="1285240">
                <a:moveTo>
                  <a:pt x="844384" y="802157"/>
                </a:moveTo>
                <a:lnTo>
                  <a:pt x="841883" y="802157"/>
                </a:lnTo>
                <a:lnTo>
                  <a:pt x="837819" y="814857"/>
                </a:lnTo>
                <a:lnTo>
                  <a:pt x="837958" y="814857"/>
                </a:lnTo>
                <a:lnTo>
                  <a:pt x="844384" y="802157"/>
                </a:lnTo>
                <a:close/>
              </a:path>
              <a:path w="2706370" h="1285240">
                <a:moveTo>
                  <a:pt x="920026" y="992657"/>
                </a:moveTo>
                <a:lnTo>
                  <a:pt x="919797" y="992657"/>
                </a:lnTo>
                <a:lnTo>
                  <a:pt x="919721" y="994168"/>
                </a:lnTo>
                <a:lnTo>
                  <a:pt x="920026" y="992657"/>
                </a:lnTo>
                <a:close/>
              </a:path>
              <a:path w="2706370" h="1285240">
                <a:moveTo>
                  <a:pt x="925029" y="992657"/>
                </a:moveTo>
                <a:lnTo>
                  <a:pt x="924445" y="992657"/>
                </a:lnTo>
                <a:lnTo>
                  <a:pt x="923569" y="995832"/>
                </a:lnTo>
                <a:lnTo>
                  <a:pt x="925029" y="992657"/>
                </a:lnTo>
                <a:close/>
              </a:path>
              <a:path w="2706370" h="1285240">
                <a:moveTo>
                  <a:pt x="936066" y="992657"/>
                </a:moveTo>
                <a:lnTo>
                  <a:pt x="931545" y="1005357"/>
                </a:lnTo>
                <a:lnTo>
                  <a:pt x="935494" y="1005357"/>
                </a:lnTo>
                <a:lnTo>
                  <a:pt x="936066" y="992657"/>
                </a:lnTo>
                <a:close/>
              </a:path>
              <a:path w="2706370" h="1285240">
                <a:moveTo>
                  <a:pt x="1018044" y="1208557"/>
                </a:moveTo>
                <a:lnTo>
                  <a:pt x="1016304" y="1208557"/>
                </a:lnTo>
                <a:lnTo>
                  <a:pt x="1013980" y="1221257"/>
                </a:lnTo>
                <a:lnTo>
                  <a:pt x="1018044" y="1208557"/>
                </a:lnTo>
                <a:close/>
              </a:path>
              <a:path w="2706370" h="1285240">
                <a:moveTo>
                  <a:pt x="1033754" y="1208557"/>
                </a:moveTo>
                <a:lnTo>
                  <a:pt x="1029677" y="1208557"/>
                </a:lnTo>
                <a:lnTo>
                  <a:pt x="1029639" y="1195857"/>
                </a:lnTo>
                <a:lnTo>
                  <a:pt x="1018628" y="1195857"/>
                </a:lnTo>
                <a:lnTo>
                  <a:pt x="1020381" y="1208557"/>
                </a:lnTo>
                <a:lnTo>
                  <a:pt x="1022121" y="1208557"/>
                </a:lnTo>
                <a:lnTo>
                  <a:pt x="1019797" y="1221257"/>
                </a:lnTo>
                <a:lnTo>
                  <a:pt x="1023861" y="1221257"/>
                </a:lnTo>
                <a:lnTo>
                  <a:pt x="1025613" y="1208557"/>
                </a:lnTo>
                <a:lnTo>
                  <a:pt x="1029093" y="1208557"/>
                </a:lnTo>
                <a:lnTo>
                  <a:pt x="1023861" y="1221257"/>
                </a:lnTo>
                <a:lnTo>
                  <a:pt x="1030262" y="1221257"/>
                </a:lnTo>
                <a:lnTo>
                  <a:pt x="1033754" y="1208557"/>
                </a:lnTo>
                <a:close/>
              </a:path>
              <a:path w="2706370" h="1285240">
                <a:moveTo>
                  <a:pt x="1062329" y="93065"/>
                </a:moveTo>
                <a:lnTo>
                  <a:pt x="1062240" y="90957"/>
                </a:lnTo>
                <a:lnTo>
                  <a:pt x="1057592" y="90957"/>
                </a:lnTo>
                <a:lnTo>
                  <a:pt x="1059916" y="103657"/>
                </a:lnTo>
                <a:lnTo>
                  <a:pt x="1062329" y="93065"/>
                </a:lnTo>
                <a:close/>
              </a:path>
              <a:path w="2706370" h="1285240">
                <a:moveTo>
                  <a:pt x="1062824" y="90957"/>
                </a:moveTo>
                <a:lnTo>
                  <a:pt x="1062329" y="93065"/>
                </a:lnTo>
                <a:lnTo>
                  <a:pt x="1062824" y="103657"/>
                </a:lnTo>
                <a:lnTo>
                  <a:pt x="1062824" y="90957"/>
                </a:lnTo>
                <a:close/>
              </a:path>
              <a:path w="2706370" h="1285240">
                <a:moveTo>
                  <a:pt x="1064564" y="27457"/>
                </a:moveTo>
                <a:lnTo>
                  <a:pt x="1059916" y="27457"/>
                </a:lnTo>
                <a:lnTo>
                  <a:pt x="1064564" y="40157"/>
                </a:lnTo>
                <a:lnTo>
                  <a:pt x="1064564" y="27457"/>
                </a:lnTo>
                <a:close/>
              </a:path>
              <a:path w="2706370" h="1285240">
                <a:moveTo>
                  <a:pt x="1069797" y="624357"/>
                </a:moveTo>
                <a:lnTo>
                  <a:pt x="1068362" y="622198"/>
                </a:lnTo>
                <a:lnTo>
                  <a:pt x="1067473" y="624357"/>
                </a:lnTo>
                <a:lnTo>
                  <a:pt x="1069797" y="624357"/>
                </a:lnTo>
                <a:close/>
              </a:path>
              <a:path w="2706370" h="1285240">
                <a:moveTo>
                  <a:pt x="1072705" y="1233957"/>
                </a:moveTo>
                <a:lnTo>
                  <a:pt x="1071829" y="1235227"/>
                </a:lnTo>
                <a:lnTo>
                  <a:pt x="1072515" y="1238186"/>
                </a:lnTo>
                <a:lnTo>
                  <a:pt x="1072705" y="1233957"/>
                </a:lnTo>
                <a:close/>
              </a:path>
              <a:path w="2706370" h="1285240">
                <a:moveTo>
                  <a:pt x="1074445" y="1246657"/>
                </a:moveTo>
                <a:lnTo>
                  <a:pt x="1072515" y="1238186"/>
                </a:lnTo>
                <a:lnTo>
                  <a:pt x="1072121" y="1246657"/>
                </a:lnTo>
                <a:lnTo>
                  <a:pt x="1074445" y="1246657"/>
                </a:lnTo>
                <a:close/>
              </a:path>
              <a:path w="2706370" h="1285240">
                <a:moveTo>
                  <a:pt x="1079093" y="52857"/>
                </a:moveTo>
                <a:lnTo>
                  <a:pt x="1070952" y="52857"/>
                </a:lnTo>
                <a:lnTo>
                  <a:pt x="1073861" y="65557"/>
                </a:lnTo>
                <a:lnTo>
                  <a:pt x="1074445" y="65557"/>
                </a:lnTo>
                <a:lnTo>
                  <a:pt x="1079093" y="52857"/>
                </a:lnTo>
                <a:close/>
              </a:path>
              <a:path w="2706370" h="1285240">
                <a:moveTo>
                  <a:pt x="1138402" y="1259357"/>
                </a:moveTo>
                <a:lnTo>
                  <a:pt x="1138047" y="1259357"/>
                </a:lnTo>
                <a:lnTo>
                  <a:pt x="1136662" y="1272057"/>
                </a:lnTo>
                <a:lnTo>
                  <a:pt x="1138402" y="1259357"/>
                </a:lnTo>
                <a:close/>
              </a:path>
              <a:path w="2706370" h="1285240">
                <a:moveTo>
                  <a:pt x="1161656" y="1284757"/>
                </a:moveTo>
                <a:lnTo>
                  <a:pt x="1161135" y="1273327"/>
                </a:lnTo>
                <a:lnTo>
                  <a:pt x="1156423" y="1284757"/>
                </a:lnTo>
                <a:lnTo>
                  <a:pt x="1161656" y="1284757"/>
                </a:lnTo>
                <a:close/>
              </a:path>
              <a:path w="2706370" h="1285240">
                <a:moveTo>
                  <a:pt x="1161656" y="1272057"/>
                </a:moveTo>
                <a:lnTo>
                  <a:pt x="1161072" y="1272057"/>
                </a:lnTo>
                <a:lnTo>
                  <a:pt x="1161135" y="1273327"/>
                </a:lnTo>
                <a:lnTo>
                  <a:pt x="1161656" y="1272057"/>
                </a:lnTo>
                <a:close/>
              </a:path>
              <a:path w="2706370" h="1285240">
                <a:moveTo>
                  <a:pt x="1189824" y="875741"/>
                </a:moveTo>
                <a:lnTo>
                  <a:pt x="1188986" y="876668"/>
                </a:lnTo>
                <a:lnTo>
                  <a:pt x="1188986" y="878357"/>
                </a:lnTo>
                <a:lnTo>
                  <a:pt x="1189824" y="875741"/>
                </a:lnTo>
                <a:close/>
              </a:path>
              <a:path w="2706370" h="1285240">
                <a:moveTo>
                  <a:pt x="1198867" y="865657"/>
                </a:moveTo>
                <a:lnTo>
                  <a:pt x="1193050" y="865657"/>
                </a:lnTo>
                <a:lnTo>
                  <a:pt x="1189824" y="875741"/>
                </a:lnTo>
                <a:lnTo>
                  <a:pt x="1198867" y="865657"/>
                </a:lnTo>
                <a:close/>
              </a:path>
              <a:path w="2706370" h="1285240">
                <a:moveTo>
                  <a:pt x="1272120" y="206413"/>
                </a:moveTo>
                <a:lnTo>
                  <a:pt x="1269225" y="205828"/>
                </a:lnTo>
                <a:lnTo>
                  <a:pt x="1272120" y="207568"/>
                </a:lnTo>
                <a:lnTo>
                  <a:pt x="1272120" y="206413"/>
                </a:lnTo>
                <a:close/>
              </a:path>
              <a:path w="2706370" h="1285240">
                <a:moveTo>
                  <a:pt x="1273289" y="306857"/>
                </a:moveTo>
                <a:lnTo>
                  <a:pt x="1259332" y="306857"/>
                </a:lnTo>
                <a:lnTo>
                  <a:pt x="1265732" y="319557"/>
                </a:lnTo>
                <a:lnTo>
                  <a:pt x="1273289" y="306857"/>
                </a:lnTo>
                <a:close/>
              </a:path>
              <a:path w="2706370" h="1285240">
                <a:moveTo>
                  <a:pt x="1273289" y="208153"/>
                </a:moveTo>
                <a:lnTo>
                  <a:pt x="1272120" y="207568"/>
                </a:lnTo>
                <a:lnTo>
                  <a:pt x="1272120" y="208153"/>
                </a:lnTo>
                <a:lnTo>
                  <a:pt x="1273289" y="208153"/>
                </a:lnTo>
                <a:close/>
              </a:path>
              <a:path w="2706370" h="1285240">
                <a:moveTo>
                  <a:pt x="1275029" y="208153"/>
                </a:moveTo>
                <a:lnTo>
                  <a:pt x="1273289" y="208153"/>
                </a:lnTo>
                <a:lnTo>
                  <a:pt x="1274457" y="208737"/>
                </a:lnTo>
                <a:lnTo>
                  <a:pt x="1275029" y="208153"/>
                </a:lnTo>
                <a:close/>
              </a:path>
              <a:path w="2706370" h="1285240">
                <a:moveTo>
                  <a:pt x="1281430" y="231990"/>
                </a:moveTo>
                <a:lnTo>
                  <a:pt x="1279105" y="230251"/>
                </a:lnTo>
                <a:lnTo>
                  <a:pt x="1275613" y="230251"/>
                </a:lnTo>
                <a:lnTo>
                  <a:pt x="1276819" y="231406"/>
                </a:lnTo>
                <a:lnTo>
                  <a:pt x="1274305" y="233438"/>
                </a:lnTo>
                <a:lnTo>
                  <a:pt x="1272019" y="235483"/>
                </a:lnTo>
                <a:lnTo>
                  <a:pt x="1273873" y="236639"/>
                </a:lnTo>
                <a:lnTo>
                  <a:pt x="1274457" y="234899"/>
                </a:lnTo>
                <a:lnTo>
                  <a:pt x="1281430" y="231990"/>
                </a:lnTo>
                <a:close/>
              </a:path>
              <a:path w="2706370" h="1285240">
                <a:moveTo>
                  <a:pt x="1288986" y="167157"/>
                </a:moveTo>
                <a:lnTo>
                  <a:pt x="1280261" y="167157"/>
                </a:lnTo>
                <a:lnTo>
                  <a:pt x="1280845" y="179857"/>
                </a:lnTo>
                <a:lnTo>
                  <a:pt x="1288986" y="167157"/>
                </a:lnTo>
                <a:close/>
              </a:path>
              <a:path w="2706370" h="1285240">
                <a:moveTo>
                  <a:pt x="1316647" y="1271295"/>
                </a:moveTo>
                <a:lnTo>
                  <a:pt x="1312824" y="1259357"/>
                </a:lnTo>
                <a:lnTo>
                  <a:pt x="1313408" y="1272057"/>
                </a:lnTo>
                <a:lnTo>
                  <a:pt x="1316316" y="1272057"/>
                </a:lnTo>
                <a:lnTo>
                  <a:pt x="1316647" y="1271295"/>
                </a:lnTo>
                <a:close/>
              </a:path>
              <a:path w="2706370" h="1285240">
                <a:moveTo>
                  <a:pt x="1317472" y="1272057"/>
                </a:moveTo>
                <a:lnTo>
                  <a:pt x="1317282" y="1269885"/>
                </a:lnTo>
                <a:lnTo>
                  <a:pt x="1316647" y="1271295"/>
                </a:lnTo>
                <a:lnTo>
                  <a:pt x="1316901" y="1272057"/>
                </a:lnTo>
                <a:lnTo>
                  <a:pt x="1317472" y="1272057"/>
                </a:lnTo>
                <a:close/>
              </a:path>
              <a:path w="2706370" h="1285240">
                <a:moveTo>
                  <a:pt x="1317472" y="415137"/>
                </a:moveTo>
                <a:lnTo>
                  <a:pt x="1308760" y="416877"/>
                </a:lnTo>
                <a:lnTo>
                  <a:pt x="1312240" y="419201"/>
                </a:lnTo>
                <a:lnTo>
                  <a:pt x="1317472" y="415137"/>
                </a:lnTo>
                <a:close/>
              </a:path>
              <a:path w="2706370" h="1285240">
                <a:moveTo>
                  <a:pt x="1329690" y="459257"/>
                </a:moveTo>
                <a:lnTo>
                  <a:pt x="1324457" y="446557"/>
                </a:lnTo>
                <a:lnTo>
                  <a:pt x="1324038" y="448043"/>
                </a:lnTo>
                <a:lnTo>
                  <a:pt x="1329690" y="459257"/>
                </a:lnTo>
                <a:close/>
              </a:path>
              <a:path w="2706370" h="1285240">
                <a:moveTo>
                  <a:pt x="1348257" y="932713"/>
                </a:moveTo>
                <a:lnTo>
                  <a:pt x="1347101" y="929157"/>
                </a:lnTo>
                <a:lnTo>
                  <a:pt x="1345971" y="929157"/>
                </a:lnTo>
                <a:lnTo>
                  <a:pt x="1348257" y="932713"/>
                </a:lnTo>
                <a:close/>
              </a:path>
              <a:path w="2706370" h="1285240">
                <a:moveTo>
                  <a:pt x="1351826" y="938301"/>
                </a:moveTo>
                <a:lnTo>
                  <a:pt x="1348257" y="932713"/>
                </a:lnTo>
                <a:lnTo>
                  <a:pt x="1350746" y="940447"/>
                </a:lnTo>
                <a:lnTo>
                  <a:pt x="1351826" y="938301"/>
                </a:lnTo>
                <a:close/>
              </a:path>
              <a:path w="2706370" h="1285240">
                <a:moveTo>
                  <a:pt x="1359344" y="497357"/>
                </a:moveTo>
                <a:lnTo>
                  <a:pt x="1353527" y="484657"/>
                </a:lnTo>
                <a:lnTo>
                  <a:pt x="1346542" y="497357"/>
                </a:lnTo>
                <a:lnTo>
                  <a:pt x="1359344" y="497357"/>
                </a:lnTo>
                <a:close/>
              </a:path>
              <a:path w="2706370" h="1285240">
                <a:moveTo>
                  <a:pt x="1365148" y="497357"/>
                </a:moveTo>
                <a:lnTo>
                  <a:pt x="1363408" y="497357"/>
                </a:lnTo>
                <a:lnTo>
                  <a:pt x="1363662" y="500075"/>
                </a:lnTo>
                <a:lnTo>
                  <a:pt x="1365148" y="497357"/>
                </a:lnTo>
                <a:close/>
              </a:path>
              <a:path w="2706370" h="1285240">
                <a:moveTo>
                  <a:pt x="1368056" y="0"/>
                </a:moveTo>
                <a:lnTo>
                  <a:pt x="1359916" y="4076"/>
                </a:lnTo>
                <a:lnTo>
                  <a:pt x="1361668" y="4076"/>
                </a:lnTo>
                <a:lnTo>
                  <a:pt x="1364576" y="2908"/>
                </a:lnTo>
                <a:lnTo>
                  <a:pt x="1368056" y="0"/>
                </a:lnTo>
                <a:close/>
              </a:path>
              <a:path w="2706370" h="1285240">
                <a:moveTo>
                  <a:pt x="1368640" y="0"/>
                </a:moveTo>
                <a:lnTo>
                  <a:pt x="1368056" y="0"/>
                </a:lnTo>
                <a:lnTo>
                  <a:pt x="1368640" y="584"/>
                </a:lnTo>
                <a:lnTo>
                  <a:pt x="1368640" y="0"/>
                </a:lnTo>
                <a:close/>
              </a:path>
              <a:path w="2706370" h="1285240">
                <a:moveTo>
                  <a:pt x="1371549" y="2336"/>
                </a:moveTo>
                <a:lnTo>
                  <a:pt x="1370380" y="1752"/>
                </a:lnTo>
                <a:lnTo>
                  <a:pt x="1369225" y="584"/>
                </a:lnTo>
                <a:lnTo>
                  <a:pt x="1368056" y="1752"/>
                </a:lnTo>
                <a:lnTo>
                  <a:pt x="1365732" y="3492"/>
                </a:lnTo>
                <a:lnTo>
                  <a:pt x="1361084" y="5232"/>
                </a:lnTo>
                <a:lnTo>
                  <a:pt x="1364576" y="5232"/>
                </a:lnTo>
                <a:lnTo>
                  <a:pt x="1369225" y="2908"/>
                </a:lnTo>
                <a:lnTo>
                  <a:pt x="1371549" y="2336"/>
                </a:lnTo>
                <a:close/>
              </a:path>
              <a:path w="2706370" h="1285240">
                <a:moveTo>
                  <a:pt x="1377950" y="2057"/>
                </a:moveTo>
                <a:lnTo>
                  <a:pt x="1374216" y="2057"/>
                </a:lnTo>
                <a:lnTo>
                  <a:pt x="1368640" y="14757"/>
                </a:lnTo>
                <a:lnTo>
                  <a:pt x="1373289" y="14757"/>
                </a:lnTo>
                <a:lnTo>
                  <a:pt x="1377950" y="2057"/>
                </a:lnTo>
                <a:close/>
              </a:path>
              <a:path w="2706370" h="1285240">
                <a:moveTo>
                  <a:pt x="1387830" y="2057"/>
                </a:moveTo>
                <a:lnTo>
                  <a:pt x="1386662" y="2057"/>
                </a:lnTo>
                <a:lnTo>
                  <a:pt x="1385506" y="14757"/>
                </a:lnTo>
                <a:lnTo>
                  <a:pt x="1387830" y="2057"/>
                </a:lnTo>
                <a:close/>
              </a:path>
              <a:path w="2706370" h="1285240">
                <a:moveTo>
                  <a:pt x="1398879" y="14757"/>
                </a:moveTo>
                <a:lnTo>
                  <a:pt x="1396555" y="14757"/>
                </a:lnTo>
                <a:lnTo>
                  <a:pt x="1395387" y="14757"/>
                </a:lnTo>
                <a:lnTo>
                  <a:pt x="1394802" y="14757"/>
                </a:lnTo>
                <a:lnTo>
                  <a:pt x="1391894" y="14757"/>
                </a:lnTo>
                <a:lnTo>
                  <a:pt x="1390408" y="25641"/>
                </a:lnTo>
                <a:lnTo>
                  <a:pt x="1389570" y="27457"/>
                </a:lnTo>
                <a:lnTo>
                  <a:pt x="1390154" y="27457"/>
                </a:lnTo>
                <a:lnTo>
                  <a:pt x="1391704" y="27457"/>
                </a:lnTo>
                <a:lnTo>
                  <a:pt x="1393634" y="22377"/>
                </a:lnTo>
                <a:lnTo>
                  <a:pt x="1398879" y="14757"/>
                </a:lnTo>
                <a:close/>
              </a:path>
              <a:path w="2706370" h="1285240">
                <a:moveTo>
                  <a:pt x="1404112" y="2057"/>
                </a:moveTo>
                <a:lnTo>
                  <a:pt x="1401787" y="2057"/>
                </a:lnTo>
                <a:lnTo>
                  <a:pt x="1394802" y="14757"/>
                </a:lnTo>
                <a:lnTo>
                  <a:pt x="1404112" y="2057"/>
                </a:lnTo>
                <a:close/>
              </a:path>
              <a:path w="2706370" h="1285240">
                <a:moveTo>
                  <a:pt x="1427949" y="134315"/>
                </a:moveTo>
                <a:lnTo>
                  <a:pt x="1427365" y="134899"/>
                </a:lnTo>
                <a:lnTo>
                  <a:pt x="1427949" y="134899"/>
                </a:lnTo>
                <a:lnTo>
                  <a:pt x="1427949" y="134315"/>
                </a:lnTo>
                <a:close/>
              </a:path>
              <a:path w="2706370" h="1285240">
                <a:moveTo>
                  <a:pt x="1429105" y="65557"/>
                </a:moveTo>
                <a:lnTo>
                  <a:pt x="1422908" y="65557"/>
                </a:lnTo>
                <a:lnTo>
                  <a:pt x="1417485" y="78257"/>
                </a:lnTo>
                <a:lnTo>
                  <a:pt x="1423289" y="78257"/>
                </a:lnTo>
                <a:lnTo>
                  <a:pt x="1429105" y="65557"/>
                </a:lnTo>
                <a:close/>
              </a:path>
              <a:path w="2706370" h="1285240">
                <a:moveTo>
                  <a:pt x="1437246" y="135470"/>
                </a:moveTo>
                <a:lnTo>
                  <a:pt x="1436662" y="136055"/>
                </a:lnTo>
                <a:lnTo>
                  <a:pt x="1437246" y="136055"/>
                </a:lnTo>
                <a:lnTo>
                  <a:pt x="1437246" y="135470"/>
                </a:lnTo>
                <a:close/>
              </a:path>
              <a:path w="2706370" h="1285240">
                <a:moveTo>
                  <a:pt x="1455851" y="137223"/>
                </a:moveTo>
                <a:lnTo>
                  <a:pt x="1454111" y="138379"/>
                </a:lnTo>
                <a:lnTo>
                  <a:pt x="1448295" y="140131"/>
                </a:lnTo>
                <a:lnTo>
                  <a:pt x="1446555" y="140131"/>
                </a:lnTo>
                <a:lnTo>
                  <a:pt x="1444218" y="140703"/>
                </a:lnTo>
                <a:lnTo>
                  <a:pt x="1443647" y="140703"/>
                </a:lnTo>
                <a:lnTo>
                  <a:pt x="1443647" y="140131"/>
                </a:lnTo>
                <a:lnTo>
                  <a:pt x="1441894" y="140131"/>
                </a:lnTo>
                <a:lnTo>
                  <a:pt x="1441894" y="138963"/>
                </a:lnTo>
                <a:lnTo>
                  <a:pt x="1440738" y="138963"/>
                </a:lnTo>
                <a:lnTo>
                  <a:pt x="1439570" y="139547"/>
                </a:lnTo>
                <a:lnTo>
                  <a:pt x="1437830" y="139547"/>
                </a:lnTo>
                <a:lnTo>
                  <a:pt x="1437830" y="140131"/>
                </a:lnTo>
                <a:lnTo>
                  <a:pt x="1440738" y="140703"/>
                </a:lnTo>
                <a:lnTo>
                  <a:pt x="1444802" y="141287"/>
                </a:lnTo>
                <a:lnTo>
                  <a:pt x="1446987" y="140703"/>
                </a:lnTo>
                <a:lnTo>
                  <a:pt x="1453527" y="138963"/>
                </a:lnTo>
                <a:lnTo>
                  <a:pt x="1455851" y="137223"/>
                </a:lnTo>
                <a:close/>
              </a:path>
              <a:path w="2706370" h="1285240">
                <a:moveTo>
                  <a:pt x="1472260" y="629056"/>
                </a:moveTo>
                <a:lnTo>
                  <a:pt x="1471828" y="624357"/>
                </a:lnTo>
                <a:lnTo>
                  <a:pt x="1470964" y="624357"/>
                </a:lnTo>
                <a:lnTo>
                  <a:pt x="1472260" y="629056"/>
                </a:lnTo>
                <a:close/>
              </a:path>
              <a:path w="2706370" h="1285240">
                <a:moveTo>
                  <a:pt x="1474457" y="624357"/>
                </a:moveTo>
                <a:lnTo>
                  <a:pt x="1473288" y="624357"/>
                </a:lnTo>
                <a:lnTo>
                  <a:pt x="1474457" y="625843"/>
                </a:lnTo>
                <a:lnTo>
                  <a:pt x="1474457" y="624357"/>
                </a:lnTo>
                <a:close/>
              </a:path>
              <a:path w="2706370" h="1285240">
                <a:moveTo>
                  <a:pt x="1494802" y="1233957"/>
                </a:moveTo>
                <a:lnTo>
                  <a:pt x="1491640" y="1224076"/>
                </a:lnTo>
                <a:lnTo>
                  <a:pt x="1490738" y="1233957"/>
                </a:lnTo>
                <a:lnTo>
                  <a:pt x="1494802" y="1233957"/>
                </a:lnTo>
                <a:close/>
              </a:path>
              <a:path w="2706370" h="1285240">
                <a:moveTo>
                  <a:pt x="1563408" y="687857"/>
                </a:moveTo>
                <a:lnTo>
                  <a:pt x="1562252" y="675157"/>
                </a:lnTo>
                <a:lnTo>
                  <a:pt x="1563052" y="687857"/>
                </a:lnTo>
                <a:lnTo>
                  <a:pt x="1563408" y="687857"/>
                </a:lnTo>
                <a:close/>
              </a:path>
              <a:path w="2706370" h="1285240">
                <a:moveTo>
                  <a:pt x="1681441" y="1183157"/>
                </a:moveTo>
                <a:lnTo>
                  <a:pt x="1679117" y="1176807"/>
                </a:lnTo>
                <a:lnTo>
                  <a:pt x="1679117" y="1183157"/>
                </a:lnTo>
                <a:lnTo>
                  <a:pt x="1681441" y="1183157"/>
                </a:lnTo>
                <a:close/>
              </a:path>
              <a:path w="2706370" h="1285240">
                <a:moveTo>
                  <a:pt x="1784934" y="878357"/>
                </a:moveTo>
                <a:lnTo>
                  <a:pt x="1778889" y="870585"/>
                </a:lnTo>
                <a:lnTo>
                  <a:pt x="1778533" y="878357"/>
                </a:lnTo>
                <a:lnTo>
                  <a:pt x="1784934" y="878357"/>
                </a:lnTo>
                <a:close/>
              </a:path>
              <a:path w="2706370" h="1285240">
                <a:moveTo>
                  <a:pt x="1819236" y="858164"/>
                </a:moveTo>
                <a:lnTo>
                  <a:pt x="1818652" y="855840"/>
                </a:lnTo>
                <a:lnTo>
                  <a:pt x="1817484" y="854100"/>
                </a:lnTo>
                <a:lnTo>
                  <a:pt x="1817484" y="852360"/>
                </a:lnTo>
                <a:lnTo>
                  <a:pt x="1815744" y="852932"/>
                </a:lnTo>
                <a:lnTo>
                  <a:pt x="1814588" y="854100"/>
                </a:lnTo>
                <a:lnTo>
                  <a:pt x="1819236" y="858164"/>
                </a:lnTo>
                <a:close/>
              </a:path>
              <a:path w="2706370" h="1285240">
                <a:moveTo>
                  <a:pt x="1820976" y="840257"/>
                </a:moveTo>
                <a:lnTo>
                  <a:pt x="1818652" y="827557"/>
                </a:lnTo>
                <a:lnTo>
                  <a:pt x="1815160" y="840257"/>
                </a:lnTo>
                <a:lnTo>
                  <a:pt x="1820976" y="840257"/>
                </a:lnTo>
                <a:close/>
              </a:path>
              <a:path w="2706370" h="1285240">
                <a:moveTo>
                  <a:pt x="1918652" y="1043457"/>
                </a:moveTo>
                <a:lnTo>
                  <a:pt x="1914004" y="1030757"/>
                </a:lnTo>
                <a:lnTo>
                  <a:pt x="1913420" y="1030757"/>
                </a:lnTo>
                <a:lnTo>
                  <a:pt x="1914004" y="1043457"/>
                </a:lnTo>
                <a:lnTo>
                  <a:pt x="1918652" y="1043457"/>
                </a:lnTo>
                <a:close/>
              </a:path>
              <a:path w="2706370" h="1285240">
                <a:moveTo>
                  <a:pt x="1967496" y="979957"/>
                </a:moveTo>
                <a:lnTo>
                  <a:pt x="1961680" y="979957"/>
                </a:lnTo>
                <a:lnTo>
                  <a:pt x="1962848" y="992657"/>
                </a:lnTo>
                <a:lnTo>
                  <a:pt x="1967496" y="979957"/>
                </a:lnTo>
                <a:close/>
              </a:path>
              <a:path w="2706370" h="1285240">
                <a:moveTo>
                  <a:pt x="2022729" y="237007"/>
                </a:moveTo>
                <a:lnTo>
                  <a:pt x="2022144" y="230657"/>
                </a:lnTo>
                <a:lnTo>
                  <a:pt x="2022144" y="243357"/>
                </a:lnTo>
                <a:lnTo>
                  <a:pt x="2022729" y="237007"/>
                </a:lnTo>
                <a:close/>
              </a:path>
              <a:path w="2706370" h="1285240">
                <a:moveTo>
                  <a:pt x="2097151" y="865657"/>
                </a:moveTo>
                <a:lnTo>
                  <a:pt x="2095576" y="863015"/>
                </a:lnTo>
                <a:lnTo>
                  <a:pt x="2095931" y="865657"/>
                </a:lnTo>
                <a:lnTo>
                  <a:pt x="2097151" y="865657"/>
                </a:lnTo>
                <a:close/>
              </a:path>
              <a:path w="2706370" h="1285240">
                <a:moveTo>
                  <a:pt x="2143087" y="852957"/>
                </a:moveTo>
                <a:lnTo>
                  <a:pt x="2137270" y="840257"/>
                </a:lnTo>
                <a:lnTo>
                  <a:pt x="2137854" y="852957"/>
                </a:lnTo>
                <a:lnTo>
                  <a:pt x="2143087" y="852957"/>
                </a:lnTo>
                <a:close/>
              </a:path>
              <a:path w="2706370" h="1285240">
                <a:moveTo>
                  <a:pt x="2170988" y="814857"/>
                </a:moveTo>
                <a:lnTo>
                  <a:pt x="2168080" y="802157"/>
                </a:lnTo>
                <a:lnTo>
                  <a:pt x="2170404" y="802157"/>
                </a:lnTo>
                <a:lnTo>
                  <a:pt x="2167496" y="789457"/>
                </a:lnTo>
                <a:lnTo>
                  <a:pt x="2158555" y="789457"/>
                </a:lnTo>
                <a:lnTo>
                  <a:pt x="2159736" y="802157"/>
                </a:lnTo>
                <a:lnTo>
                  <a:pt x="2161108" y="802157"/>
                </a:lnTo>
                <a:lnTo>
                  <a:pt x="2164588" y="814857"/>
                </a:lnTo>
                <a:lnTo>
                  <a:pt x="2165629" y="803567"/>
                </a:lnTo>
                <a:lnTo>
                  <a:pt x="2169249" y="814857"/>
                </a:lnTo>
                <a:lnTo>
                  <a:pt x="2170988" y="814857"/>
                </a:lnTo>
                <a:close/>
              </a:path>
              <a:path w="2706370" h="1285240">
                <a:moveTo>
                  <a:pt x="2175929" y="795807"/>
                </a:moveTo>
                <a:lnTo>
                  <a:pt x="2175637" y="789457"/>
                </a:lnTo>
                <a:lnTo>
                  <a:pt x="2172728" y="789457"/>
                </a:lnTo>
                <a:lnTo>
                  <a:pt x="2175929" y="795807"/>
                </a:lnTo>
                <a:close/>
              </a:path>
              <a:path w="2706370" h="1285240">
                <a:moveTo>
                  <a:pt x="2179129" y="802157"/>
                </a:moveTo>
                <a:lnTo>
                  <a:pt x="2175929" y="795807"/>
                </a:lnTo>
                <a:lnTo>
                  <a:pt x="2176221" y="802157"/>
                </a:lnTo>
                <a:lnTo>
                  <a:pt x="2173897" y="802157"/>
                </a:lnTo>
                <a:lnTo>
                  <a:pt x="2176221" y="814857"/>
                </a:lnTo>
                <a:lnTo>
                  <a:pt x="2176805" y="802157"/>
                </a:lnTo>
                <a:lnTo>
                  <a:pt x="2179129" y="802157"/>
                </a:lnTo>
                <a:close/>
              </a:path>
              <a:path w="2706370" h="1285240">
                <a:moveTo>
                  <a:pt x="2217305" y="778167"/>
                </a:moveTo>
                <a:lnTo>
                  <a:pt x="2216924" y="776757"/>
                </a:lnTo>
                <a:lnTo>
                  <a:pt x="2217128" y="777900"/>
                </a:lnTo>
                <a:lnTo>
                  <a:pt x="2217305" y="778167"/>
                </a:lnTo>
                <a:close/>
              </a:path>
              <a:path w="2706370" h="1285240">
                <a:moveTo>
                  <a:pt x="2225065" y="789457"/>
                </a:moveTo>
                <a:lnTo>
                  <a:pt x="2217305" y="778167"/>
                </a:lnTo>
                <a:lnTo>
                  <a:pt x="2220404" y="789457"/>
                </a:lnTo>
                <a:lnTo>
                  <a:pt x="2225065" y="789457"/>
                </a:lnTo>
                <a:close/>
              </a:path>
              <a:path w="2706370" h="1285240">
                <a:moveTo>
                  <a:pt x="2294826" y="725957"/>
                </a:moveTo>
                <a:lnTo>
                  <a:pt x="2289010" y="713257"/>
                </a:lnTo>
                <a:lnTo>
                  <a:pt x="2289200" y="717270"/>
                </a:lnTo>
                <a:lnTo>
                  <a:pt x="2292870" y="725957"/>
                </a:lnTo>
                <a:lnTo>
                  <a:pt x="2294826" y="725957"/>
                </a:lnTo>
                <a:close/>
              </a:path>
              <a:path w="2706370" h="1285240">
                <a:moveTo>
                  <a:pt x="2452395" y="510057"/>
                </a:moveTo>
                <a:lnTo>
                  <a:pt x="2444572" y="502285"/>
                </a:lnTo>
                <a:lnTo>
                  <a:pt x="2445474" y="507225"/>
                </a:lnTo>
                <a:lnTo>
                  <a:pt x="2447163" y="510057"/>
                </a:lnTo>
                <a:lnTo>
                  <a:pt x="2452395" y="510057"/>
                </a:lnTo>
                <a:close/>
              </a:path>
              <a:path w="2706370" h="1285240">
                <a:moveTo>
                  <a:pt x="2482050" y="453237"/>
                </a:moveTo>
                <a:lnTo>
                  <a:pt x="2476233" y="446557"/>
                </a:lnTo>
                <a:lnTo>
                  <a:pt x="2476881" y="447967"/>
                </a:lnTo>
                <a:lnTo>
                  <a:pt x="2482050" y="453898"/>
                </a:lnTo>
                <a:lnTo>
                  <a:pt x="2482050" y="453237"/>
                </a:lnTo>
                <a:close/>
              </a:path>
              <a:path w="2706370" h="1285240">
                <a:moveTo>
                  <a:pt x="2487282" y="459257"/>
                </a:moveTo>
                <a:lnTo>
                  <a:pt x="2482050" y="446557"/>
                </a:lnTo>
                <a:lnTo>
                  <a:pt x="2482050" y="453237"/>
                </a:lnTo>
                <a:lnTo>
                  <a:pt x="2487282" y="459257"/>
                </a:lnTo>
                <a:close/>
              </a:path>
              <a:path w="2706370" h="1285240">
                <a:moveTo>
                  <a:pt x="2699486" y="40157"/>
                </a:moveTo>
                <a:lnTo>
                  <a:pt x="2697162" y="40157"/>
                </a:lnTo>
                <a:lnTo>
                  <a:pt x="2699486" y="52857"/>
                </a:lnTo>
                <a:lnTo>
                  <a:pt x="2699486" y="40157"/>
                </a:lnTo>
                <a:close/>
              </a:path>
              <a:path w="2706370" h="1285240">
                <a:moveTo>
                  <a:pt x="2705887" y="27457"/>
                </a:moveTo>
                <a:lnTo>
                  <a:pt x="2702014" y="23215"/>
                </a:lnTo>
                <a:lnTo>
                  <a:pt x="2702395" y="27457"/>
                </a:lnTo>
                <a:lnTo>
                  <a:pt x="2695422" y="27457"/>
                </a:lnTo>
                <a:lnTo>
                  <a:pt x="2697162" y="17932"/>
                </a:lnTo>
                <a:lnTo>
                  <a:pt x="2694254" y="14757"/>
                </a:lnTo>
                <a:lnTo>
                  <a:pt x="2697746" y="14757"/>
                </a:lnTo>
                <a:lnTo>
                  <a:pt x="2697162" y="17932"/>
                </a:lnTo>
                <a:lnTo>
                  <a:pt x="2702014" y="23215"/>
                </a:lnTo>
                <a:lnTo>
                  <a:pt x="2701239" y="14757"/>
                </a:lnTo>
                <a:lnTo>
                  <a:pt x="2703563" y="14757"/>
                </a:lnTo>
                <a:lnTo>
                  <a:pt x="2702115" y="2057"/>
                </a:lnTo>
                <a:lnTo>
                  <a:pt x="2627401" y="2057"/>
                </a:lnTo>
                <a:lnTo>
                  <a:pt x="2627401" y="27457"/>
                </a:lnTo>
                <a:lnTo>
                  <a:pt x="2619832" y="27457"/>
                </a:lnTo>
                <a:lnTo>
                  <a:pt x="2623909" y="14757"/>
                </a:lnTo>
                <a:lnTo>
                  <a:pt x="2627401" y="27457"/>
                </a:lnTo>
                <a:lnTo>
                  <a:pt x="2627401" y="2057"/>
                </a:lnTo>
                <a:lnTo>
                  <a:pt x="2590762" y="2057"/>
                </a:lnTo>
                <a:lnTo>
                  <a:pt x="2590762" y="65557"/>
                </a:lnTo>
                <a:lnTo>
                  <a:pt x="2590762" y="78257"/>
                </a:lnTo>
                <a:lnTo>
                  <a:pt x="2586698" y="78257"/>
                </a:lnTo>
                <a:lnTo>
                  <a:pt x="2586698" y="65557"/>
                </a:lnTo>
                <a:lnTo>
                  <a:pt x="2590762" y="65557"/>
                </a:lnTo>
                <a:lnTo>
                  <a:pt x="2590762" y="2057"/>
                </a:lnTo>
                <a:lnTo>
                  <a:pt x="2580297" y="2057"/>
                </a:lnTo>
                <a:lnTo>
                  <a:pt x="2580297" y="167157"/>
                </a:lnTo>
                <a:lnTo>
                  <a:pt x="2573909" y="179857"/>
                </a:lnTo>
                <a:lnTo>
                  <a:pt x="2568270" y="179857"/>
                </a:lnTo>
                <a:lnTo>
                  <a:pt x="2567800" y="167157"/>
                </a:lnTo>
                <a:lnTo>
                  <a:pt x="2580297" y="167157"/>
                </a:lnTo>
                <a:lnTo>
                  <a:pt x="2580297" y="2057"/>
                </a:lnTo>
                <a:lnTo>
                  <a:pt x="2527973" y="2057"/>
                </a:lnTo>
                <a:lnTo>
                  <a:pt x="2527973" y="103657"/>
                </a:lnTo>
                <a:lnTo>
                  <a:pt x="2526817" y="116357"/>
                </a:lnTo>
                <a:lnTo>
                  <a:pt x="2526233" y="114947"/>
                </a:lnTo>
                <a:lnTo>
                  <a:pt x="2526233" y="141757"/>
                </a:lnTo>
                <a:lnTo>
                  <a:pt x="2524480" y="154457"/>
                </a:lnTo>
                <a:lnTo>
                  <a:pt x="2523909" y="154457"/>
                </a:lnTo>
                <a:lnTo>
                  <a:pt x="2520429" y="167157"/>
                </a:lnTo>
                <a:lnTo>
                  <a:pt x="2517876" y="154457"/>
                </a:lnTo>
                <a:lnTo>
                  <a:pt x="2515768" y="154457"/>
                </a:lnTo>
                <a:lnTo>
                  <a:pt x="2518092" y="141757"/>
                </a:lnTo>
                <a:lnTo>
                  <a:pt x="2526233" y="141757"/>
                </a:lnTo>
                <a:lnTo>
                  <a:pt x="2526233" y="114947"/>
                </a:lnTo>
                <a:lnTo>
                  <a:pt x="2521585" y="103657"/>
                </a:lnTo>
                <a:lnTo>
                  <a:pt x="2523909" y="116357"/>
                </a:lnTo>
                <a:lnTo>
                  <a:pt x="2515768" y="116357"/>
                </a:lnTo>
                <a:lnTo>
                  <a:pt x="2516924" y="103657"/>
                </a:lnTo>
                <a:lnTo>
                  <a:pt x="2521585" y="103657"/>
                </a:lnTo>
                <a:lnTo>
                  <a:pt x="2527973" y="103657"/>
                </a:lnTo>
                <a:lnTo>
                  <a:pt x="2527973" y="2057"/>
                </a:lnTo>
                <a:lnTo>
                  <a:pt x="2468676" y="2057"/>
                </a:lnTo>
                <a:lnTo>
                  <a:pt x="2468676" y="129057"/>
                </a:lnTo>
                <a:lnTo>
                  <a:pt x="2453551" y="129057"/>
                </a:lnTo>
                <a:lnTo>
                  <a:pt x="2458783" y="116357"/>
                </a:lnTo>
                <a:lnTo>
                  <a:pt x="2468676" y="129057"/>
                </a:lnTo>
                <a:lnTo>
                  <a:pt x="2468676" y="2057"/>
                </a:lnTo>
                <a:lnTo>
                  <a:pt x="2436114" y="2057"/>
                </a:lnTo>
                <a:lnTo>
                  <a:pt x="2436114" y="192557"/>
                </a:lnTo>
                <a:lnTo>
                  <a:pt x="2427973" y="192557"/>
                </a:lnTo>
                <a:lnTo>
                  <a:pt x="2427973" y="179857"/>
                </a:lnTo>
                <a:lnTo>
                  <a:pt x="2436114" y="192557"/>
                </a:lnTo>
                <a:lnTo>
                  <a:pt x="2436114" y="2057"/>
                </a:lnTo>
                <a:lnTo>
                  <a:pt x="2425649" y="2057"/>
                </a:lnTo>
                <a:lnTo>
                  <a:pt x="2425649" y="256057"/>
                </a:lnTo>
                <a:lnTo>
                  <a:pt x="2425649" y="268757"/>
                </a:lnTo>
                <a:lnTo>
                  <a:pt x="2419921" y="268757"/>
                </a:lnTo>
                <a:lnTo>
                  <a:pt x="2425649" y="256057"/>
                </a:lnTo>
                <a:lnTo>
                  <a:pt x="2425649" y="2057"/>
                </a:lnTo>
                <a:lnTo>
                  <a:pt x="2408199" y="2057"/>
                </a:lnTo>
                <a:lnTo>
                  <a:pt x="2408199" y="344957"/>
                </a:lnTo>
                <a:lnTo>
                  <a:pt x="2398903" y="344957"/>
                </a:lnTo>
                <a:lnTo>
                  <a:pt x="2399487" y="332257"/>
                </a:lnTo>
                <a:lnTo>
                  <a:pt x="2407043" y="332257"/>
                </a:lnTo>
                <a:lnTo>
                  <a:pt x="2408199" y="344957"/>
                </a:lnTo>
                <a:lnTo>
                  <a:pt x="2408199" y="2057"/>
                </a:lnTo>
                <a:lnTo>
                  <a:pt x="2397163" y="2057"/>
                </a:lnTo>
                <a:lnTo>
                  <a:pt x="2397163" y="256057"/>
                </a:lnTo>
                <a:lnTo>
                  <a:pt x="2396579" y="268757"/>
                </a:lnTo>
                <a:lnTo>
                  <a:pt x="2390762" y="268757"/>
                </a:lnTo>
                <a:lnTo>
                  <a:pt x="2390762" y="256057"/>
                </a:lnTo>
                <a:lnTo>
                  <a:pt x="2397163" y="256057"/>
                </a:lnTo>
                <a:lnTo>
                  <a:pt x="2397163" y="2057"/>
                </a:lnTo>
                <a:lnTo>
                  <a:pt x="2360523" y="2057"/>
                </a:lnTo>
                <a:lnTo>
                  <a:pt x="2360523" y="65557"/>
                </a:lnTo>
                <a:lnTo>
                  <a:pt x="2360523" y="192557"/>
                </a:lnTo>
                <a:lnTo>
                  <a:pt x="2344826" y="192557"/>
                </a:lnTo>
                <a:lnTo>
                  <a:pt x="2345994" y="179857"/>
                </a:lnTo>
                <a:lnTo>
                  <a:pt x="2357615" y="179857"/>
                </a:lnTo>
                <a:lnTo>
                  <a:pt x="2360523" y="192557"/>
                </a:lnTo>
                <a:lnTo>
                  <a:pt x="2360523" y="65557"/>
                </a:lnTo>
                <a:lnTo>
                  <a:pt x="2358783" y="65557"/>
                </a:lnTo>
                <a:lnTo>
                  <a:pt x="2358199" y="52857"/>
                </a:lnTo>
                <a:lnTo>
                  <a:pt x="2358199" y="65557"/>
                </a:lnTo>
                <a:lnTo>
                  <a:pt x="2357043" y="65557"/>
                </a:lnTo>
                <a:lnTo>
                  <a:pt x="2358199" y="52857"/>
                </a:lnTo>
                <a:lnTo>
                  <a:pt x="2359952" y="52857"/>
                </a:lnTo>
                <a:lnTo>
                  <a:pt x="2360523" y="65557"/>
                </a:lnTo>
                <a:lnTo>
                  <a:pt x="2360523" y="2057"/>
                </a:lnTo>
                <a:lnTo>
                  <a:pt x="2350643" y="2057"/>
                </a:lnTo>
                <a:lnTo>
                  <a:pt x="2350643" y="40157"/>
                </a:lnTo>
                <a:lnTo>
                  <a:pt x="2347150" y="40157"/>
                </a:lnTo>
                <a:lnTo>
                  <a:pt x="2347150" y="52857"/>
                </a:lnTo>
                <a:lnTo>
                  <a:pt x="2346579" y="52857"/>
                </a:lnTo>
                <a:lnTo>
                  <a:pt x="2346579" y="40157"/>
                </a:lnTo>
                <a:lnTo>
                  <a:pt x="2344255" y="40157"/>
                </a:lnTo>
                <a:lnTo>
                  <a:pt x="2343670" y="27457"/>
                </a:lnTo>
                <a:lnTo>
                  <a:pt x="2350643" y="40157"/>
                </a:lnTo>
                <a:lnTo>
                  <a:pt x="2350643" y="2057"/>
                </a:lnTo>
                <a:lnTo>
                  <a:pt x="2340762" y="2057"/>
                </a:lnTo>
                <a:lnTo>
                  <a:pt x="2340762" y="40157"/>
                </a:lnTo>
                <a:lnTo>
                  <a:pt x="2339594" y="40157"/>
                </a:lnTo>
                <a:lnTo>
                  <a:pt x="2339009" y="27457"/>
                </a:lnTo>
                <a:lnTo>
                  <a:pt x="2340178" y="27457"/>
                </a:lnTo>
                <a:lnTo>
                  <a:pt x="2340762" y="40157"/>
                </a:lnTo>
                <a:lnTo>
                  <a:pt x="2340762" y="2057"/>
                </a:lnTo>
                <a:lnTo>
                  <a:pt x="2329129" y="2057"/>
                </a:lnTo>
                <a:lnTo>
                  <a:pt x="2329129" y="52857"/>
                </a:lnTo>
                <a:lnTo>
                  <a:pt x="2329129" y="65557"/>
                </a:lnTo>
                <a:lnTo>
                  <a:pt x="2328545" y="52857"/>
                </a:lnTo>
                <a:lnTo>
                  <a:pt x="2329129" y="52857"/>
                </a:lnTo>
                <a:lnTo>
                  <a:pt x="2329129" y="2057"/>
                </a:lnTo>
                <a:lnTo>
                  <a:pt x="2327389" y="2057"/>
                </a:lnTo>
                <a:lnTo>
                  <a:pt x="2327389" y="446557"/>
                </a:lnTo>
                <a:lnTo>
                  <a:pt x="2327389" y="459257"/>
                </a:lnTo>
                <a:lnTo>
                  <a:pt x="2321572" y="459257"/>
                </a:lnTo>
                <a:lnTo>
                  <a:pt x="2327389" y="446557"/>
                </a:lnTo>
                <a:lnTo>
                  <a:pt x="2327389" y="2057"/>
                </a:lnTo>
                <a:lnTo>
                  <a:pt x="2291346" y="2057"/>
                </a:lnTo>
                <a:lnTo>
                  <a:pt x="2291346" y="192557"/>
                </a:lnTo>
                <a:lnTo>
                  <a:pt x="2291346" y="205257"/>
                </a:lnTo>
                <a:lnTo>
                  <a:pt x="2290762" y="205257"/>
                </a:lnTo>
                <a:lnTo>
                  <a:pt x="2290762" y="446557"/>
                </a:lnTo>
                <a:lnTo>
                  <a:pt x="2289010" y="446557"/>
                </a:lnTo>
                <a:lnTo>
                  <a:pt x="2289010" y="675157"/>
                </a:lnTo>
                <a:lnTo>
                  <a:pt x="2286685" y="675157"/>
                </a:lnTo>
                <a:lnTo>
                  <a:pt x="2281453" y="662457"/>
                </a:lnTo>
                <a:lnTo>
                  <a:pt x="2289010" y="675157"/>
                </a:lnTo>
                <a:lnTo>
                  <a:pt x="2289010" y="446557"/>
                </a:lnTo>
                <a:lnTo>
                  <a:pt x="2285530" y="446557"/>
                </a:lnTo>
                <a:lnTo>
                  <a:pt x="2288438" y="433857"/>
                </a:lnTo>
                <a:lnTo>
                  <a:pt x="2290762" y="446557"/>
                </a:lnTo>
                <a:lnTo>
                  <a:pt x="2290762" y="205257"/>
                </a:lnTo>
                <a:lnTo>
                  <a:pt x="2290762" y="192557"/>
                </a:lnTo>
                <a:lnTo>
                  <a:pt x="2291346" y="192557"/>
                </a:lnTo>
                <a:lnTo>
                  <a:pt x="2291346" y="2057"/>
                </a:lnTo>
                <a:lnTo>
                  <a:pt x="2289010" y="2057"/>
                </a:lnTo>
                <a:lnTo>
                  <a:pt x="2289010" y="383057"/>
                </a:lnTo>
                <a:lnTo>
                  <a:pt x="2289010" y="395757"/>
                </a:lnTo>
                <a:lnTo>
                  <a:pt x="2284946" y="395757"/>
                </a:lnTo>
                <a:lnTo>
                  <a:pt x="2284946" y="383057"/>
                </a:lnTo>
                <a:lnTo>
                  <a:pt x="2289010" y="383057"/>
                </a:lnTo>
                <a:lnTo>
                  <a:pt x="2289010" y="2057"/>
                </a:lnTo>
                <a:lnTo>
                  <a:pt x="2281453" y="2057"/>
                </a:lnTo>
                <a:lnTo>
                  <a:pt x="2281453" y="446557"/>
                </a:lnTo>
                <a:lnTo>
                  <a:pt x="2277389" y="459257"/>
                </a:lnTo>
                <a:lnTo>
                  <a:pt x="2275065" y="446557"/>
                </a:lnTo>
                <a:lnTo>
                  <a:pt x="2281453" y="446557"/>
                </a:lnTo>
                <a:lnTo>
                  <a:pt x="2281453" y="2057"/>
                </a:lnTo>
                <a:lnTo>
                  <a:pt x="2276805" y="2057"/>
                </a:lnTo>
                <a:lnTo>
                  <a:pt x="2276805" y="167157"/>
                </a:lnTo>
                <a:lnTo>
                  <a:pt x="2276221" y="179857"/>
                </a:lnTo>
                <a:lnTo>
                  <a:pt x="2270404" y="179857"/>
                </a:lnTo>
                <a:lnTo>
                  <a:pt x="2268080" y="167157"/>
                </a:lnTo>
                <a:lnTo>
                  <a:pt x="2276805" y="167157"/>
                </a:lnTo>
                <a:lnTo>
                  <a:pt x="2276805" y="2057"/>
                </a:lnTo>
                <a:lnTo>
                  <a:pt x="2267445" y="2057"/>
                </a:lnTo>
                <a:lnTo>
                  <a:pt x="2267445" y="141757"/>
                </a:lnTo>
                <a:lnTo>
                  <a:pt x="2258199" y="141757"/>
                </a:lnTo>
                <a:lnTo>
                  <a:pt x="2256739" y="154457"/>
                </a:lnTo>
                <a:lnTo>
                  <a:pt x="2258276" y="154457"/>
                </a:lnTo>
                <a:lnTo>
                  <a:pt x="2263838" y="167157"/>
                </a:lnTo>
                <a:lnTo>
                  <a:pt x="2265172" y="167157"/>
                </a:lnTo>
                <a:lnTo>
                  <a:pt x="2264600" y="169659"/>
                </a:lnTo>
                <a:lnTo>
                  <a:pt x="2264600" y="459257"/>
                </a:lnTo>
                <a:lnTo>
                  <a:pt x="2261108" y="459257"/>
                </a:lnTo>
                <a:lnTo>
                  <a:pt x="2261108" y="446557"/>
                </a:lnTo>
                <a:lnTo>
                  <a:pt x="2261692" y="446557"/>
                </a:lnTo>
                <a:lnTo>
                  <a:pt x="2264600" y="459257"/>
                </a:lnTo>
                <a:lnTo>
                  <a:pt x="2264600" y="169659"/>
                </a:lnTo>
                <a:lnTo>
                  <a:pt x="2262263" y="179857"/>
                </a:lnTo>
                <a:lnTo>
                  <a:pt x="2253551" y="174002"/>
                </a:lnTo>
                <a:lnTo>
                  <a:pt x="2253551" y="471957"/>
                </a:lnTo>
                <a:lnTo>
                  <a:pt x="2247735" y="484657"/>
                </a:lnTo>
                <a:lnTo>
                  <a:pt x="2245995" y="484657"/>
                </a:lnTo>
                <a:lnTo>
                  <a:pt x="2244242" y="471957"/>
                </a:lnTo>
                <a:lnTo>
                  <a:pt x="2253551" y="471957"/>
                </a:lnTo>
                <a:lnTo>
                  <a:pt x="2253551" y="174002"/>
                </a:lnTo>
                <a:lnTo>
                  <a:pt x="2252383" y="173228"/>
                </a:lnTo>
                <a:lnTo>
                  <a:pt x="2252383" y="332257"/>
                </a:lnTo>
                <a:lnTo>
                  <a:pt x="2244826" y="332257"/>
                </a:lnTo>
                <a:lnTo>
                  <a:pt x="2245410" y="319557"/>
                </a:lnTo>
                <a:lnTo>
                  <a:pt x="2250643" y="319557"/>
                </a:lnTo>
                <a:lnTo>
                  <a:pt x="2252383" y="332257"/>
                </a:lnTo>
                <a:lnTo>
                  <a:pt x="2252383" y="173228"/>
                </a:lnTo>
                <a:lnTo>
                  <a:pt x="2243366" y="167157"/>
                </a:lnTo>
                <a:lnTo>
                  <a:pt x="2244458" y="141757"/>
                </a:lnTo>
                <a:lnTo>
                  <a:pt x="2258098" y="129057"/>
                </a:lnTo>
                <a:lnTo>
                  <a:pt x="2267445" y="141757"/>
                </a:lnTo>
                <a:lnTo>
                  <a:pt x="2267445" y="2057"/>
                </a:lnTo>
                <a:lnTo>
                  <a:pt x="2235530" y="2057"/>
                </a:lnTo>
                <a:lnTo>
                  <a:pt x="2235530" y="484657"/>
                </a:lnTo>
                <a:lnTo>
                  <a:pt x="2234946" y="497357"/>
                </a:lnTo>
                <a:lnTo>
                  <a:pt x="2234361" y="497357"/>
                </a:lnTo>
                <a:lnTo>
                  <a:pt x="2234361" y="484657"/>
                </a:lnTo>
                <a:lnTo>
                  <a:pt x="2235530" y="484657"/>
                </a:lnTo>
                <a:lnTo>
                  <a:pt x="2235530" y="2057"/>
                </a:lnTo>
                <a:lnTo>
                  <a:pt x="2230297" y="2057"/>
                </a:lnTo>
                <a:lnTo>
                  <a:pt x="2230297" y="624357"/>
                </a:lnTo>
                <a:lnTo>
                  <a:pt x="2229713" y="637057"/>
                </a:lnTo>
                <a:lnTo>
                  <a:pt x="2219833" y="624357"/>
                </a:lnTo>
                <a:lnTo>
                  <a:pt x="2230297" y="624357"/>
                </a:lnTo>
                <a:lnTo>
                  <a:pt x="2230297" y="2057"/>
                </a:lnTo>
                <a:lnTo>
                  <a:pt x="2227491" y="2057"/>
                </a:lnTo>
                <a:lnTo>
                  <a:pt x="2227491" y="497357"/>
                </a:lnTo>
                <a:lnTo>
                  <a:pt x="2226221" y="510057"/>
                </a:lnTo>
                <a:lnTo>
                  <a:pt x="2225637" y="510057"/>
                </a:lnTo>
                <a:lnTo>
                  <a:pt x="2218664" y="497357"/>
                </a:lnTo>
                <a:lnTo>
                  <a:pt x="2227491" y="497357"/>
                </a:lnTo>
                <a:lnTo>
                  <a:pt x="2227491" y="2057"/>
                </a:lnTo>
                <a:lnTo>
                  <a:pt x="2217496" y="2057"/>
                </a:lnTo>
                <a:lnTo>
                  <a:pt x="2217496" y="624357"/>
                </a:lnTo>
                <a:lnTo>
                  <a:pt x="2217356" y="637057"/>
                </a:lnTo>
                <a:lnTo>
                  <a:pt x="2215896" y="637057"/>
                </a:lnTo>
                <a:lnTo>
                  <a:pt x="2216848" y="649757"/>
                </a:lnTo>
                <a:lnTo>
                  <a:pt x="2211819" y="649757"/>
                </a:lnTo>
                <a:lnTo>
                  <a:pt x="2209647" y="637057"/>
                </a:lnTo>
                <a:lnTo>
                  <a:pt x="2216213" y="624357"/>
                </a:lnTo>
                <a:lnTo>
                  <a:pt x="2217496" y="624357"/>
                </a:lnTo>
                <a:lnTo>
                  <a:pt x="2217496" y="2057"/>
                </a:lnTo>
                <a:lnTo>
                  <a:pt x="2215756" y="2057"/>
                </a:lnTo>
                <a:lnTo>
                  <a:pt x="2215756" y="510057"/>
                </a:lnTo>
                <a:lnTo>
                  <a:pt x="2215756" y="522757"/>
                </a:lnTo>
                <a:lnTo>
                  <a:pt x="2212848" y="522757"/>
                </a:lnTo>
                <a:lnTo>
                  <a:pt x="2210524" y="518515"/>
                </a:lnTo>
                <a:lnTo>
                  <a:pt x="2210524" y="522757"/>
                </a:lnTo>
                <a:lnTo>
                  <a:pt x="2204123" y="522757"/>
                </a:lnTo>
                <a:lnTo>
                  <a:pt x="2202383" y="515137"/>
                </a:lnTo>
                <a:lnTo>
                  <a:pt x="2202383" y="560857"/>
                </a:lnTo>
                <a:lnTo>
                  <a:pt x="2186686" y="560857"/>
                </a:lnTo>
                <a:lnTo>
                  <a:pt x="2187079" y="552386"/>
                </a:lnTo>
                <a:lnTo>
                  <a:pt x="2184946" y="559041"/>
                </a:lnTo>
                <a:lnTo>
                  <a:pt x="2184946" y="598957"/>
                </a:lnTo>
                <a:lnTo>
                  <a:pt x="2184362" y="611657"/>
                </a:lnTo>
                <a:lnTo>
                  <a:pt x="2169820" y="611657"/>
                </a:lnTo>
                <a:lnTo>
                  <a:pt x="2175052" y="598957"/>
                </a:lnTo>
                <a:lnTo>
                  <a:pt x="2184946" y="598957"/>
                </a:lnTo>
                <a:lnTo>
                  <a:pt x="2184946" y="559041"/>
                </a:lnTo>
                <a:lnTo>
                  <a:pt x="2184362" y="560857"/>
                </a:lnTo>
                <a:lnTo>
                  <a:pt x="2183777" y="560857"/>
                </a:lnTo>
                <a:lnTo>
                  <a:pt x="2184362" y="567207"/>
                </a:lnTo>
                <a:lnTo>
                  <a:pt x="2182622" y="560857"/>
                </a:lnTo>
                <a:lnTo>
                  <a:pt x="2179713" y="560857"/>
                </a:lnTo>
                <a:lnTo>
                  <a:pt x="2177961" y="548157"/>
                </a:lnTo>
                <a:lnTo>
                  <a:pt x="2187270" y="548157"/>
                </a:lnTo>
                <a:lnTo>
                  <a:pt x="2187079" y="552386"/>
                </a:lnTo>
                <a:lnTo>
                  <a:pt x="2188426" y="548157"/>
                </a:lnTo>
                <a:lnTo>
                  <a:pt x="2200643" y="548157"/>
                </a:lnTo>
                <a:lnTo>
                  <a:pt x="2202383" y="560857"/>
                </a:lnTo>
                <a:lnTo>
                  <a:pt x="2202383" y="515137"/>
                </a:lnTo>
                <a:lnTo>
                  <a:pt x="2201227" y="510057"/>
                </a:lnTo>
                <a:lnTo>
                  <a:pt x="2205875" y="510057"/>
                </a:lnTo>
                <a:lnTo>
                  <a:pt x="2210524" y="518515"/>
                </a:lnTo>
                <a:lnTo>
                  <a:pt x="2210524" y="510057"/>
                </a:lnTo>
                <a:lnTo>
                  <a:pt x="2215756" y="510057"/>
                </a:lnTo>
                <a:lnTo>
                  <a:pt x="2215756" y="2057"/>
                </a:lnTo>
                <a:lnTo>
                  <a:pt x="2193086" y="2057"/>
                </a:lnTo>
                <a:lnTo>
                  <a:pt x="2193086" y="40157"/>
                </a:lnTo>
                <a:lnTo>
                  <a:pt x="2191918" y="52857"/>
                </a:lnTo>
                <a:lnTo>
                  <a:pt x="2181453" y="52857"/>
                </a:lnTo>
                <a:lnTo>
                  <a:pt x="2182622" y="40157"/>
                </a:lnTo>
                <a:lnTo>
                  <a:pt x="2193086" y="40157"/>
                </a:lnTo>
                <a:lnTo>
                  <a:pt x="2193086" y="2057"/>
                </a:lnTo>
                <a:lnTo>
                  <a:pt x="2172728" y="2057"/>
                </a:lnTo>
                <a:lnTo>
                  <a:pt x="2172728" y="52857"/>
                </a:lnTo>
                <a:lnTo>
                  <a:pt x="2172728" y="65557"/>
                </a:lnTo>
                <a:lnTo>
                  <a:pt x="2170404" y="65557"/>
                </a:lnTo>
                <a:lnTo>
                  <a:pt x="2170404" y="560857"/>
                </a:lnTo>
                <a:lnTo>
                  <a:pt x="2168664" y="560857"/>
                </a:lnTo>
                <a:lnTo>
                  <a:pt x="2161679" y="548157"/>
                </a:lnTo>
                <a:lnTo>
                  <a:pt x="2170404" y="560857"/>
                </a:lnTo>
                <a:lnTo>
                  <a:pt x="2170404" y="65557"/>
                </a:lnTo>
                <a:lnTo>
                  <a:pt x="2164588" y="65557"/>
                </a:lnTo>
                <a:lnTo>
                  <a:pt x="2164588" y="332257"/>
                </a:lnTo>
                <a:lnTo>
                  <a:pt x="2157615" y="319557"/>
                </a:lnTo>
                <a:lnTo>
                  <a:pt x="2162264" y="319557"/>
                </a:lnTo>
                <a:lnTo>
                  <a:pt x="2164588" y="332257"/>
                </a:lnTo>
                <a:lnTo>
                  <a:pt x="2164588" y="65557"/>
                </a:lnTo>
                <a:lnTo>
                  <a:pt x="2162264" y="65557"/>
                </a:lnTo>
                <a:lnTo>
                  <a:pt x="2162213" y="52857"/>
                </a:lnTo>
                <a:lnTo>
                  <a:pt x="2172728" y="52857"/>
                </a:lnTo>
                <a:lnTo>
                  <a:pt x="2172728" y="2057"/>
                </a:lnTo>
                <a:lnTo>
                  <a:pt x="2156447" y="2057"/>
                </a:lnTo>
                <a:lnTo>
                  <a:pt x="2156447" y="370357"/>
                </a:lnTo>
                <a:lnTo>
                  <a:pt x="2147735" y="370357"/>
                </a:lnTo>
                <a:lnTo>
                  <a:pt x="2147735" y="611657"/>
                </a:lnTo>
                <a:lnTo>
                  <a:pt x="2136686" y="611657"/>
                </a:lnTo>
                <a:lnTo>
                  <a:pt x="2136686" y="827557"/>
                </a:lnTo>
                <a:lnTo>
                  <a:pt x="2129713" y="814857"/>
                </a:lnTo>
                <a:lnTo>
                  <a:pt x="2135517" y="814857"/>
                </a:lnTo>
                <a:lnTo>
                  <a:pt x="2136686" y="827557"/>
                </a:lnTo>
                <a:lnTo>
                  <a:pt x="2136686" y="611657"/>
                </a:lnTo>
                <a:lnTo>
                  <a:pt x="2135835" y="611657"/>
                </a:lnTo>
                <a:lnTo>
                  <a:pt x="2131022" y="598957"/>
                </a:lnTo>
                <a:lnTo>
                  <a:pt x="2135136" y="586257"/>
                </a:lnTo>
                <a:lnTo>
                  <a:pt x="2144547" y="586257"/>
                </a:lnTo>
                <a:lnTo>
                  <a:pt x="2139518" y="598957"/>
                </a:lnTo>
                <a:lnTo>
                  <a:pt x="2139188" y="598957"/>
                </a:lnTo>
                <a:lnTo>
                  <a:pt x="2147735" y="611657"/>
                </a:lnTo>
                <a:lnTo>
                  <a:pt x="2147735" y="370357"/>
                </a:lnTo>
                <a:lnTo>
                  <a:pt x="2148319" y="357657"/>
                </a:lnTo>
                <a:lnTo>
                  <a:pt x="2156447" y="370357"/>
                </a:lnTo>
                <a:lnTo>
                  <a:pt x="2156447" y="2057"/>
                </a:lnTo>
                <a:lnTo>
                  <a:pt x="2135517" y="2057"/>
                </a:lnTo>
                <a:lnTo>
                  <a:pt x="2135517" y="306857"/>
                </a:lnTo>
                <a:lnTo>
                  <a:pt x="2135517" y="459257"/>
                </a:lnTo>
                <a:lnTo>
                  <a:pt x="2129129" y="459257"/>
                </a:lnTo>
                <a:lnTo>
                  <a:pt x="2132609" y="446557"/>
                </a:lnTo>
                <a:lnTo>
                  <a:pt x="2134946" y="446557"/>
                </a:lnTo>
                <a:lnTo>
                  <a:pt x="2135517" y="459257"/>
                </a:lnTo>
                <a:lnTo>
                  <a:pt x="2135517" y="306857"/>
                </a:lnTo>
                <a:lnTo>
                  <a:pt x="2129129" y="306857"/>
                </a:lnTo>
                <a:lnTo>
                  <a:pt x="2128545" y="294157"/>
                </a:lnTo>
                <a:lnTo>
                  <a:pt x="2134362" y="294157"/>
                </a:lnTo>
                <a:lnTo>
                  <a:pt x="2135517" y="306857"/>
                </a:lnTo>
                <a:lnTo>
                  <a:pt x="2135517" y="2057"/>
                </a:lnTo>
                <a:lnTo>
                  <a:pt x="2116340" y="2057"/>
                </a:lnTo>
                <a:lnTo>
                  <a:pt x="2116340" y="27457"/>
                </a:lnTo>
                <a:lnTo>
                  <a:pt x="2113432" y="40157"/>
                </a:lnTo>
                <a:lnTo>
                  <a:pt x="2109355" y="40157"/>
                </a:lnTo>
                <a:lnTo>
                  <a:pt x="2109940" y="27457"/>
                </a:lnTo>
                <a:lnTo>
                  <a:pt x="2116340" y="27457"/>
                </a:lnTo>
                <a:lnTo>
                  <a:pt x="2116340" y="2057"/>
                </a:lnTo>
                <a:lnTo>
                  <a:pt x="2105291" y="2057"/>
                </a:lnTo>
                <a:lnTo>
                  <a:pt x="2105291" y="738657"/>
                </a:lnTo>
                <a:lnTo>
                  <a:pt x="2103539" y="751357"/>
                </a:lnTo>
                <a:lnTo>
                  <a:pt x="2098306" y="738657"/>
                </a:lnTo>
                <a:lnTo>
                  <a:pt x="2105291" y="738657"/>
                </a:lnTo>
                <a:lnTo>
                  <a:pt x="2105291" y="2057"/>
                </a:lnTo>
                <a:lnTo>
                  <a:pt x="2080869" y="2057"/>
                </a:lnTo>
                <a:lnTo>
                  <a:pt x="2080869" y="319557"/>
                </a:lnTo>
                <a:lnTo>
                  <a:pt x="2075141" y="319557"/>
                </a:lnTo>
                <a:lnTo>
                  <a:pt x="2076069" y="306857"/>
                </a:lnTo>
                <a:lnTo>
                  <a:pt x="2079396" y="306857"/>
                </a:lnTo>
                <a:lnTo>
                  <a:pt x="2080869" y="319557"/>
                </a:lnTo>
                <a:lnTo>
                  <a:pt x="2080869" y="2057"/>
                </a:lnTo>
                <a:lnTo>
                  <a:pt x="2074468" y="2057"/>
                </a:lnTo>
                <a:lnTo>
                  <a:pt x="2074468" y="116357"/>
                </a:lnTo>
                <a:lnTo>
                  <a:pt x="2072005" y="116357"/>
                </a:lnTo>
                <a:lnTo>
                  <a:pt x="2072005" y="535457"/>
                </a:lnTo>
                <a:lnTo>
                  <a:pt x="2065756" y="535457"/>
                </a:lnTo>
                <a:lnTo>
                  <a:pt x="2065756" y="878357"/>
                </a:lnTo>
                <a:lnTo>
                  <a:pt x="2065756" y="891057"/>
                </a:lnTo>
                <a:lnTo>
                  <a:pt x="2064004" y="891057"/>
                </a:lnTo>
                <a:lnTo>
                  <a:pt x="2061679" y="878357"/>
                </a:lnTo>
                <a:lnTo>
                  <a:pt x="2065756" y="878357"/>
                </a:lnTo>
                <a:lnTo>
                  <a:pt x="2065756" y="535457"/>
                </a:lnTo>
                <a:lnTo>
                  <a:pt x="2064588" y="535457"/>
                </a:lnTo>
                <a:lnTo>
                  <a:pt x="2064588" y="522757"/>
                </a:lnTo>
                <a:lnTo>
                  <a:pt x="2069985" y="522757"/>
                </a:lnTo>
                <a:lnTo>
                  <a:pt x="2072005" y="535457"/>
                </a:lnTo>
                <a:lnTo>
                  <a:pt x="2072005" y="116357"/>
                </a:lnTo>
                <a:lnTo>
                  <a:pt x="2066912" y="116357"/>
                </a:lnTo>
                <a:lnTo>
                  <a:pt x="2066912" y="408457"/>
                </a:lnTo>
                <a:lnTo>
                  <a:pt x="2066328" y="421157"/>
                </a:lnTo>
                <a:lnTo>
                  <a:pt x="2062848" y="421157"/>
                </a:lnTo>
                <a:lnTo>
                  <a:pt x="2062848" y="548157"/>
                </a:lnTo>
                <a:lnTo>
                  <a:pt x="2061679" y="560857"/>
                </a:lnTo>
                <a:lnTo>
                  <a:pt x="2050630" y="560857"/>
                </a:lnTo>
                <a:lnTo>
                  <a:pt x="2050059" y="573557"/>
                </a:lnTo>
                <a:lnTo>
                  <a:pt x="2040750" y="560857"/>
                </a:lnTo>
                <a:lnTo>
                  <a:pt x="2038426" y="573557"/>
                </a:lnTo>
                <a:lnTo>
                  <a:pt x="2033778" y="573557"/>
                </a:lnTo>
                <a:lnTo>
                  <a:pt x="2035517" y="560857"/>
                </a:lnTo>
                <a:lnTo>
                  <a:pt x="2033778" y="560857"/>
                </a:lnTo>
                <a:lnTo>
                  <a:pt x="2041829" y="548157"/>
                </a:lnTo>
                <a:lnTo>
                  <a:pt x="2062848" y="548157"/>
                </a:lnTo>
                <a:lnTo>
                  <a:pt x="2062848" y="421157"/>
                </a:lnTo>
                <a:lnTo>
                  <a:pt x="2059940" y="421157"/>
                </a:lnTo>
                <a:lnTo>
                  <a:pt x="2059940" y="408457"/>
                </a:lnTo>
                <a:lnTo>
                  <a:pt x="2066912" y="408457"/>
                </a:lnTo>
                <a:lnTo>
                  <a:pt x="2066912" y="116357"/>
                </a:lnTo>
                <a:lnTo>
                  <a:pt x="2062264" y="116357"/>
                </a:lnTo>
                <a:lnTo>
                  <a:pt x="2068664" y="103657"/>
                </a:lnTo>
                <a:lnTo>
                  <a:pt x="2074468" y="116357"/>
                </a:lnTo>
                <a:lnTo>
                  <a:pt x="2074468" y="2057"/>
                </a:lnTo>
                <a:lnTo>
                  <a:pt x="1976221" y="2057"/>
                </a:lnTo>
                <a:lnTo>
                  <a:pt x="1979117" y="14757"/>
                </a:lnTo>
                <a:lnTo>
                  <a:pt x="1984349" y="14757"/>
                </a:lnTo>
                <a:lnTo>
                  <a:pt x="1990166" y="27457"/>
                </a:lnTo>
                <a:lnTo>
                  <a:pt x="1987257" y="27457"/>
                </a:lnTo>
                <a:lnTo>
                  <a:pt x="1988426" y="40157"/>
                </a:lnTo>
                <a:lnTo>
                  <a:pt x="1993874" y="40157"/>
                </a:lnTo>
                <a:lnTo>
                  <a:pt x="1996033" y="27457"/>
                </a:lnTo>
                <a:lnTo>
                  <a:pt x="1998891" y="40157"/>
                </a:lnTo>
                <a:lnTo>
                  <a:pt x="2009495" y="40157"/>
                </a:lnTo>
                <a:lnTo>
                  <a:pt x="2015680" y="27457"/>
                </a:lnTo>
                <a:lnTo>
                  <a:pt x="2013419" y="27457"/>
                </a:lnTo>
                <a:lnTo>
                  <a:pt x="2015172" y="14757"/>
                </a:lnTo>
                <a:lnTo>
                  <a:pt x="2019236" y="14757"/>
                </a:lnTo>
                <a:lnTo>
                  <a:pt x="2019820" y="27457"/>
                </a:lnTo>
                <a:lnTo>
                  <a:pt x="2023935" y="27457"/>
                </a:lnTo>
                <a:lnTo>
                  <a:pt x="2033778" y="40157"/>
                </a:lnTo>
                <a:lnTo>
                  <a:pt x="2031619" y="40157"/>
                </a:lnTo>
                <a:lnTo>
                  <a:pt x="2027885" y="52857"/>
                </a:lnTo>
                <a:lnTo>
                  <a:pt x="2024049" y="52857"/>
                </a:lnTo>
                <a:lnTo>
                  <a:pt x="2021560" y="65557"/>
                </a:lnTo>
                <a:lnTo>
                  <a:pt x="2029701" y="65557"/>
                </a:lnTo>
                <a:lnTo>
                  <a:pt x="2027961" y="78257"/>
                </a:lnTo>
                <a:lnTo>
                  <a:pt x="2023313" y="78257"/>
                </a:lnTo>
                <a:lnTo>
                  <a:pt x="2023313" y="230657"/>
                </a:lnTo>
                <a:lnTo>
                  <a:pt x="2022729" y="237007"/>
                </a:lnTo>
                <a:lnTo>
                  <a:pt x="2023313" y="243357"/>
                </a:lnTo>
                <a:lnTo>
                  <a:pt x="2022144" y="243357"/>
                </a:lnTo>
                <a:lnTo>
                  <a:pt x="2015172" y="243357"/>
                </a:lnTo>
                <a:lnTo>
                  <a:pt x="2015172" y="789457"/>
                </a:lnTo>
                <a:lnTo>
                  <a:pt x="2013585" y="802157"/>
                </a:lnTo>
                <a:lnTo>
                  <a:pt x="2010371" y="802157"/>
                </a:lnTo>
                <a:lnTo>
                  <a:pt x="2006498" y="814857"/>
                </a:lnTo>
                <a:lnTo>
                  <a:pt x="2004123" y="814857"/>
                </a:lnTo>
                <a:lnTo>
                  <a:pt x="2009940" y="827557"/>
                </a:lnTo>
                <a:lnTo>
                  <a:pt x="2004707" y="827557"/>
                </a:lnTo>
                <a:lnTo>
                  <a:pt x="2004707" y="929157"/>
                </a:lnTo>
                <a:lnTo>
                  <a:pt x="2000059" y="929157"/>
                </a:lnTo>
                <a:lnTo>
                  <a:pt x="2000631" y="916457"/>
                </a:lnTo>
                <a:lnTo>
                  <a:pt x="2004123" y="916457"/>
                </a:lnTo>
                <a:lnTo>
                  <a:pt x="2004707" y="929157"/>
                </a:lnTo>
                <a:lnTo>
                  <a:pt x="2004707" y="827557"/>
                </a:lnTo>
                <a:lnTo>
                  <a:pt x="1999716" y="827557"/>
                </a:lnTo>
                <a:lnTo>
                  <a:pt x="1994890" y="814857"/>
                </a:lnTo>
                <a:lnTo>
                  <a:pt x="2000211" y="789457"/>
                </a:lnTo>
                <a:lnTo>
                  <a:pt x="2015172" y="789457"/>
                </a:lnTo>
                <a:lnTo>
                  <a:pt x="2015172" y="243357"/>
                </a:lnTo>
                <a:lnTo>
                  <a:pt x="2014004" y="243357"/>
                </a:lnTo>
                <a:lnTo>
                  <a:pt x="2015172" y="230657"/>
                </a:lnTo>
                <a:lnTo>
                  <a:pt x="2022144" y="230657"/>
                </a:lnTo>
                <a:lnTo>
                  <a:pt x="2023313" y="230657"/>
                </a:lnTo>
                <a:lnTo>
                  <a:pt x="2023313" y="78257"/>
                </a:lnTo>
                <a:lnTo>
                  <a:pt x="2017877" y="78257"/>
                </a:lnTo>
                <a:lnTo>
                  <a:pt x="2010956" y="65557"/>
                </a:lnTo>
                <a:lnTo>
                  <a:pt x="2010524" y="65557"/>
                </a:lnTo>
                <a:lnTo>
                  <a:pt x="2010524" y="141757"/>
                </a:lnTo>
                <a:lnTo>
                  <a:pt x="2002955" y="141757"/>
                </a:lnTo>
                <a:lnTo>
                  <a:pt x="2007616" y="129057"/>
                </a:lnTo>
                <a:lnTo>
                  <a:pt x="2010524" y="141757"/>
                </a:lnTo>
                <a:lnTo>
                  <a:pt x="2010524" y="65557"/>
                </a:lnTo>
                <a:lnTo>
                  <a:pt x="2006866" y="65557"/>
                </a:lnTo>
                <a:lnTo>
                  <a:pt x="2005291" y="52857"/>
                </a:lnTo>
                <a:lnTo>
                  <a:pt x="2001215" y="65557"/>
                </a:lnTo>
                <a:lnTo>
                  <a:pt x="1991334" y="52857"/>
                </a:lnTo>
                <a:lnTo>
                  <a:pt x="1989010" y="52857"/>
                </a:lnTo>
                <a:lnTo>
                  <a:pt x="1990750" y="65557"/>
                </a:lnTo>
                <a:lnTo>
                  <a:pt x="1989010" y="65557"/>
                </a:lnTo>
                <a:lnTo>
                  <a:pt x="1989010" y="217957"/>
                </a:lnTo>
                <a:lnTo>
                  <a:pt x="1972144" y="217957"/>
                </a:lnTo>
                <a:lnTo>
                  <a:pt x="1971395" y="226174"/>
                </a:lnTo>
                <a:lnTo>
                  <a:pt x="1958263" y="217957"/>
                </a:lnTo>
                <a:lnTo>
                  <a:pt x="1960664" y="205257"/>
                </a:lnTo>
                <a:lnTo>
                  <a:pt x="1974621" y="205257"/>
                </a:lnTo>
                <a:lnTo>
                  <a:pt x="1989010" y="217957"/>
                </a:lnTo>
                <a:lnTo>
                  <a:pt x="1989010" y="65557"/>
                </a:lnTo>
                <a:lnTo>
                  <a:pt x="1987257" y="65557"/>
                </a:lnTo>
                <a:lnTo>
                  <a:pt x="1985518" y="52857"/>
                </a:lnTo>
                <a:lnTo>
                  <a:pt x="1981454" y="52857"/>
                </a:lnTo>
                <a:lnTo>
                  <a:pt x="1981784" y="65557"/>
                </a:lnTo>
                <a:lnTo>
                  <a:pt x="1977161" y="65557"/>
                </a:lnTo>
                <a:lnTo>
                  <a:pt x="1976793" y="66852"/>
                </a:lnTo>
                <a:lnTo>
                  <a:pt x="1976793" y="116357"/>
                </a:lnTo>
                <a:lnTo>
                  <a:pt x="1970405" y="116357"/>
                </a:lnTo>
                <a:lnTo>
                  <a:pt x="1969236" y="103657"/>
                </a:lnTo>
                <a:lnTo>
                  <a:pt x="1972729" y="90957"/>
                </a:lnTo>
                <a:lnTo>
                  <a:pt x="1976221" y="103657"/>
                </a:lnTo>
                <a:lnTo>
                  <a:pt x="1976793" y="116357"/>
                </a:lnTo>
                <a:lnTo>
                  <a:pt x="1976793" y="66852"/>
                </a:lnTo>
                <a:lnTo>
                  <a:pt x="1973516" y="78257"/>
                </a:lnTo>
                <a:lnTo>
                  <a:pt x="1973313" y="78257"/>
                </a:lnTo>
                <a:lnTo>
                  <a:pt x="1970151" y="90957"/>
                </a:lnTo>
                <a:lnTo>
                  <a:pt x="1968512" y="103657"/>
                </a:lnTo>
                <a:lnTo>
                  <a:pt x="1967090" y="116357"/>
                </a:lnTo>
                <a:lnTo>
                  <a:pt x="1964588" y="129057"/>
                </a:lnTo>
                <a:lnTo>
                  <a:pt x="1972068" y="129057"/>
                </a:lnTo>
                <a:lnTo>
                  <a:pt x="1973821" y="141757"/>
                </a:lnTo>
                <a:lnTo>
                  <a:pt x="1973605" y="141757"/>
                </a:lnTo>
                <a:lnTo>
                  <a:pt x="1965198" y="154457"/>
                </a:lnTo>
                <a:lnTo>
                  <a:pt x="1961095" y="167157"/>
                </a:lnTo>
                <a:lnTo>
                  <a:pt x="1968080" y="167157"/>
                </a:lnTo>
                <a:lnTo>
                  <a:pt x="1965172" y="179857"/>
                </a:lnTo>
                <a:lnTo>
                  <a:pt x="1958771" y="167157"/>
                </a:lnTo>
                <a:lnTo>
                  <a:pt x="1955863" y="167157"/>
                </a:lnTo>
                <a:lnTo>
                  <a:pt x="1954707" y="179857"/>
                </a:lnTo>
                <a:lnTo>
                  <a:pt x="1955863" y="179857"/>
                </a:lnTo>
                <a:lnTo>
                  <a:pt x="1958187" y="192557"/>
                </a:lnTo>
                <a:lnTo>
                  <a:pt x="1962848" y="179857"/>
                </a:lnTo>
                <a:lnTo>
                  <a:pt x="1966912" y="192557"/>
                </a:lnTo>
                <a:lnTo>
                  <a:pt x="1958187" y="192557"/>
                </a:lnTo>
                <a:lnTo>
                  <a:pt x="1954123" y="192557"/>
                </a:lnTo>
                <a:lnTo>
                  <a:pt x="1954123" y="243357"/>
                </a:lnTo>
                <a:lnTo>
                  <a:pt x="1948891" y="243357"/>
                </a:lnTo>
                <a:lnTo>
                  <a:pt x="1951215" y="230657"/>
                </a:lnTo>
                <a:lnTo>
                  <a:pt x="1954123" y="243357"/>
                </a:lnTo>
                <a:lnTo>
                  <a:pt x="1954123" y="192557"/>
                </a:lnTo>
                <a:lnTo>
                  <a:pt x="1949475" y="192557"/>
                </a:lnTo>
                <a:lnTo>
                  <a:pt x="1946935" y="205257"/>
                </a:lnTo>
                <a:lnTo>
                  <a:pt x="1945322" y="217957"/>
                </a:lnTo>
                <a:lnTo>
                  <a:pt x="1944484" y="217957"/>
                </a:lnTo>
                <a:lnTo>
                  <a:pt x="1944243" y="243357"/>
                </a:lnTo>
                <a:lnTo>
                  <a:pt x="1942490" y="243357"/>
                </a:lnTo>
                <a:lnTo>
                  <a:pt x="1942426" y="256057"/>
                </a:lnTo>
                <a:lnTo>
                  <a:pt x="1939302" y="256057"/>
                </a:lnTo>
                <a:lnTo>
                  <a:pt x="1933994" y="268757"/>
                </a:lnTo>
                <a:lnTo>
                  <a:pt x="1927669" y="268757"/>
                </a:lnTo>
                <a:lnTo>
                  <a:pt x="1928393" y="256057"/>
                </a:lnTo>
                <a:lnTo>
                  <a:pt x="1930285" y="230657"/>
                </a:lnTo>
                <a:lnTo>
                  <a:pt x="1932495" y="217957"/>
                </a:lnTo>
                <a:lnTo>
                  <a:pt x="1934502" y="205257"/>
                </a:lnTo>
                <a:lnTo>
                  <a:pt x="1935848" y="179857"/>
                </a:lnTo>
                <a:lnTo>
                  <a:pt x="1936102" y="167157"/>
                </a:lnTo>
                <a:lnTo>
                  <a:pt x="1930171" y="154457"/>
                </a:lnTo>
                <a:lnTo>
                  <a:pt x="1926793" y="154457"/>
                </a:lnTo>
                <a:lnTo>
                  <a:pt x="1926793" y="179857"/>
                </a:lnTo>
                <a:lnTo>
                  <a:pt x="1924469" y="167157"/>
                </a:lnTo>
                <a:lnTo>
                  <a:pt x="1925637" y="167157"/>
                </a:lnTo>
                <a:lnTo>
                  <a:pt x="1926793" y="179857"/>
                </a:lnTo>
                <a:lnTo>
                  <a:pt x="1926793" y="154457"/>
                </a:lnTo>
                <a:lnTo>
                  <a:pt x="1919236" y="154457"/>
                </a:lnTo>
                <a:lnTo>
                  <a:pt x="1918068" y="152679"/>
                </a:lnTo>
                <a:lnTo>
                  <a:pt x="1918068" y="332257"/>
                </a:lnTo>
                <a:lnTo>
                  <a:pt x="1908771" y="332257"/>
                </a:lnTo>
                <a:lnTo>
                  <a:pt x="1904707" y="319557"/>
                </a:lnTo>
                <a:lnTo>
                  <a:pt x="1915744" y="319557"/>
                </a:lnTo>
                <a:lnTo>
                  <a:pt x="1918068" y="332257"/>
                </a:lnTo>
                <a:lnTo>
                  <a:pt x="1918068" y="152679"/>
                </a:lnTo>
                <a:lnTo>
                  <a:pt x="1910918" y="141757"/>
                </a:lnTo>
                <a:lnTo>
                  <a:pt x="1912848" y="129057"/>
                </a:lnTo>
                <a:lnTo>
                  <a:pt x="1926209" y="141757"/>
                </a:lnTo>
                <a:lnTo>
                  <a:pt x="1922856" y="129057"/>
                </a:lnTo>
                <a:lnTo>
                  <a:pt x="1919820" y="129057"/>
                </a:lnTo>
                <a:lnTo>
                  <a:pt x="1917217" y="116357"/>
                </a:lnTo>
                <a:lnTo>
                  <a:pt x="1915172" y="116357"/>
                </a:lnTo>
                <a:lnTo>
                  <a:pt x="1913267" y="103657"/>
                </a:lnTo>
                <a:lnTo>
                  <a:pt x="1911756" y="103657"/>
                </a:lnTo>
                <a:lnTo>
                  <a:pt x="1910346" y="90957"/>
                </a:lnTo>
                <a:lnTo>
                  <a:pt x="1908771" y="90957"/>
                </a:lnTo>
                <a:lnTo>
                  <a:pt x="1907349" y="78257"/>
                </a:lnTo>
                <a:lnTo>
                  <a:pt x="1905723" y="78257"/>
                </a:lnTo>
                <a:lnTo>
                  <a:pt x="1903869" y="65557"/>
                </a:lnTo>
                <a:lnTo>
                  <a:pt x="1901799" y="65557"/>
                </a:lnTo>
                <a:lnTo>
                  <a:pt x="1899399" y="52857"/>
                </a:lnTo>
                <a:lnTo>
                  <a:pt x="1896567" y="52857"/>
                </a:lnTo>
                <a:lnTo>
                  <a:pt x="1893290" y="40157"/>
                </a:lnTo>
                <a:lnTo>
                  <a:pt x="1897722" y="40157"/>
                </a:lnTo>
                <a:lnTo>
                  <a:pt x="1899119" y="27457"/>
                </a:lnTo>
                <a:lnTo>
                  <a:pt x="1895398" y="27457"/>
                </a:lnTo>
                <a:lnTo>
                  <a:pt x="1889061" y="14757"/>
                </a:lnTo>
                <a:lnTo>
                  <a:pt x="1890750" y="14757"/>
                </a:lnTo>
                <a:lnTo>
                  <a:pt x="1889125" y="2057"/>
                </a:lnTo>
                <a:lnTo>
                  <a:pt x="1880285" y="2057"/>
                </a:lnTo>
                <a:lnTo>
                  <a:pt x="1880285" y="27457"/>
                </a:lnTo>
                <a:lnTo>
                  <a:pt x="1879117" y="40157"/>
                </a:lnTo>
                <a:lnTo>
                  <a:pt x="1872729" y="32816"/>
                </a:lnTo>
                <a:lnTo>
                  <a:pt x="1872729" y="471957"/>
                </a:lnTo>
                <a:lnTo>
                  <a:pt x="1864004" y="471957"/>
                </a:lnTo>
                <a:lnTo>
                  <a:pt x="1869236" y="459257"/>
                </a:lnTo>
                <a:lnTo>
                  <a:pt x="1872729" y="471957"/>
                </a:lnTo>
                <a:lnTo>
                  <a:pt x="1872729" y="32816"/>
                </a:lnTo>
                <a:lnTo>
                  <a:pt x="1868068" y="27457"/>
                </a:lnTo>
                <a:lnTo>
                  <a:pt x="1870405" y="40157"/>
                </a:lnTo>
                <a:lnTo>
                  <a:pt x="1867496" y="40157"/>
                </a:lnTo>
                <a:lnTo>
                  <a:pt x="1865744" y="27457"/>
                </a:lnTo>
                <a:lnTo>
                  <a:pt x="1868068" y="27457"/>
                </a:lnTo>
                <a:lnTo>
                  <a:pt x="1880285" y="27457"/>
                </a:lnTo>
                <a:lnTo>
                  <a:pt x="1880285" y="2057"/>
                </a:lnTo>
                <a:lnTo>
                  <a:pt x="1864245" y="2057"/>
                </a:lnTo>
                <a:lnTo>
                  <a:pt x="1858772" y="2057"/>
                </a:lnTo>
                <a:lnTo>
                  <a:pt x="1858772" y="116357"/>
                </a:lnTo>
                <a:lnTo>
                  <a:pt x="1855863" y="129057"/>
                </a:lnTo>
                <a:lnTo>
                  <a:pt x="1851799" y="129057"/>
                </a:lnTo>
                <a:lnTo>
                  <a:pt x="1852371" y="116357"/>
                </a:lnTo>
                <a:lnTo>
                  <a:pt x="1858772" y="116357"/>
                </a:lnTo>
                <a:lnTo>
                  <a:pt x="1858772" y="2057"/>
                </a:lnTo>
                <a:lnTo>
                  <a:pt x="1852371" y="2057"/>
                </a:lnTo>
                <a:lnTo>
                  <a:pt x="1852371" y="65557"/>
                </a:lnTo>
                <a:lnTo>
                  <a:pt x="1846567" y="65557"/>
                </a:lnTo>
                <a:lnTo>
                  <a:pt x="1846567" y="78257"/>
                </a:lnTo>
                <a:lnTo>
                  <a:pt x="1842490" y="83502"/>
                </a:lnTo>
                <a:lnTo>
                  <a:pt x="1842490" y="814857"/>
                </a:lnTo>
                <a:lnTo>
                  <a:pt x="1837258" y="827557"/>
                </a:lnTo>
                <a:lnTo>
                  <a:pt x="1837258" y="852957"/>
                </a:lnTo>
                <a:lnTo>
                  <a:pt x="1820976" y="852957"/>
                </a:lnTo>
                <a:lnTo>
                  <a:pt x="1822729" y="865657"/>
                </a:lnTo>
                <a:lnTo>
                  <a:pt x="1814004" y="865657"/>
                </a:lnTo>
                <a:lnTo>
                  <a:pt x="1807019" y="852957"/>
                </a:lnTo>
                <a:lnTo>
                  <a:pt x="1806448" y="852957"/>
                </a:lnTo>
                <a:lnTo>
                  <a:pt x="1805063" y="865657"/>
                </a:lnTo>
                <a:lnTo>
                  <a:pt x="1798523" y="865657"/>
                </a:lnTo>
                <a:lnTo>
                  <a:pt x="1801596" y="878357"/>
                </a:lnTo>
                <a:lnTo>
                  <a:pt x="1788414" y="878357"/>
                </a:lnTo>
                <a:lnTo>
                  <a:pt x="1790166" y="891057"/>
                </a:lnTo>
                <a:lnTo>
                  <a:pt x="1782025" y="891057"/>
                </a:lnTo>
                <a:lnTo>
                  <a:pt x="1778330" y="881075"/>
                </a:lnTo>
                <a:lnTo>
                  <a:pt x="1782610" y="887234"/>
                </a:lnTo>
                <a:lnTo>
                  <a:pt x="1783181" y="882002"/>
                </a:lnTo>
                <a:lnTo>
                  <a:pt x="1777898" y="879894"/>
                </a:lnTo>
                <a:lnTo>
                  <a:pt x="1777339" y="878357"/>
                </a:lnTo>
                <a:lnTo>
                  <a:pt x="1775053" y="878357"/>
                </a:lnTo>
                <a:lnTo>
                  <a:pt x="1774469" y="865657"/>
                </a:lnTo>
                <a:lnTo>
                  <a:pt x="1775053" y="865657"/>
                </a:lnTo>
                <a:lnTo>
                  <a:pt x="1778889" y="870585"/>
                </a:lnTo>
                <a:lnTo>
                  <a:pt x="1779117" y="865657"/>
                </a:lnTo>
                <a:lnTo>
                  <a:pt x="1784527" y="865657"/>
                </a:lnTo>
                <a:lnTo>
                  <a:pt x="1789506" y="852957"/>
                </a:lnTo>
                <a:lnTo>
                  <a:pt x="1796567" y="840257"/>
                </a:lnTo>
                <a:lnTo>
                  <a:pt x="1805863" y="840257"/>
                </a:lnTo>
                <a:lnTo>
                  <a:pt x="1806448" y="852957"/>
                </a:lnTo>
                <a:lnTo>
                  <a:pt x="1809292" y="840257"/>
                </a:lnTo>
                <a:lnTo>
                  <a:pt x="1807895" y="840257"/>
                </a:lnTo>
                <a:lnTo>
                  <a:pt x="1806930" y="827557"/>
                </a:lnTo>
                <a:lnTo>
                  <a:pt x="1818652" y="827557"/>
                </a:lnTo>
                <a:lnTo>
                  <a:pt x="1822145" y="827557"/>
                </a:lnTo>
                <a:lnTo>
                  <a:pt x="1826793" y="840257"/>
                </a:lnTo>
                <a:lnTo>
                  <a:pt x="1825625" y="840257"/>
                </a:lnTo>
                <a:lnTo>
                  <a:pt x="1837258" y="852957"/>
                </a:lnTo>
                <a:lnTo>
                  <a:pt x="1837258" y="827557"/>
                </a:lnTo>
                <a:lnTo>
                  <a:pt x="1834934" y="814857"/>
                </a:lnTo>
                <a:lnTo>
                  <a:pt x="1842490" y="814857"/>
                </a:lnTo>
                <a:lnTo>
                  <a:pt x="1842490" y="83502"/>
                </a:lnTo>
                <a:lnTo>
                  <a:pt x="1836674" y="90957"/>
                </a:lnTo>
                <a:lnTo>
                  <a:pt x="1837842" y="78257"/>
                </a:lnTo>
                <a:lnTo>
                  <a:pt x="1846567" y="78257"/>
                </a:lnTo>
                <a:lnTo>
                  <a:pt x="1846567" y="65557"/>
                </a:lnTo>
                <a:lnTo>
                  <a:pt x="1843659" y="65557"/>
                </a:lnTo>
                <a:lnTo>
                  <a:pt x="1844230" y="52857"/>
                </a:lnTo>
                <a:lnTo>
                  <a:pt x="1851799" y="52857"/>
                </a:lnTo>
                <a:lnTo>
                  <a:pt x="1852371" y="65557"/>
                </a:lnTo>
                <a:lnTo>
                  <a:pt x="1852371" y="2057"/>
                </a:lnTo>
                <a:lnTo>
                  <a:pt x="1833765" y="2057"/>
                </a:lnTo>
                <a:lnTo>
                  <a:pt x="1833765" y="484657"/>
                </a:lnTo>
                <a:lnTo>
                  <a:pt x="1833765" y="497357"/>
                </a:lnTo>
                <a:lnTo>
                  <a:pt x="1827961" y="484657"/>
                </a:lnTo>
                <a:lnTo>
                  <a:pt x="1829701" y="497357"/>
                </a:lnTo>
                <a:lnTo>
                  <a:pt x="1823300" y="497357"/>
                </a:lnTo>
                <a:lnTo>
                  <a:pt x="1824469" y="484657"/>
                </a:lnTo>
                <a:lnTo>
                  <a:pt x="1827961" y="484657"/>
                </a:lnTo>
                <a:lnTo>
                  <a:pt x="1833765" y="484657"/>
                </a:lnTo>
                <a:lnTo>
                  <a:pt x="1833765" y="2057"/>
                </a:lnTo>
                <a:lnTo>
                  <a:pt x="1818068" y="2057"/>
                </a:lnTo>
                <a:lnTo>
                  <a:pt x="1818068" y="52857"/>
                </a:lnTo>
                <a:lnTo>
                  <a:pt x="1817484" y="65557"/>
                </a:lnTo>
                <a:lnTo>
                  <a:pt x="1812836" y="65557"/>
                </a:lnTo>
                <a:lnTo>
                  <a:pt x="1812721" y="64312"/>
                </a:lnTo>
                <a:lnTo>
                  <a:pt x="1812721" y="243357"/>
                </a:lnTo>
                <a:lnTo>
                  <a:pt x="1805279" y="243357"/>
                </a:lnTo>
                <a:lnTo>
                  <a:pt x="1807324" y="230657"/>
                </a:lnTo>
                <a:lnTo>
                  <a:pt x="1811604" y="230657"/>
                </a:lnTo>
                <a:lnTo>
                  <a:pt x="1812721" y="243357"/>
                </a:lnTo>
                <a:lnTo>
                  <a:pt x="1812721" y="64312"/>
                </a:lnTo>
                <a:lnTo>
                  <a:pt x="1811680" y="52857"/>
                </a:lnTo>
                <a:lnTo>
                  <a:pt x="1811680" y="116357"/>
                </a:lnTo>
                <a:lnTo>
                  <a:pt x="1805901" y="129057"/>
                </a:lnTo>
                <a:lnTo>
                  <a:pt x="1802155" y="129057"/>
                </a:lnTo>
                <a:lnTo>
                  <a:pt x="1798510" y="141757"/>
                </a:lnTo>
                <a:lnTo>
                  <a:pt x="1795983" y="141757"/>
                </a:lnTo>
                <a:lnTo>
                  <a:pt x="1795983" y="268757"/>
                </a:lnTo>
                <a:lnTo>
                  <a:pt x="1785518" y="268757"/>
                </a:lnTo>
                <a:lnTo>
                  <a:pt x="1786674" y="256057"/>
                </a:lnTo>
                <a:lnTo>
                  <a:pt x="1793074" y="256057"/>
                </a:lnTo>
                <a:lnTo>
                  <a:pt x="1795983" y="268757"/>
                </a:lnTo>
                <a:lnTo>
                  <a:pt x="1795983" y="141757"/>
                </a:lnTo>
                <a:lnTo>
                  <a:pt x="1793074" y="141757"/>
                </a:lnTo>
                <a:lnTo>
                  <a:pt x="1797367" y="129057"/>
                </a:lnTo>
                <a:lnTo>
                  <a:pt x="1799971" y="116357"/>
                </a:lnTo>
                <a:lnTo>
                  <a:pt x="1801164" y="103657"/>
                </a:lnTo>
                <a:lnTo>
                  <a:pt x="1802841" y="103657"/>
                </a:lnTo>
                <a:lnTo>
                  <a:pt x="1809356" y="116357"/>
                </a:lnTo>
                <a:lnTo>
                  <a:pt x="1811680" y="116357"/>
                </a:lnTo>
                <a:lnTo>
                  <a:pt x="1811680" y="52857"/>
                </a:lnTo>
                <a:lnTo>
                  <a:pt x="1818068" y="52857"/>
                </a:lnTo>
                <a:lnTo>
                  <a:pt x="1818068" y="2057"/>
                </a:lnTo>
                <a:lnTo>
                  <a:pt x="1802955" y="2057"/>
                </a:lnTo>
                <a:lnTo>
                  <a:pt x="1802955" y="14757"/>
                </a:lnTo>
                <a:lnTo>
                  <a:pt x="1798891" y="14757"/>
                </a:lnTo>
                <a:lnTo>
                  <a:pt x="1798891" y="2057"/>
                </a:lnTo>
                <a:lnTo>
                  <a:pt x="1788604" y="2057"/>
                </a:lnTo>
                <a:lnTo>
                  <a:pt x="1788604" y="167157"/>
                </a:lnTo>
                <a:lnTo>
                  <a:pt x="1788414" y="179857"/>
                </a:lnTo>
                <a:lnTo>
                  <a:pt x="1784934" y="172948"/>
                </a:lnTo>
                <a:lnTo>
                  <a:pt x="1784934" y="687857"/>
                </a:lnTo>
                <a:lnTo>
                  <a:pt x="1784350" y="700557"/>
                </a:lnTo>
                <a:lnTo>
                  <a:pt x="1777377" y="700557"/>
                </a:lnTo>
                <a:lnTo>
                  <a:pt x="1777377" y="687857"/>
                </a:lnTo>
                <a:lnTo>
                  <a:pt x="1784934" y="687857"/>
                </a:lnTo>
                <a:lnTo>
                  <a:pt x="1784934" y="172948"/>
                </a:lnTo>
                <a:lnTo>
                  <a:pt x="1782025" y="167157"/>
                </a:lnTo>
                <a:lnTo>
                  <a:pt x="1788604" y="167157"/>
                </a:lnTo>
                <a:lnTo>
                  <a:pt x="1788604" y="2057"/>
                </a:lnTo>
                <a:lnTo>
                  <a:pt x="1774469" y="2057"/>
                </a:lnTo>
                <a:lnTo>
                  <a:pt x="1774469" y="141757"/>
                </a:lnTo>
                <a:lnTo>
                  <a:pt x="1774469" y="154457"/>
                </a:lnTo>
                <a:lnTo>
                  <a:pt x="1770392" y="154457"/>
                </a:lnTo>
                <a:lnTo>
                  <a:pt x="1770392" y="878357"/>
                </a:lnTo>
                <a:lnTo>
                  <a:pt x="1769808" y="891057"/>
                </a:lnTo>
                <a:lnTo>
                  <a:pt x="1768652" y="891057"/>
                </a:lnTo>
                <a:lnTo>
                  <a:pt x="1767484" y="903757"/>
                </a:lnTo>
                <a:lnTo>
                  <a:pt x="1762836" y="903757"/>
                </a:lnTo>
                <a:lnTo>
                  <a:pt x="1766112" y="916457"/>
                </a:lnTo>
                <a:lnTo>
                  <a:pt x="1762252" y="916457"/>
                </a:lnTo>
                <a:lnTo>
                  <a:pt x="1762252" y="1081557"/>
                </a:lnTo>
                <a:lnTo>
                  <a:pt x="1757019" y="1081557"/>
                </a:lnTo>
                <a:lnTo>
                  <a:pt x="1757019" y="1068857"/>
                </a:lnTo>
                <a:lnTo>
                  <a:pt x="1761096" y="1068857"/>
                </a:lnTo>
                <a:lnTo>
                  <a:pt x="1762252" y="1081557"/>
                </a:lnTo>
                <a:lnTo>
                  <a:pt x="1762252" y="916457"/>
                </a:lnTo>
                <a:lnTo>
                  <a:pt x="1752955" y="916457"/>
                </a:lnTo>
                <a:lnTo>
                  <a:pt x="1747621" y="905865"/>
                </a:lnTo>
                <a:lnTo>
                  <a:pt x="1744192" y="916457"/>
                </a:lnTo>
                <a:lnTo>
                  <a:pt x="1741614" y="916457"/>
                </a:lnTo>
                <a:lnTo>
                  <a:pt x="1739468" y="929157"/>
                </a:lnTo>
                <a:lnTo>
                  <a:pt x="1729117" y="929157"/>
                </a:lnTo>
                <a:lnTo>
                  <a:pt x="1724545" y="916457"/>
                </a:lnTo>
                <a:lnTo>
                  <a:pt x="1732026" y="916457"/>
                </a:lnTo>
                <a:lnTo>
                  <a:pt x="1729701" y="903757"/>
                </a:lnTo>
                <a:lnTo>
                  <a:pt x="1737842" y="903757"/>
                </a:lnTo>
                <a:lnTo>
                  <a:pt x="1734350" y="916457"/>
                </a:lnTo>
                <a:lnTo>
                  <a:pt x="1741474" y="916457"/>
                </a:lnTo>
                <a:lnTo>
                  <a:pt x="1739722" y="903757"/>
                </a:lnTo>
                <a:lnTo>
                  <a:pt x="1746554" y="903757"/>
                </a:lnTo>
                <a:lnTo>
                  <a:pt x="1747621" y="905865"/>
                </a:lnTo>
                <a:lnTo>
                  <a:pt x="1748307" y="903757"/>
                </a:lnTo>
                <a:lnTo>
                  <a:pt x="1747774" y="903757"/>
                </a:lnTo>
                <a:lnTo>
                  <a:pt x="1749412" y="878357"/>
                </a:lnTo>
                <a:lnTo>
                  <a:pt x="1770392" y="878357"/>
                </a:lnTo>
                <a:lnTo>
                  <a:pt x="1770392" y="154457"/>
                </a:lnTo>
                <a:lnTo>
                  <a:pt x="1770392" y="141757"/>
                </a:lnTo>
                <a:lnTo>
                  <a:pt x="1774469" y="141757"/>
                </a:lnTo>
                <a:lnTo>
                  <a:pt x="1774469" y="2057"/>
                </a:lnTo>
                <a:lnTo>
                  <a:pt x="1742490" y="2057"/>
                </a:lnTo>
                <a:lnTo>
                  <a:pt x="1742490" y="116357"/>
                </a:lnTo>
                <a:lnTo>
                  <a:pt x="1732610" y="116357"/>
                </a:lnTo>
                <a:lnTo>
                  <a:pt x="1735505" y="103657"/>
                </a:lnTo>
                <a:lnTo>
                  <a:pt x="1741906" y="103657"/>
                </a:lnTo>
                <a:lnTo>
                  <a:pt x="1742490" y="116357"/>
                </a:lnTo>
                <a:lnTo>
                  <a:pt x="1742490" y="2057"/>
                </a:lnTo>
                <a:lnTo>
                  <a:pt x="1731441" y="2057"/>
                </a:lnTo>
                <a:lnTo>
                  <a:pt x="1731441" y="179857"/>
                </a:lnTo>
                <a:lnTo>
                  <a:pt x="1729701" y="192557"/>
                </a:lnTo>
                <a:lnTo>
                  <a:pt x="1722285" y="192557"/>
                </a:lnTo>
                <a:lnTo>
                  <a:pt x="1723720" y="179857"/>
                </a:lnTo>
                <a:lnTo>
                  <a:pt x="1731441" y="179857"/>
                </a:lnTo>
                <a:lnTo>
                  <a:pt x="1731441" y="2057"/>
                </a:lnTo>
                <a:lnTo>
                  <a:pt x="1722132" y="2057"/>
                </a:lnTo>
                <a:lnTo>
                  <a:pt x="1722132" y="941857"/>
                </a:lnTo>
                <a:lnTo>
                  <a:pt x="1707603" y="941857"/>
                </a:lnTo>
                <a:lnTo>
                  <a:pt x="1706435" y="929157"/>
                </a:lnTo>
                <a:lnTo>
                  <a:pt x="1720392" y="929157"/>
                </a:lnTo>
                <a:lnTo>
                  <a:pt x="1722132" y="941857"/>
                </a:lnTo>
                <a:lnTo>
                  <a:pt x="1722132" y="2057"/>
                </a:lnTo>
                <a:lnTo>
                  <a:pt x="1719808" y="2057"/>
                </a:lnTo>
                <a:lnTo>
                  <a:pt x="1719808" y="243357"/>
                </a:lnTo>
                <a:lnTo>
                  <a:pt x="1719808" y="256057"/>
                </a:lnTo>
                <a:lnTo>
                  <a:pt x="1716468" y="256057"/>
                </a:lnTo>
                <a:lnTo>
                  <a:pt x="1716468" y="510057"/>
                </a:lnTo>
                <a:lnTo>
                  <a:pt x="1711096" y="510057"/>
                </a:lnTo>
                <a:lnTo>
                  <a:pt x="1711096" y="713257"/>
                </a:lnTo>
                <a:lnTo>
                  <a:pt x="1710512" y="725957"/>
                </a:lnTo>
                <a:lnTo>
                  <a:pt x="1702371" y="725957"/>
                </a:lnTo>
                <a:lnTo>
                  <a:pt x="1702371" y="954557"/>
                </a:lnTo>
                <a:lnTo>
                  <a:pt x="1700047" y="954557"/>
                </a:lnTo>
                <a:lnTo>
                  <a:pt x="1696554" y="967257"/>
                </a:lnTo>
                <a:lnTo>
                  <a:pt x="1694230" y="963028"/>
                </a:lnTo>
                <a:lnTo>
                  <a:pt x="1694230" y="979957"/>
                </a:lnTo>
                <a:lnTo>
                  <a:pt x="1689582" y="979957"/>
                </a:lnTo>
                <a:lnTo>
                  <a:pt x="1687258" y="967257"/>
                </a:lnTo>
                <a:lnTo>
                  <a:pt x="1692490" y="967257"/>
                </a:lnTo>
                <a:lnTo>
                  <a:pt x="1694230" y="979957"/>
                </a:lnTo>
                <a:lnTo>
                  <a:pt x="1694230" y="963028"/>
                </a:lnTo>
                <a:lnTo>
                  <a:pt x="1689582" y="954557"/>
                </a:lnTo>
                <a:lnTo>
                  <a:pt x="1683766" y="954557"/>
                </a:lnTo>
                <a:lnTo>
                  <a:pt x="1679702" y="954557"/>
                </a:lnTo>
                <a:lnTo>
                  <a:pt x="1676793" y="941857"/>
                </a:lnTo>
                <a:lnTo>
                  <a:pt x="1682026" y="941857"/>
                </a:lnTo>
                <a:lnTo>
                  <a:pt x="1683766" y="954557"/>
                </a:lnTo>
                <a:lnTo>
                  <a:pt x="1682597" y="941857"/>
                </a:lnTo>
                <a:lnTo>
                  <a:pt x="1691322" y="954557"/>
                </a:lnTo>
                <a:lnTo>
                  <a:pt x="1691906" y="954557"/>
                </a:lnTo>
                <a:lnTo>
                  <a:pt x="1687830" y="941857"/>
                </a:lnTo>
                <a:lnTo>
                  <a:pt x="1697240" y="941857"/>
                </a:lnTo>
                <a:lnTo>
                  <a:pt x="1702371" y="954557"/>
                </a:lnTo>
                <a:lnTo>
                  <a:pt x="1702371" y="725957"/>
                </a:lnTo>
                <a:lnTo>
                  <a:pt x="1701203" y="725957"/>
                </a:lnTo>
                <a:lnTo>
                  <a:pt x="1702955" y="713257"/>
                </a:lnTo>
                <a:lnTo>
                  <a:pt x="1711096" y="713257"/>
                </a:lnTo>
                <a:lnTo>
                  <a:pt x="1711096" y="510057"/>
                </a:lnTo>
                <a:lnTo>
                  <a:pt x="1705279" y="510057"/>
                </a:lnTo>
                <a:lnTo>
                  <a:pt x="1704111" y="522757"/>
                </a:lnTo>
                <a:lnTo>
                  <a:pt x="1701203" y="522757"/>
                </a:lnTo>
                <a:lnTo>
                  <a:pt x="1696415" y="513232"/>
                </a:lnTo>
                <a:lnTo>
                  <a:pt x="1699463" y="522757"/>
                </a:lnTo>
                <a:lnTo>
                  <a:pt x="1698879" y="522757"/>
                </a:lnTo>
                <a:lnTo>
                  <a:pt x="1701292" y="535457"/>
                </a:lnTo>
                <a:lnTo>
                  <a:pt x="1708937" y="535457"/>
                </a:lnTo>
                <a:lnTo>
                  <a:pt x="1706435" y="548157"/>
                </a:lnTo>
                <a:lnTo>
                  <a:pt x="1697139" y="535457"/>
                </a:lnTo>
                <a:lnTo>
                  <a:pt x="1695399" y="548157"/>
                </a:lnTo>
                <a:lnTo>
                  <a:pt x="1694815" y="535457"/>
                </a:lnTo>
                <a:lnTo>
                  <a:pt x="1694815" y="586257"/>
                </a:lnTo>
                <a:lnTo>
                  <a:pt x="1694815" y="598957"/>
                </a:lnTo>
                <a:lnTo>
                  <a:pt x="1693062" y="598957"/>
                </a:lnTo>
                <a:lnTo>
                  <a:pt x="1691322" y="586257"/>
                </a:lnTo>
                <a:lnTo>
                  <a:pt x="1694815" y="586257"/>
                </a:lnTo>
                <a:lnTo>
                  <a:pt x="1694815" y="535457"/>
                </a:lnTo>
                <a:lnTo>
                  <a:pt x="1696262" y="535457"/>
                </a:lnTo>
                <a:lnTo>
                  <a:pt x="1690382" y="522757"/>
                </a:lnTo>
                <a:lnTo>
                  <a:pt x="1695399" y="522757"/>
                </a:lnTo>
                <a:lnTo>
                  <a:pt x="1694815" y="510057"/>
                </a:lnTo>
                <a:lnTo>
                  <a:pt x="1696415" y="513232"/>
                </a:lnTo>
                <a:lnTo>
                  <a:pt x="1695399" y="510057"/>
                </a:lnTo>
                <a:lnTo>
                  <a:pt x="1695970" y="510057"/>
                </a:lnTo>
                <a:lnTo>
                  <a:pt x="1697139" y="497357"/>
                </a:lnTo>
                <a:lnTo>
                  <a:pt x="1708988" y="497357"/>
                </a:lnTo>
                <a:lnTo>
                  <a:pt x="1716468" y="510057"/>
                </a:lnTo>
                <a:lnTo>
                  <a:pt x="1716468" y="256057"/>
                </a:lnTo>
                <a:lnTo>
                  <a:pt x="1711667" y="256057"/>
                </a:lnTo>
                <a:lnTo>
                  <a:pt x="1713420" y="243357"/>
                </a:lnTo>
                <a:lnTo>
                  <a:pt x="1719808" y="243357"/>
                </a:lnTo>
                <a:lnTo>
                  <a:pt x="1719808" y="2057"/>
                </a:lnTo>
                <a:lnTo>
                  <a:pt x="1718652" y="2057"/>
                </a:lnTo>
                <a:lnTo>
                  <a:pt x="1718652" y="65557"/>
                </a:lnTo>
                <a:lnTo>
                  <a:pt x="1713420" y="78257"/>
                </a:lnTo>
                <a:lnTo>
                  <a:pt x="1711096" y="78257"/>
                </a:lnTo>
                <a:lnTo>
                  <a:pt x="1711096" y="471957"/>
                </a:lnTo>
                <a:lnTo>
                  <a:pt x="1709343" y="471957"/>
                </a:lnTo>
                <a:lnTo>
                  <a:pt x="1709928" y="484657"/>
                </a:lnTo>
                <a:lnTo>
                  <a:pt x="1707603" y="484657"/>
                </a:lnTo>
                <a:lnTo>
                  <a:pt x="1709343" y="471957"/>
                </a:lnTo>
                <a:lnTo>
                  <a:pt x="1704111" y="471957"/>
                </a:lnTo>
                <a:lnTo>
                  <a:pt x="1703539" y="459257"/>
                </a:lnTo>
                <a:lnTo>
                  <a:pt x="1709343" y="459257"/>
                </a:lnTo>
                <a:lnTo>
                  <a:pt x="1711096" y="471957"/>
                </a:lnTo>
                <a:lnTo>
                  <a:pt x="1711096" y="78257"/>
                </a:lnTo>
                <a:lnTo>
                  <a:pt x="1709343" y="78257"/>
                </a:lnTo>
                <a:lnTo>
                  <a:pt x="1710309" y="85267"/>
                </a:lnTo>
                <a:lnTo>
                  <a:pt x="1704327" y="78257"/>
                </a:lnTo>
                <a:lnTo>
                  <a:pt x="1702663" y="78257"/>
                </a:lnTo>
                <a:lnTo>
                  <a:pt x="1709280" y="65557"/>
                </a:lnTo>
                <a:lnTo>
                  <a:pt x="1718652" y="65557"/>
                </a:lnTo>
                <a:lnTo>
                  <a:pt x="1718652" y="2057"/>
                </a:lnTo>
                <a:lnTo>
                  <a:pt x="1699463" y="2057"/>
                </a:lnTo>
                <a:lnTo>
                  <a:pt x="1699463" y="90957"/>
                </a:lnTo>
                <a:lnTo>
                  <a:pt x="1697723" y="93205"/>
                </a:lnTo>
                <a:lnTo>
                  <a:pt x="1697723" y="357657"/>
                </a:lnTo>
                <a:lnTo>
                  <a:pt x="1694815" y="370357"/>
                </a:lnTo>
                <a:lnTo>
                  <a:pt x="1688414" y="370357"/>
                </a:lnTo>
                <a:lnTo>
                  <a:pt x="1687830" y="357657"/>
                </a:lnTo>
                <a:lnTo>
                  <a:pt x="1697723" y="357657"/>
                </a:lnTo>
                <a:lnTo>
                  <a:pt x="1697723" y="93205"/>
                </a:lnTo>
                <a:lnTo>
                  <a:pt x="1689582" y="103657"/>
                </a:lnTo>
                <a:lnTo>
                  <a:pt x="1689582" y="167157"/>
                </a:lnTo>
                <a:lnTo>
                  <a:pt x="1680273" y="167157"/>
                </a:lnTo>
                <a:lnTo>
                  <a:pt x="1680857" y="154457"/>
                </a:lnTo>
                <a:lnTo>
                  <a:pt x="1689582" y="167157"/>
                </a:lnTo>
                <a:lnTo>
                  <a:pt x="1689582" y="103657"/>
                </a:lnTo>
                <a:lnTo>
                  <a:pt x="1685531" y="103657"/>
                </a:lnTo>
                <a:lnTo>
                  <a:pt x="1688858" y="90957"/>
                </a:lnTo>
                <a:lnTo>
                  <a:pt x="1699463" y="90957"/>
                </a:lnTo>
                <a:lnTo>
                  <a:pt x="1699463" y="2057"/>
                </a:lnTo>
                <a:lnTo>
                  <a:pt x="1697139" y="2057"/>
                </a:lnTo>
                <a:lnTo>
                  <a:pt x="1697139" y="27457"/>
                </a:lnTo>
                <a:lnTo>
                  <a:pt x="1697139" y="65557"/>
                </a:lnTo>
                <a:lnTo>
                  <a:pt x="1693062" y="78257"/>
                </a:lnTo>
                <a:lnTo>
                  <a:pt x="1672717" y="78257"/>
                </a:lnTo>
                <a:lnTo>
                  <a:pt x="1675625" y="65557"/>
                </a:lnTo>
                <a:lnTo>
                  <a:pt x="1670392" y="65557"/>
                </a:lnTo>
                <a:lnTo>
                  <a:pt x="1670392" y="383057"/>
                </a:lnTo>
                <a:lnTo>
                  <a:pt x="1668437" y="395757"/>
                </a:lnTo>
                <a:lnTo>
                  <a:pt x="1665592" y="395757"/>
                </a:lnTo>
                <a:lnTo>
                  <a:pt x="1665160" y="383057"/>
                </a:lnTo>
                <a:lnTo>
                  <a:pt x="1670392" y="383057"/>
                </a:lnTo>
                <a:lnTo>
                  <a:pt x="1670392" y="65557"/>
                </a:lnTo>
                <a:lnTo>
                  <a:pt x="1673885" y="52857"/>
                </a:lnTo>
                <a:lnTo>
                  <a:pt x="1664576" y="52857"/>
                </a:lnTo>
                <a:lnTo>
                  <a:pt x="1663636" y="54229"/>
                </a:lnTo>
                <a:lnTo>
                  <a:pt x="1663636" y="78257"/>
                </a:lnTo>
                <a:lnTo>
                  <a:pt x="1659928" y="78257"/>
                </a:lnTo>
                <a:lnTo>
                  <a:pt x="1662303" y="65557"/>
                </a:lnTo>
                <a:lnTo>
                  <a:pt x="1663636" y="78257"/>
                </a:lnTo>
                <a:lnTo>
                  <a:pt x="1663636" y="54229"/>
                </a:lnTo>
                <a:lnTo>
                  <a:pt x="1659077" y="60871"/>
                </a:lnTo>
                <a:lnTo>
                  <a:pt x="1657604" y="52857"/>
                </a:lnTo>
                <a:lnTo>
                  <a:pt x="1661668" y="52857"/>
                </a:lnTo>
                <a:lnTo>
                  <a:pt x="1672132" y="40157"/>
                </a:lnTo>
                <a:lnTo>
                  <a:pt x="1661668" y="40157"/>
                </a:lnTo>
                <a:lnTo>
                  <a:pt x="1662836" y="27457"/>
                </a:lnTo>
                <a:lnTo>
                  <a:pt x="1673809" y="27457"/>
                </a:lnTo>
                <a:lnTo>
                  <a:pt x="1676755" y="40157"/>
                </a:lnTo>
                <a:lnTo>
                  <a:pt x="1682026" y="40157"/>
                </a:lnTo>
                <a:lnTo>
                  <a:pt x="1681441" y="52857"/>
                </a:lnTo>
                <a:lnTo>
                  <a:pt x="1686674" y="52857"/>
                </a:lnTo>
                <a:lnTo>
                  <a:pt x="1684934" y="65557"/>
                </a:lnTo>
                <a:lnTo>
                  <a:pt x="1697139" y="65557"/>
                </a:lnTo>
                <a:lnTo>
                  <a:pt x="1697139" y="27457"/>
                </a:lnTo>
                <a:lnTo>
                  <a:pt x="1691906" y="40157"/>
                </a:lnTo>
                <a:lnTo>
                  <a:pt x="1690166" y="27457"/>
                </a:lnTo>
                <a:lnTo>
                  <a:pt x="1697139" y="27457"/>
                </a:lnTo>
                <a:lnTo>
                  <a:pt x="1697139" y="2057"/>
                </a:lnTo>
                <a:lnTo>
                  <a:pt x="1655864" y="2057"/>
                </a:lnTo>
                <a:lnTo>
                  <a:pt x="1657019" y="14757"/>
                </a:lnTo>
                <a:lnTo>
                  <a:pt x="1652371" y="14757"/>
                </a:lnTo>
                <a:lnTo>
                  <a:pt x="1652371" y="2057"/>
                </a:lnTo>
                <a:lnTo>
                  <a:pt x="1651203" y="14757"/>
                </a:lnTo>
                <a:lnTo>
                  <a:pt x="1650631" y="14757"/>
                </a:lnTo>
                <a:lnTo>
                  <a:pt x="1650631" y="675157"/>
                </a:lnTo>
                <a:lnTo>
                  <a:pt x="1644815" y="675157"/>
                </a:lnTo>
                <a:lnTo>
                  <a:pt x="1645970" y="662457"/>
                </a:lnTo>
                <a:lnTo>
                  <a:pt x="1650047" y="662457"/>
                </a:lnTo>
                <a:lnTo>
                  <a:pt x="1650631" y="675157"/>
                </a:lnTo>
                <a:lnTo>
                  <a:pt x="1650631" y="14757"/>
                </a:lnTo>
                <a:lnTo>
                  <a:pt x="1647355" y="14757"/>
                </a:lnTo>
                <a:lnTo>
                  <a:pt x="1651774" y="2057"/>
                </a:lnTo>
                <a:lnTo>
                  <a:pt x="1633054" y="2057"/>
                </a:lnTo>
                <a:lnTo>
                  <a:pt x="1632597" y="14757"/>
                </a:lnTo>
                <a:lnTo>
                  <a:pt x="1629689" y="14757"/>
                </a:lnTo>
                <a:lnTo>
                  <a:pt x="1629689" y="395757"/>
                </a:lnTo>
                <a:lnTo>
                  <a:pt x="1629689" y="408457"/>
                </a:lnTo>
                <a:lnTo>
                  <a:pt x="1623885" y="408457"/>
                </a:lnTo>
                <a:lnTo>
                  <a:pt x="1623885" y="878357"/>
                </a:lnTo>
                <a:lnTo>
                  <a:pt x="1615160" y="878357"/>
                </a:lnTo>
                <a:lnTo>
                  <a:pt x="1615744" y="865657"/>
                </a:lnTo>
                <a:lnTo>
                  <a:pt x="1623885" y="878357"/>
                </a:lnTo>
                <a:lnTo>
                  <a:pt x="1623885" y="408457"/>
                </a:lnTo>
                <a:lnTo>
                  <a:pt x="1622132" y="408457"/>
                </a:lnTo>
                <a:lnTo>
                  <a:pt x="1623301" y="395757"/>
                </a:lnTo>
                <a:lnTo>
                  <a:pt x="1629689" y="395757"/>
                </a:lnTo>
                <a:lnTo>
                  <a:pt x="1629689" y="14757"/>
                </a:lnTo>
                <a:lnTo>
                  <a:pt x="1623301" y="14757"/>
                </a:lnTo>
                <a:lnTo>
                  <a:pt x="1626412" y="2057"/>
                </a:lnTo>
                <a:lnTo>
                  <a:pt x="1621409" y="2057"/>
                </a:lnTo>
                <a:lnTo>
                  <a:pt x="1621409" y="141757"/>
                </a:lnTo>
                <a:lnTo>
                  <a:pt x="1618742" y="154457"/>
                </a:lnTo>
                <a:lnTo>
                  <a:pt x="1619224" y="141757"/>
                </a:lnTo>
                <a:lnTo>
                  <a:pt x="1621409" y="141757"/>
                </a:lnTo>
                <a:lnTo>
                  <a:pt x="1621409" y="2057"/>
                </a:lnTo>
                <a:lnTo>
                  <a:pt x="1602371" y="2057"/>
                </a:lnTo>
                <a:lnTo>
                  <a:pt x="1602371" y="776757"/>
                </a:lnTo>
                <a:lnTo>
                  <a:pt x="1601203" y="789457"/>
                </a:lnTo>
                <a:lnTo>
                  <a:pt x="1600619" y="789457"/>
                </a:lnTo>
                <a:lnTo>
                  <a:pt x="1592414" y="802157"/>
                </a:lnTo>
                <a:lnTo>
                  <a:pt x="1585582" y="789457"/>
                </a:lnTo>
                <a:lnTo>
                  <a:pt x="1580591" y="789457"/>
                </a:lnTo>
                <a:lnTo>
                  <a:pt x="1577949" y="776757"/>
                </a:lnTo>
                <a:lnTo>
                  <a:pt x="1602371" y="776757"/>
                </a:lnTo>
                <a:lnTo>
                  <a:pt x="1602371" y="2057"/>
                </a:lnTo>
                <a:lnTo>
                  <a:pt x="1576781" y="2057"/>
                </a:lnTo>
                <a:lnTo>
                  <a:pt x="1576781" y="230657"/>
                </a:lnTo>
                <a:lnTo>
                  <a:pt x="1573364" y="225679"/>
                </a:lnTo>
                <a:lnTo>
                  <a:pt x="1573364" y="700557"/>
                </a:lnTo>
                <a:lnTo>
                  <a:pt x="1561084" y="700557"/>
                </a:lnTo>
                <a:lnTo>
                  <a:pt x="1561084" y="1170457"/>
                </a:lnTo>
                <a:lnTo>
                  <a:pt x="1559928" y="1183157"/>
                </a:lnTo>
                <a:lnTo>
                  <a:pt x="1550047" y="1183157"/>
                </a:lnTo>
                <a:lnTo>
                  <a:pt x="1553527" y="1170457"/>
                </a:lnTo>
                <a:lnTo>
                  <a:pt x="1561084" y="1170457"/>
                </a:lnTo>
                <a:lnTo>
                  <a:pt x="1561084" y="700557"/>
                </a:lnTo>
                <a:lnTo>
                  <a:pt x="1558772" y="700557"/>
                </a:lnTo>
                <a:lnTo>
                  <a:pt x="1552879" y="694258"/>
                </a:lnTo>
                <a:lnTo>
                  <a:pt x="1552879" y="827557"/>
                </a:lnTo>
                <a:lnTo>
                  <a:pt x="1551927" y="840257"/>
                </a:lnTo>
                <a:lnTo>
                  <a:pt x="1550047" y="827557"/>
                </a:lnTo>
                <a:lnTo>
                  <a:pt x="1552879" y="827557"/>
                </a:lnTo>
                <a:lnTo>
                  <a:pt x="1552879" y="694258"/>
                </a:lnTo>
                <a:lnTo>
                  <a:pt x="1546910" y="687857"/>
                </a:lnTo>
                <a:lnTo>
                  <a:pt x="1541716" y="662457"/>
                </a:lnTo>
                <a:lnTo>
                  <a:pt x="1543646" y="649757"/>
                </a:lnTo>
                <a:lnTo>
                  <a:pt x="1550047" y="637057"/>
                </a:lnTo>
                <a:lnTo>
                  <a:pt x="1551787" y="649757"/>
                </a:lnTo>
                <a:lnTo>
                  <a:pt x="1562252" y="649757"/>
                </a:lnTo>
                <a:lnTo>
                  <a:pt x="1559026" y="662457"/>
                </a:lnTo>
                <a:lnTo>
                  <a:pt x="1560004" y="662457"/>
                </a:lnTo>
                <a:lnTo>
                  <a:pt x="1564132" y="675157"/>
                </a:lnTo>
                <a:lnTo>
                  <a:pt x="1570393" y="687857"/>
                </a:lnTo>
                <a:lnTo>
                  <a:pt x="1567776" y="687857"/>
                </a:lnTo>
                <a:lnTo>
                  <a:pt x="1573364" y="700557"/>
                </a:lnTo>
                <a:lnTo>
                  <a:pt x="1573364" y="225679"/>
                </a:lnTo>
                <a:lnTo>
                  <a:pt x="1568069" y="217957"/>
                </a:lnTo>
                <a:lnTo>
                  <a:pt x="1568640" y="217957"/>
                </a:lnTo>
                <a:lnTo>
                  <a:pt x="1576781" y="230657"/>
                </a:lnTo>
                <a:lnTo>
                  <a:pt x="1576781" y="2057"/>
                </a:lnTo>
                <a:lnTo>
                  <a:pt x="1565160" y="2057"/>
                </a:lnTo>
                <a:lnTo>
                  <a:pt x="1565160" y="141757"/>
                </a:lnTo>
                <a:lnTo>
                  <a:pt x="1565160" y="154457"/>
                </a:lnTo>
                <a:lnTo>
                  <a:pt x="1562252" y="154457"/>
                </a:lnTo>
                <a:lnTo>
                  <a:pt x="1562252" y="598957"/>
                </a:lnTo>
                <a:lnTo>
                  <a:pt x="1551216" y="624357"/>
                </a:lnTo>
                <a:lnTo>
                  <a:pt x="1538046" y="611657"/>
                </a:lnTo>
                <a:lnTo>
                  <a:pt x="1537246" y="602018"/>
                </a:lnTo>
                <a:lnTo>
                  <a:pt x="1537246" y="1119657"/>
                </a:lnTo>
                <a:lnTo>
                  <a:pt x="1537246" y="1132357"/>
                </a:lnTo>
                <a:lnTo>
                  <a:pt x="1526209" y="1132357"/>
                </a:lnTo>
                <a:lnTo>
                  <a:pt x="1529689" y="1119657"/>
                </a:lnTo>
                <a:lnTo>
                  <a:pt x="1537246" y="1119657"/>
                </a:lnTo>
                <a:lnTo>
                  <a:pt x="1537246" y="602018"/>
                </a:lnTo>
                <a:lnTo>
                  <a:pt x="1536992" y="598957"/>
                </a:lnTo>
                <a:lnTo>
                  <a:pt x="1562252" y="598957"/>
                </a:lnTo>
                <a:lnTo>
                  <a:pt x="1562252" y="154457"/>
                </a:lnTo>
                <a:lnTo>
                  <a:pt x="1557604" y="167157"/>
                </a:lnTo>
                <a:lnTo>
                  <a:pt x="1556435" y="154457"/>
                </a:lnTo>
                <a:lnTo>
                  <a:pt x="1555280" y="154457"/>
                </a:lnTo>
                <a:lnTo>
                  <a:pt x="1554695" y="141757"/>
                </a:lnTo>
                <a:lnTo>
                  <a:pt x="1565160" y="141757"/>
                </a:lnTo>
                <a:lnTo>
                  <a:pt x="1565160" y="2057"/>
                </a:lnTo>
                <a:lnTo>
                  <a:pt x="1564576" y="2057"/>
                </a:lnTo>
                <a:lnTo>
                  <a:pt x="1564576" y="27457"/>
                </a:lnTo>
                <a:lnTo>
                  <a:pt x="1555851" y="27457"/>
                </a:lnTo>
                <a:lnTo>
                  <a:pt x="1556435" y="14757"/>
                </a:lnTo>
                <a:lnTo>
                  <a:pt x="1564576" y="27457"/>
                </a:lnTo>
                <a:lnTo>
                  <a:pt x="1564576" y="2057"/>
                </a:lnTo>
                <a:lnTo>
                  <a:pt x="1553527" y="2057"/>
                </a:lnTo>
                <a:lnTo>
                  <a:pt x="1553527" y="319557"/>
                </a:lnTo>
                <a:lnTo>
                  <a:pt x="1550047" y="332257"/>
                </a:lnTo>
                <a:lnTo>
                  <a:pt x="1551787" y="344957"/>
                </a:lnTo>
                <a:lnTo>
                  <a:pt x="1545386" y="344957"/>
                </a:lnTo>
                <a:lnTo>
                  <a:pt x="1541322" y="357657"/>
                </a:lnTo>
                <a:lnTo>
                  <a:pt x="1533156" y="344957"/>
                </a:lnTo>
                <a:lnTo>
                  <a:pt x="1536166" y="332257"/>
                </a:lnTo>
                <a:lnTo>
                  <a:pt x="1545818" y="319557"/>
                </a:lnTo>
                <a:lnTo>
                  <a:pt x="1553527" y="319557"/>
                </a:lnTo>
                <a:lnTo>
                  <a:pt x="1553527" y="2057"/>
                </a:lnTo>
                <a:lnTo>
                  <a:pt x="1527365" y="2057"/>
                </a:lnTo>
                <a:lnTo>
                  <a:pt x="1527365" y="78257"/>
                </a:lnTo>
                <a:lnTo>
                  <a:pt x="1523301" y="78257"/>
                </a:lnTo>
                <a:lnTo>
                  <a:pt x="1523873" y="65557"/>
                </a:lnTo>
                <a:lnTo>
                  <a:pt x="1527365" y="78257"/>
                </a:lnTo>
                <a:lnTo>
                  <a:pt x="1527365" y="2057"/>
                </a:lnTo>
                <a:lnTo>
                  <a:pt x="1511084" y="2057"/>
                </a:lnTo>
                <a:lnTo>
                  <a:pt x="1511084" y="65557"/>
                </a:lnTo>
                <a:lnTo>
                  <a:pt x="1511084" y="78257"/>
                </a:lnTo>
                <a:lnTo>
                  <a:pt x="1500619" y="78257"/>
                </a:lnTo>
                <a:lnTo>
                  <a:pt x="1504696" y="65557"/>
                </a:lnTo>
                <a:lnTo>
                  <a:pt x="1511084" y="65557"/>
                </a:lnTo>
                <a:lnTo>
                  <a:pt x="1511084" y="2057"/>
                </a:lnTo>
                <a:lnTo>
                  <a:pt x="1485226" y="2057"/>
                </a:lnTo>
                <a:lnTo>
                  <a:pt x="1478673" y="14757"/>
                </a:lnTo>
                <a:lnTo>
                  <a:pt x="1471891" y="2057"/>
                </a:lnTo>
                <a:lnTo>
                  <a:pt x="1460500" y="2057"/>
                </a:lnTo>
                <a:lnTo>
                  <a:pt x="1459357" y="14757"/>
                </a:lnTo>
                <a:lnTo>
                  <a:pt x="1450530" y="14757"/>
                </a:lnTo>
                <a:lnTo>
                  <a:pt x="1450035" y="2057"/>
                </a:lnTo>
                <a:lnTo>
                  <a:pt x="1404112" y="2057"/>
                </a:lnTo>
                <a:lnTo>
                  <a:pt x="1401203" y="14757"/>
                </a:lnTo>
                <a:lnTo>
                  <a:pt x="1399451" y="14757"/>
                </a:lnTo>
                <a:lnTo>
                  <a:pt x="1397711" y="27457"/>
                </a:lnTo>
                <a:lnTo>
                  <a:pt x="1392212" y="27457"/>
                </a:lnTo>
                <a:lnTo>
                  <a:pt x="1387246" y="40157"/>
                </a:lnTo>
                <a:lnTo>
                  <a:pt x="1406436" y="40157"/>
                </a:lnTo>
                <a:lnTo>
                  <a:pt x="1397711" y="52857"/>
                </a:lnTo>
                <a:lnTo>
                  <a:pt x="1409344" y="52857"/>
                </a:lnTo>
                <a:lnTo>
                  <a:pt x="1408176" y="65557"/>
                </a:lnTo>
                <a:lnTo>
                  <a:pt x="1411516" y="65557"/>
                </a:lnTo>
                <a:lnTo>
                  <a:pt x="1412824" y="65557"/>
                </a:lnTo>
                <a:lnTo>
                  <a:pt x="1421549" y="65557"/>
                </a:lnTo>
                <a:lnTo>
                  <a:pt x="1421549" y="52857"/>
                </a:lnTo>
                <a:lnTo>
                  <a:pt x="1429689" y="65557"/>
                </a:lnTo>
                <a:lnTo>
                  <a:pt x="1432598" y="65557"/>
                </a:lnTo>
                <a:lnTo>
                  <a:pt x="1425625" y="78257"/>
                </a:lnTo>
                <a:lnTo>
                  <a:pt x="1431429" y="78257"/>
                </a:lnTo>
                <a:lnTo>
                  <a:pt x="1420964" y="90957"/>
                </a:lnTo>
                <a:lnTo>
                  <a:pt x="1430502" y="90957"/>
                </a:lnTo>
                <a:lnTo>
                  <a:pt x="1425041" y="103657"/>
                </a:lnTo>
                <a:lnTo>
                  <a:pt x="1426425" y="103657"/>
                </a:lnTo>
                <a:lnTo>
                  <a:pt x="1424305" y="116357"/>
                </a:lnTo>
                <a:lnTo>
                  <a:pt x="1430858" y="116357"/>
                </a:lnTo>
                <a:lnTo>
                  <a:pt x="1433182" y="103657"/>
                </a:lnTo>
                <a:lnTo>
                  <a:pt x="1441894" y="103657"/>
                </a:lnTo>
                <a:lnTo>
                  <a:pt x="1446555" y="116357"/>
                </a:lnTo>
                <a:lnTo>
                  <a:pt x="1450035" y="103657"/>
                </a:lnTo>
                <a:lnTo>
                  <a:pt x="1455851" y="103657"/>
                </a:lnTo>
                <a:lnTo>
                  <a:pt x="1450619" y="116357"/>
                </a:lnTo>
                <a:lnTo>
                  <a:pt x="1446555" y="116357"/>
                </a:lnTo>
                <a:lnTo>
                  <a:pt x="1444802" y="116357"/>
                </a:lnTo>
                <a:lnTo>
                  <a:pt x="1436090" y="129057"/>
                </a:lnTo>
                <a:lnTo>
                  <a:pt x="1450035" y="129057"/>
                </a:lnTo>
                <a:lnTo>
                  <a:pt x="1457566" y="116357"/>
                </a:lnTo>
                <a:lnTo>
                  <a:pt x="1458175" y="116357"/>
                </a:lnTo>
                <a:lnTo>
                  <a:pt x="1462836" y="129057"/>
                </a:lnTo>
                <a:lnTo>
                  <a:pt x="1465732" y="129057"/>
                </a:lnTo>
                <a:lnTo>
                  <a:pt x="1456321" y="139306"/>
                </a:lnTo>
                <a:lnTo>
                  <a:pt x="1452943" y="140271"/>
                </a:lnTo>
                <a:lnTo>
                  <a:pt x="1448574" y="141757"/>
                </a:lnTo>
                <a:lnTo>
                  <a:pt x="1433360" y="141757"/>
                </a:lnTo>
                <a:lnTo>
                  <a:pt x="1425625" y="154457"/>
                </a:lnTo>
                <a:lnTo>
                  <a:pt x="1429105" y="154457"/>
                </a:lnTo>
                <a:lnTo>
                  <a:pt x="1426197" y="167157"/>
                </a:lnTo>
                <a:lnTo>
                  <a:pt x="1436662" y="167157"/>
                </a:lnTo>
                <a:lnTo>
                  <a:pt x="1434922" y="179857"/>
                </a:lnTo>
                <a:lnTo>
                  <a:pt x="1440548" y="179857"/>
                </a:lnTo>
                <a:lnTo>
                  <a:pt x="1433182" y="192557"/>
                </a:lnTo>
                <a:lnTo>
                  <a:pt x="1438706" y="192557"/>
                </a:lnTo>
                <a:lnTo>
                  <a:pt x="1437830" y="205257"/>
                </a:lnTo>
                <a:lnTo>
                  <a:pt x="1445374" y="205257"/>
                </a:lnTo>
                <a:lnTo>
                  <a:pt x="1450619" y="217957"/>
                </a:lnTo>
                <a:lnTo>
                  <a:pt x="1459166" y="217957"/>
                </a:lnTo>
                <a:lnTo>
                  <a:pt x="1452359" y="230657"/>
                </a:lnTo>
                <a:lnTo>
                  <a:pt x="1459928" y="230657"/>
                </a:lnTo>
                <a:lnTo>
                  <a:pt x="1452359" y="243357"/>
                </a:lnTo>
                <a:lnTo>
                  <a:pt x="1449527" y="243357"/>
                </a:lnTo>
                <a:lnTo>
                  <a:pt x="1443647" y="256057"/>
                </a:lnTo>
                <a:lnTo>
                  <a:pt x="1462900" y="256057"/>
                </a:lnTo>
                <a:lnTo>
                  <a:pt x="1465491" y="268757"/>
                </a:lnTo>
                <a:lnTo>
                  <a:pt x="1472717" y="268757"/>
                </a:lnTo>
                <a:lnTo>
                  <a:pt x="1488414" y="268757"/>
                </a:lnTo>
                <a:lnTo>
                  <a:pt x="1485506" y="281457"/>
                </a:lnTo>
                <a:lnTo>
                  <a:pt x="1469224" y="281457"/>
                </a:lnTo>
                <a:lnTo>
                  <a:pt x="1472717" y="268757"/>
                </a:lnTo>
                <a:lnTo>
                  <a:pt x="1464640" y="281457"/>
                </a:lnTo>
                <a:lnTo>
                  <a:pt x="1461084" y="281457"/>
                </a:lnTo>
                <a:lnTo>
                  <a:pt x="1458760" y="294157"/>
                </a:lnTo>
                <a:lnTo>
                  <a:pt x="1468793" y="294157"/>
                </a:lnTo>
                <a:lnTo>
                  <a:pt x="1460347" y="306857"/>
                </a:lnTo>
                <a:lnTo>
                  <a:pt x="1473873" y="306857"/>
                </a:lnTo>
                <a:lnTo>
                  <a:pt x="1481124" y="306857"/>
                </a:lnTo>
                <a:lnTo>
                  <a:pt x="1479689" y="319557"/>
                </a:lnTo>
                <a:lnTo>
                  <a:pt x="1473873" y="319557"/>
                </a:lnTo>
                <a:lnTo>
                  <a:pt x="1473873" y="306857"/>
                </a:lnTo>
                <a:lnTo>
                  <a:pt x="1472717" y="319557"/>
                </a:lnTo>
                <a:lnTo>
                  <a:pt x="1469809" y="319557"/>
                </a:lnTo>
                <a:lnTo>
                  <a:pt x="1473301" y="332257"/>
                </a:lnTo>
                <a:lnTo>
                  <a:pt x="1483766" y="332257"/>
                </a:lnTo>
                <a:lnTo>
                  <a:pt x="1487246" y="344957"/>
                </a:lnTo>
                <a:lnTo>
                  <a:pt x="1479232" y="344957"/>
                </a:lnTo>
                <a:lnTo>
                  <a:pt x="1478749" y="357657"/>
                </a:lnTo>
                <a:lnTo>
                  <a:pt x="1475536" y="357657"/>
                </a:lnTo>
                <a:lnTo>
                  <a:pt x="1470964" y="370357"/>
                </a:lnTo>
                <a:lnTo>
                  <a:pt x="1475625" y="370357"/>
                </a:lnTo>
                <a:lnTo>
                  <a:pt x="1472133" y="383057"/>
                </a:lnTo>
                <a:lnTo>
                  <a:pt x="1482598" y="370357"/>
                </a:lnTo>
                <a:lnTo>
                  <a:pt x="1488414" y="370357"/>
                </a:lnTo>
                <a:lnTo>
                  <a:pt x="1481429" y="383057"/>
                </a:lnTo>
                <a:lnTo>
                  <a:pt x="1491615" y="383057"/>
                </a:lnTo>
                <a:lnTo>
                  <a:pt x="1493812" y="395757"/>
                </a:lnTo>
                <a:lnTo>
                  <a:pt x="1487843" y="395757"/>
                </a:lnTo>
                <a:lnTo>
                  <a:pt x="1494955" y="408457"/>
                </a:lnTo>
                <a:lnTo>
                  <a:pt x="1497139" y="408457"/>
                </a:lnTo>
                <a:lnTo>
                  <a:pt x="1496593" y="421157"/>
                </a:lnTo>
                <a:lnTo>
                  <a:pt x="1497647" y="421157"/>
                </a:lnTo>
                <a:lnTo>
                  <a:pt x="1496402" y="433857"/>
                </a:lnTo>
                <a:lnTo>
                  <a:pt x="1488998" y="433857"/>
                </a:lnTo>
                <a:lnTo>
                  <a:pt x="1495221" y="446557"/>
                </a:lnTo>
                <a:lnTo>
                  <a:pt x="1498473" y="446557"/>
                </a:lnTo>
                <a:lnTo>
                  <a:pt x="1493215" y="459257"/>
                </a:lnTo>
                <a:lnTo>
                  <a:pt x="1483766" y="459257"/>
                </a:lnTo>
                <a:lnTo>
                  <a:pt x="1482598" y="471957"/>
                </a:lnTo>
                <a:lnTo>
                  <a:pt x="1498879" y="471957"/>
                </a:lnTo>
                <a:lnTo>
                  <a:pt x="1499819" y="484657"/>
                </a:lnTo>
                <a:lnTo>
                  <a:pt x="1485506" y="484657"/>
                </a:lnTo>
                <a:lnTo>
                  <a:pt x="1495971" y="497357"/>
                </a:lnTo>
                <a:lnTo>
                  <a:pt x="1487830" y="497357"/>
                </a:lnTo>
                <a:lnTo>
                  <a:pt x="1487830" y="510057"/>
                </a:lnTo>
                <a:lnTo>
                  <a:pt x="1480858" y="510057"/>
                </a:lnTo>
                <a:lnTo>
                  <a:pt x="1486674" y="522757"/>
                </a:lnTo>
                <a:lnTo>
                  <a:pt x="1486090" y="535457"/>
                </a:lnTo>
                <a:lnTo>
                  <a:pt x="1487246" y="535457"/>
                </a:lnTo>
                <a:lnTo>
                  <a:pt x="1488643" y="548157"/>
                </a:lnTo>
                <a:lnTo>
                  <a:pt x="1484337" y="548157"/>
                </a:lnTo>
                <a:lnTo>
                  <a:pt x="1483766" y="560857"/>
                </a:lnTo>
                <a:lnTo>
                  <a:pt x="1498295" y="560857"/>
                </a:lnTo>
                <a:lnTo>
                  <a:pt x="1495971" y="573557"/>
                </a:lnTo>
                <a:lnTo>
                  <a:pt x="1500035" y="573557"/>
                </a:lnTo>
                <a:lnTo>
                  <a:pt x="1491894" y="586257"/>
                </a:lnTo>
                <a:lnTo>
                  <a:pt x="1496555" y="586257"/>
                </a:lnTo>
                <a:lnTo>
                  <a:pt x="1497139" y="598957"/>
                </a:lnTo>
                <a:lnTo>
                  <a:pt x="1490738" y="586257"/>
                </a:lnTo>
                <a:lnTo>
                  <a:pt x="1491322" y="598957"/>
                </a:lnTo>
                <a:lnTo>
                  <a:pt x="1497711" y="611657"/>
                </a:lnTo>
                <a:lnTo>
                  <a:pt x="1496555" y="611657"/>
                </a:lnTo>
                <a:lnTo>
                  <a:pt x="1494231" y="624357"/>
                </a:lnTo>
                <a:lnTo>
                  <a:pt x="1488414" y="624357"/>
                </a:lnTo>
                <a:lnTo>
                  <a:pt x="1490738" y="637057"/>
                </a:lnTo>
                <a:lnTo>
                  <a:pt x="1489570" y="637057"/>
                </a:lnTo>
                <a:lnTo>
                  <a:pt x="1482598" y="624357"/>
                </a:lnTo>
                <a:lnTo>
                  <a:pt x="1479689" y="624357"/>
                </a:lnTo>
                <a:lnTo>
                  <a:pt x="1486090" y="637057"/>
                </a:lnTo>
                <a:lnTo>
                  <a:pt x="1483182" y="637057"/>
                </a:lnTo>
                <a:lnTo>
                  <a:pt x="1474457" y="625843"/>
                </a:lnTo>
                <a:lnTo>
                  <a:pt x="1474457" y="637057"/>
                </a:lnTo>
                <a:lnTo>
                  <a:pt x="1473288" y="632802"/>
                </a:lnTo>
                <a:lnTo>
                  <a:pt x="1473288" y="637057"/>
                </a:lnTo>
                <a:lnTo>
                  <a:pt x="1473009" y="637057"/>
                </a:lnTo>
                <a:lnTo>
                  <a:pt x="1472704" y="633831"/>
                </a:lnTo>
                <a:lnTo>
                  <a:pt x="1473288" y="637057"/>
                </a:lnTo>
                <a:lnTo>
                  <a:pt x="1473288" y="632802"/>
                </a:lnTo>
                <a:lnTo>
                  <a:pt x="1472260" y="629056"/>
                </a:lnTo>
                <a:lnTo>
                  <a:pt x="1470964" y="624357"/>
                </a:lnTo>
                <a:lnTo>
                  <a:pt x="1472717" y="637057"/>
                </a:lnTo>
                <a:lnTo>
                  <a:pt x="1468056" y="637057"/>
                </a:lnTo>
                <a:lnTo>
                  <a:pt x="1467700" y="629119"/>
                </a:lnTo>
                <a:lnTo>
                  <a:pt x="1467650" y="622439"/>
                </a:lnTo>
                <a:lnTo>
                  <a:pt x="1468640" y="611657"/>
                </a:lnTo>
                <a:lnTo>
                  <a:pt x="1468056" y="611657"/>
                </a:lnTo>
                <a:lnTo>
                  <a:pt x="1465160" y="624357"/>
                </a:lnTo>
                <a:lnTo>
                  <a:pt x="1463992" y="624357"/>
                </a:lnTo>
                <a:lnTo>
                  <a:pt x="1463992" y="891057"/>
                </a:lnTo>
                <a:lnTo>
                  <a:pt x="1462824" y="891057"/>
                </a:lnTo>
                <a:lnTo>
                  <a:pt x="1463408" y="878357"/>
                </a:lnTo>
                <a:lnTo>
                  <a:pt x="1463992" y="891057"/>
                </a:lnTo>
                <a:lnTo>
                  <a:pt x="1463992" y="624357"/>
                </a:lnTo>
                <a:lnTo>
                  <a:pt x="1463408" y="624357"/>
                </a:lnTo>
                <a:lnTo>
                  <a:pt x="1462252" y="624357"/>
                </a:lnTo>
                <a:lnTo>
                  <a:pt x="1461643" y="624357"/>
                </a:lnTo>
                <a:lnTo>
                  <a:pt x="1461643" y="891057"/>
                </a:lnTo>
                <a:lnTo>
                  <a:pt x="1454835" y="903757"/>
                </a:lnTo>
                <a:lnTo>
                  <a:pt x="1443647" y="903757"/>
                </a:lnTo>
                <a:lnTo>
                  <a:pt x="1443062" y="891057"/>
                </a:lnTo>
                <a:lnTo>
                  <a:pt x="1447711" y="891057"/>
                </a:lnTo>
                <a:lnTo>
                  <a:pt x="1450035" y="878357"/>
                </a:lnTo>
                <a:lnTo>
                  <a:pt x="1456436" y="878357"/>
                </a:lnTo>
                <a:lnTo>
                  <a:pt x="1457020" y="891057"/>
                </a:lnTo>
                <a:lnTo>
                  <a:pt x="1461643" y="891057"/>
                </a:lnTo>
                <a:lnTo>
                  <a:pt x="1461643" y="624357"/>
                </a:lnTo>
                <a:lnTo>
                  <a:pt x="1460309" y="624357"/>
                </a:lnTo>
                <a:lnTo>
                  <a:pt x="1460309" y="632815"/>
                </a:lnTo>
                <a:lnTo>
                  <a:pt x="1459344" y="637057"/>
                </a:lnTo>
                <a:lnTo>
                  <a:pt x="1458760" y="637057"/>
                </a:lnTo>
                <a:lnTo>
                  <a:pt x="1460309" y="632815"/>
                </a:lnTo>
                <a:lnTo>
                  <a:pt x="1460309" y="624357"/>
                </a:lnTo>
                <a:lnTo>
                  <a:pt x="1454683" y="624357"/>
                </a:lnTo>
                <a:lnTo>
                  <a:pt x="1451203" y="611657"/>
                </a:lnTo>
                <a:lnTo>
                  <a:pt x="1448879" y="611657"/>
                </a:lnTo>
                <a:lnTo>
                  <a:pt x="1454111" y="598957"/>
                </a:lnTo>
                <a:lnTo>
                  <a:pt x="1443062" y="598957"/>
                </a:lnTo>
                <a:lnTo>
                  <a:pt x="1437830" y="611657"/>
                </a:lnTo>
                <a:lnTo>
                  <a:pt x="1437246" y="611657"/>
                </a:lnTo>
                <a:lnTo>
                  <a:pt x="1442478" y="598957"/>
                </a:lnTo>
                <a:lnTo>
                  <a:pt x="1436662" y="598957"/>
                </a:lnTo>
                <a:lnTo>
                  <a:pt x="1436662" y="586257"/>
                </a:lnTo>
                <a:lnTo>
                  <a:pt x="1430274" y="598957"/>
                </a:lnTo>
                <a:lnTo>
                  <a:pt x="1431429" y="586257"/>
                </a:lnTo>
                <a:lnTo>
                  <a:pt x="1422133" y="598208"/>
                </a:lnTo>
                <a:lnTo>
                  <a:pt x="1422133" y="1094257"/>
                </a:lnTo>
                <a:lnTo>
                  <a:pt x="1418056" y="1106957"/>
                </a:lnTo>
                <a:lnTo>
                  <a:pt x="1412824" y="1106957"/>
                </a:lnTo>
                <a:lnTo>
                  <a:pt x="1410500" y="1094257"/>
                </a:lnTo>
                <a:lnTo>
                  <a:pt x="1422133" y="1094257"/>
                </a:lnTo>
                <a:lnTo>
                  <a:pt x="1422133" y="598208"/>
                </a:lnTo>
                <a:lnTo>
                  <a:pt x="1421549" y="598957"/>
                </a:lnTo>
                <a:lnTo>
                  <a:pt x="1423873" y="586257"/>
                </a:lnTo>
                <a:lnTo>
                  <a:pt x="1416685" y="586257"/>
                </a:lnTo>
                <a:lnTo>
                  <a:pt x="1417332" y="573557"/>
                </a:lnTo>
                <a:lnTo>
                  <a:pt x="1416316" y="573557"/>
                </a:lnTo>
                <a:lnTo>
                  <a:pt x="1416316" y="725957"/>
                </a:lnTo>
                <a:lnTo>
                  <a:pt x="1413408" y="738657"/>
                </a:lnTo>
                <a:lnTo>
                  <a:pt x="1407020" y="738657"/>
                </a:lnTo>
                <a:lnTo>
                  <a:pt x="1406436" y="725957"/>
                </a:lnTo>
                <a:lnTo>
                  <a:pt x="1416316" y="725957"/>
                </a:lnTo>
                <a:lnTo>
                  <a:pt x="1416316" y="573557"/>
                </a:lnTo>
                <a:lnTo>
                  <a:pt x="1411084" y="573557"/>
                </a:lnTo>
                <a:lnTo>
                  <a:pt x="1417485" y="560857"/>
                </a:lnTo>
                <a:lnTo>
                  <a:pt x="1411084" y="560857"/>
                </a:lnTo>
                <a:lnTo>
                  <a:pt x="1404112" y="560857"/>
                </a:lnTo>
                <a:lnTo>
                  <a:pt x="1404112" y="903757"/>
                </a:lnTo>
                <a:lnTo>
                  <a:pt x="1403527" y="903757"/>
                </a:lnTo>
                <a:lnTo>
                  <a:pt x="1401203" y="916457"/>
                </a:lnTo>
                <a:lnTo>
                  <a:pt x="1402867" y="929157"/>
                </a:lnTo>
                <a:lnTo>
                  <a:pt x="1396555" y="929157"/>
                </a:lnTo>
                <a:lnTo>
                  <a:pt x="1394802" y="916457"/>
                </a:lnTo>
                <a:lnTo>
                  <a:pt x="1392478" y="916457"/>
                </a:lnTo>
                <a:lnTo>
                  <a:pt x="1388986" y="929157"/>
                </a:lnTo>
                <a:lnTo>
                  <a:pt x="1356436" y="929157"/>
                </a:lnTo>
                <a:lnTo>
                  <a:pt x="1351826" y="938301"/>
                </a:lnTo>
                <a:lnTo>
                  <a:pt x="1354112" y="941857"/>
                </a:lnTo>
                <a:lnTo>
                  <a:pt x="1351203" y="941857"/>
                </a:lnTo>
                <a:lnTo>
                  <a:pt x="1350746" y="940447"/>
                </a:lnTo>
                <a:lnTo>
                  <a:pt x="1350035" y="941857"/>
                </a:lnTo>
                <a:lnTo>
                  <a:pt x="1345971" y="941857"/>
                </a:lnTo>
                <a:lnTo>
                  <a:pt x="1345971" y="929157"/>
                </a:lnTo>
                <a:lnTo>
                  <a:pt x="1343279" y="929157"/>
                </a:lnTo>
                <a:lnTo>
                  <a:pt x="1340650" y="941857"/>
                </a:lnTo>
                <a:lnTo>
                  <a:pt x="1338402" y="941857"/>
                </a:lnTo>
                <a:lnTo>
                  <a:pt x="1336662" y="929157"/>
                </a:lnTo>
                <a:lnTo>
                  <a:pt x="1333817" y="929157"/>
                </a:lnTo>
                <a:lnTo>
                  <a:pt x="1331290" y="941857"/>
                </a:lnTo>
                <a:lnTo>
                  <a:pt x="1325041" y="941857"/>
                </a:lnTo>
                <a:lnTo>
                  <a:pt x="1318056" y="929157"/>
                </a:lnTo>
                <a:lnTo>
                  <a:pt x="1320965" y="941857"/>
                </a:lnTo>
                <a:lnTo>
                  <a:pt x="1304683" y="941857"/>
                </a:lnTo>
                <a:lnTo>
                  <a:pt x="1302943" y="954557"/>
                </a:lnTo>
                <a:lnTo>
                  <a:pt x="1295958" y="941857"/>
                </a:lnTo>
                <a:lnTo>
                  <a:pt x="1294218" y="941857"/>
                </a:lnTo>
                <a:lnTo>
                  <a:pt x="1293063" y="954557"/>
                </a:lnTo>
                <a:lnTo>
                  <a:pt x="1293634" y="941857"/>
                </a:lnTo>
                <a:lnTo>
                  <a:pt x="1287830" y="941857"/>
                </a:lnTo>
                <a:lnTo>
                  <a:pt x="1283169" y="941857"/>
                </a:lnTo>
                <a:lnTo>
                  <a:pt x="1283169" y="1259357"/>
                </a:lnTo>
                <a:lnTo>
                  <a:pt x="1279105" y="1259357"/>
                </a:lnTo>
                <a:lnTo>
                  <a:pt x="1278521" y="1246657"/>
                </a:lnTo>
                <a:lnTo>
                  <a:pt x="1281430" y="1246657"/>
                </a:lnTo>
                <a:lnTo>
                  <a:pt x="1283169" y="1259357"/>
                </a:lnTo>
                <a:lnTo>
                  <a:pt x="1283169" y="941857"/>
                </a:lnTo>
                <a:lnTo>
                  <a:pt x="1269796" y="941857"/>
                </a:lnTo>
                <a:lnTo>
                  <a:pt x="1275613" y="929157"/>
                </a:lnTo>
                <a:lnTo>
                  <a:pt x="1242910" y="929157"/>
                </a:lnTo>
                <a:lnTo>
                  <a:pt x="1233754" y="916457"/>
                </a:lnTo>
                <a:lnTo>
                  <a:pt x="1225613" y="916457"/>
                </a:lnTo>
                <a:lnTo>
                  <a:pt x="1222705" y="903757"/>
                </a:lnTo>
                <a:lnTo>
                  <a:pt x="1225029" y="903757"/>
                </a:lnTo>
                <a:lnTo>
                  <a:pt x="1218057" y="891057"/>
                </a:lnTo>
                <a:lnTo>
                  <a:pt x="1213980" y="891057"/>
                </a:lnTo>
                <a:lnTo>
                  <a:pt x="1210500" y="878357"/>
                </a:lnTo>
                <a:lnTo>
                  <a:pt x="1204683" y="878357"/>
                </a:lnTo>
                <a:lnTo>
                  <a:pt x="1198270" y="891057"/>
                </a:lnTo>
                <a:lnTo>
                  <a:pt x="1184313" y="891057"/>
                </a:lnTo>
                <a:lnTo>
                  <a:pt x="1185354" y="878357"/>
                </a:lnTo>
                <a:lnTo>
                  <a:pt x="1187475" y="878357"/>
                </a:lnTo>
                <a:lnTo>
                  <a:pt x="1188986" y="876668"/>
                </a:lnTo>
                <a:lnTo>
                  <a:pt x="1188986" y="865657"/>
                </a:lnTo>
                <a:lnTo>
                  <a:pt x="1172705" y="865657"/>
                </a:lnTo>
                <a:lnTo>
                  <a:pt x="1171549" y="852957"/>
                </a:lnTo>
                <a:lnTo>
                  <a:pt x="1161072" y="852957"/>
                </a:lnTo>
                <a:lnTo>
                  <a:pt x="1155268" y="840257"/>
                </a:lnTo>
                <a:lnTo>
                  <a:pt x="1156957" y="840257"/>
                </a:lnTo>
                <a:lnTo>
                  <a:pt x="1158316" y="827557"/>
                </a:lnTo>
                <a:lnTo>
                  <a:pt x="1163980" y="827557"/>
                </a:lnTo>
                <a:lnTo>
                  <a:pt x="1157008" y="814857"/>
                </a:lnTo>
                <a:lnTo>
                  <a:pt x="1152359" y="827557"/>
                </a:lnTo>
                <a:lnTo>
                  <a:pt x="1138402" y="827557"/>
                </a:lnTo>
                <a:lnTo>
                  <a:pt x="1140142" y="814857"/>
                </a:lnTo>
                <a:lnTo>
                  <a:pt x="1133754" y="814857"/>
                </a:lnTo>
                <a:lnTo>
                  <a:pt x="1133754" y="1208557"/>
                </a:lnTo>
                <a:lnTo>
                  <a:pt x="1125029" y="1208557"/>
                </a:lnTo>
                <a:lnTo>
                  <a:pt x="1125613" y="1195857"/>
                </a:lnTo>
                <a:lnTo>
                  <a:pt x="1133754" y="1208557"/>
                </a:lnTo>
                <a:lnTo>
                  <a:pt x="1133754" y="814857"/>
                </a:lnTo>
                <a:lnTo>
                  <a:pt x="1128522" y="814857"/>
                </a:lnTo>
                <a:lnTo>
                  <a:pt x="1122705" y="827557"/>
                </a:lnTo>
                <a:lnTo>
                  <a:pt x="1122705" y="814857"/>
                </a:lnTo>
                <a:lnTo>
                  <a:pt x="1119797" y="814857"/>
                </a:lnTo>
                <a:lnTo>
                  <a:pt x="1125613" y="802157"/>
                </a:lnTo>
                <a:lnTo>
                  <a:pt x="1130261" y="802157"/>
                </a:lnTo>
                <a:lnTo>
                  <a:pt x="1132586" y="789457"/>
                </a:lnTo>
                <a:lnTo>
                  <a:pt x="1112824" y="789457"/>
                </a:lnTo>
                <a:lnTo>
                  <a:pt x="1114564" y="776757"/>
                </a:lnTo>
                <a:lnTo>
                  <a:pt x="1110500" y="776757"/>
                </a:lnTo>
                <a:lnTo>
                  <a:pt x="1106055" y="764057"/>
                </a:lnTo>
                <a:lnTo>
                  <a:pt x="1101940" y="764057"/>
                </a:lnTo>
                <a:lnTo>
                  <a:pt x="1100607" y="751357"/>
                </a:lnTo>
                <a:lnTo>
                  <a:pt x="1112824" y="751357"/>
                </a:lnTo>
                <a:lnTo>
                  <a:pt x="1106424" y="738657"/>
                </a:lnTo>
                <a:lnTo>
                  <a:pt x="1094790" y="738657"/>
                </a:lnTo>
                <a:lnTo>
                  <a:pt x="1090142" y="725957"/>
                </a:lnTo>
                <a:lnTo>
                  <a:pt x="1083310" y="725957"/>
                </a:lnTo>
                <a:lnTo>
                  <a:pt x="1086535" y="713257"/>
                </a:lnTo>
                <a:lnTo>
                  <a:pt x="1090676" y="713257"/>
                </a:lnTo>
                <a:lnTo>
                  <a:pt x="1086002" y="700557"/>
                </a:lnTo>
                <a:lnTo>
                  <a:pt x="1079474" y="700557"/>
                </a:lnTo>
                <a:lnTo>
                  <a:pt x="1072121" y="687857"/>
                </a:lnTo>
                <a:lnTo>
                  <a:pt x="1080262" y="687857"/>
                </a:lnTo>
                <a:lnTo>
                  <a:pt x="1075613" y="675157"/>
                </a:lnTo>
                <a:lnTo>
                  <a:pt x="1063980" y="675157"/>
                </a:lnTo>
                <a:lnTo>
                  <a:pt x="1069365" y="662457"/>
                </a:lnTo>
                <a:lnTo>
                  <a:pt x="1069936" y="662457"/>
                </a:lnTo>
                <a:lnTo>
                  <a:pt x="1067257" y="649757"/>
                </a:lnTo>
                <a:lnTo>
                  <a:pt x="1058189" y="649757"/>
                </a:lnTo>
                <a:lnTo>
                  <a:pt x="1055839" y="640473"/>
                </a:lnTo>
                <a:lnTo>
                  <a:pt x="1055839" y="1068857"/>
                </a:lnTo>
                <a:lnTo>
                  <a:pt x="1051191" y="1081557"/>
                </a:lnTo>
                <a:lnTo>
                  <a:pt x="1051775" y="1068857"/>
                </a:lnTo>
                <a:lnTo>
                  <a:pt x="1055839" y="1068857"/>
                </a:lnTo>
                <a:lnTo>
                  <a:pt x="1055839" y="640473"/>
                </a:lnTo>
                <a:lnTo>
                  <a:pt x="1054976" y="637057"/>
                </a:lnTo>
                <a:lnTo>
                  <a:pt x="1054811" y="637057"/>
                </a:lnTo>
                <a:lnTo>
                  <a:pt x="1059332" y="624357"/>
                </a:lnTo>
                <a:lnTo>
                  <a:pt x="1050023" y="624357"/>
                </a:lnTo>
                <a:lnTo>
                  <a:pt x="1054100" y="611657"/>
                </a:lnTo>
                <a:lnTo>
                  <a:pt x="1061326" y="611657"/>
                </a:lnTo>
                <a:lnTo>
                  <a:pt x="1068362" y="622198"/>
                </a:lnTo>
                <a:lnTo>
                  <a:pt x="1072705" y="611657"/>
                </a:lnTo>
                <a:lnTo>
                  <a:pt x="1084326" y="611657"/>
                </a:lnTo>
                <a:lnTo>
                  <a:pt x="1079284" y="624357"/>
                </a:lnTo>
                <a:lnTo>
                  <a:pt x="1090142" y="624357"/>
                </a:lnTo>
                <a:lnTo>
                  <a:pt x="1084338" y="637057"/>
                </a:lnTo>
                <a:lnTo>
                  <a:pt x="1080770" y="637057"/>
                </a:lnTo>
                <a:lnTo>
                  <a:pt x="1077963" y="624357"/>
                </a:lnTo>
                <a:lnTo>
                  <a:pt x="1074445" y="637057"/>
                </a:lnTo>
                <a:lnTo>
                  <a:pt x="1074445" y="624357"/>
                </a:lnTo>
                <a:lnTo>
                  <a:pt x="1066241" y="636308"/>
                </a:lnTo>
                <a:lnTo>
                  <a:pt x="1065149" y="624357"/>
                </a:lnTo>
                <a:lnTo>
                  <a:pt x="1059332" y="624357"/>
                </a:lnTo>
                <a:lnTo>
                  <a:pt x="1061072" y="637057"/>
                </a:lnTo>
                <a:lnTo>
                  <a:pt x="1059256" y="637057"/>
                </a:lnTo>
                <a:lnTo>
                  <a:pt x="1067549" y="649757"/>
                </a:lnTo>
                <a:lnTo>
                  <a:pt x="1078522" y="649757"/>
                </a:lnTo>
                <a:lnTo>
                  <a:pt x="1085494" y="637057"/>
                </a:lnTo>
                <a:lnTo>
                  <a:pt x="1090320" y="649757"/>
                </a:lnTo>
                <a:lnTo>
                  <a:pt x="1084834" y="662457"/>
                </a:lnTo>
                <a:lnTo>
                  <a:pt x="1104684" y="662457"/>
                </a:lnTo>
                <a:lnTo>
                  <a:pt x="1091311" y="675157"/>
                </a:lnTo>
                <a:lnTo>
                  <a:pt x="1100607" y="675157"/>
                </a:lnTo>
                <a:lnTo>
                  <a:pt x="1099896" y="687857"/>
                </a:lnTo>
                <a:lnTo>
                  <a:pt x="1102931" y="687857"/>
                </a:lnTo>
                <a:lnTo>
                  <a:pt x="1109713" y="700557"/>
                </a:lnTo>
                <a:lnTo>
                  <a:pt x="1126324" y="700557"/>
                </a:lnTo>
                <a:lnTo>
                  <a:pt x="1133754" y="713257"/>
                </a:lnTo>
                <a:lnTo>
                  <a:pt x="1124445" y="713257"/>
                </a:lnTo>
                <a:lnTo>
                  <a:pt x="1133221" y="725957"/>
                </a:lnTo>
                <a:lnTo>
                  <a:pt x="1139202" y="725957"/>
                </a:lnTo>
                <a:lnTo>
                  <a:pt x="1143330" y="738657"/>
                </a:lnTo>
                <a:lnTo>
                  <a:pt x="1146543" y="751357"/>
                </a:lnTo>
                <a:lnTo>
                  <a:pt x="1153515" y="751357"/>
                </a:lnTo>
                <a:lnTo>
                  <a:pt x="1154099" y="764057"/>
                </a:lnTo>
                <a:lnTo>
                  <a:pt x="1158748" y="751357"/>
                </a:lnTo>
                <a:lnTo>
                  <a:pt x="1166888" y="751357"/>
                </a:lnTo>
                <a:lnTo>
                  <a:pt x="1162240" y="764057"/>
                </a:lnTo>
                <a:lnTo>
                  <a:pt x="1179677" y="764057"/>
                </a:lnTo>
                <a:lnTo>
                  <a:pt x="1187767" y="776757"/>
                </a:lnTo>
                <a:lnTo>
                  <a:pt x="1187246" y="776757"/>
                </a:lnTo>
                <a:lnTo>
                  <a:pt x="1191895" y="789457"/>
                </a:lnTo>
                <a:lnTo>
                  <a:pt x="1199159" y="776757"/>
                </a:lnTo>
                <a:lnTo>
                  <a:pt x="1205560" y="776757"/>
                </a:lnTo>
                <a:lnTo>
                  <a:pt x="1207592" y="789457"/>
                </a:lnTo>
                <a:lnTo>
                  <a:pt x="1213980" y="789457"/>
                </a:lnTo>
                <a:lnTo>
                  <a:pt x="1219161" y="802157"/>
                </a:lnTo>
                <a:lnTo>
                  <a:pt x="1228979" y="802157"/>
                </a:lnTo>
                <a:lnTo>
                  <a:pt x="1232738" y="814857"/>
                </a:lnTo>
                <a:lnTo>
                  <a:pt x="1235405" y="814857"/>
                </a:lnTo>
                <a:lnTo>
                  <a:pt x="1236662" y="827557"/>
                </a:lnTo>
                <a:lnTo>
                  <a:pt x="1242479" y="814857"/>
                </a:lnTo>
                <a:lnTo>
                  <a:pt x="1244803" y="827557"/>
                </a:lnTo>
                <a:lnTo>
                  <a:pt x="1261656" y="827557"/>
                </a:lnTo>
                <a:lnTo>
                  <a:pt x="1261084" y="840257"/>
                </a:lnTo>
                <a:lnTo>
                  <a:pt x="1262240" y="852957"/>
                </a:lnTo>
                <a:lnTo>
                  <a:pt x="1269796" y="852957"/>
                </a:lnTo>
                <a:lnTo>
                  <a:pt x="1279105" y="840257"/>
                </a:lnTo>
                <a:lnTo>
                  <a:pt x="1284338" y="840257"/>
                </a:lnTo>
                <a:lnTo>
                  <a:pt x="1279105" y="852957"/>
                </a:lnTo>
                <a:lnTo>
                  <a:pt x="1290726" y="852957"/>
                </a:lnTo>
                <a:lnTo>
                  <a:pt x="1287246" y="865657"/>
                </a:lnTo>
                <a:lnTo>
                  <a:pt x="1291310" y="865657"/>
                </a:lnTo>
                <a:lnTo>
                  <a:pt x="1291310" y="852957"/>
                </a:lnTo>
                <a:lnTo>
                  <a:pt x="1298359" y="852957"/>
                </a:lnTo>
                <a:lnTo>
                  <a:pt x="1301927" y="865657"/>
                </a:lnTo>
                <a:lnTo>
                  <a:pt x="1303528" y="865657"/>
                </a:lnTo>
                <a:lnTo>
                  <a:pt x="1302943" y="878357"/>
                </a:lnTo>
                <a:lnTo>
                  <a:pt x="1309331" y="878357"/>
                </a:lnTo>
                <a:lnTo>
                  <a:pt x="1316316" y="865657"/>
                </a:lnTo>
                <a:lnTo>
                  <a:pt x="1322705" y="865657"/>
                </a:lnTo>
                <a:lnTo>
                  <a:pt x="1320965" y="878357"/>
                </a:lnTo>
                <a:lnTo>
                  <a:pt x="1345971" y="878357"/>
                </a:lnTo>
                <a:lnTo>
                  <a:pt x="1342478" y="891057"/>
                </a:lnTo>
                <a:lnTo>
                  <a:pt x="1380845" y="891057"/>
                </a:lnTo>
                <a:lnTo>
                  <a:pt x="1383753" y="878357"/>
                </a:lnTo>
                <a:lnTo>
                  <a:pt x="1387830" y="878357"/>
                </a:lnTo>
                <a:lnTo>
                  <a:pt x="1387830" y="891057"/>
                </a:lnTo>
                <a:lnTo>
                  <a:pt x="1391310" y="878357"/>
                </a:lnTo>
                <a:lnTo>
                  <a:pt x="1395971" y="878357"/>
                </a:lnTo>
                <a:lnTo>
                  <a:pt x="1393063" y="891057"/>
                </a:lnTo>
                <a:lnTo>
                  <a:pt x="1394218" y="891057"/>
                </a:lnTo>
                <a:lnTo>
                  <a:pt x="1393647" y="903757"/>
                </a:lnTo>
                <a:lnTo>
                  <a:pt x="1395387" y="891057"/>
                </a:lnTo>
                <a:lnTo>
                  <a:pt x="1404112" y="903757"/>
                </a:lnTo>
                <a:lnTo>
                  <a:pt x="1404112" y="560857"/>
                </a:lnTo>
                <a:lnTo>
                  <a:pt x="1402943" y="560857"/>
                </a:lnTo>
                <a:lnTo>
                  <a:pt x="1402943" y="764057"/>
                </a:lnTo>
                <a:lnTo>
                  <a:pt x="1394802" y="764057"/>
                </a:lnTo>
                <a:lnTo>
                  <a:pt x="1395387" y="751357"/>
                </a:lnTo>
                <a:lnTo>
                  <a:pt x="1402943" y="764057"/>
                </a:lnTo>
                <a:lnTo>
                  <a:pt x="1402943" y="560857"/>
                </a:lnTo>
                <a:lnTo>
                  <a:pt x="1393647" y="560857"/>
                </a:lnTo>
                <a:lnTo>
                  <a:pt x="1403527" y="548157"/>
                </a:lnTo>
                <a:lnTo>
                  <a:pt x="1378915" y="548157"/>
                </a:lnTo>
                <a:lnTo>
                  <a:pt x="1372704" y="535457"/>
                </a:lnTo>
                <a:lnTo>
                  <a:pt x="1371244" y="535457"/>
                </a:lnTo>
                <a:lnTo>
                  <a:pt x="1368056" y="522757"/>
                </a:lnTo>
                <a:lnTo>
                  <a:pt x="1372349" y="522757"/>
                </a:lnTo>
                <a:lnTo>
                  <a:pt x="1369364" y="510057"/>
                </a:lnTo>
                <a:lnTo>
                  <a:pt x="1364576" y="510057"/>
                </a:lnTo>
                <a:lnTo>
                  <a:pt x="1363662" y="500075"/>
                </a:lnTo>
                <a:lnTo>
                  <a:pt x="1358176" y="510057"/>
                </a:lnTo>
                <a:lnTo>
                  <a:pt x="1340954" y="510057"/>
                </a:lnTo>
                <a:lnTo>
                  <a:pt x="1343494" y="497357"/>
                </a:lnTo>
                <a:lnTo>
                  <a:pt x="1346542" y="497357"/>
                </a:lnTo>
                <a:lnTo>
                  <a:pt x="1344803" y="484657"/>
                </a:lnTo>
                <a:lnTo>
                  <a:pt x="1340180" y="484657"/>
                </a:lnTo>
                <a:lnTo>
                  <a:pt x="1332953" y="471957"/>
                </a:lnTo>
                <a:lnTo>
                  <a:pt x="1333652" y="471957"/>
                </a:lnTo>
                <a:lnTo>
                  <a:pt x="1335722" y="459257"/>
                </a:lnTo>
                <a:lnTo>
                  <a:pt x="1329690" y="459257"/>
                </a:lnTo>
                <a:lnTo>
                  <a:pt x="1320965" y="459257"/>
                </a:lnTo>
                <a:lnTo>
                  <a:pt x="1324038" y="448043"/>
                </a:lnTo>
                <a:lnTo>
                  <a:pt x="1323289" y="446557"/>
                </a:lnTo>
                <a:lnTo>
                  <a:pt x="1320380" y="459257"/>
                </a:lnTo>
                <a:lnTo>
                  <a:pt x="1308176" y="459257"/>
                </a:lnTo>
                <a:lnTo>
                  <a:pt x="1305267" y="446557"/>
                </a:lnTo>
                <a:lnTo>
                  <a:pt x="1304683" y="446557"/>
                </a:lnTo>
                <a:lnTo>
                  <a:pt x="1308760" y="433857"/>
                </a:lnTo>
                <a:lnTo>
                  <a:pt x="1305267" y="433857"/>
                </a:lnTo>
                <a:lnTo>
                  <a:pt x="1307592" y="421157"/>
                </a:lnTo>
                <a:lnTo>
                  <a:pt x="1309331" y="421157"/>
                </a:lnTo>
                <a:lnTo>
                  <a:pt x="1297711" y="408457"/>
                </a:lnTo>
                <a:lnTo>
                  <a:pt x="1316316" y="408457"/>
                </a:lnTo>
                <a:lnTo>
                  <a:pt x="1310767" y="395757"/>
                </a:lnTo>
                <a:lnTo>
                  <a:pt x="1297914" y="395757"/>
                </a:lnTo>
                <a:lnTo>
                  <a:pt x="1295958" y="383057"/>
                </a:lnTo>
                <a:lnTo>
                  <a:pt x="1294218" y="383057"/>
                </a:lnTo>
                <a:lnTo>
                  <a:pt x="1303528" y="370357"/>
                </a:lnTo>
                <a:lnTo>
                  <a:pt x="1293634" y="370357"/>
                </a:lnTo>
                <a:lnTo>
                  <a:pt x="1293063" y="369531"/>
                </a:lnTo>
                <a:lnTo>
                  <a:pt x="1293063" y="814857"/>
                </a:lnTo>
                <a:lnTo>
                  <a:pt x="1284338" y="814857"/>
                </a:lnTo>
                <a:lnTo>
                  <a:pt x="1284922" y="802157"/>
                </a:lnTo>
                <a:lnTo>
                  <a:pt x="1293063" y="814857"/>
                </a:lnTo>
                <a:lnTo>
                  <a:pt x="1293063" y="369531"/>
                </a:lnTo>
                <a:lnTo>
                  <a:pt x="1284922" y="357657"/>
                </a:lnTo>
                <a:lnTo>
                  <a:pt x="1293634" y="357657"/>
                </a:lnTo>
                <a:lnTo>
                  <a:pt x="1290154" y="344957"/>
                </a:lnTo>
                <a:lnTo>
                  <a:pt x="1286764" y="344957"/>
                </a:lnTo>
                <a:lnTo>
                  <a:pt x="1288186" y="332257"/>
                </a:lnTo>
                <a:lnTo>
                  <a:pt x="1278521" y="332257"/>
                </a:lnTo>
                <a:lnTo>
                  <a:pt x="1278521" y="548157"/>
                </a:lnTo>
                <a:lnTo>
                  <a:pt x="1270381" y="548157"/>
                </a:lnTo>
                <a:lnTo>
                  <a:pt x="1270381" y="535457"/>
                </a:lnTo>
                <a:lnTo>
                  <a:pt x="1278521" y="548157"/>
                </a:lnTo>
                <a:lnTo>
                  <a:pt x="1278521" y="332257"/>
                </a:lnTo>
                <a:lnTo>
                  <a:pt x="1275981" y="332257"/>
                </a:lnTo>
                <a:lnTo>
                  <a:pt x="1276629" y="319557"/>
                </a:lnTo>
                <a:lnTo>
                  <a:pt x="1286662" y="319557"/>
                </a:lnTo>
                <a:lnTo>
                  <a:pt x="1280261" y="306857"/>
                </a:lnTo>
                <a:lnTo>
                  <a:pt x="1272120" y="319557"/>
                </a:lnTo>
                <a:lnTo>
                  <a:pt x="1265732" y="319557"/>
                </a:lnTo>
                <a:lnTo>
                  <a:pt x="1259332" y="319557"/>
                </a:lnTo>
                <a:lnTo>
                  <a:pt x="1259332" y="306857"/>
                </a:lnTo>
                <a:lnTo>
                  <a:pt x="1256423" y="306857"/>
                </a:lnTo>
                <a:lnTo>
                  <a:pt x="1257592" y="294157"/>
                </a:lnTo>
                <a:lnTo>
                  <a:pt x="1274457" y="294157"/>
                </a:lnTo>
                <a:lnTo>
                  <a:pt x="1275613" y="281457"/>
                </a:lnTo>
                <a:lnTo>
                  <a:pt x="1260716" y="281457"/>
                </a:lnTo>
                <a:lnTo>
                  <a:pt x="1259433" y="268757"/>
                </a:lnTo>
                <a:lnTo>
                  <a:pt x="1278864" y="268757"/>
                </a:lnTo>
                <a:lnTo>
                  <a:pt x="1279982" y="256057"/>
                </a:lnTo>
                <a:lnTo>
                  <a:pt x="1268869" y="256057"/>
                </a:lnTo>
                <a:lnTo>
                  <a:pt x="1272120" y="243357"/>
                </a:lnTo>
                <a:lnTo>
                  <a:pt x="1268056" y="243357"/>
                </a:lnTo>
                <a:lnTo>
                  <a:pt x="1262176" y="230657"/>
                </a:lnTo>
                <a:lnTo>
                  <a:pt x="1254099" y="230657"/>
                </a:lnTo>
                <a:lnTo>
                  <a:pt x="1259332" y="217957"/>
                </a:lnTo>
                <a:lnTo>
                  <a:pt x="1269796" y="217957"/>
                </a:lnTo>
                <a:lnTo>
                  <a:pt x="1266317" y="205257"/>
                </a:lnTo>
                <a:lnTo>
                  <a:pt x="1259598" y="205257"/>
                </a:lnTo>
                <a:lnTo>
                  <a:pt x="1262507" y="205219"/>
                </a:lnTo>
                <a:lnTo>
                  <a:pt x="1270965" y="204076"/>
                </a:lnTo>
                <a:lnTo>
                  <a:pt x="1264742" y="203301"/>
                </a:lnTo>
                <a:lnTo>
                  <a:pt x="1261300" y="202628"/>
                </a:lnTo>
                <a:lnTo>
                  <a:pt x="1257312" y="201955"/>
                </a:lnTo>
                <a:lnTo>
                  <a:pt x="1249451" y="201168"/>
                </a:lnTo>
                <a:lnTo>
                  <a:pt x="1247711" y="199428"/>
                </a:lnTo>
                <a:lnTo>
                  <a:pt x="1253528" y="197688"/>
                </a:lnTo>
                <a:lnTo>
                  <a:pt x="1257592" y="197688"/>
                </a:lnTo>
                <a:lnTo>
                  <a:pt x="1254099" y="197104"/>
                </a:lnTo>
                <a:lnTo>
                  <a:pt x="1259916" y="194779"/>
                </a:lnTo>
                <a:lnTo>
                  <a:pt x="1252359" y="194779"/>
                </a:lnTo>
                <a:lnTo>
                  <a:pt x="1243050" y="197688"/>
                </a:lnTo>
                <a:lnTo>
                  <a:pt x="1242479" y="200596"/>
                </a:lnTo>
                <a:lnTo>
                  <a:pt x="1250619" y="202920"/>
                </a:lnTo>
                <a:lnTo>
                  <a:pt x="1247711" y="203504"/>
                </a:lnTo>
                <a:lnTo>
                  <a:pt x="1242479" y="203504"/>
                </a:lnTo>
                <a:lnTo>
                  <a:pt x="1247990" y="204647"/>
                </a:lnTo>
                <a:lnTo>
                  <a:pt x="1254112" y="205257"/>
                </a:lnTo>
                <a:lnTo>
                  <a:pt x="1244511" y="205257"/>
                </a:lnTo>
                <a:lnTo>
                  <a:pt x="1250772" y="217957"/>
                </a:lnTo>
                <a:lnTo>
                  <a:pt x="1241310" y="217957"/>
                </a:lnTo>
                <a:lnTo>
                  <a:pt x="1240447" y="205257"/>
                </a:lnTo>
                <a:lnTo>
                  <a:pt x="1239647" y="205257"/>
                </a:lnTo>
                <a:lnTo>
                  <a:pt x="1238935" y="192557"/>
                </a:lnTo>
                <a:lnTo>
                  <a:pt x="1238402" y="179857"/>
                </a:lnTo>
                <a:lnTo>
                  <a:pt x="1247711" y="179857"/>
                </a:lnTo>
                <a:lnTo>
                  <a:pt x="1240218" y="167157"/>
                </a:lnTo>
                <a:lnTo>
                  <a:pt x="1239278" y="154457"/>
                </a:lnTo>
                <a:lnTo>
                  <a:pt x="1245743" y="141757"/>
                </a:lnTo>
                <a:lnTo>
                  <a:pt x="1260500" y="141757"/>
                </a:lnTo>
                <a:lnTo>
                  <a:pt x="1255483" y="154457"/>
                </a:lnTo>
                <a:lnTo>
                  <a:pt x="1252651" y="167157"/>
                </a:lnTo>
                <a:lnTo>
                  <a:pt x="1251991" y="167157"/>
                </a:lnTo>
                <a:lnTo>
                  <a:pt x="1253528" y="179857"/>
                </a:lnTo>
                <a:lnTo>
                  <a:pt x="1271549" y="179857"/>
                </a:lnTo>
                <a:lnTo>
                  <a:pt x="1280261" y="167157"/>
                </a:lnTo>
                <a:lnTo>
                  <a:pt x="1271549" y="167157"/>
                </a:lnTo>
                <a:lnTo>
                  <a:pt x="1275524" y="154457"/>
                </a:lnTo>
                <a:lnTo>
                  <a:pt x="1285189" y="154457"/>
                </a:lnTo>
                <a:lnTo>
                  <a:pt x="1282153" y="141757"/>
                </a:lnTo>
                <a:lnTo>
                  <a:pt x="1281430" y="141757"/>
                </a:lnTo>
                <a:lnTo>
                  <a:pt x="1281430" y="129057"/>
                </a:lnTo>
                <a:lnTo>
                  <a:pt x="1293063" y="129057"/>
                </a:lnTo>
                <a:lnTo>
                  <a:pt x="1289570" y="116357"/>
                </a:lnTo>
                <a:lnTo>
                  <a:pt x="1269796" y="116357"/>
                </a:lnTo>
                <a:lnTo>
                  <a:pt x="1265732" y="103657"/>
                </a:lnTo>
                <a:lnTo>
                  <a:pt x="1278521" y="103657"/>
                </a:lnTo>
                <a:lnTo>
                  <a:pt x="1287538" y="90957"/>
                </a:lnTo>
                <a:lnTo>
                  <a:pt x="1282598" y="90957"/>
                </a:lnTo>
                <a:lnTo>
                  <a:pt x="1280845" y="78257"/>
                </a:lnTo>
                <a:lnTo>
                  <a:pt x="1278636" y="65557"/>
                </a:lnTo>
                <a:lnTo>
                  <a:pt x="1290739" y="65557"/>
                </a:lnTo>
                <a:lnTo>
                  <a:pt x="1279690" y="52857"/>
                </a:lnTo>
                <a:lnTo>
                  <a:pt x="1273657" y="52857"/>
                </a:lnTo>
                <a:lnTo>
                  <a:pt x="1272667" y="40157"/>
                </a:lnTo>
                <a:lnTo>
                  <a:pt x="1272794" y="40157"/>
                </a:lnTo>
                <a:lnTo>
                  <a:pt x="1272997" y="27457"/>
                </a:lnTo>
                <a:lnTo>
                  <a:pt x="1277962" y="27457"/>
                </a:lnTo>
                <a:lnTo>
                  <a:pt x="1278890" y="14757"/>
                </a:lnTo>
                <a:lnTo>
                  <a:pt x="1279105" y="14757"/>
                </a:lnTo>
                <a:lnTo>
                  <a:pt x="1276781" y="2057"/>
                </a:lnTo>
                <a:lnTo>
                  <a:pt x="1264348" y="2057"/>
                </a:lnTo>
                <a:lnTo>
                  <a:pt x="1264348" y="116357"/>
                </a:lnTo>
                <a:lnTo>
                  <a:pt x="1259916" y="116357"/>
                </a:lnTo>
                <a:lnTo>
                  <a:pt x="1255852" y="103657"/>
                </a:lnTo>
                <a:lnTo>
                  <a:pt x="1262367" y="103657"/>
                </a:lnTo>
                <a:lnTo>
                  <a:pt x="1264348" y="116357"/>
                </a:lnTo>
                <a:lnTo>
                  <a:pt x="1264348" y="2057"/>
                </a:lnTo>
                <a:lnTo>
                  <a:pt x="1256423" y="2057"/>
                </a:lnTo>
                <a:lnTo>
                  <a:pt x="1256423" y="52857"/>
                </a:lnTo>
                <a:lnTo>
                  <a:pt x="1255852" y="65557"/>
                </a:lnTo>
                <a:lnTo>
                  <a:pt x="1253528" y="65557"/>
                </a:lnTo>
                <a:lnTo>
                  <a:pt x="1253528" y="103657"/>
                </a:lnTo>
                <a:lnTo>
                  <a:pt x="1253528" y="116357"/>
                </a:lnTo>
                <a:lnTo>
                  <a:pt x="1252943" y="116357"/>
                </a:lnTo>
                <a:lnTo>
                  <a:pt x="1244219" y="103657"/>
                </a:lnTo>
                <a:lnTo>
                  <a:pt x="1253528" y="103657"/>
                </a:lnTo>
                <a:lnTo>
                  <a:pt x="1253528" y="65557"/>
                </a:lnTo>
                <a:lnTo>
                  <a:pt x="1247127" y="65557"/>
                </a:lnTo>
                <a:lnTo>
                  <a:pt x="1247711" y="52857"/>
                </a:lnTo>
                <a:lnTo>
                  <a:pt x="1256423" y="52857"/>
                </a:lnTo>
                <a:lnTo>
                  <a:pt x="1256423" y="2057"/>
                </a:lnTo>
                <a:lnTo>
                  <a:pt x="1233754" y="2057"/>
                </a:lnTo>
                <a:lnTo>
                  <a:pt x="1233754" y="370357"/>
                </a:lnTo>
                <a:lnTo>
                  <a:pt x="1233170" y="383057"/>
                </a:lnTo>
                <a:lnTo>
                  <a:pt x="1223873" y="383057"/>
                </a:lnTo>
                <a:lnTo>
                  <a:pt x="1225029" y="370357"/>
                </a:lnTo>
                <a:lnTo>
                  <a:pt x="1233754" y="370357"/>
                </a:lnTo>
                <a:lnTo>
                  <a:pt x="1233754" y="2057"/>
                </a:lnTo>
                <a:lnTo>
                  <a:pt x="1231430" y="2057"/>
                </a:lnTo>
                <a:lnTo>
                  <a:pt x="1231430" y="205257"/>
                </a:lnTo>
                <a:lnTo>
                  <a:pt x="1223289" y="205257"/>
                </a:lnTo>
                <a:lnTo>
                  <a:pt x="1223873" y="192557"/>
                </a:lnTo>
                <a:lnTo>
                  <a:pt x="1231430" y="205257"/>
                </a:lnTo>
                <a:lnTo>
                  <a:pt x="1231430" y="2057"/>
                </a:lnTo>
                <a:lnTo>
                  <a:pt x="1221549" y="2057"/>
                </a:lnTo>
                <a:lnTo>
                  <a:pt x="1221549" y="52857"/>
                </a:lnTo>
                <a:lnTo>
                  <a:pt x="1220965" y="65557"/>
                </a:lnTo>
                <a:lnTo>
                  <a:pt x="1218641" y="65557"/>
                </a:lnTo>
                <a:lnTo>
                  <a:pt x="1218641" y="103657"/>
                </a:lnTo>
                <a:lnTo>
                  <a:pt x="1218641" y="535457"/>
                </a:lnTo>
                <a:lnTo>
                  <a:pt x="1205268" y="535457"/>
                </a:lnTo>
                <a:lnTo>
                  <a:pt x="1208747" y="522757"/>
                </a:lnTo>
                <a:lnTo>
                  <a:pt x="1212824" y="522757"/>
                </a:lnTo>
                <a:lnTo>
                  <a:pt x="1218641" y="535457"/>
                </a:lnTo>
                <a:lnTo>
                  <a:pt x="1218641" y="103657"/>
                </a:lnTo>
                <a:lnTo>
                  <a:pt x="1216888" y="116357"/>
                </a:lnTo>
                <a:lnTo>
                  <a:pt x="1212824" y="116357"/>
                </a:lnTo>
                <a:lnTo>
                  <a:pt x="1212824" y="103657"/>
                </a:lnTo>
                <a:lnTo>
                  <a:pt x="1218641" y="103657"/>
                </a:lnTo>
                <a:lnTo>
                  <a:pt x="1218641" y="65557"/>
                </a:lnTo>
                <a:lnTo>
                  <a:pt x="1214564" y="65557"/>
                </a:lnTo>
                <a:lnTo>
                  <a:pt x="1213980" y="52857"/>
                </a:lnTo>
                <a:lnTo>
                  <a:pt x="1221549" y="52857"/>
                </a:lnTo>
                <a:lnTo>
                  <a:pt x="1221549" y="2057"/>
                </a:lnTo>
                <a:lnTo>
                  <a:pt x="1190726" y="2057"/>
                </a:lnTo>
                <a:lnTo>
                  <a:pt x="1190726" y="408457"/>
                </a:lnTo>
                <a:lnTo>
                  <a:pt x="1190726" y="421157"/>
                </a:lnTo>
                <a:lnTo>
                  <a:pt x="1175029" y="421157"/>
                </a:lnTo>
                <a:lnTo>
                  <a:pt x="1170381" y="433857"/>
                </a:lnTo>
                <a:lnTo>
                  <a:pt x="1159916" y="433857"/>
                </a:lnTo>
                <a:lnTo>
                  <a:pt x="1161072" y="421157"/>
                </a:lnTo>
                <a:lnTo>
                  <a:pt x="1166304" y="408457"/>
                </a:lnTo>
                <a:lnTo>
                  <a:pt x="1171536" y="408457"/>
                </a:lnTo>
                <a:lnTo>
                  <a:pt x="1172705" y="395757"/>
                </a:lnTo>
                <a:lnTo>
                  <a:pt x="1175029" y="408457"/>
                </a:lnTo>
                <a:lnTo>
                  <a:pt x="1190726" y="408457"/>
                </a:lnTo>
                <a:lnTo>
                  <a:pt x="1190726" y="2057"/>
                </a:lnTo>
                <a:lnTo>
                  <a:pt x="1184910" y="2057"/>
                </a:lnTo>
                <a:lnTo>
                  <a:pt x="1184910" y="256057"/>
                </a:lnTo>
                <a:lnTo>
                  <a:pt x="1182585" y="268757"/>
                </a:lnTo>
                <a:lnTo>
                  <a:pt x="1175029" y="268757"/>
                </a:lnTo>
                <a:lnTo>
                  <a:pt x="1172121" y="256057"/>
                </a:lnTo>
                <a:lnTo>
                  <a:pt x="1184910" y="256057"/>
                </a:lnTo>
                <a:lnTo>
                  <a:pt x="1184910" y="2057"/>
                </a:lnTo>
                <a:lnTo>
                  <a:pt x="1152347" y="2057"/>
                </a:lnTo>
                <a:lnTo>
                  <a:pt x="1152347" y="27457"/>
                </a:lnTo>
                <a:lnTo>
                  <a:pt x="1150035" y="31635"/>
                </a:lnTo>
                <a:lnTo>
                  <a:pt x="1150035" y="713257"/>
                </a:lnTo>
                <a:lnTo>
                  <a:pt x="1146543" y="713257"/>
                </a:lnTo>
                <a:lnTo>
                  <a:pt x="1149451" y="700557"/>
                </a:lnTo>
                <a:lnTo>
                  <a:pt x="1150035" y="713257"/>
                </a:lnTo>
                <a:lnTo>
                  <a:pt x="1150035" y="31635"/>
                </a:lnTo>
                <a:lnTo>
                  <a:pt x="1145311" y="40157"/>
                </a:lnTo>
                <a:lnTo>
                  <a:pt x="1140333" y="40157"/>
                </a:lnTo>
                <a:lnTo>
                  <a:pt x="1141310" y="52857"/>
                </a:lnTo>
                <a:lnTo>
                  <a:pt x="1129131" y="40157"/>
                </a:lnTo>
                <a:lnTo>
                  <a:pt x="1131570" y="27457"/>
                </a:lnTo>
                <a:lnTo>
                  <a:pt x="1152347" y="27457"/>
                </a:lnTo>
                <a:lnTo>
                  <a:pt x="1152347" y="2057"/>
                </a:lnTo>
                <a:lnTo>
                  <a:pt x="1118514" y="2057"/>
                </a:lnTo>
                <a:lnTo>
                  <a:pt x="1118514" y="90957"/>
                </a:lnTo>
                <a:lnTo>
                  <a:pt x="1114933" y="103657"/>
                </a:lnTo>
                <a:lnTo>
                  <a:pt x="1111453" y="90957"/>
                </a:lnTo>
                <a:lnTo>
                  <a:pt x="1118514" y="90957"/>
                </a:lnTo>
                <a:lnTo>
                  <a:pt x="1118514" y="2057"/>
                </a:lnTo>
                <a:lnTo>
                  <a:pt x="1109332" y="2057"/>
                </a:lnTo>
                <a:lnTo>
                  <a:pt x="1109332" y="675157"/>
                </a:lnTo>
                <a:lnTo>
                  <a:pt x="1103515" y="687857"/>
                </a:lnTo>
                <a:lnTo>
                  <a:pt x="1101191" y="675157"/>
                </a:lnTo>
                <a:lnTo>
                  <a:pt x="1109332" y="675157"/>
                </a:lnTo>
                <a:lnTo>
                  <a:pt x="1109332" y="2057"/>
                </a:lnTo>
                <a:lnTo>
                  <a:pt x="1098867" y="2057"/>
                </a:lnTo>
                <a:lnTo>
                  <a:pt x="1098867" y="154457"/>
                </a:lnTo>
                <a:lnTo>
                  <a:pt x="1098867" y="167157"/>
                </a:lnTo>
                <a:lnTo>
                  <a:pt x="1092466" y="167157"/>
                </a:lnTo>
                <a:lnTo>
                  <a:pt x="1092466" y="230657"/>
                </a:lnTo>
                <a:lnTo>
                  <a:pt x="1089723" y="230657"/>
                </a:lnTo>
                <a:lnTo>
                  <a:pt x="1085786" y="243357"/>
                </a:lnTo>
                <a:lnTo>
                  <a:pt x="1083144" y="243357"/>
                </a:lnTo>
                <a:lnTo>
                  <a:pt x="1084326" y="256057"/>
                </a:lnTo>
                <a:lnTo>
                  <a:pt x="1075029" y="256057"/>
                </a:lnTo>
                <a:lnTo>
                  <a:pt x="1068057" y="243357"/>
                </a:lnTo>
                <a:lnTo>
                  <a:pt x="1068679" y="230657"/>
                </a:lnTo>
                <a:lnTo>
                  <a:pt x="1074369" y="230657"/>
                </a:lnTo>
                <a:lnTo>
                  <a:pt x="1083017" y="217957"/>
                </a:lnTo>
                <a:lnTo>
                  <a:pt x="1092466" y="230657"/>
                </a:lnTo>
                <a:lnTo>
                  <a:pt x="1092466" y="167157"/>
                </a:lnTo>
                <a:lnTo>
                  <a:pt x="1091311" y="167157"/>
                </a:lnTo>
                <a:lnTo>
                  <a:pt x="1089558" y="159512"/>
                </a:lnTo>
                <a:lnTo>
                  <a:pt x="1089558" y="179857"/>
                </a:lnTo>
                <a:lnTo>
                  <a:pt x="1088986" y="192557"/>
                </a:lnTo>
                <a:lnTo>
                  <a:pt x="1078522" y="192557"/>
                </a:lnTo>
                <a:lnTo>
                  <a:pt x="1077937" y="179857"/>
                </a:lnTo>
                <a:lnTo>
                  <a:pt x="1089558" y="179857"/>
                </a:lnTo>
                <a:lnTo>
                  <a:pt x="1089558" y="159512"/>
                </a:lnTo>
                <a:lnTo>
                  <a:pt x="1088402" y="154457"/>
                </a:lnTo>
                <a:lnTo>
                  <a:pt x="1098867" y="154457"/>
                </a:lnTo>
                <a:lnTo>
                  <a:pt x="1098867" y="2057"/>
                </a:lnTo>
                <a:lnTo>
                  <a:pt x="1095959" y="2057"/>
                </a:lnTo>
                <a:lnTo>
                  <a:pt x="1087869" y="14757"/>
                </a:lnTo>
                <a:lnTo>
                  <a:pt x="1076502" y="14757"/>
                </a:lnTo>
                <a:lnTo>
                  <a:pt x="1070381" y="27457"/>
                </a:lnTo>
                <a:lnTo>
                  <a:pt x="1068628" y="40157"/>
                </a:lnTo>
                <a:lnTo>
                  <a:pt x="1073861" y="40157"/>
                </a:lnTo>
                <a:lnTo>
                  <a:pt x="1085494" y="52857"/>
                </a:lnTo>
                <a:lnTo>
                  <a:pt x="1082586" y="52857"/>
                </a:lnTo>
                <a:lnTo>
                  <a:pt x="1083005" y="65557"/>
                </a:lnTo>
                <a:lnTo>
                  <a:pt x="1078953" y="78257"/>
                </a:lnTo>
                <a:lnTo>
                  <a:pt x="1068628" y="78257"/>
                </a:lnTo>
                <a:lnTo>
                  <a:pt x="1070381" y="90957"/>
                </a:lnTo>
                <a:lnTo>
                  <a:pt x="1074445" y="90957"/>
                </a:lnTo>
                <a:lnTo>
                  <a:pt x="1075613" y="103657"/>
                </a:lnTo>
                <a:lnTo>
                  <a:pt x="1075029" y="103657"/>
                </a:lnTo>
                <a:lnTo>
                  <a:pt x="1070381" y="116357"/>
                </a:lnTo>
                <a:lnTo>
                  <a:pt x="1068628" y="116357"/>
                </a:lnTo>
                <a:lnTo>
                  <a:pt x="1069213" y="129057"/>
                </a:lnTo>
                <a:lnTo>
                  <a:pt x="1064564" y="116357"/>
                </a:lnTo>
                <a:lnTo>
                  <a:pt x="1063980" y="116357"/>
                </a:lnTo>
                <a:lnTo>
                  <a:pt x="1063980" y="154457"/>
                </a:lnTo>
                <a:lnTo>
                  <a:pt x="1056563" y="154457"/>
                </a:lnTo>
                <a:lnTo>
                  <a:pt x="1050023" y="142684"/>
                </a:lnTo>
                <a:lnTo>
                  <a:pt x="1050023" y="598957"/>
                </a:lnTo>
                <a:lnTo>
                  <a:pt x="1047699" y="611657"/>
                </a:lnTo>
                <a:lnTo>
                  <a:pt x="1032586" y="611657"/>
                </a:lnTo>
                <a:lnTo>
                  <a:pt x="1032002" y="598957"/>
                </a:lnTo>
                <a:lnTo>
                  <a:pt x="1031417" y="598957"/>
                </a:lnTo>
                <a:lnTo>
                  <a:pt x="1032002" y="586257"/>
                </a:lnTo>
                <a:lnTo>
                  <a:pt x="1035494" y="586257"/>
                </a:lnTo>
                <a:lnTo>
                  <a:pt x="1036650" y="598957"/>
                </a:lnTo>
                <a:lnTo>
                  <a:pt x="1050023" y="598957"/>
                </a:lnTo>
                <a:lnTo>
                  <a:pt x="1050023" y="142684"/>
                </a:lnTo>
                <a:lnTo>
                  <a:pt x="1049515" y="141757"/>
                </a:lnTo>
                <a:lnTo>
                  <a:pt x="1053223" y="141757"/>
                </a:lnTo>
                <a:lnTo>
                  <a:pt x="1057783" y="129057"/>
                </a:lnTo>
                <a:lnTo>
                  <a:pt x="1063396" y="129057"/>
                </a:lnTo>
                <a:lnTo>
                  <a:pt x="1062240" y="141757"/>
                </a:lnTo>
                <a:lnTo>
                  <a:pt x="1063396" y="141757"/>
                </a:lnTo>
                <a:lnTo>
                  <a:pt x="1063980" y="154457"/>
                </a:lnTo>
                <a:lnTo>
                  <a:pt x="1063980" y="116357"/>
                </a:lnTo>
                <a:lnTo>
                  <a:pt x="1063713" y="116357"/>
                </a:lnTo>
                <a:lnTo>
                  <a:pt x="1059256" y="103657"/>
                </a:lnTo>
                <a:lnTo>
                  <a:pt x="1056868" y="103657"/>
                </a:lnTo>
                <a:lnTo>
                  <a:pt x="1057592" y="90957"/>
                </a:lnTo>
                <a:lnTo>
                  <a:pt x="1050607" y="78257"/>
                </a:lnTo>
                <a:lnTo>
                  <a:pt x="1048283" y="65557"/>
                </a:lnTo>
                <a:lnTo>
                  <a:pt x="1062888" y="65557"/>
                </a:lnTo>
                <a:lnTo>
                  <a:pt x="1065352" y="52857"/>
                </a:lnTo>
                <a:lnTo>
                  <a:pt x="1058164" y="52857"/>
                </a:lnTo>
                <a:lnTo>
                  <a:pt x="1059332" y="40157"/>
                </a:lnTo>
                <a:lnTo>
                  <a:pt x="1058164" y="40157"/>
                </a:lnTo>
                <a:lnTo>
                  <a:pt x="1057008" y="27457"/>
                </a:lnTo>
                <a:lnTo>
                  <a:pt x="1043432" y="27457"/>
                </a:lnTo>
                <a:lnTo>
                  <a:pt x="1044790" y="14757"/>
                </a:lnTo>
                <a:lnTo>
                  <a:pt x="1055255" y="14757"/>
                </a:lnTo>
                <a:lnTo>
                  <a:pt x="1048283" y="2057"/>
                </a:lnTo>
                <a:lnTo>
                  <a:pt x="1031417" y="2057"/>
                </a:lnTo>
                <a:lnTo>
                  <a:pt x="1031417" y="27457"/>
                </a:lnTo>
                <a:lnTo>
                  <a:pt x="1030846" y="40157"/>
                </a:lnTo>
                <a:lnTo>
                  <a:pt x="1030846" y="560857"/>
                </a:lnTo>
                <a:lnTo>
                  <a:pt x="1030846" y="573557"/>
                </a:lnTo>
                <a:lnTo>
                  <a:pt x="1029677" y="573557"/>
                </a:lnTo>
                <a:lnTo>
                  <a:pt x="1030846" y="560857"/>
                </a:lnTo>
                <a:lnTo>
                  <a:pt x="1030846" y="40157"/>
                </a:lnTo>
                <a:lnTo>
                  <a:pt x="1027353" y="40157"/>
                </a:lnTo>
                <a:lnTo>
                  <a:pt x="1027353" y="192557"/>
                </a:lnTo>
                <a:lnTo>
                  <a:pt x="1027353" y="205257"/>
                </a:lnTo>
                <a:lnTo>
                  <a:pt x="1023277" y="205257"/>
                </a:lnTo>
                <a:lnTo>
                  <a:pt x="1023277" y="192557"/>
                </a:lnTo>
                <a:lnTo>
                  <a:pt x="1027353" y="192557"/>
                </a:lnTo>
                <a:lnTo>
                  <a:pt x="1027353" y="40157"/>
                </a:lnTo>
                <a:lnTo>
                  <a:pt x="1024445" y="40157"/>
                </a:lnTo>
                <a:lnTo>
                  <a:pt x="1023277" y="27457"/>
                </a:lnTo>
                <a:lnTo>
                  <a:pt x="1031417" y="27457"/>
                </a:lnTo>
                <a:lnTo>
                  <a:pt x="1031417" y="2057"/>
                </a:lnTo>
                <a:lnTo>
                  <a:pt x="1018044" y="2057"/>
                </a:lnTo>
                <a:lnTo>
                  <a:pt x="1018044" y="103657"/>
                </a:lnTo>
                <a:lnTo>
                  <a:pt x="1017473" y="116357"/>
                </a:lnTo>
                <a:lnTo>
                  <a:pt x="1013904" y="116357"/>
                </a:lnTo>
                <a:lnTo>
                  <a:pt x="1013904" y="459257"/>
                </a:lnTo>
                <a:lnTo>
                  <a:pt x="1013447" y="471957"/>
                </a:lnTo>
                <a:lnTo>
                  <a:pt x="1011072" y="459257"/>
                </a:lnTo>
                <a:lnTo>
                  <a:pt x="1013904" y="459257"/>
                </a:lnTo>
                <a:lnTo>
                  <a:pt x="1013904" y="116357"/>
                </a:lnTo>
                <a:lnTo>
                  <a:pt x="1005255" y="116357"/>
                </a:lnTo>
                <a:lnTo>
                  <a:pt x="1007008" y="103657"/>
                </a:lnTo>
                <a:lnTo>
                  <a:pt x="1018044" y="103657"/>
                </a:lnTo>
                <a:lnTo>
                  <a:pt x="1018044" y="2057"/>
                </a:lnTo>
                <a:lnTo>
                  <a:pt x="1004684" y="2057"/>
                </a:lnTo>
                <a:lnTo>
                  <a:pt x="1004684" y="1030757"/>
                </a:lnTo>
                <a:lnTo>
                  <a:pt x="1001776" y="1043457"/>
                </a:lnTo>
                <a:lnTo>
                  <a:pt x="999439" y="1043457"/>
                </a:lnTo>
                <a:lnTo>
                  <a:pt x="999439" y="1030757"/>
                </a:lnTo>
                <a:lnTo>
                  <a:pt x="1004684" y="1030757"/>
                </a:lnTo>
                <a:lnTo>
                  <a:pt x="1004684" y="2057"/>
                </a:lnTo>
                <a:lnTo>
                  <a:pt x="1001776" y="2057"/>
                </a:lnTo>
                <a:lnTo>
                  <a:pt x="1001776" y="268757"/>
                </a:lnTo>
                <a:lnTo>
                  <a:pt x="991450" y="268757"/>
                </a:lnTo>
                <a:lnTo>
                  <a:pt x="991450" y="713257"/>
                </a:lnTo>
                <a:lnTo>
                  <a:pt x="991311" y="713257"/>
                </a:lnTo>
                <a:lnTo>
                  <a:pt x="991311" y="1005357"/>
                </a:lnTo>
                <a:lnTo>
                  <a:pt x="991311" y="1183157"/>
                </a:lnTo>
                <a:lnTo>
                  <a:pt x="988974" y="1195857"/>
                </a:lnTo>
                <a:lnTo>
                  <a:pt x="990727" y="1183157"/>
                </a:lnTo>
                <a:lnTo>
                  <a:pt x="991311" y="1183157"/>
                </a:lnTo>
                <a:lnTo>
                  <a:pt x="991311" y="1005357"/>
                </a:lnTo>
                <a:lnTo>
                  <a:pt x="983742" y="1018057"/>
                </a:lnTo>
                <a:lnTo>
                  <a:pt x="987818" y="1018057"/>
                </a:lnTo>
                <a:lnTo>
                  <a:pt x="984326" y="1030757"/>
                </a:lnTo>
                <a:lnTo>
                  <a:pt x="982002" y="1018057"/>
                </a:lnTo>
                <a:lnTo>
                  <a:pt x="975601" y="1018057"/>
                </a:lnTo>
                <a:lnTo>
                  <a:pt x="987234" y="1005357"/>
                </a:lnTo>
                <a:lnTo>
                  <a:pt x="991311" y="1005357"/>
                </a:lnTo>
                <a:lnTo>
                  <a:pt x="991311" y="713257"/>
                </a:lnTo>
                <a:lnTo>
                  <a:pt x="988402" y="713257"/>
                </a:lnTo>
                <a:lnTo>
                  <a:pt x="990358" y="700557"/>
                </a:lnTo>
                <a:lnTo>
                  <a:pt x="991450" y="713257"/>
                </a:lnTo>
                <a:lnTo>
                  <a:pt x="991450" y="268757"/>
                </a:lnTo>
                <a:lnTo>
                  <a:pt x="991311" y="268757"/>
                </a:lnTo>
                <a:lnTo>
                  <a:pt x="994791" y="256057"/>
                </a:lnTo>
                <a:lnTo>
                  <a:pt x="1001191" y="256057"/>
                </a:lnTo>
                <a:lnTo>
                  <a:pt x="1001776" y="268757"/>
                </a:lnTo>
                <a:lnTo>
                  <a:pt x="1001776" y="2057"/>
                </a:lnTo>
                <a:lnTo>
                  <a:pt x="992466" y="2057"/>
                </a:lnTo>
                <a:lnTo>
                  <a:pt x="992466" y="27457"/>
                </a:lnTo>
                <a:lnTo>
                  <a:pt x="992466" y="40157"/>
                </a:lnTo>
                <a:lnTo>
                  <a:pt x="984326" y="40157"/>
                </a:lnTo>
                <a:lnTo>
                  <a:pt x="984326" y="27457"/>
                </a:lnTo>
                <a:lnTo>
                  <a:pt x="992466" y="27457"/>
                </a:lnTo>
                <a:lnTo>
                  <a:pt x="992466" y="2057"/>
                </a:lnTo>
                <a:lnTo>
                  <a:pt x="974445" y="2057"/>
                </a:lnTo>
                <a:lnTo>
                  <a:pt x="974445" y="141757"/>
                </a:lnTo>
                <a:lnTo>
                  <a:pt x="966304" y="141757"/>
                </a:lnTo>
                <a:lnTo>
                  <a:pt x="966304" y="129057"/>
                </a:lnTo>
                <a:lnTo>
                  <a:pt x="971537" y="129057"/>
                </a:lnTo>
                <a:lnTo>
                  <a:pt x="974445" y="141757"/>
                </a:lnTo>
                <a:lnTo>
                  <a:pt x="974445" y="2057"/>
                </a:lnTo>
                <a:lnTo>
                  <a:pt x="961656" y="2057"/>
                </a:lnTo>
                <a:lnTo>
                  <a:pt x="961656" y="192557"/>
                </a:lnTo>
                <a:lnTo>
                  <a:pt x="959332" y="205257"/>
                </a:lnTo>
                <a:lnTo>
                  <a:pt x="956424" y="205257"/>
                </a:lnTo>
                <a:lnTo>
                  <a:pt x="957580" y="217957"/>
                </a:lnTo>
                <a:lnTo>
                  <a:pt x="948004" y="217957"/>
                </a:lnTo>
                <a:lnTo>
                  <a:pt x="946759" y="205257"/>
                </a:lnTo>
                <a:lnTo>
                  <a:pt x="951941" y="192557"/>
                </a:lnTo>
                <a:lnTo>
                  <a:pt x="961656" y="192557"/>
                </a:lnTo>
                <a:lnTo>
                  <a:pt x="961656" y="2057"/>
                </a:lnTo>
                <a:lnTo>
                  <a:pt x="945210" y="2057"/>
                </a:lnTo>
                <a:lnTo>
                  <a:pt x="945210" y="446557"/>
                </a:lnTo>
                <a:lnTo>
                  <a:pt x="943483" y="459257"/>
                </a:lnTo>
                <a:lnTo>
                  <a:pt x="941108" y="459257"/>
                </a:lnTo>
                <a:lnTo>
                  <a:pt x="934910" y="471957"/>
                </a:lnTo>
                <a:lnTo>
                  <a:pt x="932002" y="459257"/>
                </a:lnTo>
                <a:lnTo>
                  <a:pt x="936066" y="459257"/>
                </a:lnTo>
                <a:lnTo>
                  <a:pt x="937234" y="446557"/>
                </a:lnTo>
                <a:lnTo>
                  <a:pt x="945210" y="446557"/>
                </a:lnTo>
                <a:lnTo>
                  <a:pt x="945210" y="2057"/>
                </a:lnTo>
                <a:lnTo>
                  <a:pt x="929093" y="2057"/>
                </a:lnTo>
                <a:lnTo>
                  <a:pt x="929093" y="548157"/>
                </a:lnTo>
                <a:lnTo>
                  <a:pt x="921385" y="548157"/>
                </a:lnTo>
                <a:lnTo>
                  <a:pt x="919797" y="541375"/>
                </a:lnTo>
                <a:lnTo>
                  <a:pt x="919797" y="903757"/>
                </a:lnTo>
                <a:lnTo>
                  <a:pt x="915720" y="903757"/>
                </a:lnTo>
                <a:lnTo>
                  <a:pt x="919213" y="891057"/>
                </a:lnTo>
                <a:lnTo>
                  <a:pt x="919797" y="903757"/>
                </a:lnTo>
                <a:lnTo>
                  <a:pt x="919797" y="541375"/>
                </a:lnTo>
                <a:lnTo>
                  <a:pt x="918413" y="535457"/>
                </a:lnTo>
                <a:lnTo>
                  <a:pt x="917727" y="522757"/>
                </a:lnTo>
                <a:lnTo>
                  <a:pt x="922312" y="522757"/>
                </a:lnTo>
                <a:lnTo>
                  <a:pt x="924229" y="535457"/>
                </a:lnTo>
                <a:lnTo>
                  <a:pt x="927557" y="535457"/>
                </a:lnTo>
                <a:lnTo>
                  <a:pt x="929093" y="548157"/>
                </a:lnTo>
                <a:lnTo>
                  <a:pt x="929093" y="2057"/>
                </a:lnTo>
                <a:lnTo>
                  <a:pt x="877925" y="2057"/>
                </a:lnTo>
                <a:lnTo>
                  <a:pt x="877925" y="90957"/>
                </a:lnTo>
                <a:lnTo>
                  <a:pt x="868629" y="90957"/>
                </a:lnTo>
                <a:lnTo>
                  <a:pt x="871537" y="78257"/>
                </a:lnTo>
                <a:lnTo>
                  <a:pt x="875601" y="78257"/>
                </a:lnTo>
                <a:lnTo>
                  <a:pt x="877925" y="90957"/>
                </a:lnTo>
                <a:lnTo>
                  <a:pt x="877925" y="2057"/>
                </a:lnTo>
                <a:lnTo>
                  <a:pt x="840714" y="2057"/>
                </a:lnTo>
                <a:lnTo>
                  <a:pt x="840714" y="649757"/>
                </a:lnTo>
                <a:lnTo>
                  <a:pt x="840714" y="662457"/>
                </a:lnTo>
                <a:lnTo>
                  <a:pt x="832002" y="662457"/>
                </a:lnTo>
                <a:lnTo>
                  <a:pt x="840714" y="649757"/>
                </a:lnTo>
                <a:lnTo>
                  <a:pt x="840714" y="2057"/>
                </a:lnTo>
                <a:lnTo>
                  <a:pt x="831176" y="2057"/>
                </a:lnTo>
                <a:lnTo>
                  <a:pt x="829094" y="14757"/>
                </a:lnTo>
                <a:lnTo>
                  <a:pt x="823277" y="14757"/>
                </a:lnTo>
                <a:lnTo>
                  <a:pt x="823277" y="78257"/>
                </a:lnTo>
                <a:lnTo>
                  <a:pt x="822134" y="90957"/>
                </a:lnTo>
                <a:lnTo>
                  <a:pt x="817460" y="90957"/>
                </a:lnTo>
                <a:lnTo>
                  <a:pt x="817460" y="78257"/>
                </a:lnTo>
                <a:lnTo>
                  <a:pt x="823277" y="78257"/>
                </a:lnTo>
                <a:lnTo>
                  <a:pt x="823277" y="14757"/>
                </a:lnTo>
                <a:lnTo>
                  <a:pt x="809320" y="14757"/>
                </a:lnTo>
                <a:lnTo>
                  <a:pt x="809320" y="522757"/>
                </a:lnTo>
                <a:lnTo>
                  <a:pt x="805840" y="535457"/>
                </a:lnTo>
                <a:lnTo>
                  <a:pt x="799439" y="535457"/>
                </a:lnTo>
                <a:lnTo>
                  <a:pt x="809320" y="522757"/>
                </a:lnTo>
                <a:lnTo>
                  <a:pt x="809320" y="14757"/>
                </a:lnTo>
                <a:lnTo>
                  <a:pt x="800023" y="14757"/>
                </a:lnTo>
                <a:lnTo>
                  <a:pt x="800023" y="319557"/>
                </a:lnTo>
                <a:lnTo>
                  <a:pt x="798855" y="332257"/>
                </a:lnTo>
                <a:lnTo>
                  <a:pt x="795210" y="332257"/>
                </a:lnTo>
                <a:lnTo>
                  <a:pt x="795210" y="484657"/>
                </a:lnTo>
                <a:lnTo>
                  <a:pt x="791286" y="484657"/>
                </a:lnTo>
                <a:lnTo>
                  <a:pt x="782218" y="471957"/>
                </a:lnTo>
                <a:lnTo>
                  <a:pt x="780440" y="459257"/>
                </a:lnTo>
                <a:lnTo>
                  <a:pt x="790905" y="459257"/>
                </a:lnTo>
                <a:lnTo>
                  <a:pt x="791806" y="471957"/>
                </a:lnTo>
                <a:lnTo>
                  <a:pt x="795210" y="484657"/>
                </a:lnTo>
                <a:lnTo>
                  <a:pt x="795210" y="332257"/>
                </a:lnTo>
                <a:lnTo>
                  <a:pt x="790714" y="332257"/>
                </a:lnTo>
                <a:lnTo>
                  <a:pt x="788390" y="319557"/>
                </a:lnTo>
                <a:lnTo>
                  <a:pt x="800023" y="319557"/>
                </a:lnTo>
                <a:lnTo>
                  <a:pt x="800023" y="14757"/>
                </a:lnTo>
                <a:lnTo>
                  <a:pt x="793623" y="14757"/>
                </a:lnTo>
                <a:lnTo>
                  <a:pt x="798271" y="27457"/>
                </a:lnTo>
                <a:lnTo>
                  <a:pt x="780834" y="27457"/>
                </a:lnTo>
                <a:lnTo>
                  <a:pt x="788974" y="40157"/>
                </a:lnTo>
                <a:lnTo>
                  <a:pt x="778649" y="40157"/>
                </a:lnTo>
                <a:lnTo>
                  <a:pt x="782574" y="52857"/>
                </a:lnTo>
                <a:lnTo>
                  <a:pt x="775601" y="52857"/>
                </a:lnTo>
                <a:lnTo>
                  <a:pt x="785482" y="65557"/>
                </a:lnTo>
                <a:lnTo>
                  <a:pt x="765721" y="65557"/>
                </a:lnTo>
                <a:lnTo>
                  <a:pt x="777925" y="78257"/>
                </a:lnTo>
                <a:lnTo>
                  <a:pt x="778154" y="78257"/>
                </a:lnTo>
                <a:lnTo>
                  <a:pt x="784326" y="90957"/>
                </a:lnTo>
                <a:lnTo>
                  <a:pt x="783158" y="90957"/>
                </a:lnTo>
                <a:lnTo>
                  <a:pt x="783234" y="103657"/>
                </a:lnTo>
                <a:lnTo>
                  <a:pt x="776909" y="103657"/>
                </a:lnTo>
                <a:lnTo>
                  <a:pt x="781380" y="116357"/>
                </a:lnTo>
                <a:lnTo>
                  <a:pt x="779094" y="116357"/>
                </a:lnTo>
                <a:lnTo>
                  <a:pt x="779094" y="306857"/>
                </a:lnTo>
                <a:lnTo>
                  <a:pt x="778510" y="319557"/>
                </a:lnTo>
                <a:lnTo>
                  <a:pt x="773861" y="332257"/>
                </a:lnTo>
                <a:lnTo>
                  <a:pt x="770953" y="332257"/>
                </a:lnTo>
                <a:lnTo>
                  <a:pt x="768629" y="319557"/>
                </a:lnTo>
                <a:lnTo>
                  <a:pt x="767461" y="319557"/>
                </a:lnTo>
                <a:lnTo>
                  <a:pt x="767461" y="306857"/>
                </a:lnTo>
                <a:lnTo>
                  <a:pt x="779094" y="306857"/>
                </a:lnTo>
                <a:lnTo>
                  <a:pt x="779094" y="116357"/>
                </a:lnTo>
                <a:lnTo>
                  <a:pt x="773277" y="116357"/>
                </a:lnTo>
                <a:lnTo>
                  <a:pt x="774446" y="103657"/>
                </a:lnTo>
                <a:lnTo>
                  <a:pt x="772693" y="103657"/>
                </a:lnTo>
                <a:lnTo>
                  <a:pt x="769048" y="116357"/>
                </a:lnTo>
                <a:lnTo>
                  <a:pt x="769200" y="116357"/>
                </a:lnTo>
                <a:lnTo>
                  <a:pt x="777341" y="129057"/>
                </a:lnTo>
                <a:lnTo>
                  <a:pt x="767168" y="129057"/>
                </a:lnTo>
                <a:lnTo>
                  <a:pt x="762393" y="141757"/>
                </a:lnTo>
                <a:lnTo>
                  <a:pt x="761644" y="141757"/>
                </a:lnTo>
                <a:lnTo>
                  <a:pt x="768134" y="154457"/>
                </a:lnTo>
                <a:lnTo>
                  <a:pt x="773912" y="154457"/>
                </a:lnTo>
                <a:lnTo>
                  <a:pt x="768629" y="167157"/>
                </a:lnTo>
                <a:lnTo>
                  <a:pt x="773176" y="167157"/>
                </a:lnTo>
                <a:lnTo>
                  <a:pt x="772909" y="179857"/>
                </a:lnTo>
                <a:lnTo>
                  <a:pt x="761644" y="179857"/>
                </a:lnTo>
                <a:lnTo>
                  <a:pt x="767435" y="192557"/>
                </a:lnTo>
                <a:lnTo>
                  <a:pt x="752932" y="192557"/>
                </a:lnTo>
                <a:lnTo>
                  <a:pt x="751763" y="205257"/>
                </a:lnTo>
                <a:lnTo>
                  <a:pt x="763752" y="205257"/>
                </a:lnTo>
                <a:lnTo>
                  <a:pt x="757809" y="217957"/>
                </a:lnTo>
                <a:lnTo>
                  <a:pt x="753503" y="217957"/>
                </a:lnTo>
                <a:lnTo>
                  <a:pt x="752932" y="230657"/>
                </a:lnTo>
                <a:lnTo>
                  <a:pt x="751179" y="230657"/>
                </a:lnTo>
                <a:lnTo>
                  <a:pt x="750608" y="243357"/>
                </a:lnTo>
                <a:lnTo>
                  <a:pt x="744207" y="243357"/>
                </a:lnTo>
                <a:lnTo>
                  <a:pt x="743623" y="256057"/>
                </a:lnTo>
                <a:lnTo>
                  <a:pt x="758736" y="256057"/>
                </a:lnTo>
                <a:lnTo>
                  <a:pt x="756412" y="268757"/>
                </a:lnTo>
                <a:lnTo>
                  <a:pt x="754087" y="268757"/>
                </a:lnTo>
                <a:lnTo>
                  <a:pt x="759320" y="281457"/>
                </a:lnTo>
                <a:lnTo>
                  <a:pt x="762812" y="268757"/>
                </a:lnTo>
                <a:lnTo>
                  <a:pt x="769200" y="281457"/>
                </a:lnTo>
                <a:lnTo>
                  <a:pt x="759320" y="281457"/>
                </a:lnTo>
                <a:lnTo>
                  <a:pt x="755256" y="281457"/>
                </a:lnTo>
                <a:lnTo>
                  <a:pt x="762812" y="294157"/>
                </a:lnTo>
                <a:lnTo>
                  <a:pt x="755396" y="294157"/>
                </a:lnTo>
                <a:lnTo>
                  <a:pt x="748245" y="306857"/>
                </a:lnTo>
                <a:lnTo>
                  <a:pt x="752348" y="306857"/>
                </a:lnTo>
                <a:lnTo>
                  <a:pt x="762812" y="319557"/>
                </a:lnTo>
                <a:lnTo>
                  <a:pt x="754430" y="319557"/>
                </a:lnTo>
                <a:lnTo>
                  <a:pt x="758164" y="332257"/>
                </a:lnTo>
                <a:lnTo>
                  <a:pt x="746315" y="332257"/>
                </a:lnTo>
                <a:lnTo>
                  <a:pt x="748271" y="344957"/>
                </a:lnTo>
                <a:lnTo>
                  <a:pt x="753503" y="344957"/>
                </a:lnTo>
                <a:lnTo>
                  <a:pt x="755408" y="357657"/>
                </a:lnTo>
                <a:lnTo>
                  <a:pt x="751255" y="357657"/>
                </a:lnTo>
                <a:lnTo>
                  <a:pt x="744601" y="370357"/>
                </a:lnTo>
                <a:lnTo>
                  <a:pt x="738974" y="383057"/>
                </a:lnTo>
                <a:lnTo>
                  <a:pt x="745363" y="383057"/>
                </a:lnTo>
                <a:lnTo>
                  <a:pt x="752043" y="395757"/>
                </a:lnTo>
                <a:lnTo>
                  <a:pt x="752932" y="395757"/>
                </a:lnTo>
                <a:lnTo>
                  <a:pt x="753376" y="408457"/>
                </a:lnTo>
                <a:lnTo>
                  <a:pt x="753503" y="408457"/>
                </a:lnTo>
                <a:lnTo>
                  <a:pt x="749439" y="421157"/>
                </a:lnTo>
                <a:lnTo>
                  <a:pt x="753503" y="421157"/>
                </a:lnTo>
                <a:lnTo>
                  <a:pt x="763397" y="433857"/>
                </a:lnTo>
                <a:lnTo>
                  <a:pt x="756056" y="433857"/>
                </a:lnTo>
                <a:lnTo>
                  <a:pt x="757821" y="446557"/>
                </a:lnTo>
                <a:lnTo>
                  <a:pt x="760412" y="446557"/>
                </a:lnTo>
                <a:lnTo>
                  <a:pt x="763384" y="459257"/>
                </a:lnTo>
                <a:lnTo>
                  <a:pt x="766521" y="459257"/>
                </a:lnTo>
                <a:lnTo>
                  <a:pt x="771182" y="471957"/>
                </a:lnTo>
                <a:lnTo>
                  <a:pt x="773150" y="471957"/>
                </a:lnTo>
                <a:lnTo>
                  <a:pt x="773277" y="484657"/>
                </a:lnTo>
                <a:lnTo>
                  <a:pt x="767549" y="484657"/>
                </a:lnTo>
                <a:lnTo>
                  <a:pt x="772109" y="497357"/>
                </a:lnTo>
                <a:lnTo>
                  <a:pt x="766876" y="497357"/>
                </a:lnTo>
                <a:lnTo>
                  <a:pt x="771537" y="510057"/>
                </a:lnTo>
                <a:lnTo>
                  <a:pt x="779678" y="497357"/>
                </a:lnTo>
                <a:lnTo>
                  <a:pt x="779678" y="510057"/>
                </a:lnTo>
                <a:lnTo>
                  <a:pt x="786790" y="510057"/>
                </a:lnTo>
                <a:lnTo>
                  <a:pt x="791476" y="522757"/>
                </a:lnTo>
                <a:lnTo>
                  <a:pt x="793038" y="522757"/>
                </a:lnTo>
                <a:lnTo>
                  <a:pt x="788974" y="535457"/>
                </a:lnTo>
                <a:lnTo>
                  <a:pt x="785482" y="535457"/>
                </a:lnTo>
                <a:lnTo>
                  <a:pt x="791222" y="548157"/>
                </a:lnTo>
                <a:lnTo>
                  <a:pt x="797699" y="548157"/>
                </a:lnTo>
                <a:lnTo>
                  <a:pt x="794207" y="560857"/>
                </a:lnTo>
                <a:lnTo>
                  <a:pt x="789559" y="560857"/>
                </a:lnTo>
                <a:lnTo>
                  <a:pt x="803516" y="573557"/>
                </a:lnTo>
                <a:lnTo>
                  <a:pt x="794207" y="573557"/>
                </a:lnTo>
                <a:lnTo>
                  <a:pt x="793623" y="586257"/>
                </a:lnTo>
                <a:lnTo>
                  <a:pt x="797699" y="586257"/>
                </a:lnTo>
                <a:lnTo>
                  <a:pt x="800023" y="598957"/>
                </a:lnTo>
                <a:lnTo>
                  <a:pt x="800836" y="598957"/>
                </a:lnTo>
                <a:lnTo>
                  <a:pt x="805840" y="611657"/>
                </a:lnTo>
                <a:lnTo>
                  <a:pt x="800608" y="611657"/>
                </a:lnTo>
                <a:lnTo>
                  <a:pt x="806411" y="624357"/>
                </a:lnTo>
                <a:lnTo>
                  <a:pt x="815136" y="611657"/>
                </a:lnTo>
                <a:lnTo>
                  <a:pt x="822121" y="611657"/>
                </a:lnTo>
                <a:lnTo>
                  <a:pt x="813981" y="624357"/>
                </a:lnTo>
                <a:lnTo>
                  <a:pt x="819213" y="624357"/>
                </a:lnTo>
                <a:lnTo>
                  <a:pt x="808164" y="637057"/>
                </a:lnTo>
                <a:lnTo>
                  <a:pt x="815962" y="637057"/>
                </a:lnTo>
                <a:lnTo>
                  <a:pt x="810488" y="649757"/>
                </a:lnTo>
                <a:lnTo>
                  <a:pt x="813574" y="649757"/>
                </a:lnTo>
                <a:lnTo>
                  <a:pt x="810488" y="662457"/>
                </a:lnTo>
                <a:lnTo>
                  <a:pt x="827925" y="662457"/>
                </a:lnTo>
                <a:lnTo>
                  <a:pt x="823277" y="675157"/>
                </a:lnTo>
                <a:lnTo>
                  <a:pt x="814552" y="675157"/>
                </a:lnTo>
                <a:lnTo>
                  <a:pt x="817626" y="686333"/>
                </a:lnTo>
                <a:lnTo>
                  <a:pt x="827354" y="675157"/>
                </a:lnTo>
                <a:lnTo>
                  <a:pt x="831418" y="675157"/>
                </a:lnTo>
                <a:lnTo>
                  <a:pt x="825601" y="687857"/>
                </a:lnTo>
                <a:lnTo>
                  <a:pt x="831418" y="687857"/>
                </a:lnTo>
                <a:lnTo>
                  <a:pt x="833742" y="675157"/>
                </a:lnTo>
                <a:lnTo>
                  <a:pt x="844791" y="675157"/>
                </a:lnTo>
                <a:lnTo>
                  <a:pt x="846531" y="687857"/>
                </a:lnTo>
                <a:lnTo>
                  <a:pt x="848855" y="687857"/>
                </a:lnTo>
                <a:lnTo>
                  <a:pt x="836764" y="700557"/>
                </a:lnTo>
                <a:lnTo>
                  <a:pt x="815416" y="700557"/>
                </a:lnTo>
                <a:lnTo>
                  <a:pt x="807580" y="713257"/>
                </a:lnTo>
                <a:lnTo>
                  <a:pt x="813396" y="713257"/>
                </a:lnTo>
                <a:lnTo>
                  <a:pt x="810488" y="725957"/>
                </a:lnTo>
                <a:lnTo>
                  <a:pt x="820953" y="725957"/>
                </a:lnTo>
                <a:lnTo>
                  <a:pt x="819213" y="738657"/>
                </a:lnTo>
                <a:lnTo>
                  <a:pt x="825080" y="738657"/>
                </a:lnTo>
                <a:lnTo>
                  <a:pt x="818045" y="751357"/>
                </a:lnTo>
                <a:lnTo>
                  <a:pt x="823861" y="751357"/>
                </a:lnTo>
                <a:lnTo>
                  <a:pt x="823188" y="764057"/>
                </a:lnTo>
                <a:lnTo>
                  <a:pt x="828509" y="764057"/>
                </a:lnTo>
                <a:lnTo>
                  <a:pt x="831557" y="776757"/>
                </a:lnTo>
                <a:lnTo>
                  <a:pt x="829094" y="776757"/>
                </a:lnTo>
                <a:lnTo>
                  <a:pt x="826770" y="789457"/>
                </a:lnTo>
                <a:lnTo>
                  <a:pt x="835710" y="776757"/>
                </a:lnTo>
                <a:lnTo>
                  <a:pt x="855256" y="776757"/>
                </a:lnTo>
                <a:lnTo>
                  <a:pt x="847521" y="789457"/>
                </a:lnTo>
                <a:lnTo>
                  <a:pt x="843076" y="789457"/>
                </a:lnTo>
                <a:lnTo>
                  <a:pt x="844931" y="802157"/>
                </a:lnTo>
                <a:lnTo>
                  <a:pt x="851700" y="802157"/>
                </a:lnTo>
                <a:lnTo>
                  <a:pt x="847991" y="814857"/>
                </a:lnTo>
                <a:lnTo>
                  <a:pt x="855395" y="814857"/>
                </a:lnTo>
                <a:lnTo>
                  <a:pt x="858240" y="827557"/>
                </a:lnTo>
                <a:lnTo>
                  <a:pt x="871537" y="827557"/>
                </a:lnTo>
                <a:lnTo>
                  <a:pt x="878509" y="827557"/>
                </a:lnTo>
                <a:lnTo>
                  <a:pt x="883158" y="814857"/>
                </a:lnTo>
                <a:lnTo>
                  <a:pt x="884326" y="827557"/>
                </a:lnTo>
                <a:lnTo>
                  <a:pt x="892467" y="814857"/>
                </a:lnTo>
                <a:lnTo>
                  <a:pt x="884910" y="827557"/>
                </a:lnTo>
                <a:lnTo>
                  <a:pt x="886650" y="827557"/>
                </a:lnTo>
                <a:lnTo>
                  <a:pt x="884910" y="840257"/>
                </a:lnTo>
                <a:lnTo>
                  <a:pt x="869213" y="840257"/>
                </a:lnTo>
                <a:lnTo>
                  <a:pt x="871537" y="827557"/>
                </a:lnTo>
                <a:lnTo>
                  <a:pt x="864387" y="840257"/>
                </a:lnTo>
                <a:lnTo>
                  <a:pt x="853516" y="840257"/>
                </a:lnTo>
                <a:lnTo>
                  <a:pt x="853516" y="852957"/>
                </a:lnTo>
                <a:lnTo>
                  <a:pt x="882015" y="852957"/>
                </a:lnTo>
                <a:lnTo>
                  <a:pt x="874585" y="865657"/>
                </a:lnTo>
                <a:lnTo>
                  <a:pt x="890727" y="865657"/>
                </a:lnTo>
                <a:lnTo>
                  <a:pt x="877354" y="878357"/>
                </a:lnTo>
                <a:lnTo>
                  <a:pt x="895375" y="878357"/>
                </a:lnTo>
                <a:lnTo>
                  <a:pt x="884326" y="891057"/>
                </a:lnTo>
                <a:lnTo>
                  <a:pt x="902233" y="891057"/>
                </a:lnTo>
                <a:lnTo>
                  <a:pt x="907580" y="903757"/>
                </a:lnTo>
                <a:lnTo>
                  <a:pt x="903643" y="903757"/>
                </a:lnTo>
                <a:lnTo>
                  <a:pt x="906424" y="916457"/>
                </a:lnTo>
                <a:lnTo>
                  <a:pt x="907021" y="929157"/>
                </a:lnTo>
                <a:lnTo>
                  <a:pt x="906424" y="941857"/>
                </a:lnTo>
                <a:lnTo>
                  <a:pt x="917460" y="929157"/>
                </a:lnTo>
                <a:lnTo>
                  <a:pt x="910488" y="941857"/>
                </a:lnTo>
                <a:lnTo>
                  <a:pt x="913980" y="941857"/>
                </a:lnTo>
                <a:lnTo>
                  <a:pt x="918044" y="929157"/>
                </a:lnTo>
                <a:lnTo>
                  <a:pt x="923861" y="929157"/>
                </a:lnTo>
                <a:lnTo>
                  <a:pt x="918629" y="941857"/>
                </a:lnTo>
                <a:lnTo>
                  <a:pt x="937628" y="941857"/>
                </a:lnTo>
                <a:lnTo>
                  <a:pt x="937234" y="954557"/>
                </a:lnTo>
                <a:lnTo>
                  <a:pt x="948283" y="954557"/>
                </a:lnTo>
                <a:lnTo>
                  <a:pt x="950023" y="967257"/>
                </a:lnTo>
                <a:lnTo>
                  <a:pt x="958748" y="967257"/>
                </a:lnTo>
                <a:lnTo>
                  <a:pt x="962240" y="979957"/>
                </a:lnTo>
                <a:lnTo>
                  <a:pt x="964565" y="979957"/>
                </a:lnTo>
                <a:lnTo>
                  <a:pt x="961072" y="992657"/>
                </a:lnTo>
                <a:lnTo>
                  <a:pt x="978204" y="992657"/>
                </a:lnTo>
                <a:lnTo>
                  <a:pt x="975893" y="1005357"/>
                </a:lnTo>
                <a:lnTo>
                  <a:pt x="974458" y="1005357"/>
                </a:lnTo>
                <a:lnTo>
                  <a:pt x="974445" y="1018057"/>
                </a:lnTo>
                <a:lnTo>
                  <a:pt x="968044" y="1018057"/>
                </a:lnTo>
                <a:lnTo>
                  <a:pt x="968044" y="1170457"/>
                </a:lnTo>
                <a:lnTo>
                  <a:pt x="962685" y="1183157"/>
                </a:lnTo>
                <a:lnTo>
                  <a:pt x="961656" y="1183157"/>
                </a:lnTo>
                <a:lnTo>
                  <a:pt x="968044" y="1170457"/>
                </a:lnTo>
                <a:lnTo>
                  <a:pt x="968044" y="1018057"/>
                </a:lnTo>
                <a:lnTo>
                  <a:pt x="965428" y="1018057"/>
                </a:lnTo>
                <a:lnTo>
                  <a:pt x="965657" y="1005357"/>
                </a:lnTo>
                <a:lnTo>
                  <a:pt x="957580" y="1005357"/>
                </a:lnTo>
                <a:lnTo>
                  <a:pt x="950023" y="1018057"/>
                </a:lnTo>
                <a:lnTo>
                  <a:pt x="948867" y="1005357"/>
                </a:lnTo>
                <a:lnTo>
                  <a:pt x="946531" y="1005357"/>
                </a:lnTo>
                <a:lnTo>
                  <a:pt x="947699" y="1018057"/>
                </a:lnTo>
                <a:lnTo>
                  <a:pt x="941298" y="1018057"/>
                </a:lnTo>
                <a:lnTo>
                  <a:pt x="940142" y="1030757"/>
                </a:lnTo>
                <a:lnTo>
                  <a:pt x="937234" y="1018057"/>
                </a:lnTo>
                <a:lnTo>
                  <a:pt x="927354" y="1018057"/>
                </a:lnTo>
                <a:lnTo>
                  <a:pt x="929093" y="1005357"/>
                </a:lnTo>
                <a:lnTo>
                  <a:pt x="920953" y="1005357"/>
                </a:lnTo>
                <a:lnTo>
                  <a:pt x="923569" y="995832"/>
                </a:lnTo>
                <a:lnTo>
                  <a:pt x="919213" y="1005357"/>
                </a:lnTo>
                <a:lnTo>
                  <a:pt x="919721" y="994168"/>
                </a:lnTo>
                <a:lnTo>
                  <a:pt x="917460" y="1005357"/>
                </a:lnTo>
                <a:lnTo>
                  <a:pt x="914565" y="1005357"/>
                </a:lnTo>
                <a:lnTo>
                  <a:pt x="915136" y="992657"/>
                </a:lnTo>
                <a:lnTo>
                  <a:pt x="901192" y="992657"/>
                </a:lnTo>
                <a:lnTo>
                  <a:pt x="904621" y="979957"/>
                </a:lnTo>
                <a:lnTo>
                  <a:pt x="879424" y="979957"/>
                </a:lnTo>
                <a:lnTo>
                  <a:pt x="876185" y="967257"/>
                </a:lnTo>
                <a:lnTo>
                  <a:pt x="882002" y="967257"/>
                </a:lnTo>
                <a:lnTo>
                  <a:pt x="879678" y="954557"/>
                </a:lnTo>
                <a:lnTo>
                  <a:pt x="870369" y="967257"/>
                </a:lnTo>
                <a:lnTo>
                  <a:pt x="863981" y="967257"/>
                </a:lnTo>
                <a:lnTo>
                  <a:pt x="863981" y="954557"/>
                </a:lnTo>
                <a:lnTo>
                  <a:pt x="848855" y="954557"/>
                </a:lnTo>
                <a:lnTo>
                  <a:pt x="854087" y="941857"/>
                </a:lnTo>
                <a:lnTo>
                  <a:pt x="826770" y="941857"/>
                </a:lnTo>
                <a:lnTo>
                  <a:pt x="831418" y="929157"/>
                </a:lnTo>
                <a:lnTo>
                  <a:pt x="826185" y="929157"/>
                </a:lnTo>
                <a:lnTo>
                  <a:pt x="820953" y="941857"/>
                </a:lnTo>
                <a:lnTo>
                  <a:pt x="823277" y="929157"/>
                </a:lnTo>
                <a:lnTo>
                  <a:pt x="820369" y="941857"/>
                </a:lnTo>
                <a:lnTo>
                  <a:pt x="816876" y="941857"/>
                </a:lnTo>
                <a:lnTo>
                  <a:pt x="819785" y="929157"/>
                </a:lnTo>
                <a:lnTo>
                  <a:pt x="813396" y="929157"/>
                </a:lnTo>
                <a:lnTo>
                  <a:pt x="808291" y="941857"/>
                </a:lnTo>
                <a:lnTo>
                  <a:pt x="806996" y="929157"/>
                </a:lnTo>
                <a:lnTo>
                  <a:pt x="806411" y="929157"/>
                </a:lnTo>
                <a:lnTo>
                  <a:pt x="812228" y="916457"/>
                </a:lnTo>
                <a:lnTo>
                  <a:pt x="809904" y="916457"/>
                </a:lnTo>
                <a:lnTo>
                  <a:pt x="810488" y="903757"/>
                </a:lnTo>
                <a:lnTo>
                  <a:pt x="809904" y="903757"/>
                </a:lnTo>
                <a:lnTo>
                  <a:pt x="808748" y="903757"/>
                </a:lnTo>
                <a:lnTo>
                  <a:pt x="797953" y="916457"/>
                </a:lnTo>
                <a:lnTo>
                  <a:pt x="783158" y="916457"/>
                </a:lnTo>
                <a:lnTo>
                  <a:pt x="791095" y="903757"/>
                </a:lnTo>
                <a:lnTo>
                  <a:pt x="800608" y="903757"/>
                </a:lnTo>
                <a:lnTo>
                  <a:pt x="801763" y="891057"/>
                </a:lnTo>
                <a:lnTo>
                  <a:pt x="796531" y="891057"/>
                </a:lnTo>
                <a:lnTo>
                  <a:pt x="796531" y="885190"/>
                </a:lnTo>
                <a:lnTo>
                  <a:pt x="793038" y="891057"/>
                </a:lnTo>
                <a:lnTo>
                  <a:pt x="787234" y="891057"/>
                </a:lnTo>
                <a:lnTo>
                  <a:pt x="787234" y="878357"/>
                </a:lnTo>
                <a:lnTo>
                  <a:pt x="761644" y="878357"/>
                </a:lnTo>
                <a:lnTo>
                  <a:pt x="763968" y="865657"/>
                </a:lnTo>
                <a:lnTo>
                  <a:pt x="758164" y="865657"/>
                </a:lnTo>
                <a:lnTo>
                  <a:pt x="763968" y="852957"/>
                </a:lnTo>
                <a:lnTo>
                  <a:pt x="760488" y="852957"/>
                </a:lnTo>
                <a:lnTo>
                  <a:pt x="756412" y="844067"/>
                </a:lnTo>
                <a:lnTo>
                  <a:pt x="756412" y="865657"/>
                </a:lnTo>
                <a:lnTo>
                  <a:pt x="751763" y="878357"/>
                </a:lnTo>
                <a:lnTo>
                  <a:pt x="746531" y="878357"/>
                </a:lnTo>
                <a:lnTo>
                  <a:pt x="756412" y="865657"/>
                </a:lnTo>
                <a:lnTo>
                  <a:pt x="756412" y="844067"/>
                </a:lnTo>
                <a:lnTo>
                  <a:pt x="754672" y="840257"/>
                </a:lnTo>
                <a:lnTo>
                  <a:pt x="745947" y="852957"/>
                </a:lnTo>
                <a:lnTo>
                  <a:pt x="746531" y="852957"/>
                </a:lnTo>
                <a:lnTo>
                  <a:pt x="740956" y="865657"/>
                </a:lnTo>
                <a:lnTo>
                  <a:pt x="755840" y="865657"/>
                </a:lnTo>
                <a:lnTo>
                  <a:pt x="744791" y="878357"/>
                </a:lnTo>
                <a:lnTo>
                  <a:pt x="739216" y="865657"/>
                </a:lnTo>
                <a:lnTo>
                  <a:pt x="733818" y="852957"/>
                </a:lnTo>
                <a:lnTo>
                  <a:pt x="728522" y="852957"/>
                </a:lnTo>
                <a:lnTo>
                  <a:pt x="723277" y="840257"/>
                </a:lnTo>
                <a:lnTo>
                  <a:pt x="733729" y="840257"/>
                </a:lnTo>
                <a:lnTo>
                  <a:pt x="743699" y="827557"/>
                </a:lnTo>
                <a:lnTo>
                  <a:pt x="752462" y="827557"/>
                </a:lnTo>
                <a:lnTo>
                  <a:pt x="759320" y="814857"/>
                </a:lnTo>
                <a:lnTo>
                  <a:pt x="756412" y="814857"/>
                </a:lnTo>
                <a:lnTo>
                  <a:pt x="762228" y="802157"/>
                </a:lnTo>
                <a:lnTo>
                  <a:pt x="755840" y="814857"/>
                </a:lnTo>
                <a:lnTo>
                  <a:pt x="754672" y="814857"/>
                </a:lnTo>
                <a:lnTo>
                  <a:pt x="757453" y="802703"/>
                </a:lnTo>
                <a:lnTo>
                  <a:pt x="745134" y="812317"/>
                </a:lnTo>
                <a:lnTo>
                  <a:pt x="744207" y="814857"/>
                </a:lnTo>
                <a:lnTo>
                  <a:pt x="741883" y="814857"/>
                </a:lnTo>
                <a:lnTo>
                  <a:pt x="738390" y="814857"/>
                </a:lnTo>
                <a:lnTo>
                  <a:pt x="744207" y="802157"/>
                </a:lnTo>
                <a:lnTo>
                  <a:pt x="741591" y="802157"/>
                </a:lnTo>
                <a:lnTo>
                  <a:pt x="742340" y="789457"/>
                </a:lnTo>
                <a:lnTo>
                  <a:pt x="744143" y="789457"/>
                </a:lnTo>
                <a:lnTo>
                  <a:pt x="752348" y="776757"/>
                </a:lnTo>
                <a:lnTo>
                  <a:pt x="739559" y="776757"/>
                </a:lnTo>
                <a:lnTo>
                  <a:pt x="742467" y="764057"/>
                </a:lnTo>
                <a:lnTo>
                  <a:pt x="733869" y="776757"/>
                </a:lnTo>
                <a:lnTo>
                  <a:pt x="723353" y="776757"/>
                </a:lnTo>
                <a:lnTo>
                  <a:pt x="729742" y="764057"/>
                </a:lnTo>
                <a:lnTo>
                  <a:pt x="722109" y="764057"/>
                </a:lnTo>
                <a:lnTo>
                  <a:pt x="729094" y="751357"/>
                </a:lnTo>
                <a:lnTo>
                  <a:pt x="719594" y="751357"/>
                </a:lnTo>
                <a:lnTo>
                  <a:pt x="717384" y="738657"/>
                </a:lnTo>
                <a:lnTo>
                  <a:pt x="716470" y="738657"/>
                </a:lnTo>
                <a:lnTo>
                  <a:pt x="725017" y="725957"/>
                </a:lnTo>
                <a:lnTo>
                  <a:pt x="709904" y="725957"/>
                </a:lnTo>
                <a:lnTo>
                  <a:pt x="706412" y="738657"/>
                </a:lnTo>
                <a:lnTo>
                  <a:pt x="710488" y="738657"/>
                </a:lnTo>
                <a:lnTo>
                  <a:pt x="697699" y="751357"/>
                </a:lnTo>
                <a:lnTo>
                  <a:pt x="683742" y="751357"/>
                </a:lnTo>
                <a:lnTo>
                  <a:pt x="691883" y="738657"/>
                </a:lnTo>
                <a:lnTo>
                  <a:pt x="704913" y="738657"/>
                </a:lnTo>
                <a:lnTo>
                  <a:pt x="709904" y="725957"/>
                </a:lnTo>
                <a:lnTo>
                  <a:pt x="700379" y="725957"/>
                </a:lnTo>
                <a:lnTo>
                  <a:pt x="708888" y="713257"/>
                </a:lnTo>
                <a:lnTo>
                  <a:pt x="704088" y="713257"/>
                </a:lnTo>
                <a:lnTo>
                  <a:pt x="706882" y="700557"/>
                </a:lnTo>
                <a:lnTo>
                  <a:pt x="702932" y="700557"/>
                </a:lnTo>
                <a:lnTo>
                  <a:pt x="702932" y="713257"/>
                </a:lnTo>
                <a:lnTo>
                  <a:pt x="695921" y="713257"/>
                </a:lnTo>
                <a:lnTo>
                  <a:pt x="697115" y="700557"/>
                </a:lnTo>
                <a:lnTo>
                  <a:pt x="693039" y="700557"/>
                </a:lnTo>
                <a:lnTo>
                  <a:pt x="689559" y="687857"/>
                </a:lnTo>
                <a:lnTo>
                  <a:pt x="696887" y="687857"/>
                </a:lnTo>
                <a:lnTo>
                  <a:pt x="697039" y="675157"/>
                </a:lnTo>
                <a:lnTo>
                  <a:pt x="699706" y="675157"/>
                </a:lnTo>
                <a:lnTo>
                  <a:pt x="703503" y="662457"/>
                </a:lnTo>
                <a:lnTo>
                  <a:pt x="689317" y="662457"/>
                </a:lnTo>
                <a:lnTo>
                  <a:pt x="683158" y="649757"/>
                </a:lnTo>
                <a:lnTo>
                  <a:pt x="673188" y="649757"/>
                </a:lnTo>
                <a:lnTo>
                  <a:pt x="674433" y="637057"/>
                </a:lnTo>
                <a:lnTo>
                  <a:pt x="676871" y="637057"/>
                </a:lnTo>
                <a:lnTo>
                  <a:pt x="675449" y="624357"/>
                </a:lnTo>
                <a:lnTo>
                  <a:pt x="676440" y="624357"/>
                </a:lnTo>
                <a:lnTo>
                  <a:pt x="683742" y="611657"/>
                </a:lnTo>
                <a:lnTo>
                  <a:pt x="667461" y="611657"/>
                </a:lnTo>
                <a:lnTo>
                  <a:pt x="677341" y="598957"/>
                </a:lnTo>
                <a:lnTo>
                  <a:pt x="670369" y="598957"/>
                </a:lnTo>
                <a:lnTo>
                  <a:pt x="683742" y="586257"/>
                </a:lnTo>
                <a:lnTo>
                  <a:pt x="684898" y="586257"/>
                </a:lnTo>
                <a:lnTo>
                  <a:pt x="674433" y="573557"/>
                </a:lnTo>
                <a:lnTo>
                  <a:pt x="682574" y="573557"/>
                </a:lnTo>
                <a:lnTo>
                  <a:pt x="681990" y="560857"/>
                </a:lnTo>
                <a:lnTo>
                  <a:pt x="687806" y="560857"/>
                </a:lnTo>
                <a:lnTo>
                  <a:pt x="681418" y="548157"/>
                </a:lnTo>
                <a:lnTo>
                  <a:pt x="683742" y="548157"/>
                </a:lnTo>
                <a:lnTo>
                  <a:pt x="682244" y="535457"/>
                </a:lnTo>
                <a:lnTo>
                  <a:pt x="685482" y="535457"/>
                </a:lnTo>
                <a:lnTo>
                  <a:pt x="681418" y="522757"/>
                </a:lnTo>
                <a:lnTo>
                  <a:pt x="663384" y="522757"/>
                </a:lnTo>
                <a:lnTo>
                  <a:pt x="666292" y="510057"/>
                </a:lnTo>
                <a:lnTo>
                  <a:pt x="668045" y="510057"/>
                </a:lnTo>
                <a:lnTo>
                  <a:pt x="666877" y="497357"/>
                </a:lnTo>
                <a:lnTo>
                  <a:pt x="671525" y="497357"/>
                </a:lnTo>
                <a:lnTo>
                  <a:pt x="663384" y="484657"/>
                </a:lnTo>
                <a:lnTo>
                  <a:pt x="663968" y="484657"/>
                </a:lnTo>
                <a:lnTo>
                  <a:pt x="670369" y="471957"/>
                </a:lnTo>
                <a:lnTo>
                  <a:pt x="681990" y="471957"/>
                </a:lnTo>
                <a:lnTo>
                  <a:pt x="673277" y="459257"/>
                </a:lnTo>
                <a:lnTo>
                  <a:pt x="669518" y="459257"/>
                </a:lnTo>
                <a:lnTo>
                  <a:pt x="669925" y="446557"/>
                </a:lnTo>
                <a:lnTo>
                  <a:pt x="668045" y="446557"/>
                </a:lnTo>
                <a:lnTo>
                  <a:pt x="682574" y="433857"/>
                </a:lnTo>
                <a:lnTo>
                  <a:pt x="678510" y="433857"/>
                </a:lnTo>
                <a:lnTo>
                  <a:pt x="675601" y="421157"/>
                </a:lnTo>
                <a:lnTo>
                  <a:pt x="673849" y="421157"/>
                </a:lnTo>
                <a:lnTo>
                  <a:pt x="672515" y="408457"/>
                </a:lnTo>
                <a:lnTo>
                  <a:pt x="677494" y="395757"/>
                </a:lnTo>
                <a:lnTo>
                  <a:pt x="685304" y="395757"/>
                </a:lnTo>
                <a:lnTo>
                  <a:pt x="692454" y="383057"/>
                </a:lnTo>
                <a:lnTo>
                  <a:pt x="688340" y="383057"/>
                </a:lnTo>
                <a:lnTo>
                  <a:pt x="678218" y="370357"/>
                </a:lnTo>
                <a:lnTo>
                  <a:pt x="680935" y="370357"/>
                </a:lnTo>
                <a:lnTo>
                  <a:pt x="681126" y="357657"/>
                </a:lnTo>
                <a:lnTo>
                  <a:pt x="681736" y="344957"/>
                </a:lnTo>
                <a:lnTo>
                  <a:pt x="686943" y="344957"/>
                </a:lnTo>
                <a:lnTo>
                  <a:pt x="683082" y="332257"/>
                </a:lnTo>
                <a:lnTo>
                  <a:pt x="686650" y="332257"/>
                </a:lnTo>
                <a:lnTo>
                  <a:pt x="690714" y="319557"/>
                </a:lnTo>
                <a:lnTo>
                  <a:pt x="680161" y="319557"/>
                </a:lnTo>
                <a:lnTo>
                  <a:pt x="681126" y="306857"/>
                </a:lnTo>
                <a:lnTo>
                  <a:pt x="686650" y="306857"/>
                </a:lnTo>
                <a:lnTo>
                  <a:pt x="687222" y="294157"/>
                </a:lnTo>
                <a:lnTo>
                  <a:pt x="687006" y="294157"/>
                </a:lnTo>
                <a:lnTo>
                  <a:pt x="684872" y="281457"/>
                </a:lnTo>
                <a:lnTo>
                  <a:pt x="689559" y="281457"/>
                </a:lnTo>
                <a:lnTo>
                  <a:pt x="685190" y="268757"/>
                </a:lnTo>
                <a:lnTo>
                  <a:pt x="681710" y="268757"/>
                </a:lnTo>
                <a:lnTo>
                  <a:pt x="679094" y="256057"/>
                </a:lnTo>
                <a:lnTo>
                  <a:pt x="686485" y="268757"/>
                </a:lnTo>
                <a:lnTo>
                  <a:pt x="691743" y="268757"/>
                </a:lnTo>
                <a:lnTo>
                  <a:pt x="685990" y="256057"/>
                </a:lnTo>
                <a:lnTo>
                  <a:pt x="683158" y="256057"/>
                </a:lnTo>
                <a:lnTo>
                  <a:pt x="685482" y="243357"/>
                </a:lnTo>
                <a:lnTo>
                  <a:pt x="690130" y="256057"/>
                </a:lnTo>
                <a:lnTo>
                  <a:pt x="693039" y="256057"/>
                </a:lnTo>
                <a:lnTo>
                  <a:pt x="691095" y="243357"/>
                </a:lnTo>
                <a:lnTo>
                  <a:pt x="692226" y="243357"/>
                </a:lnTo>
                <a:lnTo>
                  <a:pt x="688975" y="230657"/>
                </a:lnTo>
                <a:lnTo>
                  <a:pt x="696531" y="230657"/>
                </a:lnTo>
                <a:lnTo>
                  <a:pt x="693039" y="217957"/>
                </a:lnTo>
                <a:lnTo>
                  <a:pt x="690130" y="217957"/>
                </a:lnTo>
                <a:lnTo>
                  <a:pt x="685482" y="205257"/>
                </a:lnTo>
                <a:lnTo>
                  <a:pt x="676186" y="205257"/>
                </a:lnTo>
                <a:lnTo>
                  <a:pt x="678510" y="192557"/>
                </a:lnTo>
                <a:lnTo>
                  <a:pt x="690714" y="192557"/>
                </a:lnTo>
                <a:lnTo>
                  <a:pt x="681418" y="179857"/>
                </a:lnTo>
                <a:lnTo>
                  <a:pt x="677341" y="167157"/>
                </a:lnTo>
                <a:lnTo>
                  <a:pt x="673849" y="167157"/>
                </a:lnTo>
                <a:lnTo>
                  <a:pt x="673277" y="154457"/>
                </a:lnTo>
                <a:lnTo>
                  <a:pt x="681990" y="154457"/>
                </a:lnTo>
                <a:lnTo>
                  <a:pt x="680834" y="167157"/>
                </a:lnTo>
                <a:lnTo>
                  <a:pt x="684898" y="167157"/>
                </a:lnTo>
                <a:lnTo>
                  <a:pt x="688390" y="154457"/>
                </a:lnTo>
                <a:lnTo>
                  <a:pt x="689559" y="154457"/>
                </a:lnTo>
                <a:lnTo>
                  <a:pt x="695363" y="167157"/>
                </a:lnTo>
                <a:lnTo>
                  <a:pt x="693991" y="154457"/>
                </a:lnTo>
                <a:lnTo>
                  <a:pt x="694791" y="154457"/>
                </a:lnTo>
                <a:lnTo>
                  <a:pt x="686066" y="141757"/>
                </a:lnTo>
                <a:lnTo>
                  <a:pt x="697738" y="141757"/>
                </a:lnTo>
                <a:lnTo>
                  <a:pt x="699223" y="154457"/>
                </a:lnTo>
                <a:lnTo>
                  <a:pt x="705827" y="154457"/>
                </a:lnTo>
                <a:lnTo>
                  <a:pt x="703338" y="141757"/>
                </a:lnTo>
                <a:lnTo>
                  <a:pt x="699363" y="141757"/>
                </a:lnTo>
                <a:lnTo>
                  <a:pt x="696595" y="129057"/>
                </a:lnTo>
                <a:lnTo>
                  <a:pt x="710488" y="129057"/>
                </a:lnTo>
                <a:lnTo>
                  <a:pt x="704088" y="116357"/>
                </a:lnTo>
                <a:lnTo>
                  <a:pt x="709320" y="103657"/>
                </a:lnTo>
                <a:lnTo>
                  <a:pt x="700024" y="103657"/>
                </a:lnTo>
                <a:lnTo>
                  <a:pt x="711542" y="90957"/>
                </a:lnTo>
                <a:lnTo>
                  <a:pt x="709320" y="90957"/>
                </a:lnTo>
                <a:lnTo>
                  <a:pt x="706234" y="78257"/>
                </a:lnTo>
                <a:lnTo>
                  <a:pt x="704088" y="78257"/>
                </a:lnTo>
                <a:lnTo>
                  <a:pt x="703072" y="75488"/>
                </a:lnTo>
                <a:lnTo>
                  <a:pt x="709904" y="65557"/>
                </a:lnTo>
                <a:lnTo>
                  <a:pt x="709726" y="64579"/>
                </a:lnTo>
                <a:lnTo>
                  <a:pt x="709117" y="63792"/>
                </a:lnTo>
                <a:lnTo>
                  <a:pt x="709752" y="65557"/>
                </a:lnTo>
                <a:lnTo>
                  <a:pt x="704088" y="65557"/>
                </a:lnTo>
                <a:lnTo>
                  <a:pt x="698855" y="52857"/>
                </a:lnTo>
                <a:lnTo>
                  <a:pt x="696531" y="52857"/>
                </a:lnTo>
                <a:lnTo>
                  <a:pt x="696531" y="90957"/>
                </a:lnTo>
                <a:lnTo>
                  <a:pt x="689559" y="90957"/>
                </a:lnTo>
                <a:lnTo>
                  <a:pt x="689559" y="78257"/>
                </a:lnTo>
                <a:lnTo>
                  <a:pt x="693623" y="78257"/>
                </a:lnTo>
                <a:lnTo>
                  <a:pt x="696531" y="90957"/>
                </a:lnTo>
                <a:lnTo>
                  <a:pt x="696531" y="52857"/>
                </a:lnTo>
                <a:lnTo>
                  <a:pt x="691794" y="52857"/>
                </a:lnTo>
                <a:lnTo>
                  <a:pt x="693039" y="40157"/>
                </a:lnTo>
                <a:lnTo>
                  <a:pt x="696480" y="40157"/>
                </a:lnTo>
                <a:lnTo>
                  <a:pt x="696531" y="27457"/>
                </a:lnTo>
                <a:lnTo>
                  <a:pt x="707517" y="27457"/>
                </a:lnTo>
                <a:lnTo>
                  <a:pt x="704888" y="40157"/>
                </a:lnTo>
                <a:lnTo>
                  <a:pt x="702589" y="52857"/>
                </a:lnTo>
                <a:lnTo>
                  <a:pt x="700595" y="52857"/>
                </a:lnTo>
                <a:lnTo>
                  <a:pt x="709117" y="63792"/>
                </a:lnTo>
                <a:lnTo>
                  <a:pt x="705104" y="52857"/>
                </a:lnTo>
                <a:lnTo>
                  <a:pt x="707580" y="52857"/>
                </a:lnTo>
                <a:lnTo>
                  <a:pt x="709726" y="64579"/>
                </a:lnTo>
                <a:lnTo>
                  <a:pt x="710488" y="65557"/>
                </a:lnTo>
                <a:lnTo>
                  <a:pt x="709904" y="65557"/>
                </a:lnTo>
                <a:lnTo>
                  <a:pt x="715137" y="78257"/>
                </a:lnTo>
                <a:lnTo>
                  <a:pt x="712812" y="65557"/>
                </a:lnTo>
                <a:lnTo>
                  <a:pt x="719201" y="65557"/>
                </a:lnTo>
                <a:lnTo>
                  <a:pt x="721525" y="52857"/>
                </a:lnTo>
                <a:lnTo>
                  <a:pt x="711860" y="52857"/>
                </a:lnTo>
                <a:lnTo>
                  <a:pt x="712165" y="40157"/>
                </a:lnTo>
                <a:lnTo>
                  <a:pt x="720471" y="40157"/>
                </a:lnTo>
                <a:lnTo>
                  <a:pt x="726186" y="52857"/>
                </a:lnTo>
                <a:lnTo>
                  <a:pt x="729665" y="52857"/>
                </a:lnTo>
                <a:lnTo>
                  <a:pt x="733158" y="40157"/>
                </a:lnTo>
                <a:lnTo>
                  <a:pt x="729500" y="40157"/>
                </a:lnTo>
                <a:lnTo>
                  <a:pt x="734390" y="27457"/>
                </a:lnTo>
                <a:lnTo>
                  <a:pt x="730008" y="14757"/>
                </a:lnTo>
                <a:lnTo>
                  <a:pt x="731418" y="14757"/>
                </a:lnTo>
                <a:lnTo>
                  <a:pt x="731418" y="2057"/>
                </a:lnTo>
                <a:lnTo>
                  <a:pt x="720369" y="2057"/>
                </a:lnTo>
                <a:lnTo>
                  <a:pt x="725601" y="14757"/>
                </a:lnTo>
                <a:lnTo>
                  <a:pt x="719201" y="14757"/>
                </a:lnTo>
                <a:lnTo>
                  <a:pt x="718045" y="11607"/>
                </a:lnTo>
                <a:lnTo>
                  <a:pt x="718045" y="27457"/>
                </a:lnTo>
                <a:lnTo>
                  <a:pt x="709320" y="14757"/>
                </a:lnTo>
                <a:lnTo>
                  <a:pt x="715137" y="14757"/>
                </a:lnTo>
                <a:lnTo>
                  <a:pt x="718045" y="27457"/>
                </a:lnTo>
                <a:lnTo>
                  <a:pt x="718045" y="11607"/>
                </a:lnTo>
                <a:lnTo>
                  <a:pt x="714552" y="2057"/>
                </a:lnTo>
                <a:lnTo>
                  <a:pt x="653503" y="2057"/>
                </a:lnTo>
                <a:lnTo>
                  <a:pt x="653503" y="344957"/>
                </a:lnTo>
                <a:lnTo>
                  <a:pt x="653503" y="357657"/>
                </a:lnTo>
                <a:lnTo>
                  <a:pt x="648843" y="357657"/>
                </a:lnTo>
                <a:lnTo>
                  <a:pt x="648487" y="344957"/>
                </a:lnTo>
                <a:lnTo>
                  <a:pt x="653503" y="344957"/>
                </a:lnTo>
                <a:lnTo>
                  <a:pt x="653503" y="2057"/>
                </a:lnTo>
                <a:lnTo>
                  <a:pt x="594207" y="2057"/>
                </a:lnTo>
                <a:lnTo>
                  <a:pt x="594207" y="383057"/>
                </a:lnTo>
                <a:lnTo>
                  <a:pt x="588975" y="395757"/>
                </a:lnTo>
                <a:lnTo>
                  <a:pt x="586638" y="383057"/>
                </a:lnTo>
                <a:lnTo>
                  <a:pt x="594207" y="383057"/>
                </a:lnTo>
                <a:lnTo>
                  <a:pt x="594207" y="2057"/>
                </a:lnTo>
                <a:lnTo>
                  <a:pt x="568769" y="2057"/>
                </a:lnTo>
                <a:lnTo>
                  <a:pt x="568769" y="78257"/>
                </a:lnTo>
                <a:lnTo>
                  <a:pt x="565708" y="78257"/>
                </a:lnTo>
                <a:lnTo>
                  <a:pt x="566877" y="90957"/>
                </a:lnTo>
                <a:lnTo>
                  <a:pt x="561644" y="90957"/>
                </a:lnTo>
                <a:lnTo>
                  <a:pt x="565708" y="78257"/>
                </a:lnTo>
                <a:lnTo>
                  <a:pt x="567677" y="65557"/>
                </a:lnTo>
                <a:lnTo>
                  <a:pt x="568769" y="78257"/>
                </a:lnTo>
                <a:lnTo>
                  <a:pt x="568769" y="2057"/>
                </a:lnTo>
                <a:lnTo>
                  <a:pt x="554088" y="2057"/>
                </a:lnTo>
                <a:lnTo>
                  <a:pt x="554088" y="129057"/>
                </a:lnTo>
                <a:lnTo>
                  <a:pt x="552335" y="129057"/>
                </a:lnTo>
                <a:lnTo>
                  <a:pt x="551840" y="123609"/>
                </a:lnTo>
                <a:lnTo>
                  <a:pt x="554088" y="129057"/>
                </a:lnTo>
                <a:lnTo>
                  <a:pt x="554088" y="2057"/>
                </a:lnTo>
                <a:lnTo>
                  <a:pt x="549630" y="2057"/>
                </a:lnTo>
                <a:lnTo>
                  <a:pt x="549630" y="167157"/>
                </a:lnTo>
                <a:lnTo>
                  <a:pt x="533692" y="167157"/>
                </a:lnTo>
                <a:lnTo>
                  <a:pt x="533806" y="154457"/>
                </a:lnTo>
                <a:lnTo>
                  <a:pt x="548411" y="154457"/>
                </a:lnTo>
                <a:lnTo>
                  <a:pt x="549630" y="167157"/>
                </a:lnTo>
                <a:lnTo>
                  <a:pt x="549630" y="2057"/>
                </a:lnTo>
                <a:lnTo>
                  <a:pt x="545363" y="2057"/>
                </a:lnTo>
                <a:lnTo>
                  <a:pt x="545363" y="103657"/>
                </a:lnTo>
                <a:lnTo>
                  <a:pt x="544779" y="116357"/>
                </a:lnTo>
                <a:lnTo>
                  <a:pt x="540715" y="116357"/>
                </a:lnTo>
                <a:lnTo>
                  <a:pt x="541299" y="103657"/>
                </a:lnTo>
                <a:lnTo>
                  <a:pt x="545363" y="103657"/>
                </a:lnTo>
                <a:lnTo>
                  <a:pt x="545363" y="2057"/>
                </a:lnTo>
                <a:lnTo>
                  <a:pt x="520941" y="2057"/>
                </a:lnTo>
                <a:lnTo>
                  <a:pt x="520941" y="52857"/>
                </a:lnTo>
                <a:lnTo>
                  <a:pt x="512800" y="52857"/>
                </a:lnTo>
                <a:lnTo>
                  <a:pt x="512800" y="243357"/>
                </a:lnTo>
                <a:lnTo>
                  <a:pt x="512800" y="256057"/>
                </a:lnTo>
                <a:lnTo>
                  <a:pt x="508152" y="256057"/>
                </a:lnTo>
                <a:lnTo>
                  <a:pt x="507568" y="251802"/>
                </a:lnTo>
                <a:lnTo>
                  <a:pt x="507568" y="256057"/>
                </a:lnTo>
                <a:lnTo>
                  <a:pt x="507568" y="268757"/>
                </a:lnTo>
                <a:lnTo>
                  <a:pt x="495871" y="268757"/>
                </a:lnTo>
                <a:lnTo>
                  <a:pt x="494842" y="256057"/>
                </a:lnTo>
                <a:lnTo>
                  <a:pt x="507568" y="256057"/>
                </a:lnTo>
                <a:lnTo>
                  <a:pt x="507568" y="251802"/>
                </a:lnTo>
                <a:lnTo>
                  <a:pt x="506412" y="243357"/>
                </a:lnTo>
                <a:lnTo>
                  <a:pt x="512800" y="243357"/>
                </a:lnTo>
                <a:lnTo>
                  <a:pt x="512800" y="52857"/>
                </a:lnTo>
                <a:lnTo>
                  <a:pt x="510476" y="52857"/>
                </a:lnTo>
                <a:lnTo>
                  <a:pt x="510476" y="40157"/>
                </a:lnTo>
                <a:lnTo>
                  <a:pt x="518033" y="40157"/>
                </a:lnTo>
                <a:lnTo>
                  <a:pt x="520941" y="52857"/>
                </a:lnTo>
                <a:lnTo>
                  <a:pt x="520941" y="2057"/>
                </a:lnTo>
                <a:lnTo>
                  <a:pt x="496595" y="2057"/>
                </a:lnTo>
                <a:lnTo>
                  <a:pt x="491286" y="14757"/>
                </a:lnTo>
                <a:lnTo>
                  <a:pt x="497344" y="14757"/>
                </a:lnTo>
                <a:lnTo>
                  <a:pt x="498703" y="27457"/>
                </a:lnTo>
                <a:lnTo>
                  <a:pt x="495363" y="27457"/>
                </a:lnTo>
                <a:lnTo>
                  <a:pt x="500595" y="40157"/>
                </a:lnTo>
                <a:lnTo>
                  <a:pt x="504520" y="40157"/>
                </a:lnTo>
                <a:lnTo>
                  <a:pt x="509320" y="52857"/>
                </a:lnTo>
                <a:lnTo>
                  <a:pt x="494195" y="40157"/>
                </a:lnTo>
                <a:lnTo>
                  <a:pt x="500595" y="40157"/>
                </a:lnTo>
                <a:lnTo>
                  <a:pt x="490131" y="27457"/>
                </a:lnTo>
                <a:lnTo>
                  <a:pt x="486638" y="27457"/>
                </a:lnTo>
                <a:lnTo>
                  <a:pt x="485482" y="40157"/>
                </a:lnTo>
                <a:lnTo>
                  <a:pt x="488391" y="40157"/>
                </a:lnTo>
                <a:lnTo>
                  <a:pt x="487489" y="52857"/>
                </a:lnTo>
                <a:lnTo>
                  <a:pt x="489978" y="52857"/>
                </a:lnTo>
                <a:lnTo>
                  <a:pt x="494385" y="65557"/>
                </a:lnTo>
                <a:lnTo>
                  <a:pt x="502335" y="65557"/>
                </a:lnTo>
                <a:lnTo>
                  <a:pt x="509892" y="78257"/>
                </a:lnTo>
                <a:lnTo>
                  <a:pt x="506996" y="78257"/>
                </a:lnTo>
                <a:lnTo>
                  <a:pt x="506996" y="217957"/>
                </a:lnTo>
                <a:lnTo>
                  <a:pt x="498017" y="217957"/>
                </a:lnTo>
                <a:lnTo>
                  <a:pt x="491439" y="205257"/>
                </a:lnTo>
                <a:lnTo>
                  <a:pt x="501357" y="205257"/>
                </a:lnTo>
                <a:lnTo>
                  <a:pt x="506996" y="217957"/>
                </a:lnTo>
                <a:lnTo>
                  <a:pt x="506996" y="78257"/>
                </a:lnTo>
                <a:lnTo>
                  <a:pt x="485482" y="78257"/>
                </a:lnTo>
                <a:lnTo>
                  <a:pt x="485482" y="90957"/>
                </a:lnTo>
                <a:lnTo>
                  <a:pt x="487807" y="90957"/>
                </a:lnTo>
                <a:lnTo>
                  <a:pt x="493268" y="103657"/>
                </a:lnTo>
                <a:lnTo>
                  <a:pt x="487070" y="103657"/>
                </a:lnTo>
                <a:lnTo>
                  <a:pt x="496163" y="116357"/>
                </a:lnTo>
                <a:lnTo>
                  <a:pt x="501751" y="116357"/>
                </a:lnTo>
                <a:lnTo>
                  <a:pt x="497332" y="129057"/>
                </a:lnTo>
                <a:lnTo>
                  <a:pt x="499389" y="129057"/>
                </a:lnTo>
                <a:lnTo>
                  <a:pt x="490715" y="141757"/>
                </a:lnTo>
                <a:lnTo>
                  <a:pt x="500011" y="141757"/>
                </a:lnTo>
                <a:lnTo>
                  <a:pt x="494258" y="154457"/>
                </a:lnTo>
                <a:lnTo>
                  <a:pt x="503504" y="154457"/>
                </a:lnTo>
                <a:lnTo>
                  <a:pt x="497878" y="167157"/>
                </a:lnTo>
                <a:lnTo>
                  <a:pt x="505244" y="167157"/>
                </a:lnTo>
                <a:lnTo>
                  <a:pt x="505828" y="179857"/>
                </a:lnTo>
                <a:lnTo>
                  <a:pt x="497192" y="167157"/>
                </a:lnTo>
                <a:lnTo>
                  <a:pt x="494779" y="179857"/>
                </a:lnTo>
                <a:lnTo>
                  <a:pt x="490054" y="179857"/>
                </a:lnTo>
                <a:lnTo>
                  <a:pt x="492023" y="192557"/>
                </a:lnTo>
                <a:lnTo>
                  <a:pt x="484898" y="192557"/>
                </a:lnTo>
                <a:lnTo>
                  <a:pt x="481406" y="205257"/>
                </a:lnTo>
                <a:lnTo>
                  <a:pt x="488391" y="205257"/>
                </a:lnTo>
                <a:lnTo>
                  <a:pt x="487222" y="217957"/>
                </a:lnTo>
                <a:lnTo>
                  <a:pt x="479475" y="217957"/>
                </a:lnTo>
                <a:lnTo>
                  <a:pt x="480822" y="230657"/>
                </a:lnTo>
                <a:lnTo>
                  <a:pt x="475018" y="230657"/>
                </a:lnTo>
                <a:lnTo>
                  <a:pt x="487222" y="243357"/>
                </a:lnTo>
                <a:lnTo>
                  <a:pt x="485190" y="243357"/>
                </a:lnTo>
                <a:lnTo>
                  <a:pt x="486130" y="256057"/>
                </a:lnTo>
                <a:lnTo>
                  <a:pt x="490715" y="256057"/>
                </a:lnTo>
                <a:lnTo>
                  <a:pt x="494195" y="268757"/>
                </a:lnTo>
                <a:lnTo>
                  <a:pt x="481190" y="268757"/>
                </a:lnTo>
                <a:lnTo>
                  <a:pt x="479996" y="256057"/>
                </a:lnTo>
                <a:lnTo>
                  <a:pt x="470357" y="256057"/>
                </a:lnTo>
                <a:lnTo>
                  <a:pt x="465709" y="268757"/>
                </a:lnTo>
                <a:lnTo>
                  <a:pt x="475589" y="268757"/>
                </a:lnTo>
                <a:lnTo>
                  <a:pt x="470941" y="281457"/>
                </a:lnTo>
                <a:lnTo>
                  <a:pt x="468922" y="281457"/>
                </a:lnTo>
                <a:lnTo>
                  <a:pt x="471525" y="294157"/>
                </a:lnTo>
                <a:lnTo>
                  <a:pt x="472681" y="294157"/>
                </a:lnTo>
                <a:lnTo>
                  <a:pt x="489343" y="294157"/>
                </a:lnTo>
                <a:lnTo>
                  <a:pt x="486638" y="306857"/>
                </a:lnTo>
                <a:lnTo>
                  <a:pt x="472681" y="294157"/>
                </a:lnTo>
                <a:lnTo>
                  <a:pt x="474713" y="306857"/>
                </a:lnTo>
                <a:lnTo>
                  <a:pt x="470941" y="306857"/>
                </a:lnTo>
                <a:lnTo>
                  <a:pt x="472998" y="319557"/>
                </a:lnTo>
                <a:lnTo>
                  <a:pt x="476465" y="319557"/>
                </a:lnTo>
                <a:lnTo>
                  <a:pt x="479933" y="332257"/>
                </a:lnTo>
                <a:lnTo>
                  <a:pt x="470357" y="332257"/>
                </a:lnTo>
                <a:lnTo>
                  <a:pt x="471805" y="344957"/>
                </a:lnTo>
                <a:lnTo>
                  <a:pt x="469277" y="344957"/>
                </a:lnTo>
                <a:lnTo>
                  <a:pt x="464235" y="357657"/>
                </a:lnTo>
                <a:lnTo>
                  <a:pt x="458152" y="357657"/>
                </a:lnTo>
                <a:lnTo>
                  <a:pt x="469201" y="370357"/>
                </a:lnTo>
                <a:lnTo>
                  <a:pt x="463384" y="370357"/>
                </a:lnTo>
                <a:lnTo>
                  <a:pt x="469785" y="383057"/>
                </a:lnTo>
                <a:lnTo>
                  <a:pt x="474433" y="383057"/>
                </a:lnTo>
                <a:lnTo>
                  <a:pt x="475157" y="395757"/>
                </a:lnTo>
                <a:lnTo>
                  <a:pt x="472681" y="395757"/>
                </a:lnTo>
                <a:lnTo>
                  <a:pt x="477926" y="408457"/>
                </a:lnTo>
                <a:lnTo>
                  <a:pt x="476758" y="395757"/>
                </a:lnTo>
                <a:lnTo>
                  <a:pt x="491286" y="395757"/>
                </a:lnTo>
                <a:lnTo>
                  <a:pt x="490131" y="408457"/>
                </a:lnTo>
                <a:lnTo>
                  <a:pt x="481406" y="408457"/>
                </a:lnTo>
                <a:lnTo>
                  <a:pt x="481406" y="637057"/>
                </a:lnTo>
                <a:lnTo>
                  <a:pt x="477926" y="633056"/>
                </a:lnTo>
                <a:lnTo>
                  <a:pt x="477926" y="637057"/>
                </a:lnTo>
                <a:lnTo>
                  <a:pt x="475018" y="637057"/>
                </a:lnTo>
                <a:lnTo>
                  <a:pt x="472833" y="629119"/>
                </a:lnTo>
                <a:lnTo>
                  <a:pt x="477926" y="637057"/>
                </a:lnTo>
                <a:lnTo>
                  <a:pt x="477926" y="633056"/>
                </a:lnTo>
                <a:lnTo>
                  <a:pt x="472059" y="626300"/>
                </a:lnTo>
                <a:lnTo>
                  <a:pt x="471525" y="624357"/>
                </a:lnTo>
                <a:lnTo>
                  <a:pt x="473265" y="624357"/>
                </a:lnTo>
                <a:lnTo>
                  <a:pt x="474433" y="624357"/>
                </a:lnTo>
                <a:lnTo>
                  <a:pt x="481406" y="637057"/>
                </a:lnTo>
                <a:lnTo>
                  <a:pt x="481406" y="408457"/>
                </a:lnTo>
                <a:lnTo>
                  <a:pt x="477926" y="408457"/>
                </a:lnTo>
                <a:lnTo>
                  <a:pt x="476758" y="408457"/>
                </a:lnTo>
                <a:lnTo>
                  <a:pt x="474916" y="421157"/>
                </a:lnTo>
                <a:lnTo>
                  <a:pt x="474726" y="421157"/>
                </a:lnTo>
                <a:lnTo>
                  <a:pt x="472338" y="433857"/>
                </a:lnTo>
                <a:lnTo>
                  <a:pt x="463969" y="433857"/>
                </a:lnTo>
                <a:lnTo>
                  <a:pt x="469760" y="446557"/>
                </a:lnTo>
                <a:lnTo>
                  <a:pt x="479082" y="446557"/>
                </a:lnTo>
                <a:lnTo>
                  <a:pt x="471944" y="459257"/>
                </a:lnTo>
                <a:lnTo>
                  <a:pt x="456412" y="459257"/>
                </a:lnTo>
                <a:lnTo>
                  <a:pt x="455244" y="471957"/>
                </a:lnTo>
                <a:lnTo>
                  <a:pt x="473265" y="471957"/>
                </a:lnTo>
                <a:lnTo>
                  <a:pt x="459320" y="484657"/>
                </a:lnTo>
                <a:lnTo>
                  <a:pt x="456984" y="484657"/>
                </a:lnTo>
                <a:lnTo>
                  <a:pt x="466877" y="497357"/>
                </a:lnTo>
                <a:lnTo>
                  <a:pt x="465124" y="497357"/>
                </a:lnTo>
                <a:lnTo>
                  <a:pt x="458152" y="510057"/>
                </a:lnTo>
                <a:lnTo>
                  <a:pt x="453504" y="510057"/>
                </a:lnTo>
                <a:lnTo>
                  <a:pt x="453504" y="522757"/>
                </a:lnTo>
                <a:lnTo>
                  <a:pt x="455244" y="522757"/>
                </a:lnTo>
                <a:lnTo>
                  <a:pt x="457428" y="535457"/>
                </a:lnTo>
                <a:lnTo>
                  <a:pt x="470357" y="535457"/>
                </a:lnTo>
                <a:lnTo>
                  <a:pt x="477926" y="535457"/>
                </a:lnTo>
                <a:lnTo>
                  <a:pt x="473633" y="539915"/>
                </a:lnTo>
                <a:lnTo>
                  <a:pt x="479666" y="548157"/>
                </a:lnTo>
                <a:lnTo>
                  <a:pt x="473265" y="548157"/>
                </a:lnTo>
                <a:lnTo>
                  <a:pt x="471817" y="541807"/>
                </a:lnTo>
                <a:lnTo>
                  <a:pt x="465709" y="548157"/>
                </a:lnTo>
                <a:lnTo>
                  <a:pt x="454520" y="548157"/>
                </a:lnTo>
                <a:lnTo>
                  <a:pt x="452716" y="560857"/>
                </a:lnTo>
                <a:lnTo>
                  <a:pt x="454660" y="560857"/>
                </a:lnTo>
                <a:lnTo>
                  <a:pt x="459320" y="573557"/>
                </a:lnTo>
                <a:lnTo>
                  <a:pt x="469201" y="573557"/>
                </a:lnTo>
                <a:lnTo>
                  <a:pt x="477926" y="586257"/>
                </a:lnTo>
                <a:lnTo>
                  <a:pt x="467448" y="586257"/>
                </a:lnTo>
                <a:lnTo>
                  <a:pt x="469201" y="598957"/>
                </a:lnTo>
                <a:lnTo>
                  <a:pt x="470941" y="598957"/>
                </a:lnTo>
                <a:lnTo>
                  <a:pt x="472681" y="611657"/>
                </a:lnTo>
                <a:lnTo>
                  <a:pt x="480822" y="624357"/>
                </a:lnTo>
                <a:lnTo>
                  <a:pt x="479666" y="624357"/>
                </a:lnTo>
                <a:lnTo>
                  <a:pt x="469785" y="611657"/>
                </a:lnTo>
                <a:lnTo>
                  <a:pt x="472744" y="622439"/>
                </a:lnTo>
                <a:lnTo>
                  <a:pt x="467258" y="616813"/>
                </a:lnTo>
                <a:lnTo>
                  <a:pt x="469468" y="622198"/>
                </a:lnTo>
                <a:lnTo>
                  <a:pt x="470941" y="624357"/>
                </a:lnTo>
                <a:lnTo>
                  <a:pt x="470357" y="624357"/>
                </a:lnTo>
                <a:lnTo>
                  <a:pt x="469468" y="622198"/>
                </a:lnTo>
                <a:lnTo>
                  <a:pt x="467207" y="618909"/>
                </a:lnTo>
                <a:lnTo>
                  <a:pt x="469201" y="624357"/>
                </a:lnTo>
                <a:lnTo>
                  <a:pt x="468922" y="624357"/>
                </a:lnTo>
                <a:lnTo>
                  <a:pt x="468922" y="637057"/>
                </a:lnTo>
                <a:lnTo>
                  <a:pt x="466877" y="637057"/>
                </a:lnTo>
                <a:lnTo>
                  <a:pt x="465124" y="624357"/>
                </a:lnTo>
                <a:lnTo>
                  <a:pt x="466293" y="624357"/>
                </a:lnTo>
                <a:lnTo>
                  <a:pt x="468922" y="637057"/>
                </a:lnTo>
                <a:lnTo>
                  <a:pt x="468922" y="624357"/>
                </a:lnTo>
                <a:lnTo>
                  <a:pt x="467677" y="624357"/>
                </a:lnTo>
                <a:lnTo>
                  <a:pt x="466801" y="620788"/>
                </a:lnTo>
                <a:lnTo>
                  <a:pt x="467448" y="624357"/>
                </a:lnTo>
                <a:lnTo>
                  <a:pt x="466801" y="624357"/>
                </a:lnTo>
                <a:lnTo>
                  <a:pt x="462788" y="612482"/>
                </a:lnTo>
                <a:lnTo>
                  <a:pt x="462216" y="611657"/>
                </a:lnTo>
                <a:lnTo>
                  <a:pt x="460768" y="611657"/>
                </a:lnTo>
                <a:lnTo>
                  <a:pt x="461873" y="616737"/>
                </a:lnTo>
                <a:lnTo>
                  <a:pt x="461924" y="616940"/>
                </a:lnTo>
                <a:lnTo>
                  <a:pt x="463969" y="624357"/>
                </a:lnTo>
                <a:lnTo>
                  <a:pt x="463524" y="624357"/>
                </a:lnTo>
                <a:lnTo>
                  <a:pt x="461924" y="616940"/>
                </a:lnTo>
                <a:lnTo>
                  <a:pt x="460476" y="611657"/>
                </a:lnTo>
                <a:lnTo>
                  <a:pt x="462800" y="624357"/>
                </a:lnTo>
                <a:lnTo>
                  <a:pt x="457568" y="624357"/>
                </a:lnTo>
                <a:lnTo>
                  <a:pt x="456984" y="611657"/>
                </a:lnTo>
                <a:lnTo>
                  <a:pt x="456412" y="624357"/>
                </a:lnTo>
                <a:lnTo>
                  <a:pt x="455828" y="624357"/>
                </a:lnTo>
                <a:lnTo>
                  <a:pt x="456412" y="611657"/>
                </a:lnTo>
                <a:lnTo>
                  <a:pt x="455828" y="611657"/>
                </a:lnTo>
                <a:lnTo>
                  <a:pt x="455244" y="611657"/>
                </a:lnTo>
                <a:lnTo>
                  <a:pt x="452335" y="624357"/>
                </a:lnTo>
                <a:lnTo>
                  <a:pt x="447751" y="624357"/>
                </a:lnTo>
                <a:lnTo>
                  <a:pt x="449072" y="611657"/>
                </a:lnTo>
                <a:lnTo>
                  <a:pt x="446786" y="611657"/>
                </a:lnTo>
                <a:lnTo>
                  <a:pt x="441286" y="624357"/>
                </a:lnTo>
                <a:lnTo>
                  <a:pt x="445363" y="611657"/>
                </a:lnTo>
                <a:lnTo>
                  <a:pt x="436638" y="611657"/>
                </a:lnTo>
                <a:lnTo>
                  <a:pt x="441871" y="598957"/>
                </a:lnTo>
                <a:lnTo>
                  <a:pt x="415417" y="598957"/>
                </a:lnTo>
                <a:lnTo>
                  <a:pt x="407809" y="586257"/>
                </a:lnTo>
                <a:lnTo>
                  <a:pt x="398805" y="586257"/>
                </a:lnTo>
                <a:lnTo>
                  <a:pt x="395363" y="573557"/>
                </a:lnTo>
                <a:lnTo>
                  <a:pt x="398792" y="573557"/>
                </a:lnTo>
                <a:lnTo>
                  <a:pt x="395211" y="560857"/>
                </a:lnTo>
                <a:lnTo>
                  <a:pt x="388378" y="560857"/>
                </a:lnTo>
                <a:lnTo>
                  <a:pt x="389547" y="548157"/>
                </a:lnTo>
                <a:lnTo>
                  <a:pt x="383146" y="560857"/>
                </a:lnTo>
                <a:lnTo>
                  <a:pt x="371627" y="560857"/>
                </a:lnTo>
                <a:lnTo>
                  <a:pt x="383730" y="548157"/>
                </a:lnTo>
                <a:lnTo>
                  <a:pt x="372681" y="548157"/>
                </a:lnTo>
                <a:lnTo>
                  <a:pt x="376758" y="535457"/>
                </a:lnTo>
                <a:lnTo>
                  <a:pt x="370433" y="546087"/>
                </a:lnTo>
                <a:lnTo>
                  <a:pt x="370433" y="560857"/>
                </a:lnTo>
                <a:lnTo>
                  <a:pt x="362991" y="573557"/>
                </a:lnTo>
                <a:lnTo>
                  <a:pt x="357568" y="573557"/>
                </a:lnTo>
                <a:lnTo>
                  <a:pt x="366395" y="560857"/>
                </a:lnTo>
                <a:lnTo>
                  <a:pt x="370433" y="560857"/>
                </a:lnTo>
                <a:lnTo>
                  <a:pt x="370433" y="546087"/>
                </a:lnTo>
                <a:lnTo>
                  <a:pt x="369201" y="548157"/>
                </a:lnTo>
                <a:lnTo>
                  <a:pt x="361632" y="548157"/>
                </a:lnTo>
                <a:lnTo>
                  <a:pt x="362216" y="535457"/>
                </a:lnTo>
                <a:lnTo>
                  <a:pt x="347573" y="535457"/>
                </a:lnTo>
                <a:lnTo>
                  <a:pt x="345935" y="522757"/>
                </a:lnTo>
                <a:lnTo>
                  <a:pt x="350012" y="522757"/>
                </a:lnTo>
                <a:lnTo>
                  <a:pt x="348272" y="510057"/>
                </a:lnTo>
                <a:lnTo>
                  <a:pt x="337794" y="522757"/>
                </a:lnTo>
                <a:lnTo>
                  <a:pt x="340131" y="510057"/>
                </a:lnTo>
                <a:lnTo>
                  <a:pt x="329666" y="510057"/>
                </a:lnTo>
                <a:lnTo>
                  <a:pt x="322097" y="522757"/>
                </a:lnTo>
                <a:lnTo>
                  <a:pt x="323265" y="510057"/>
                </a:lnTo>
                <a:lnTo>
                  <a:pt x="318033" y="510057"/>
                </a:lnTo>
                <a:lnTo>
                  <a:pt x="319773" y="497357"/>
                </a:lnTo>
                <a:lnTo>
                  <a:pt x="326174" y="484657"/>
                </a:lnTo>
                <a:lnTo>
                  <a:pt x="320357" y="484657"/>
                </a:lnTo>
                <a:lnTo>
                  <a:pt x="321525" y="471957"/>
                </a:lnTo>
                <a:lnTo>
                  <a:pt x="321945" y="471957"/>
                </a:lnTo>
                <a:lnTo>
                  <a:pt x="326758" y="459257"/>
                </a:lnTo>
                <a:lnTo>
                  <a:pt x="306806" y="459257"/>
                </a:lnTo>
                <a:lnTo>
                  <a:pt x="304076" y="446557"/>
                </a:lnTo>
                <a:lnTo>
                  <a:pt x="301752" y="446557"/>
                </a:lnTo>
                <a:lnTo>
                  <a:pt x="310476" y="433857"/>
                </a:lnTo>
                <a:lnTo>
                  <a:pt x="300012" y="433857"/>
                </a:lnTo>
                <a:lnTo>
                  <a:pt x="290703" y="421157"/>
                </a:lnTo>
                <a:lnTo>
                  <a:pt x="298843" y="421157"/>
                </a:lnTo>
                <a:lnTo>
                  <a:pt x="295351" y="408457"/>
                </a:lnTo>
                <a:lnTo>
                  <a:pt x="291071" y="408457"/>
                </a:lnTo>
                <a:lnTo>
                  <a:pt x="288645" y="395757"/>
                </a:lnTo>
                <a:lnTo>
                  <a:pt x="276974" y="395757"/>
                </a:lnTo>
                <a:lnTo>
                  <a:pt x="276872" y="383057"/>
                </a:lnTo>
                <a:lnTo>
                  <a:pt x="286054" y="383057"/>
                </a:lnTo>
                <a:lnTo>
                  <a:pt x="278498" y="370357"/>
                </a:lnTo>
                <a:lnTo>
                  <a:pt x="271513" y="381241"/>
                </a:lnTo>
                <a:lnTo>
                  <a:pt x="275005" y="370357"/>
                </a:lnTo>
                <a:lnTo>
                  <a:pt x="269189" y="370357"/>
                </a:lnTo>
                <a:lnTo>
                  <a:pt x="269189" y="395757"/>
                </a:lnTo>
                <a:lnTo>
                  <a:pt x="267449" y="408457"/>
                </a:lnTo>
                <a:lnTo>
                  <a:pt x="259892" y="408457"/>
                </a:lnTo>
                <a:lnTo>
                  <a:pt x="263385" y="395757"/>
                </a:lnTo>
                <a:lnTo>
                  <a:pt x="269189" y="395757"/>
                </a:lnTo>
                <a:lnTo>
                  <a:pt x="269189" y="370357"/>
                </a:lnTo>
                <a:lnTo>
                  <a:pt x="263664" y="370357"/>
                </a:lnTo>
                <a:lnTo>
                  <a:pt x="261073" y="364832"/>
                </a:lnTo>
                <a:lnTo>
                  <a:pt x="259308" y="370357"/>
                </a:lnTo>
                <a:lnTo>
                  <a:pt x="254076" y="370357"/>
                </a:lnTo>
                <a:lnTo>
                  <a:pt x="259918" y="362369"/>
                </a:lnTo>
                <a:lnTo>
                  <a:pt x="257708" y="357657"/>
                </a:lnTo>
                <a:lnTo>
                  <a:pt x="263385" y="357657"/>
                </a:lnTo>
                <a:lnTo>
                  <a:pt x="270941" y="357657"/>
                </a:lnTo>
                <a:lnTo>
                  <a:pt x="274421" y="344957"/>
                </a:lnTo>
                <a:lnTo>
                  <a:pt x="261480" y="344957"/>
                </a:lnTo>
                <a:lnTo>
                  <a:pt x="266865" y="332257"/>
                </a:lnTo>
                <a:lnTo>
                  <a:pt x="267449" y="332257"/>
                </a:lnTo>
                <a:lnTo>
                  <a:pt x="270941" y="319557"/>
                </a:lnTo>
                <a:lnTo>
                  <a:pt x="263817" y="319557"/>
                </a:lnTo>
                <a:lnTo>
                  <a:pt x="265049" y="306857"/>
                </a:lnTo>
                <a:lnTo>
                  <a:pt x="250012" y="306857"/>
                </a:lnTo>
                <a:lnTo>
                  <a:pt x="250012" y="687857"/>
                </a:lnTo>
                <a:lnTo>
                  <a:pt x="248259" y="700557"/>
                </a:lnTo>
                <a:lnTo>
                  <a:pt x="247103" y="687857"/>
                </a:lnTo>
                <a:lnTo>
                  <a:pt x="250012" y="687857"/>
                </a:lnTo>
                <a:lnTo>
                  <a:pt x="250012" y="306857"/>
                </a:lnTo>
                <a:lnTo>
                  <a:pt x="245351" y="306857"/>
                </a:lnTo>
                <a:lnTo>
                  <a:pt x="245351" y="370357"/>
                </a:lnTo>
                <a:lnTo>
                  <a:pt x="245351" y="383057"/>
                </a:lnTo>
                <a:lnTo>
                  <a:pt x="238963" y="383057"/>
                </a:lnTo>
                <a:lnTo>
                  <a:pt x="238963" y="370357"/>
                </a:lnTo>
                <a:lnTo>
                  <a:pt x="245351" y="370357"/>
                </a:lnTo>
                <a:lnTo>
                  <a:pt x="245351" y="306857"/>
                </a:lnTo>
                <a:lnTo>
                  <a:pt x="230238" y="306857"/>
                </a:lnTo>
                <a:lnTo>
                  <a:pt x="230238" y="294157"/>
                </a:lnTo>
                <a:lnTo>
                  <a:pt x="226174" y="294157"/>
                </a:lnTo>
                <a:lnTo>
                  <a:pt x="223558" y="281457"/>
                </a:lnTo>
                <a:lnTo>
                  <a:pt x="221005" y="268757"/>
                </a:lnTo>
                <a:lnTo>
                  <a:pt x="218567" y="268757"/>
                </a:lnTo>
                <a:lnTo>
                  <a:pt x="216281" y="256057"/>
                </a:lnTo>
                <a:lnTo>
                  <a:pt x="219773" y="256057"/>
                </a:lnTo>
                <a:lnTo>
                  <a:pt x="225005" y="245656"/>
                </a:lnTo>
                <a:lnTo>
                  <a:pt x="230238" y="256057"/>
                </a:lnTo>
                <a:lnTo>
                  <a:pt x="238379" y="243357"/>
                </a:lnTo>
                <a:lnTo>
                  <a:pt x="248259" y="243357"/>
                </a:lnTo>
                <a:lnTo>
                  <a:pt x="256400" y="230657"/>
                </a:lnTo>
                <a:lnTo>
                  <a:pt x="250583" y="230657"/>
                </a:lnTo>
                <a:lnTo>
                  <a:pt x="252920" y="217957"/>
                </a:lnTo>
                <a:lnTo>
                  <a:pt x="242443" y="217957"/>
                </a:lnTo>
                <a:lnTo>
                  <a:pt x="241287" y="205257"/>
                </a:lnTo>
                <a:lnTo>
                  <a:pt x="252984" y="205257"/>
                </a:lnTo>
                <a:lnTo>
                  <a:pt x="249428" y="192557"/>
                </a:lnTo>
                <a:lnTo>
                  <a:pt x="251167" y="192557"/>
                </a:lnTo>
                <a:lnTo>
                  <a:pt x="254660" y="179857"/>
                </a:lnTo>
                <a:lnTo>
                  <a:pt x="245478" y="192557"/>
                </a:lnTo>
                <a:lnTo>
                  <a:pt x="232994" y="192557"/>
                </a:lnTo>
                <a:lnTo>
                  <a:pt x="226745" y="179857"/>
                </a:lnTo>
                <a:lnTo>
                  <a:pt x="236054" y="179857"/>
                </a:lnTo>
                <a:lnTo>
                  <a:pt x="244195" y="167157"/>
                </a:lnTo>
                <a:lnTo>
                  <a:pt x="253492" y="167157"/>
                </a:lnTo>
                <a:lnTo>
                  <a:pt x="249428" y="154457"/>
                </a:lnTo>
                <a:lnTo>
                  <a:pt x="228498" y="154457"/>
                </a:lnTo>
                <a:lnTo>
                  <a:pt x="229654" y="141757"/>
                </a:lnTo>
                <a:lnTo>
                  <a:pt x="222681" y="154457"/>
                </a:lnTo>
                <a:lnTo>
                  <a:pt x="220941" y="154457"/>
                </a:lnTo>
                <a:lnTo>
                  <a:pt x="220941" y="243357"/>
                </a:lnTo>
                <a:lnTo>
                  <a:pt x="209892" y="243357"/>
                </a:lnTo>
                <a:lnTo>
                  <a:pt x="209892" y="256057"/>
                </a:lnTo>
                <a:lnTo>
                  <a:pt x="206400" y="268757"/>
                </a:lnTo>
                <a:lnTo>
                  <a:pt x="204660" y="268757"/>
                </a:lnTo>
                <a:lnTo>
                  <a:pt x="204660" y="294157"/>
                </a:lnTo>
                <a:lnTo>
                  <a:pt x="204660" y="306857"/>
                </a:lnTo>
                <a:lnTo>
                  <a:pt x="191503" y="306857"/>
                </a:lnTo>
                <a:lnTo>
                  <a:pt x="194894" y="294157"/>
                </a:lnTo>
                <a:lnTo>
                  <a:pt x="204660" y="294157"/>
                </a:lnTo>
                <a:lnTo>
                  <a:pt x="204660" y="268757"/>
                </a:lnTo>
                <a:lnTo>
                  <a:pt x="198259" y="268757"/>
                </a:lnTo>
                <a:lnTo>
                  <a:pt x="197675" y="256057"/>
                </a:lnTo>
                <a:lnTo>
                  <a:pt x="209892" y="256057"/>
                </a:lnTo>
                <a:lnTo>
                  <a:pt x="209892" y="243357"/>
                </a:lnTo>
                <a:lnTo>
                  <a:pt x="209308" y="243357"/>
                </a:lnTo>
                <a:lnTo>
                  <a:pt x="210477" y="230657"/>
                </a:lnTo>
                <a:lnTo>
                  <a:pt x="215709" y="230657"/>
                </a:lnTo>
                <a:lnTo>
                  <a:pt x="220941" y="243357"/>
                </a:lnTo>
                <a:lnTo>
                  <a:pt x="220941" y="154457"/>
                </a:lnTo>
                <a:lnTo>
                  <a:pt x="216865" y="154457"/>
                </a:lnTo>
                <a:lnTo>
                  <a:pt x="212801" y="141757"/>
                </a:lnTo>
                <a:lnTo>
                  <a:pt x="229654" y="141757"/>
                </a:lnTo>
                <a:lnTo>
                  <a:pt x="238379" y="141757"/>
                </a:lnTo>
                <a:lnTo>
                  <a:pt x="241287" y="129057"/>
                </a:lnTo>
                <a:lnTo>
                  <a:pt x="231838" y="129057"/>
                </a:lnTo>
                <a:lnTo>
                  <a:pt x="240525" y="116357"/>
                </a:lnTo>
                <a:lnTo>
                  <a:pt x="227914" y="116357"/>
                </a:lnTo>
                <a:lnTo>
                  <a:pt x="220992" y="116357"/>
                </a:lnTo>
                <a:lnTo>
                  <a:pt x="222681" y="103657"/>
                </a:lnTo>
                <a:lnTo>
                  <a:pt x="228498" y="103657"/>
                </a:lnTo>
                <a:lnTo>
                  <a:pt x="227914" y="116357"/>
                </a:lnTo>
                <a:lnTo>
                  <a:pt x="232956" y="103657"/>
                </a:lnTo>
                <a:lnTo>
                  <a:pt x="230822" y="103657"/>
                </a:lnTo>
                <a:lnTo>
                  <a:pt x="220941" y="90957"/>
                </a:lnTo>
                <a:lnTo>
                  <a:pt x="226491" y="90957"/>
                </a:lnTo>
                <a:lnTo>
                  <a:pt x="227406" y="78257"/>
                </a:lnTo>
                <a:lnTo>
                  <a:pt x="231051" y="78257"/>
                </a:lnTo>
                <a:lnTo>
                  <a:pt x="236054" y="65557"/>
                </a:lnTo>
                <a:lnTo>
                  <a:pt x="222300" y="65557"/>
                </a:lnTo>
                <a:lnTo>
                  <a:pt x="216573" y="52857"/>
                </a:lnTo>
                <a:lnTo>
                  <a:pt x="214782" y="52857"/>
                </a:lnTo>
                <a:lnTo>
                  <a:pt x="219189" y="40157"/>
                </a:lnTo>
                <a:lnTo>
                  <a:pt x="211937" y="40157"/>
                </a:lnTo>
                <a:lnTo>
                  <a:pt x="211124" y="27457"/>
                </a:lnTo>
                <a:lnTo>
                  <a:pt x="212610" y="27457"/>
                </a:lnTo>
                <a:lnTo>
                  <a:pt x="220357" y="14757"/>
                </a:lnTo>
                <a:lnTo>
                  <a:pt x="214147" y="14757"/>
                </a:lnTo>
                <a:lnTo>
                  <a:pt x="204660" y="2057"/>
                </a:lnTo>
                <a:lnTo>
                  <a:pt x="202336" y="2057"/>
                </a:lnTo>
                <a:lnTo>
                  <a:pt x="202336" y="103657"/>
                </a:lnTo>
                <a:lnTo>
                  <a:pt x="196278" y="116357"/>
                </a:lnTo>
                <a:lnTo>
                  <a:pt x="191287" y="106070"/>
                </a:lnTo>
                <a:lnTo>
                  <a:pt x="191287" y="256057"/>
                </a:lnTo>
                <a:lnTo>
                  <a:pt x="184886" y="256057"/>
                </a:lnTo>
                <a:lnTo>
                  <a:pt x="181978" y="268757"/>
                </a:lnTo>
                <a:lnTo>
                  <a:pt x="190119" y="268757"/>
                </a:lnTo>
                <a:lnTo>
                  <a:pt x="187210" y="281457"/>
                </a:lnTo>
                <a:lnTo>
                  <a:pt x="176745" y="281457"/>
                </a:lnTo>
                <a:lnTo>
                  <a:pt x="176745" y="522757"/>
                </a:lnTo>
                <a:lnTo>
                  <a:pt x="169214" y="522757"/>
                </a:lnTo>
                <a:lnTo>
                  <a:pt x="165696" y="510057"/>
                </a:lnTo>
                <a:lnTo>
                  <a:pt x="173837" y="510057"/>
                </a:lnTo>
                <a:lnTo>
                  <a:pt x="176745" y="522757"/>
                </a:lnTo>
                <a:lnTo>
                  <a:pt x="176745" y="281457"/>
                </a:lnTo>
                <a:lnTo>
                  <a:pt x="171513" y="281457"/>
                </a:lnTo>
                <a:lnTo>
                  <a:pt x="171780" y="268757"/>
                </a:lnTo>
                <a:lnTo>
                  <a:pt x="173621" y="268757"/>
                </a:lnTo>
                <a:lnTo>
                  <a:pt x="176009" y="256057"/>
                </a:lnTo>
                <a:lnTo>
                  <a:pt x="177914" y="256057"/>
                </a:lnTo>
                <a:lnTo>
                  <a:pt x="186639" y="243357"/>
                </a:lnTo>
                <a:lnTo>
                  <a:pt x="191287" y="256057"/>
                </a:lnTo>
                <a:lnTo>
                  <a:pt x="191287" y="106070"/>
                </a:lnTo>
                <a:lnTo>
                  <a:pt x="190982" y="105448"/>
                </a:lnTo>
                <a:lnTo>
                  <a:pt x="190982" y="205257"/>
                </a:lnTo>
                <a:lnTo>
                  <a:pt x="188379" y="217957"/>
                </a:lnTo>
                <a:lnTo>
                  <a:pt x="180238" y="217957"/>
                </a:lnTo>
                <a:lnTo>
                  <a:pt x="180238" y="243357"/>
                </a:lnTo>
                <a:lnTo>
                  <a:pt x="166865" y="243357"/>
                </a:lnTo>
                <a:lnTo>
                  <a:pt x="166281" y="230657"/>
                </a:lnTo>
                <a:lnTo>
                  <a:pt x="153492" y="243357"/>
                </a:lnTo>
                <a:lnTo>
                  <a:pt x="163957" y="243357"/>
                </a:lnTo>
                <a:lnTo>
                  <a:pt x="158267" y="256057"/>
                </a:lnTo>
                <a:lnTo>
                  <a:pt x="153784" y="256057"/>
                </a:lnTo>
                <a:lnTo>
                  <a:pt x="152349" y="268757"/>
                </a:lnTo>
                <a:lnTo>
                  <a:pt x="155816" y="281457"/>
                </a:lnTo>
                <a:lnTo>
                  <a:pt x="138963" y="281457"/>
                </a:lnTo>
                <a:lnTo>
                  <a:pt x="137210" y="268757"/>
                </a:lnTo>
                <a:lnTo>
                  <a:pt x="131978" y="268757"/>
                </a:lnTo>
                <a:lnTo>
                  <a:pt x="133146" y="281457"/>
                </a:lnTo>
                <a:lnTo>
                  <a:pt x="131394" y="281457"/>
                </a:lnTo>
                <a:lnTo>
                  <a:pt x="131394" y="319557"/>
                </a:lnTo>
                <a:lnTo>
                  <a:pt x="126288" y="306857"/>
                </a:lnTo>
                <a:lnTo>
                  <a:pt x="129133" y="306857"/>
                </a:lnTo>
                <a:lnTo>
                  <a:pt x="131394" y="319557"/>
                </a:lnTo>
                <a:lnTo>
                  <a:pt x="131394" y="281457"/>
                </a:lnTo>
                <a:lnTo>
                  <a:pt x="130822" y="281457"/>
                </a:lnTo>
                <a:lnTo>
                  <a:pt x="127177" y="268757"/>
                </a:lnTo>
                <a:lnTo>
                  <a:pt x="128270" y="256057"/>
                </a:lnTo>
                <a:lnTo>
                  <a:pt x="131229" y="243357"/>
                </a:lnTo>
                <a:lnTo>
                  <a:pt x="133146" y="230657"/>
                </a:lnTo>
                <a:lnTo>
                  <a:pt x="166281" y="230657"/>
                </a:lnTo>
                <a:lnTo>
                  <a:pt x="177914" y="230657"/>
                </a:lnTo>
                <a:lnTo>
                  <a:pt x="180238" y="243357"/>
                </a:lnTo>
                <a:lnTo>
                  <a:pt x="180238" y="217957"/>
                </a:lnTo>
                <a:lnTo>
                  <a:pt x="179451" y="217957"/>
                </a:lnTo>
                <a:lnTo>
                  <a:pt x="171958" y="205257"/>
                </a:lnTo>
                <a:lnTo>
                  <a:pt x="165976" y="205257"/>
                </a:lnTo>
                <a:lnTo>
                  <a:pt x="161632" y="192557"/>
                </a:lnTo>
                <a:lnTo>
                  <a:pt x="173088" y="192557"/>
                </a:lnTo>
                <a:lnTo>
                  <a:pt x="184378" y="205257"/>
                </a:lnTo>
                <a:lnTo>
                  <a:pt x="190982" y="205257"/>
                </a:lnTo>
                <a:lnTo>
                  <a:pt x="190982" y="105448"/>
                </a:lnTo>
                <a:lnTo>
                  <a:pt x="190119" y="103657"/>
                </a:lnTo>
                <a:lnTo>
                  <a:pt x="202336" y="103657"/>
                </a:lnTo>
                <a:lnTo>
                  <a:pt x="202336" y="2057"/>
                </a:lnTo>
                <a:lnTo>
                  <a:pt x="165696" y="2057"/>
                </a:lnTo>
                <a:lnTo>
                  <a:pt x="165696" y="14757"/>
                </a:lnTo>
                <a:lnTo>
                  <a:pt x="165696" y="27457"/>
                </a:lnTo>
                <a:lnTo>
                  <a:pt x="157568" y="27457"/>
                </a:lnTo>
                <a:lnTo>
                  <a:pt x="157568" y="14757"/>
                </a:lnTo>
                <a:lnTo>
                  <a:pt x="165696" y="14757"/>
                </a:lnTo>
                <a:lnTo>
                  <a:pt x="165696" y="2057"/>
                </a:lnTo>
                <a:lnTo>
                  <a:pt x="143611" y="2057"/>
                </a:lnTo>
                <a:lnTo>
                  <a:pt x="143611" y="154457"/>
                </a:lnTo>
                <a:lnTo>
                  <a:pt x="135102" y="154457"/>
                </a:lnTo>
                <a:lnTo>
                  <a:pt x="135191" y="141757"/>
                </a:lnTo>
                <a:lnTo>
                  <a:pt x="141859" y="141757"/>
                </a:lnTo>
                <a:lnTo>
                  <a:pt x="143611" y="154457"/>
                </a:lnTo>
                <a:lnTo>
                  <a:pt x="143611" y="2057"/>
                </a:lnTo>
                <a:lnTo>
                  <a:pt x="119189" y="2057"/>
                </a:lnTo>
                <a:lnTo>
                  <a:pt x="119189" y="256057"/>
                </a:lnTo>
                <a:lnTo>
                  <a:pt x="119189" y="268757"/>
                </a:lnTo>
                <a:lnTo>
                  <a:pt x="110464" y="268757"/>
                </a:lnTo>
                <a:lnTo>
                  <a:pt x="108724" y="256057"/>
                </a:lnTo>
                <a:lnTo>
                  <a:pt x="119189" y="256057"/>
                </a:lnTo>
                <a:lnTo>
                  <a:pt x="119189" y="2057"/>
                </a:lnTo>
                <a:lnTo>
                  <a:pt x="103492" y="2057"/>
                </a:lnTo>
                <a:lnTo>
                  <a:pt x="103492" y="319557"/>
                </a:lnTo>
                <a:lnTo>
                  <a:pt x="96520" y="319557"/>
                </a:lnTo>
                <a:lnTo>
                  <a:pt x="99999" y="306857"/>
                </a:lnTo>
                <a:lnTo>
                  <a:pt x="102908" y="306857"/>
                </a:lnTo>
                <a:lnTo>
                  <a:pt x="103492" y="319557"/>
                </a:lnTo>
                <a:lnTo>
                  <a:pt x="103492" y="2057"/>
                </a:lnTo>
                <a:lnTo>
                  <a:pt x="0" y="2057"/>
                </a:lnTo>
                <a:lnTo>
                  <a:pt x="6883" y="14757"/>
                </a:lnTo>
                <a:lnTo>
                  <a:pt x="12788" y="14757"/>
                </a:lnTo>
                <a:lnTo>
                  <a:pt x="17818" y="27457"/>
                </a:lnTo>
                <a:lnTo>
                  <a:pt x="22098" y="40157"/>
                </a:lnTo>
                <a:lnTo>
                  <a:pt x="20789" y="40157"/>
                </a:lnTo>
                <a:lnTo>
                  <a:pt x="21513" y="52857"/>
                </a:lnTo>
                <a:lnTo>
                  <a:pt x="14732" y="52857"/>
                </a:lnTo>
                <a:lnTo>
                  <a:pt x="15697" y="65557"/>
                </a:lnTo>
                <a:lnTo>
                  <a:pt x="17094" y="78257"/>
                </a:lnTo>
                <a:lnTo>
                  <a:pt x="37211" y="78257"/>
                </a:lnTo>
                <a:lnTo>
                  <a:pt x="40703" y="65557"/>
                </a:lnTo>
                <a:lnTo>
                  <a:pt x="47675" y="65557"/>
                </a:lnTo>
                <a:lnTo>
                  <a:pt x="47091" y="78257"/>
                </a:lnTo>
                <a:lnTo>
                  <a:pt x="45542" y="78257"/>
                </a:lnTo>
                <a:lnTo>
                  <a:pt x="51168" y="90957"/>
                </a:lnTo>
                <a:lnTo>
                  <a:pt x="27901" y="90957"/>
                </a:lnTo>
                <a:lnTo>
                  <a:pt x="25006" y="103657"/>
                </a:lnTo>
                <a:lnTo>
                  <a:pt x="37211" y="103657"/>
                </a:lnTo>
                <a:lnTo>
                  <a:pt x="34886" y="116357"/>
                </a:lnTo>
                <a:lnTo>
                  <a:pt x="33909" y="116357"/>
                </a:lnTo>
                <a:lnTo>
                  <a:pt x="40551" y="129057"/>
                </a:lnTo>
                <a:lnTo>
                  <a:pt x="45681" y="129057"/>
                </a:lnTo>
                <a:lnTo>
                  <a:pt x="45351" y="141757"/>
                </a:lnTo>
                <a:lnTo>
                  <a:pt x="38379" y="141757"/>
                </a:lnTo>
                <a:lnTo>
                  <a:pt x="38950" y="154457"/>
                </a:lnTo>
                <a:lnTo>
                  <a:pt x="39535" y="154457"/>
                </a:lnTo>
                <a:lnTo>
                  <a:pt x="43611" y="167157"/>
                </a:lnTo>
                <a:lnTo>
                  <a:pt x="48260" y="154457"/>
                </a:lnTo>
                <a:lnTo>
                  <a:pt x="61048" y="154457"/>
                </a:lnTo>
                <a:lnTo>
                  <a:pt x="62890" y="154457"/>
                </a:lnTo>
                <a:lnTo>
                  <a:pt x="62814" y="164109"/>
                </a:lnTo>
                <a:lnTo>
                  <a:pt x="63373" y="167157"/>
                </a:lnTo>
                <a:lnTo>
                  <a:pt x="65697" y="167157"/>
                </a:lnTo>
                <a:lnTo>
                  <a:pt x="62788" y="179857"/>
                </a:lnTo>
                <a:lnTo>
                  <a:pt x="52984" y="179857"/>
                </a:lnTo>
                <a:lnTo>
                  <a:pt x="55714" y="192557"/>
                </a:lnTo>
                <a:lnTo>
                  <a:pt x="56984" y="192557"/>
                </a:lnTo>
                <a:lnTo>
                  <a:pt x="57315" y="205257"/>
                </a:lnTo>
                <a:lnTo>
                  <a:pt x="60109" y="205257"/>
                </a:lnTo>
                <a:lnTo>
                  <a:pt x="62788" y="217957"/>
                </a:lnTo>
                <a:lnTo>
                  <a:pt x="47091" y="217957"/>
                </a:lnTo>
                <a:lnTo>
                  <a:pt x="52311" y="230657"/>
                </a:lnTo>
                <a:lnTo>
                  <a:pt x="59156" y="230657"/>
                </a:lnTo>
                <a:lnTo>
                  <a:pt x="64922" y="243357"/>
                </a:lnTo>
                <a:lnTo>
                  <a:pt x="72682" y="243357"/>
                </a:lnTo>
                <a:lnTo>
                  <a:pt x="68351" y="256057"/>
                </a:lnTo>
                <a:lnTo>
                  <a:pt x="61633" y="256057"/>
                </a:lnTo>
                <a:lnTo>
                  <a:pt x="62293" y="268757"/>
                </a:lnTo>
                <a:lnTo>
                  <a:pt x="71691" y="268757"/>
                </a:lnTo>
                <a:lnTo>
                  <a:pt x="77914" y="281457"/>
                </a:lnTo>
                <a:lnTo>
                  <a:pt x="69189" y="281457"/>
                </a:lnTo>
                <a:lnTo>
                  <a:pt x="72682" y="294157"/>
                </a:lnTo>
                <a:lnTo>
                  <a:pt x="77571" y="294157"/>
                </a:lnTo>
                <a:lnTo>
                  <a:pt x="76377" y="306857"/>
                </a:lnTo>
                <a:lnTo>
                  <a:pt x="78574" y="306857"/>
                </a:lnTo>
                <a:lnTo>
                  <a:pt x="82562" y="319557"/>
                </a:lnTo>
                <a:lnTo>
                  <a:pt x="89827" y="319557"/>
                </a:lnTo>
                <a:lnTo>
                  <a:pt x="89750" y="332257"/>
                </a:lnTo>
                <a:lnTo>
                  <a:pt x="79654" y="332257"/>
                </a:lnTo>
                <a:lnTo>
                  <a:pt x="87210" y="344957"/>
                </a:lnTo>
                <a:lnTo>
                  <a:pt x="95351" y="332257"/>
                </a:lnTo>
                <a:lnTo>
                  <a:pt x="101168" y="332257"/>
                </a:lnTo>
                <a:lnTo>
                  <a:pt x="94767" y="344957"/>
                </a:lnTo>
                <a:lnTo>
                  <a:pt x="107556" y="344957"/>
                </a:lnTo>
                <a:lnTo>
                  <a:pt x="112788" y="344957"/>
                </a:lnTo>
                <a:lnTo>
                  <a:pt x="112788" y="357657"/>
                </a:lnTo>
                <a:lnTo>
                  <a:pt x="103492" y="357657"/>
                </a:lnTo>
                <a:lnTo>
                  <a:pt x="107556" y="344957"/>
                </a:lnTo>
                <a:lnTo>
                  <a:pt x="99415" y="357657"/>
                </a:lnTo>
                <a:lnTo>
                  <a:pt x="96520" y="357657"/>
                </a:lnTo>
                <a:lnTo>
                  <a:pt x="96520" y="370357"/>
                </a:lnTo>
                <a:lnTo>
                  <a:pt x="104076" y="370357"/>
                </a:lnTo>
                <a:lnTo>
                  <a:pt x="106172" y="370357"/>
                </a:lnTo>
                <a:lnTo>
                  <a:pt x="100584" y="383057"/>
                </a:lnTo>
                <a:lnTo>
                  <a:pt x="101752" y="383057"/>
                </a:lnTo>
                <a:lnTo>
                  <a:pt x="99415" y="395757"/>
                </a:lnTo>
                <a:lnTo>
                  <a:pt x="103492" y="395757"/>
                </a:lnTo>
                <a:lnTo>
                  <a:pt x="99999" y="408457"/>
                </a:lnTo>
                <a:lnTo>
                  <a:pt x="112788" y="408457"/>
                </a:lnTo>
                <a:lnTo>
                  <a:pt x="117449" y="395757"/>
                </a:lnTo>
                <a:lnTo>
                  <a:pt x="122682" y="408457"/>
                </a:lnTo>
                <a:lnTo>
                  <a:pt x="116865" y="408457"/>
                </a:lnTo>
                <a:lnTo>
                  <a:pt x="118605" y="421157"/>
                </a:lnTo>
                <a:lnTo>
                  <a:pt x="108724" y="421157"/>
                </a:lnTo>
                <a:lnTo>
                  <a:pt x="112217" y="433857"/>
                </a:lnTo>
                <a:lnTo>
                  <a:pt x="100596" y="433857"/>
                </a:lnTo>
                <a:lnTo>
                  <a:pt x="88938" y="446557"/>
                </a:lnTo>
                <a:lnTo>
                  <a:pt x="93522" y="446557"/>
                </a:lnTo>
                <a:lnTo>
                  <a:pt x="99707" y="459257"/>
                </a:lnTo>
                <a:lnTo>
                  <a:pt x="95783" y="459257"/>
                </a:lnTo>
                <a:lnTo>
                  <a:pt x="94475" y="471957"/>
                </a:lnTo>
                <a:lnTo>
                  <a:pt x="104660" y="471957"/>
                </a:lnTo>
                <a:lnTo>
                  <a:pt x="94183" y="484657"/>
                </a:lnTo>
                <a:lnTo>
                  <a:pt x="100799" y="484657"/>
                </a:lnTo>
                <a:lnTo>
                  <a:pt x="105575" y="497357"/>
                </a:lnTo>
                <a:lnTo>
                  <a:pt x="105359" y="497357"/>
                </a:lnTo>
                <a:lnTo>
                  <a:pt x="105232" y="510057"/>
                </a:lnTo>
                <a:lnTo>
                  <a:pt x="110464" y="510057"/>
                </a:lnTo>
                <a:lnTo>
                  <a:pt x="105371" y="522757"/>
                </a:lnTo>
                <a:lnTo>
                  <a:pt x="122923" y="522757"/>
                </a:lnTo>
                <a:lnTo>
                  <a:pt x="115125" y="535457"/>
                </a:lnTo>
                <a:lnTo>
                  <a:pt x="144195" y="535457"/>
                </a:lnTo>
                <a:lnTo>
                  <a:pt x="144767" y="548157"/>
                </a:lnTo>
                <a:lnTo>
                  <a:pt x="144475" y="560857"/>
                </a:lnTo>
                <a:lnTo>
                  <a:pt x="145503" y="560857"/>
                </a:lnTo>
                <a:lnTo>
                  <a:pt x="150152" y="573557"/>
                </a:lnTo>
                <a:lnTo>
                  <a:pt x="156400" y="573557"/>
                </a:lnTo>
                <a:lnTo>
                  <a:pt x="152323" y="586257"/>
                </a:lnTo>
                <a:lnTo>
                  <a:pt x="158699" y="586257"/>
                </a:lnTo>
                <a:lnTo>
                  <a:pt x="165481" y="573557"/>
                </a:lnTo>
                <a:lnTo>
                  <a:pt x="177914" y="573557"/>
                </a:lnTo>
                <a:lnTo>
                  <a:pt x="170522" y="586257"/>
                </a:lnTo>
                <a:lnTo>
                  <a:pt x="167233" y="586257"/>
                </a:lnTo>
                <a:lnTo>
                  <a:pt x="164820" y="598957"/>
                </a:lnTo>
                <a:lnTo>
                  <a:pt x="159893" y="598957"/>
                </a:lnTo>
                <a:lnTo>
                  <a:pt x="166865" y="611657"/>
                </a:lnTo>
                <a:lnTo>
                  <a:pt x="169545" y="611657"/>
                </a:lnTo>
                <a:lnTo>
                  <a:pt x="175590" y="598957"/>
                </a:lnTo>
                <a:lnTo>
                  <a:pt x="177025" y="611657"/>
                </a:lnTo>
                <a:lnTo>
                  <a:pt x="179654" y="611657"/>
                </a:lnTo>
                <a:lnTo>
                  <a:pt x="179070" y="624357"/>
                </a:lnTo>
                <a:lnTo>
                  <a:pt x="199428" y="624357"/>
                </a:lnTo>
                <a:lnTo>
                  <a:pt x="205244" y="624357"/>
                </a:lnTo>
                <a:lnTo>
                  <a:pt x="209892" y="611657"/>
                </a:lnTo>
                <a:lnTo>
                  <a:pt x="211048" y="624357"/>
                </a:lnTo>
                <a:lnTo>
                  <a:pt x="219189" y="611657"/>
                </a:lnTo>
                <a:lnTo>
                  <a:pt x="212217" y="624357"/>
                </a:lnTo>
                <a:lnTo>
                  <a:pt x="213956" y="624357"/>
                </a:lnTo>
                <a:lnTo>
                  <a:pt x="212801" y="637057"/>
                </a:lnTo>
                <a:lnTo>
                  <a:pt x="197675" y="637057"/>
                </a:lnTo>
                <a:lnTo>
                  <a:pt x="199428" y="624357"/>
                </a:lnTo>
                <a:lnTo>
                  <a:pt x="192697" y="637057"/>
                </a:lnTo>
                <a:lnTo>
                  <a:pt x="182562" y="637057"/>
                </a:lnTo>
                <a:lnTo>
                  <a:pt x="183146" y="649757"/>
                </a:lnTo>
                <a:lnTo>
                  <a:pt x="205524" y="649757"/>
                </a:lnTo>
                <a:lnTo>
                  <a:pt x="199402" y="662457"/>
                </a:lnTo>
                <a:lnTo>
                  <a:pt x="209308" y="662457"/>
                </a:lnTo>
                <a:lnTo>
                  <a:pt x="213474" y="675157"/>
                </a:lnTo>
                <a:lnTo>
                  <a:pt x="219481" y="662457"/>
                </a:lnTo>
                <a:lnTo>
                  <a:pt x="224193" y="662457"/>
                </a:lnTo>
                <a:lnTo>
                  <a:pt x="224421" y="675157"/>
                </a:lnTo>
                <a:lnTo>
                  <a:pt x="217449" y="675157"/>
                </a:lnTo>
                <a:lnTo>
                  <a:pt x="222821" y="687857"/>
                </a:lnTo>
                <a:lnTo>
                  <a:pt x="234315" y="687857"/>
                </a:lnTo>
                <a:lnTo>
                  <a:pt x="232562" y="700557"/>
                </a:lnTo>
                <a:lnTo>
                  <a:pt x="239064" y="700557"/>
                </a:lnTo>
                <a:lnTo>
                  <a:pt x="242671" y="713257"/>
                </a:lnTo>
                <a:lnTo>
                  <a:pt x="244424" y="713257"/>
                </a:lnTo>
                <a:lnTo>
                  <a:pt x="245351" y="725957"/>
                </a:lnTo>
                <a:lnTo>
                  <a:pt x="251167" y="725957"/>
                </a:lnTo>
                <a:lnTo>
                  <a:pt x="250583" y="738657"/>
                </a:lnTo>
                <a:lnTo>
                  <a:pt x="256400" y="725957"/>
                </a:lnTo>
                <a:lnTo>
                  <a:pt x="272465" y="725957"/>
                </a:lnTo>
                <a:lnTo>
                  <a:pt x="278130" y="738657"/>
                </a:lnTo>
                <a:lnTo>
                  <a:pt x="278498" y="738657"/>
                </a:lnTo>
                <a:lnTo>
                  <a:pt x="275005" y="751357"/>
                </a:lnTo>
                <a:lnTo>
                  <a:pt x="278460" y="751357"/>
                </a:lnTo>
                <a:lnTo>
                  <a:pt x="285178" y="738657"/>
                </a:lnTo>
                <a:lnTo>
                  <a:pt x="291871" y="738657"/>
                </a:lnTo>
                <a:lnTo>
                  <a:pt x="289547" y="751357"/>
                </a:lnTo>
                <a:lnTo>
                  <a:pt x="297688" y="751357"/>
                </a:lnTo>
                <a:lnTo>
                  <a:pt x="305828" y="764057"/>
                </a:lnTo>
                <a:lnTo>
                  <a:pt x="308724" y="764057"/>
                </a:lnTo>
                <a:lnTo>
                  <a:pt x="306400" y="776757"/>
                </a:lnTo>
                <a:lnTo>
                  <a:pt x="324561" y="776757"/>
                </a:lnTo>
                <a:lnTo>
                  <a:pt x="322897" y="789457"/>
                </a:lnTo>
                <a:lnTo>
                  <a:pt x="321995" y="789457"/>
                </a:lnTo>
                <a:lnTo>
                  <a:pt x="322681" y="802157"/>
                </a:lnTo>
                <a:lnTo>
                  <a:pt x="323850" y="802157"/>
                </a:lnTo>
                <a:lnTo>
                  <a:pt x="334314" y="789457"/>
                </a:lnTo>
                <a:lnTo>
                  <a:pt x="338378" y="789457"/>
                </a:lnTo>
                <a:lnTo>
                  <a:pt x="331406" y="802157"/>
                </a:lnTo>
                <a:lnTo>
                  <a:pt x="342455" y="789457"/>
                </a:lnTo>
                <a:lnTo>
                  <a:pt x="336054" y="802157"/>
                </a:lnTo>
                <a:lnTo>
                  <a:pt x="350596" y="802157"/>
                </a:lnTo>
                <a:lnTo>
                  <a:pt x="347687" y="814857"/>
                </a:lnTo>
                <a:lnTo>
                  <a:pt x="355422" y="814857"/>
                </a:lnTo>
                <a:lnTo>
                  <a:pt x="353644" y="827557"/>
                </a:lnTo>
                <a:lnTo>
                  <a:pt x="356984" y="827557"/>
                </a:lnTo>
                <a:lnTo>
                  <a:pt x="360476" y="814857"/>
                </a:lnTo>
                <a:lnTo>
                  <a:pt x="362216" y="814857"/>
                </a:lnTo>
                <a:lnTo>
                  <a:pt x="360476" y="827557"/>
                </a:lnTo>
                <a:lnTo>
                  <a:pt x="371525" y="827557"/>
                </a:lnTo>
                <a:lnTo>
                  <a:pt x="366293" y="840257"/>
                </a:lnTo>
                <a:lnTo>
                  <a:pt x="385254" y="840257"/>
                </a:lnTo>
                <a:lnTo>
                  <a:pt x="391871" y="852957"/>
                </a:lnTo>
                <a:lnTo>
                  <a:pt x="390702" y="840257"/>
                </a:lnTo>
                <a:lnTo>
                  <a:pt x="398272" y="827557"/>
                </a:lnTo>
                <a:lnTo>
                  <a:pt x="401167" y="827557"/>
                </a:lnTo>
                <a:lnTo>
                  <a:pt x="395935" y="840257"/>
                </a:lnTo>
                <a:lnTo>
                  <a:pt x="403504" y="827557"/>
                </a:lnTo>
                <a:lnTo>
                  <a:pt x="405828" y="827557"/>
                </a:lnTo>
                <a:lnTo>
                  <a:pt x="398843" y="840257"/>
                </a:lnTo>
                <a:lnTo>
                  <a:pt x="401167" y="840257"/>
                </a:lnTo>
                <a:lnTo>
                  <a:pt x="399427" y="852957"/>
                </a:lnTo>
                <a:lnTo>
                  <a:pt x="398703" y="852957"/>
                </a:lnTo>
                <a:lnTo>
                  <a:pt x="400265" y="865657"/>
                </a:lnTo>
                <a:lnTo>
                  <a:pt x="404660" y="852957"/>
                </a:lnTo>
                <a:lnTo>
                  <a:pt x="403504" y="865657"/>
                </a:lnTo>
                <a:lnTo>
                  <a:pt x="425005" y="865657"/>
                </a:lnTo>
                <a:lnTo>
                  <a:pt x="429666" y="852957"/>
                </a:lnTo>
                <a:lnTo>
                  <a:pt x="431406" y="865657"/>
                </a:lnTo>
                <a:lnTo>
                  <a:pt x="436638" y="852957"/>
                </a:lnTo>
                <a:lnTo>
                  <a:pt x="440131" y="852957"/>
                </a:lnTo>
                <a:lnTo>
                  <a:pt x="443039" y="865657"/>
                </a:lnTo>
                <a:lnTo>
                  <a:pt x="454088" y="865657"/>
                </a:lnTo>
                <a:lnTo>
                  <a:pt x="458152" y="852957"/>
                </a:lnTo>
                <a:lnTo>
                  <a:pt x="455244" y="865657"/>
                </a:lnTo>
                <a:lnTo>
                  <a:pt x="461645" y="865657"/>
                </a:lnTo>
                <a:lnTo>
                  <a:pt x="455828" y="878357"/>
                </a:lnTo>
                <a:lnTo>
                  <a:pt x="466293" y="878357"/>
                </a:lnTo>
                <a:lnTo>
                  <a:pt x="478497" y="865657"/>
                </a:lnTo>
                <a:lnTo>
                  <a:pt x="489470" y="865657"/>
                </a:lnTo>
                <a:lnTo>
                  <a:pt x="493077" y="878357"/>
                </a:lnTo>
                <a:lnTo>
                  <a:pt x="496519" y="878357"/>
                </a:lnTo>
                <a:lnTo>
                  <a:pt x="500049" y="891057"/>
                </a:lnTo>
                <a:lnTo>
                  <a:pt x="516293" y="891057"/>
                </a:lnTo>
                <a:lnTo>
                  <a:pt x="519785" y="878357"/>
                </a:lnTo>
                <a:lnTo>
                  <a:pt x="527926" y="878357"/>
                </a:lnTo>
                <a:lnTo>
                  <a:pt x="519785" y="891057"/>
                </a:lnTo>
                <a:lnTo>
                  <a:pt x="549427" y="891057"/>
                </a:lnTo>
                <a:lnTo>
                  <a:pt x="551180" y="903757"/>
                </a:lnTo>
                <a:lnTo>
                  <a:pt x="561644" y="903757"/>
                </a:lnTo>
                <a:lnTo>
                  <a:pt x="562800" y="903757"/>
                </a:lnTo>
                <a:lnTo>
                  <a:pt x="563384" y="903757"/>
                </a:lnTo>
                <a:lnTo>
                  <a:pt x="564553" y="897407"/>
                </a:lnTo>
                <a:lnTo>
                  <a:pt x="566293" y="891057"/>
                </a:lnTo>
                <a:lnTo>
                  <a:pt x="565137" y="894232"/>
                </a:lnTo>
                <a:lnTo>
                  <a:pt x="565708" y="891057"/>
                </a:lnTo>
                <a:lnTo>
                  <a:pt x="566293" y="891057"/>
                </a:lnTo>
                <a:lnTo>
                  <a:pt x="570941" y="891057"/>
                </a:lnTo>
                <a:lnTo>
                  <a:pt x="570369" y="903757"/>
                </a:lnTo>
                <a:lnTo>
                  <a:pt x="568617" y="903757"/>
                </a:lnTo>
                <a:lnTo>
                  <a:pt x="566293" y="916457"/>
                </a:lnTo>
                <a:lnTo>
                  <a:pt x="564553" y="916457"/>
                </a:lnTo>
                <a:lnTo>
                  <a:pt x="565137" y="929157"/>
                </a:lnTo>
                <a:lnTo>
                  <a:pt x="570966" y="929157"/>
                </a:lnTo>
                <a:lnTo>
                  <a:pt x="580834" y="916457"/>
                </a:lnTo>
                <a:lnTo>
                  <a:pt x="588518" y="916457"/>
                </a:lnTo>
                <a:lnTo>
                  <a:pt x="587806" y="929157"/>
                </a:lnTo>
                <a:lnTo>
                  <a:pt x="586638" y="929157"/>
                </a:lnTo>
                <a:lnTo>
                  <a:pt x="590130" y="941857"/>
                </a:lnTo>
                <a:lnTo>
                  <a:pt x="593623" y="941857"/>
                </a:lnTo>
                <a:lnTo>
                  <a:pt x="597687" y="954557"/>
                </a:lnTo>
                <a:lnTo>
                  <a:pt x="607580" y="954557"/>
                </a:lnTo>
                <a:lnTo>
                  <a:pt x="604672" y="967257"/>
                </a:lnTo>
                <a:lnTo>
                  <a:pt x="608736" y="967257"/>
                </a:lnTo>
                <a:lnTo>
                  <a:pt x="609841" y="979957"/>
                </a:lnTo>
                <a:lnTo>
                  <a:pt x="617461" y="979957"/>
                </a:lnTo>
                <a:lnTo>
                  <a:pt x="618045" y="992657"/>
                </a:lnTo>
                <a:lnTo>
                  <a:pt x="624433" y="979957"/>
                </a:lnTo>
                <a:lnTo>
                  <a:pt x="623849" y="992657"/>
                </a:lnTo>
                <a:lnTo>
                  <a:pt x="634314" y="979957"/>
                </a:lnTo>
                <a:lnTo>
                  <a:pt x="631990" y="992657"/>
                </a:lnTo>
                <a:lnTo>
                  <a:pt x="646531" y="992657"/>
                </a:lnTo>
                <a:lnTo>
                  <a:pt x="640295" y="1005357"/>
                </a:lnTo>
                <a:lnTo>
                  <a:pt x="645947" y="1005357"/>
                </a:lnTo>
                <a:lnTo>
                  <a:pt x="648271" y="1018057"/>
                </a:lnTo>
                <a:lnTo>
                  <a:pt x="665403" y="1018057"/>
                </a:lnTo>
                <a:lnTo>
                  <a:pt x="660488" y="1030757"/>
                </a:lnTo>
                <a:lnTo>
                  <a:pt x="680250" y="1030757"/>
                </a:lnTo>
                <a:lnTo>
                  <a:pt x="688771" y="1043457"/>
                </a:lnTo>
                <a:lnTo>
                  <a:pt x="699960" y="1043457"/>
                </a:lnTo>
                <a:lnTo>
                  <a:pt x="704672" y="1056157"/>
                </a:lnTo>
                <a:lnTo>
                  <a:pt x="703046" y="1056157"/>
                </a:lnTo>
                <a:lnTo>
                  <a:pt x="708228" y="1068857"/>
                </a:lnTo>
                <a:lnTo>
                  <a:pt x="718629" y="1068857"/>
                </a:lnTo>
                <a:lnTo>
                  <a:pt x="718045" y="1081557"/>
                </a:lnTo>
                <a:lnTo>
                  <a:pt x="723277" y="1068857"/>
                </a:lnTo>
                <a:lnTo>
                  <a:pt x="726401" y="1068857"/>
                </a:lnTo>
                <a:lnTo>
                  <a:pt x="733590" y="1056157"/>
                </a:lnTo>
                <a:lnTo>
                  <a:pt x="738619" y="1056157"/>
                </a:lnTo>
                <a:lnTo>
                  <a:pt x="738022" y="1068857"/>
                </a:lnTo>
                <a:lnTo>
                  <a:pt x="736460" y="1068857"/>
                </a:lnTo>
                <a:lnTo>
                  <a:pt x="734898" y="1070889"/>
                </a:lnTo>
                <a:lnTo>
                  <a:pt x="734898" y="1081557"/>
                </a:lnTo>
                <a:lnTo>
                  <a:pt x="736066" y="1081557"/>
                </a:lnTo>
                <a:lnTo>
                  <a:pt x="739559" y="1068857"/>
                </a:lnTo>
                <a:lnTo>
                  <a:pt x="743623" y="1081557"/>
                </a:lnTo>
                <a:lnTo>
                  <a:pt x="770369" y="1081557"/>
                </a:lnTo>
                <a:lnTo>
                  <a:pt x="771537" y="1094257"/>
                </a:lnTo>
                <a:lnTo>
                  <a:pt x="774433" y="1106957"/>
                </a:lnTo>
                <a:lnTo>
                  <a:pt x="783158" y="1094257"/>
                </a:lnTo>
                <a:lnTo>
                  <a:pt x="783742" y="1106957"/>
                </a:lnTo>
                <a:lnTo>
                  <a:pt x="785482" y="1106957"/>
                </a:lnTo>
                <a:lnTo>
                  <a:pt x="784910" y="1094257"/>
                </a:lnTo>
                <a:lnTo>
                  <a:pt x="792467" y="1094257"/>
                </a:lnTo>
                <a:lnTo>
                  <a:pt x="794791" y="1081557"/>
                </a:lnTo>
                <a:lnTo>
                  <a:pt x="796531" y="1094257"/>
                </a:lnTo>
                <a:lnTo>
                  <a:pt x="799439" y="1094257"/>
                </a:lnTo>
                <a:lnTo>
                  <a:pt x="796531" y="1106957"/>
                </a:lnTo>
                <a:lnTo>
                  <a:pt x="800608" y="1094257"/>
                </a:lnTo>
                <a:lnTo>
                  <a:pt x="805256" y="1094257"/>
                </a:lnTo>
                <a:lnTo>
                  <a:pt x="803516" y="1106957"/>
                </a:lnTo>
                <a:lnTo>
                  <a:pt x="811072" y="1106957"/>
                </a:lnTo>
                <a:lnTo>
                  <a:pt x="808012" y="1116482"/>
                </a:lnTo>
                <a:lnTo>
                  <a:pt x="812812" y="1106957"/>
                </a:lnTo>
                <a:lnTo>
                  <a:pt x="812812" y="1119657"/>
                </a:lnTo>
                <a:lnTo>
                  <a:pt x="814260" y="1119657"/>
                </a:lnTo>
                <a:lnTo>
                  <a:pt x="816597" y="1106957"/>
                </a:lnTo>
                <a:lnTo>
                  <a:pt x="818045" y="1119657"/>
                </a:lnTo>
                <a:lnTo>
                  <a:pt x="831418" y="1119657"/>
                </a:lnTo>
                <a:lnTo>
                  <a:pt x="827887" y="1132357"/>
                </a:lnTo>
                <a:lnTo>
                  <a:pt x="844410" y="1132357"/>
                </a:lnTo>
                <a:lnTo>
                  <a:pt x="850023" y="1145057"/>
                </a:lnTo>
                <a:lnTo>
                  <a:pt x="849439" y="1132357"/>
                </a:lnTo>
                <a:lnTo>
                  <a:pt x="854887" y="1132357"/>
                </a:lnTo>
                <a:lnTo>
                  <a:pt x="854925" y="1145057"/>
                </a:lnTo>
                <a:lnTo>
                  <a:pt x="852932" y="1145057"/>
                </a:lnTo>
                <a:lnTo>
                  <a:pt x="856564" y="1157757"/>
                </a:lnTo>
                <a:lnTo>
                  <a:pt x="861936" y="1157757"/>
                </a:lnTo>
                <a:lnTo>
                  <a:pt x="868629" y="1145057"/>
                </a:lnTo>
                <a:lnTo>
                  <a:pt x="876185" y="1145057"/>
                </a:lnTo>
                <a:lnTo>
                  <a:pt x="872693" y="1157757"/>
                </a:lnTo>
                <a:lnTo>
                  <a:pt x="888390" y="1157757"/>
                </a:lnTo>
                <a:lnTo>
                  <a:pt x="886650" y="1170457"/>
                </a:lnTo>
                <a:lnTo>
                  <a:pt x="900023" y="1170457"/>
                </a:lnTo>
                <a:lnTo>
                  <a:pt x="906424" y="1157757"/>
                </a:lnTo>
                <a:lnTo>
                  <a:pt x="905256" y="1157757"/>
                </a:lnTo>
                <a:lnTo>
                  <a:pt x="907580" y="1145057"/>
                </a:lnTo>
                <a:lnTo>
                  <a:pt x="910488" y="1145057"/>
                </a:lnTo>
                <a:lnTo>
                  <a:pt x="908164" y="1157757"/>
                </a:lnTo>
                <a:lnTo>
                  <a:pt x="913396" y="1157757"/>
                </a:lnTo>
                <a:lnTo>
                  <a:pt x="912812" y="1170457"/>
                </a:lnTo>
                <a:lnTo>
                  <a:pt x="911656" y="1170457"/>
                </a:lnTo>
                <a:lnTo>
                  <a:pt x="908164" y="1183157"/>
                </a:lnTo>
                <a:lnTo>
                  <a:pt x="919213" y="1183157"/>
                </a:lnTo>
                <a:lnTo>
                  <a:pt x="922121" y="1170457"/>
                </a:lnTo>
                <a:lnTo>
                  <a:pt x="921537" y="1170457"/>
                </a:lnTo>
                <a:lnTo>
                  <a:pt x="924445" y="1157757"/>
                </a:lnTo>
                <a:lnTo>
                  <a:pt x="924445" y="1170457"/>
                </a:lnTo>
                <a:lnTo>
                  <a:pt x="930986" y="1170457"/>
                </a:lnTo>
                <a:lnTo>
                  <a:pt x="934478" y="1157757"/>
                </a:lnTo>
                <a:lnTo>
                  <a:pt x="936650" y="1170457"/>
                </a:lnTo>
                <a:lnTo>
                  <a:pt x="937234" y="1170457"/>
                </a:lnTo>
                <a:lnTo>
                  <a:pt x="941298" y="1157757"/>
                </a:lnTo>
                <a:lnTo>
                  <a:pt x="943051" y="1170457"/>
                </a:lnTo>
                <a:lnTo>
                  <a:pt x="941298" y="1170457"/>
                </a:lnTo>
                <a:lnTo>
                  <a:pt x="940142" y="1183157"/>
                </a:lnTo>
                <a:lnTo>
                  <a:pt x="943051" y="1183157"/>
                </a:lnTo>
                <a:lnTo>
                  <a:pt x="946531" y="1195857"/>
                </a:lnTo>
                <a:lnTo>
                  <a:pt x="953909" y="1183157"/>
                </a:lnTo>
                <a:lnTo>
                  <a:pt x="961097" y="1183157"/>
                </a:lnTo>
                <a:lnTo>
                  <a:pt x="959332" y="1195857"/>
                </a:lnTo>
                <a:lnTo>
                  <a:pt x="960488" y="1195857"/>
                </a:lnTo>
                <a:lnTo>
                  <a:pt x="958748" y="1208557"/>
                </a:lnTo>
                <a:lnTo>
                  <a:pt x="961593" y="1195857"/>
                </a:lnTo>
                <a:lnTo>
                  <a:pt x="962812" y="1208557"/>
                </a:lnTo>
                <a:lnTo>
                  <a:pt x="964476" y="1208557"/>
                </a:lnTo>
                <a:lnTo>
                  <a:pt x="968629" y="1195857"/>
                </a:lnTo>
                <a:lnTo>
                  <a:pt x="967473" y="1208557"/>
                </a:lnTo>
                <a:lnTo>
                  <a:pt x="968629" y="1208557"/>
                </a:lnTo>
                <a:lnTo>
                  <a:pt x="969505" y="1202207"/>
                </a:lnTo>
                <a:lnTo>
                  <a:pt x="970368" y="1195857"/>
                </a:lnTo>
                <a:lnTo>
                  <a:pt x="976769" y="1195857"/>
                </a:lnTo>
                <a:lnTo>
                  <a:pt x="981417" y="1208557"/>
                </a:lnTo>
                <a:lnTo>
                  <a:pt x="990727" y="1208557"/>
                </a:lnTo>
                <a:lnTo>
                  <a:pt x="996251" y="1195857"/>
                </a:lnTo>
                <a:lnTo>
                  <a:pt x="1005357" y="1195857"/>
                </a:lnTo>
                <a:lnTo>
                  <a:pt x="1009916" y="1183157"/>
                </a:lnTo>
                <a:lnTo>
                  <a:pt x="1011656" y="1183157"/>
                </a:lnTo>
                <a:lnTo>
                  <a:pt x="1011072" y="1195857"/>
                </a:lnTo>
                <a:lnTo>
                  <a:pt x="1006424" y="1195857"/>
                </a:lnTo>
                <a:lnTo>
                  <a:pt x="1008164" y="1208557"/>
                </a:lnTo>
                <a:lnTo>
                  <a:pt x="1011072" y="1208557"/>
                </a:lnTo>
                <a:lnTo>
                  <a:pt x="1015149" y="1195857"/>
                </a:lnTo>
                <a:lnTo>
                  <a:pt x="1013396" y="1208557"/>
                </a:lnTo>
                <a:lnTo>
                  <a:pt x="1016304" y="1208557"/>
                </a:lnTo>
                <a:lnTo>
                  <a:pt x="1018628" y="1195857"/>
                </a:lnTo>
                <a:lnTo>
                  <a:pt x="1016304" y="1195857"/>
                </a:lnTo>
                <a:lnTo>
                  <a:pt x="1021537" y="1183157"/>
                </a:lnTo>
                <a:lnTo>
                  <a:pt x="1031138" y="1195857"/>
                </a:lnTo>
                <a:lnTo>
                  <a:pt x="1059916" y="1195857"/>
                </a:lnTo>
                <a:lnTo>
                  <a:pt x="1056386" y="1208557"/>
                </a:lnTo>
                <a:lnTo>
                  <a:pt x="1053515" y="1221257"/>
                </a:lnTo>
                <a:lnTo>
                  <a:pt x="1052385" y="1233957"/>
                </a:lnTo>
                <a:lnTo>
                  <a:pt x="1054100" y="1246657"/>
                </a:lnTo>
                <a:lnTo>
                  <a:pt x="1061656" y="1233957"/>
                </a:lnTo>
                <a:lnTo>
                  <a:pt x="1061656" y="1246657"/>
                </a:lnTo>
                <a:lnTo>
                  <a:pt x="1063980" y="1246657"/>
                </a:lnTo>
                <a:lnTo>
                  <a:pt x="1071829" y="1235227"/>
                </a:lnTo>
                <a:lnTo>
                  <a:pt x="1071537" y="1233957"/>
                </a:lnTo>
                <a:lnTo>
                  <a:pt x="1072705" y="1233957"/>
                </a:lnTo>
                <a:lnTo>
                  <a:pt x="1076198" y="1233957"/>
                </a:lnTo>
                <a:lnTo>
                  <a:pt x="1076769" y="1246657"/>
                </a:lnTo>
                <a:lnTo>
                  <a:pt x="1092530" y="1246657"/>
                </a:lnTo>
                <a:lnTo>
                  <a:pt x="1091895" y="1259357"/>
                </a:lnTo>
                <a:lnTo>
                  <a:pt x="1093635" y="1246657"/>
                </a:lnTo>
                <a:lnTo>
                  <a:pt x="1099629" y="1246657"/>
                </a:lnTo>
                <a:lnTo>
                  <a:pt x="1102499" y="1259357"/>
                </a:lnTo>
                <a:lnTo>
                  <a:pt x="1106030" y="1259357"/>
                </a:lnTo>
                <a:lnTo>
                  <a:pt x="1105839" y="1272057"/>
                </a:lnTo>
                <a:lnTo>
                  <a:pt x="1110754" y="1259357"/>
                </a:lnTo>
                <a:lnTo>
                  <a:pt x="1127937" y="1259357"/>
                </a:lnTo>
                <a:lnTo>
                  <a:pt x="1129677" y="1272057"/>
                </a:lnTo>
                <a:lnTo>
                  <a:pt x="1132001" y="1259357"/>
                </a:lnTo>
                <a:lnTo>
                  <a:pt x="1135126" y="1246657"/>
                </a:lnTo>
                <a:lnTo>
                  <a:pt x="1142136" y="1246657"/>
                </a:lnTo>
                <a:lnTo>
                  <a:pt x="1140371" y="1259357"/>
                </a:lnTo>
                <a:lnTo>
                  <a:pt x="1145374" y="1259357"/>
                </a:lnTo>
                <a:lnTo>
                  <a:pt x="1145374" y="1246657"/>
                </a:lnTo>
                <a:lnTo>
                  <a:pt x="1146479" y="1259357"/>
                </a:lnTo>
                <a:lnTo>
                  <a:pt x="1147584" y="1259357"/>
                </a:lnTo>
                <a:lnTo>
                  <a:pt x="1147699" y="1272057"/>
                </a:lnTo>
                <a:lnTo>
                  <a:pt x="1149540" y="1259357"/>
                </a:lnTo>
                <a:lnTo>
                  <a:pt x="1156639" y="1259357"/>
                </a:lnTo>
                <a:lnTo>
                  <a:pt x="1156716" y="1272057"/>
                </a:lnTo>
                <a:lnTo>
                  <a:pt x="1161072" y="1272057"/>
                </a:lnTo>
                <a:lnTo>
                  <a:pt x="1160500" y="1259357"/>
                </a:lnTo>
                <a:lnTo>
                  <a:pt x="1165656" y="1259357"/>
                </a:lnTo>
                <a:lnTo>
                  <a:pt x="1165098" y="1272057"/>
                </a:lnTo>
                <a:lnTo>
                  <a:pt x="1169212" y="1272057"/>
                </a:lnTo>
                <a:lnTo>
                  <a:pt x="1173289" y="1259357"/>
                </a:lnTo>
                <a:lnTo>
                  <a:pt x="1176782" y="1259357"/>
                </a:lnTo>
                <a:lnTo>
                  <a:pt x="1175613" y="1272057"/>
                </a:lnTo>
                <a:lnTo>
                  <a:pt x="1179804" y="1259357"/>
                </a:lnTo>
                <a:lnTo>
                  <a:pt x="1193634" y="1259357"/>
                </a:lnTo>
                <a:lnTo>
                  <a:pt x="1193634" y="1246657"/>
                </a:lnTo>
                <a:lnTo>
                  <a:pt x="1194219" y="1233957"/>
                </a:lnTo>
                <a:lnTo>
                  <a:pt x="1197711" y="1233957"/>
                </a:lnTo>
                <a:lnTo>
                  <a:pt x="1197127" y="1246657"/>
                </a:lnTo>
                <a:lnTo>
                  <a:pt x="1195844" y="1246657"/>
                </a:lnTo>
                <a:lnTo>
                  <a:pt x="1194803" y="1259357"/>
                </a:lnTo>
                <a:lnTo>
                  <a:pt x="1200035" y="1246657"/>
                </a:lnTo>
                <a:lnTo>
                  <a:pt x="1205852" y="1233957"/>
                </a:lnTo>
                <a:lnTo>
                  <a:pt x="1208747" y="1246657"/>
                </a:lnTo>
                <a:lnTo>
                  <a:pt x="1204899" y="1246657"/>
                </a:lnTo>
                <a:lnTo>
                  <a:pt x="1203109" y="1259357"/>
                </a:lnTo>
                <a:lnTo>
                  <a:pt x="1197317" y="1259357"/>
                </a:lnTo>
                <a:lnTo>
                  <a:pt x="1197711" y="1272057"/>
                </a:lnTo>
                <a:lnTo>
                  <a:pt x="1204683" y="1284757"/>
                </a:lnTo>
                <a:lnTo>
                  <a:pt x="1206423" y="1272057"/>
                </a:lnTo>
                <a:lnTo>
                  <a:pt x="1215148" y="1272057"/>
                </a:lnTo>
                <a:lnTo>
                  <a:pt x="1213408" y="1259357"/>
                </a:lnTo>
                <a:lnTo>
                  <a:pt x="1223581" y="1259357"/>
                </a:lnTo>
                <a:lnTo>
                  <a:pt x="1225943" y="1272057"/>
                </a:lnTo>
                <a:lnTo>
                  <a:pt x="1230261" y="1272057"/>
                </a:lnTo>
                <a:lnTo>
                  <a:pt x="1231874" y="1259357"/>
                </a:lnTo>
                <a:lnTo>
                  <a:pt x="1238986" y="1259357"/>
                </a:lnTo>
                <a:lnTo>
                  <a:pt x="1236662" y="1272057"/>
                </a:lnTo>
                <a:lnTo>
                  <a:pt x="1240434" y="1272057"/>
                </a:lnTo>
                <a:lnTo>
                  <a:pt x="1242479" y="1259357"/>
                </a:lnTo>
                <a:lnTo>
                  <a:pt x="1243634" y="1272057"/>
                </a:lnTo>
                <a:lnTo>
                  <a:pt x="1247559" y="1272057"/>
                </a:lnTo>
                <a:lnTo>
                  <a:pt x="1248702" y="1259357"/>
                </a:lnTo>
                <a:lnTo>
                  <a:pt x="1250619" y="1259357"/>
                </a:lnTo>
                <a:lnTo>
                  <a:pt x="1251191" y="1272057"/>
                </a:lnTo>
                <a:lnTo>
                  <a:pt x="1256969" y="1272057"/>
                </a:lnTo>
                <a:lnTo>
                  <a:pt x="1262900" y="1259357"/>
                </a:lnTo>
                <a:lnTo>
                  <a:pt x="1273289" y="1259357"/>
                </a:lnTo>
                <a:lnTo>
                  <a:pt x="1275029" y="1272057"/>
                </a:lnTo>
                <a:lnTo>
                  <a:pt x="1308176" y="1272057"/>
                </a:lnTo>
                <a:lnTo>
                  <a:pt x="1311668" y="1259357"/>
                </a:lnTo>
                <a:lnTo>
                  <a:pt x="1312824" y="1259357"/>
                </a:lnTo>
                <a:lnTo>
                  <a:pt x="1316316" y="1259357"/>
                </a:lnTo>
                <a:lnTo>
                  <a:pt x="1317282" y="1269885"/>
                </a:lnTo>
                <a:lnTo>
                  <a:pt x="1321955" y="1259357"/>
                </a:lnTo>
                <a:lnTo>
                  <a:pt x="1346542" y="1259357"/>
                </a:lnTo>
                <a:lnTo>
                  <a:pt x="1348346" y="1246657"/>
                </a:lnTo>
                <a:lnTo>
                  <a:pt x="1381429" y="1246657"/>
                </a:lnTo>
                <a:lnTo>
                  <a:pt x="1387246" y="1259357"/>
                </a:lnTo>
                <a:lnTo>
                  <a:pt x="1388960" y="1246657"/>
                </a:lnTo>
                <a:lnTo>
                  <a:pt x="1405851" y="1246657"/>
                </a:lnTo>
                <a:lnTo>
                  <a:pt x="1409484" y="1259357"/>
                </a:lnTo>
                <a:lnTo>
                  <a:pt x="1418640" y="1259357"/>
                </a:lnTo>
                <a:lnTo>
                  <a:pt x="1417485" y="1246657"/>
                </a:lnTo>
                <a:lnTo>
                  <a:pt x="1420393" y="1246657"/>
                </a:lnTo>
                <a:lnTo>
                  <a:pt x="1422717" y="1259357"/>
                </a:lnTo>
                <a:lnTo>
                  <a:pt x="1425041" y="1246657"/>
                </a:lnTo>
                <a:lnTo>
                  <a:pt x="1429689" y="1259357"/>
                </a:lnTo>
                <a:lnTo>
                  <a:pt x="1432013" y="1246657"/>
                </a:lnTo>
                <a:lnTo>
                  <a:pt x="1439722" y="1246657"/>
                </a:lnTo>
                <a:lnTo>
                  <a:pt x="1441894" y="1259357"/>
                </a:lnTo>
                <a:lnTo>
                  <a:pt x="1451203" y="1246657"/>
                </a:lnTo>
                <a:lnTo>
                  <a:pt x="1451762" y="1246657"/>
                </a:lnTo>
                <a:lnTo>
                  <a:pt x="1452943" y="1259357"/>
                </a:lnTo>
                <a:lnTo>
                  <a:pt x="1455851" y="1259357"/>
                </a:lnTo>
                <a:lnTo>
                  <a:pt x="1454696" y="1246657"/>
                </a:lnTo>
                <a:lnTo>
                  <a:pt x="1469224" y="1246657"/>
                </a:lnTo>
                <a:lnTo>
                  <a:pt x="1469809" y="1259357"/>
                </a:lnTo>
                <a:lnTo>
                  <a:pt x="1474457" y="1259357"/>
                </a:lnTo>
                <a:lnTo>
                  <a:pt x="1478534" y="1246657"/>
                </a:lnTo>
                <a:lnTo>
                  <a:pt x="1491322" y="1246657"/>
                </a:lnTo>
                <a:lnTo>
                  <a:pt x="1488414" y="1233957"/>
                </a:lnTo>
                <a:lnTo>
                  <a:pt x="1490738" y="1221257"/>
                </a:lnTo>
                <a:lnTo>
                  <a:pt x="1491640" y="1224076"/>
                </a:lnTo>
                <a:lnTo>
                  <a:pt x="1491907" y="1221257"/>
                </a:lnTo>
                <a:lnTo>
                  <a:pt x="1495386" y="1221257"/>
                </a:lnTo>
                <a:lnTo>
                  <a:pt x="1497711" y="1233957"/>
                </a:lnTo>
                <a:lnTo>
                  <a:pt x="1496555" y="1246657"/>
                </a:lnTo>
                <a:lnTo>
                  <a:pt x="1499463" y="1233957"/>
                </a:lnTo>
                <a:lnTo>
                  <a:pt x="1500619" y="1233957"/>
                </a:lnTo>
                <a:lnTo>
                  <a:pt x="1500035" y="1246657"/>
                </a:lnTo>
                <a:lnTo>
                  <a:pt x="1520977" y="1246657"/>
                </a:lnTo>
                <a:lnTo>
                  <a:pt x="1523873" y="1233957"/>
                </a:lnTo>
                <a:lnTo>
                  <a:pt x="1531442" y="1233957"/>
                </a:lnTo>
                <a:lnTo>
                  <a:pt x="1528533" y="1221257"/>
                </a:lnTo>
                <a:lnTo>
                  <a:pt x="1554695" y="1221257"/>
                </a:lnTo>
                <a:lnTo>
                  <a:pt x="1555851" y="1221257"/>
                </a:lnTo>
                <a:lnTo>
                  <a:pt x="1555407" y="1219835"/>
                </a:lnTo>
                <a:lnTo>
                  <a:pt x="1561084" y="1208557"/>
                </a:lnTo>
                <a:lnTo>
                  <a:pt x="1559928" y="1221257"/>
                </a:lnTo>
                <a:lnTo>
                  <a:pt x="1569224" y="1221257"/>
                </a:lnTo>
                <a:lnTo>
                  <a:pt x="1576781" y="1208557"/>
                </a:lnTo>
                <a:lnTo>
                  <a:pt x="1574457" y="1208557"/>
                </a:lnTo>
                <a:lnTo>
                  <a:pt x="1572717" y="1195857"/>
                </a:lnTo>
                <a:lnTo>
                  <a:pt x="1577365" y="1195857"/>
                </a:lnTo>
                <a:lnTo>
                  <a:pt x="1578533" y="1208557"/>
                </a:lnTo>
                <a:lnTo>
                  <a:pt x="1581696" y="1195857"/>
                </a:lnTo>
                <a:lnTo>
                  <a:pt x="1586458" y="1195857"/>
                </a:lnTo>
                <a:lnTo>
                  <a:pt x="1592186" y="1208557"/>
                </a:lnTo>
                <a:lnTo>
                  <a:pt x="1614576" y="1208557"/>
                </a:lnTo>
                <a:lnTo>
                  <a:pt x="1619808" y="1195857"/>
                </a:lnTo>
                <a:lnTo>
                  <a:pt x="1640827" y="1195857"/>
                </a:lnTo>
                <a:lnTo>
                  <a:pt x="1644815" y="1183157"/>
                </a:lnTo>
                <a:lnTo>
                  <a:pt x="1655343" y="1195857"/>
                </a:lnTo>
                <a:lnTo>
                  <a:pt x="1663204" y="1195857"/>
                </a:lnTo>
                <a:lnTo>
                  <a:pt x="1670735" y="1183157"/>
                </a:lnTo>
                <a:lnTo>
                  <a:pt x="1677365" y="1183157"/>
                </a:lnTo>
                <a:lnTo>
                  <a:pt x="1676793" y="1170457"/>
                </a:lnTo>
                <a:lnTo>
                  <a:pt x="1679117" y="1176807"/>
                </a:lnTo>
                <a:lnTo>
                  <a:pt x="1679117" y="1170457"/>
                </a:lnTo>
                <a:lnTo>
                  <a:pt x="1739582" y="1170457"/>
                </a:lnTo>
                <a:lnTo>
                  <a:pt x="1741195" y="1157757"/>
                </a:lnTo>
                <a:lnTo>
                  <a:pt x="1738490" y="1145057"/>
                </a:lnTo>
                <a:lnTo>
                  <a:pt x="1743075" y="1145057"/>
                </a:lnTo>
                <a:lnTo>
                  <a:pt x="1746554" y="1157757"/>
                </a:lnTo>
                <a:lnTo>
                  <a:pt x="1748307" y="1145057"/>
                </a:lnTo>
                <a:lnTo>
                  <a:pt x="1762836" y="1145057"/>
                </a:lnTo>
                <a:lnTo>
                  <a:pt x="1769821" y="1132357"/>
                </a:lnTo>
                <a:lnTo>
                  <a:pt x="1776209" y="1132357"/>
                </a:lnTo>
                <a:lnTo>
                  <a:pt x="1779701" y="1119657"/>
                </a:lnTo>
                <a:lnTo>
                  <a:pt x="1780286" y="1132357"/>
                </a:lnTo>
                <a:lnTo>
                  <a:pt x="1787982" y="1132357"/>
                </a:lnTo>
                <a:lnTo>
                  <a:pt x="1788706" y="1119657"/>
                </a:lnTo>
                <a:lnTo>
                  <a:pt x="1790750" y="1119657"/>
                </a:lnTo>
                <a:lnTo>
                  <a:pt x="1793659" y="1132357"/>
                </a:lnTo>
                <a:lnTo>
                  <a:pt x="1796135" y="1132357"/>
                </a:lnTo>
                <a:lnTo>
                  <a:pt x="1796923" y="1119657"/>
                </a:lnTo>
                <a:lnTo>
                  <a:pt x="1809927" y="1119657"/>
                </a:lnTo>
                <a:lnTo>
                  <a:pt x="1809356" y="1106957"/>
                </a:lnTo>
                <a:lnTo>
                  <a:pt x="1819313" y="1106957"/>
                </a:lnTo>
                <a:lnTo>
                  <a:pt x="1821484" y="1094257"/>
                </a:lnTo>
                <a:lnTo>
                  <a:pt x="1825015" y="1094257"/>
                </a:lnTo>
                <a:lnTo>
                  <a:pt x="1829701" y="1106957"/>
                </a:lnTo>
                <a:lnTo>
                  <a:pt x="1832648" y="1094257"/>
                </a:lnTo>
                <a:lnTo>
                  <a:pt x="1838426" y="1094257"/>
                </a:lnTo>
                <a:lnTo>
                  <a:pt x="1840750" y="1106957"/>
                </a:lnTo>
                <a:lnTo>
                  <a:pt x="1844230" y="1094257"/>
                </a:lnTo>
                <a:lnTo>
                  <a:pt x="1845398" y="1094257"/>
                </a:lnTo>
                <a:lnTo>
                  <a:pt x="1840166" y="1081557"/>
                </a:lnTo>
                <a:lnTo>
                  <a:pt x="1848307" y="1094257"/>
                </a:lnTo>
                <a:lnTo>
                  <a:pt x="1849462" y="1094257"/>
                </a:lnTo>
                <a:lnTo>
                  <a:pt x="1851799" y="1081557"/>
                </a:lnTo>
                <a:lnTo>
                  <a:pt x="1864791" y="1081557"/>
                </a:lnTo>
                <a:lnTo>
                  <a:pt x="1868868" y="1068857"/>
                </a:lnTo>
                <a:lnTo>
                  <a:pt x="1873275" y="1056157"/>
                </a:lnTo>
                <a:lnTo>
                  <a:pt x="1880425" y="1056157"/>
                </a:lnTo>
                <a:lnTo>
                  <a:pt x="1878101" y="1068857"/>
                </a:lnTo>
                <a:lnTo>
                  <a:pt x="1881428" y="1068857"/>
                </a:lnTo>
                <a:lnTo>
                  <a:pt x="1882749" y="1056157"/>
                </a:lnTo>
                <a:lnTo>
                  <a:pt x="1885175" y="1056157"/>
                </a:lnTo>
                <a:lnTo>
                  <a:pt x="1890750" y="1043457"/>
                </a:lnTo>
                <a:lnTo>
                  <a:pt x="1894243" y="1043457"/>
                </a:lnTo>
                <a:lnTo>
                  <a:pt x="1893658" y="1056157"/>
                </a:lnTo>
                <a:lnTo>
                  <a:pt x="1898535" y="1056157"/>
                </a:lnTo>
                <a:lnTo>
                  <a:pt x="1904199" y="1043457"/>
                </a:lnTo>
                <a:lnTo>
                  <a:pt x="1909521" y="1043457"/>
                </a:lnTo>
                <a:lnTo>
                  <a:pt x="1912835" y="1030757"/>
                </a:lnTo>
                <a:lnTo>
                  <a:pt x="1909089" y="1030757"/>
                </a:lnTo>
                <a:lnTo>
                  <a:pt x="1906524" y="1018057"/>
                </a:lnTo>
                <a:lnTo>
                  <a:pt x="1904923" y="1018057"/>
                </a:lnTo>
                <a:lnTo>
                  <a:pt x="1902955" y="1005357"/>
                </a:lnTo>
                <a:lnTo>
                  <a:pt x="1909114" y="1018057"/>
                </a:lnTo>
                <a:lnTo>
                  <a:pt x="1917915" y="1018057"/>
                </a:lnTo>
                <a:lnTo>
                  <a:pt x="1922462" y="1026147"/>
                </a:lnTo>
                <a:lnTo>
                  <a:pt x="1923313" y="1030757"/>
                </a:lnTo>
                <a:lnTo>
                  <a:pt x="1924469" y="1030757"/>
                </a:lnTo>
                <a:lnTo>
                  <a:pt x="1923910" y="1028725"/>
                </a:lnTo>
                <a:lnTo>
                  <a:pt x="1925053" y="1030757"/>
                </a:lnTo>
                <a:lnTo>
                  <a:pt x="1930285" y="1030757"/>
                </a:lnTo>
                <a:lnTo>
                  <a:pt x="1923313" y="1018057"/>
                </a:lnTo>
                <a:lnTo>
                  <a:pt x="1930285" y="1018057"/>
                </a:lnTo>
                <a:lnTo>
                  <a:pt x="1927961" y="1005357"/>
                </a:lnTo>
                <a:lnTo>
                  <a:pt x="1933778" y="1005357"/>
                </a:lnTo>
                <a:lnTo>
                  <a:pt x="1934933" y="1018057"/>
                </a:lnTo>
                <a:lnTo>
                  <a:pt x="1936102" y="1018057"/>
                </a:lnTo>
                <a:lnTo>
                  <a:pt x="1938388" y="1005357"/>
                </a:lnTo>
                <a:lnTo>
                  <a:pt x="1939150" y="1005357"/>
                </a:lnTo>
                <a:lnTo>
                  <a:pt x="1941004" y="992657"/>
                </a:lnTo>
                <a:lnTo>
                  <a:pt x="1946567" y="992657"/>
                </a:lnTo>
                <a:lnTo>
                  <a:pt x="1950783" y="1005357"/>
                </a:lnTo>
                <a:lnTo>
                  <a:pt x="1961680" y="1005357"/>
                </a:lnTo>
                <a:lnTo>
                  <a:pt x="1955863" y="992657"/>
                </a:lnTo>
                <a:lnTo>
                  <a:pt x="1959356" y="992657"/>
                </a:lnTo>
                <a:lnTo>
                  <a:pt x="1955863" y="979957"/>
                </a:lnTo>
                <a:lnTo>
                  <a:pt x="1959940" y="979957"/>
                </a:lnTo>
                <a:lnTo>
                  <a:pt x="1950046" y="967257"/>
                </a:lnTo>
                <a:lnTo>
                  <a:pt x="1972729" y="967257"/>
                </a:lnTo>
                <a:lnTo>
                  <a:pt x="1977961" y="979957"/>
                </a:lnTo>
                <a:lnTo>
                  <a:pt x="1980285" y="979957"/>
                </a:lnTo>
                <a:lnTo>
                  <a:pt x="1978901" y="967257"/>
                </a:lnTo>
                <a:lnTo>
                  <a:pt x="1982000" y="967257"/>
                </a:lnTo>
                <a:lnTo>
                  <a:pt x="1980285" y="954557"/>
                </a:lnTo>
                <a:lnTo>
                  <a:pt x="1981454" y="954557"/>
                </a:lnTo>
                <a:lnTo>
                  <a:pt x="1986102" y="967257"/>
                </a:lnTo>
                <a:lnTo>
                  <a:pt x="1987257" y="967257"/>
                </a:lnTo>
                <a:lnTo>
                  <a:pt x="1982609" y="954557"/>
                </a:lnTo>
                <a:lnTo>
                  <a:pt x="1986102" y="954557"/>
                </a:lnTo>
                <a:lnTo>
                  <a:pt x="1987257" y="967257"/>
                </a:lnTo>
                <a:lnTo>
                  <a:pt x="1990864" y="967257"/>
                </a:lnTo>
                <a:lnTo>
                  <a:pt x="1987486" y="954557"/>
                </a:lnTo>
                <a:lnTo>
                  <a:pt x="1996567" y="954557"/>
                </a:lnTo>
                <a:lnTo>
                  <a:pt x="1995398" y="941857"/>
                </a:lnTo>
                <a:lnTo>
                  <a:pt x="2003539" y="941857"/>
                </a:lnTo>
                <a:lnTo>
                  <a:pt x="2007743" y="954557"/>
                </a:lnTo>
                <a:lnTo>
                  <a:pt x="2013750" y="954557"/>
                </a:lnTo>
                <a:lnTo>
                  <a:pt x="2015820" y="941857"/>
                </a:lnTo>
                <a:lnTo>
                  <a:pt x="2018449" y="941857"/>
                </a:lnTo>
                <a:lnTo>
                  <a:pt x="2023313" y="929157"/>
                </a:lnTo>
                <a:lnTo>
                  <a:pt x="2040750" y="929157"/>
                </a:lnTo>
                <a:lnTo>
                  <a:pt x="2040750" y="916457"/>
                </a:lnTo>
                <a:lnTo>
                  <a:pt x="2059355" y="916457"/>
                </a:lnTo>
                <a:lnTo>
                  <a:pt x="2057031" y="903757"/>
                </a:lnTo>
                <a:lnTo>
                  <a:pt x="2066683" y="903757"/>
                </a:lnTo>
                <a:lnTo>
                  <a:pt x="2070188" y="891057"/>
                </a:lnTo>
                <a:lnTo>
                  <a:pt x="2085517" y="891057"/>
                </a:lnTo>
                <a:lnTo>
                  <a:pt x="2089010" y="878357"/>
                </a:lnTo>
                <a:lnTo>
                  <a:pt x="2087270" y="878357"/>
                </a:lnTo>
                <a:lnTo>
                  <a:pt x="2086102" y="869899"/>
                </a:lnTo>
                <a:lnTo>
                  <a:pt x="2086102" y="878357"/>
                </a:lnTo>
                <a:lnTo>
                  <a:pt x="2078545" y="878357"/>
                </a:lnTo>
                <a:lnTo>
                  <a:pt x="2076221" y="865657"/>
                </a:lnTo>
                <a:lnTo>
                  <a:pt x="2077377" y="865657"/>
                </a:lnTo>
                <a:lnTo>
                  <a:pt x="2086102" y="878357"/>
                </a:lnTo>
                <a:lnTo>
                  <a:pt x="2086102" y="869899"/>
                </a:lnTo>
                <a:lnTo>
                  <a:pt x="2085517" y="865657"/>
                </a:lnTo>
                <a:lnTo>
                  <a:pt x="2089010" y="865657"/>
                </a:lnTo>
                <a:lnTo>
                  <a:pt x="2086686" y="852957"/>
                </a:lnTo>
                <a:lnTo>
                  <a:pt x="2089594" y="852957"/>
                </a:lnTo>
                <a:lnTo>
                  <a:pt x="2095576" y="863015"/>
                </a:lnTo>
                <a:lnTo>
                  <a:pt x="2094242" y="852957"/>
                </a:lnTo>
                <a:lnTo>
                  <a:pt x="2097151" y="852957"/>
                </a:lnTo>
                <a:lnTo>
                  <a:pt x="2097735" y="865657"/>
                </a:lnTo>
                <a:lnTo>
                  <a:pt x="2114016" y="865657"/>
                </a:lnTo>
                <a:lnTo>
                  <a:pt x="2108314" y="852957"/>
                </a:lnTo>
                <a:lnTo>
                  <a:pt x="2109432" y="852957"/>
                </a:lnTo>
                <a:lnTo>
                  <a:pt x="2111972" y="840257"/>
                </a:lnTo>
                <a:lnTo>
                  <a:pt x="2114486" y="840257"/>
                </a:lnTo>
                <a:lnTo>
                  <a:pt x="2116912" y="852957"/>
                </a:lnTo>
                <a:lnTo>
                  <a:pt x="2137854" y="852957"/>
                </a:lnTo>
                <a:lnTo>
                  <a:pt x="2134946" y="840257"/>
                </a:lnTo>
                <a:lnTo>
                  <a:pt x="2137270" y="840257"/>
                </a:lnTo>
                <a:lnTo>
                  <a:pt x="2149005" y="840257"/>
                </a:lnTo>
                <a:lnTo>
                  <a:pt x="2149475" y="827557"/>
                </a:lnTo>
                <a:lnTo>
                  <a:pt x="2148471" y="827557"/>
                </a:lnTo>
                <a:lnTo>
                  <a:pt x="2146211" y="814857"/>
                </a:lnTo>
                <a:lnTo>
                  <a:pt x="2143836" y="802157"/>
                </a:lnTo>
                <a:lnTo>
                  <a:pt x="2148319" y="802157"/>
                </a:lnTo>
                <a:lnTo>
                  <a:pt x="2150059" y="814857"/>
                </a:lnTo>
                <a:lnTo>
                  <a:pt x="2157615" y="814857"/>
                </a:lnTo>
                <a:lnTo>
                  <a:pt x="2157031" y="802157"/>
                </a:lnTo>
                <a:lnTo>
                  <a:pt x="2158784" y="802157"/>
                </a:lnTo>
                <a:lnTo>
                  <a:pt x="2151215" y="789457"/>
                </a:lnTo>
                <a:lnTo>
                  <a:pt x="2180869" y="764057"/>
                </a:lnTo>
                <a:lnTo>
                  <a:pt x="2189188" y="776757"/>
                </a:lnTo>
                <a:lnTo>
                  <a:pt x="2197658" y="776757"/>
                </a:lnTo>
                <a:lnTo>
                  <a:pt x="2206460" y="789457"/>
                </a:lnTo>
                <a:lnTo>
                  <a:pt x="2215756" y="789457"/>
                </a:lnTo>
                <a:lnTo>
                  <a:pt x="2211692" y="776757"/>
                </a:lnTo>
                <a:lnTo>
                  <a:pt x="2218664" y="789457"/>
                </a:lnTo>
                <a:lnTo>
                  <a:pt x="2219248" y="789457"/>
                </a:lnTo>
                <a:lnTo>
                  <a:pt x="2217128" y="777900"/>
                </a:lnTo>
                <a:lnTo>
                  <a:pt x="2216340" y="776757"/>
                </a:lnTo>
                <a:lnTo>
                  <a:pt x="2216924" y="776757"/>
                </a:lnTo>
                <a:lnTo>
                  <a:pt x="2216340" y="764057"/>
                </a:lnTo>
                <a:lnTo>
                  <a:pt x="2223897" y="764057"/>
                </a:lnTo>
                <a:lnTo>
                  <a:pt x="2227961" y="776757"/>
                </a:lnTo>
                <a:lnTo>
                  <a:pt x="2225065" y="764057"/>
                </a:lnTo>
                <a:lnTo>
                  <a:pt x="2228545" y="776757"/>
                </a:lnTo>
                <a:lnTo>
                  <a:pt x="2230869" y="776757"/>
                </a:lnTo>
                <a:lnTo>
                  <a:pt x="2228545" y="764057"/>
                </a:lnTo>
                <a:lnTo>
                  <a:pt x="2241918" y="764057"/>
                </a:lnTo>
                <a:lnTo>
                  <a:pt x="2237854" y="751357"/>
                </a:lnTo>
                <a:lnTo>
                  <a:pt x="2252916" y="751357"/>
                </a:lnTo>
                <a:lnTo>
                  <a:pt x="2261108" y="764057"/>
                </a:lnTo>
                <a:lnTo>
                  <a:pt x="2256752" y="751357"/>
                </a:lnTo>
                <a:lnTo>
                  <a:pt x="2257691" y="751357"/>
                </a:lnTo>
                <a:lnTo>
                  <a:pt x="2260041" y="738657"/>
                </a:lnTo>
                <a:lnTo>
                  <a:pt x="2267280" y="738657"/>
                </a:lnTo>
                <a:lnTo>
                  <a:pt x="2263864" y="725957"/>
                </a:lnTo>
                <a:lnTo>
                  <a:pt x="2261539" y="725957"/>
                </a:lnTo>
                <a:lnTo>
                  <a:pt x="2258784" y="713257"/>
                </a:lnTo>
                <a:lnTo>
                  <a:pt x="2266327" y="725957"/>
                </a:lnTo>
                <a:lnTo>
                  <a:pt x="2270696" y="725957"/>
                </a:lnTo>
                <a:lnTo>
                  <a:pt x="2274646" y="738657"/>
                </a:lnTo>
                <a:lnTo>
                  <a:pt x="2276424" y="738657"/>
                </a:lnTo>
                <a:lnTo>
                  <a:pt x="2274481" y="725957"/>
                </a:lnTo>
                <a:lnTo>
                  <a:pt x="2277097" y="725957"/>
                </a:lnTo>
                <a:lnTo>
                  <a:pt x="2278126" y="713257"/>
                </a:lnTo>
                <a:lnTo>
                  <a:pt x="2286114" y="713257"/>
                </a:lnTo>
                <a:lnTo>
                  <a:pt x="2289594" y="725957"/>
                </a:lnTo>
                <a:lnTo>
                  <a:pt x="2289200" y="717270"/>
                </a:lnTo>
                <a:lnTo>
                  <a:pt x="2287498" y="713257"/>
                </a:lnTo>
                <a:lnTo>
                  <a:pt x="2289010" y="713257"/>
                </a:lnTo>
                <a:lnTo>
                  <a:pt x="2298319" y="713257"/>
                </a:lnTo>
                <a:lnTo>
                  <a:pt x="2290762" y="700557"/>
                </a:lnTo>
                <a:lnTo>
                  <a:pt x="2298395" y="700557"/>
                </a:lnTo>
                <a:lnTo>
                  <a:pt x="2300109" y="687857"/>
                </a:lnTo>
                <a:lnTo>
                  <a:pt x="2300643" y="687857"/>
                </a:lnTo>
                <a:lnTo>
                  <a:pt x="2299474" y="685317"/>
                </a:lnTo>
                <a:lnTo>
                  <a:pt x="2299474" y="675157"/>
                </a:lnTo>
                <a:lnTo>
                  <a:pt x="2298242" y="672172"/>
                </a:lnTo>
                <a:lnTo>
                  <a:pt x="2298242" y="682612"/>
                </a:lnTo>
                <a:lnTo>
                  <a:pt x="2294826" y="675157"/>
                </a:lnTo>
                <a:lnTo>
                  <a:pt x="2296477" y="675157"/>
                </a:lnTo>
                <a:lnTo>
                  <a:pt x="2298242" y="682612"/>
                </a:lnTo>
                <a:lnTo>
                  <a:pt x="2298242" y="672172"/>
                </a:lnTo>
                <a:lnTo>
                  <a:pt x="2294242" y="662457"/>
                </a:lnTo>
                <a:lnTo>
                  <a:pt x="2299474" y="662457"/>
                </a:lnTo>
                <a:lnTo>
                  <a:pt x="2303729" y="675157"/>
                </a:lnTo>
                <a:lnTo>
                  <a:pt x="2302383" y="675157"/>
                </a:lnTo>
                <a:lnTo>
                  <a:pt x="2309749" y="687857"/>
                </a:lnTo>
                <a:lnTo>
                  <a:pt x="2318664" y="687857"/>
                </a:lnTo>
                <a:lnTo>
                  <a:pt x="2325649" y="675157"/>
                </a:lnTo>
                <a:lnTo>
                  <a:pt x="2317508" y="675157"/>
                </a:lnTo>
                <a:lnTo>
                  <a:pt x="2312847" y="662457"/>
                </a:lnTo>
                <a:lnTo>
                  <a:pt x="2325357" y="662457"/>
                </a:lnTo>
                <a:lnTo>
                  <a:pt x="2333942" y="675157"/>
                </a:lnTo>
                <a:lnTo>
                  <a:pt x="2334361" y="662457"/>
                </a:lnTo>
                <a:lnTo>
                  <a:pt x="2329586" y="662457"/>
                </a:lnTo>
                <a:lnTo>
                  <a:pt x="2324912" y="649757"/>
                </a:lnTo>
                <a:lnTo>
                  <a:pt x="2326805" y="649757"/>
                </a:lnTo>
                <a:lnTo>
                  <a:pt x="2336685" y="662457"/>
                </a:lnTo>
                <a:lnTo>
                  <a:pt x="2336990" y="649757"/>
                </a:lnTo>
                <a:lnTo>
                  <a:pt x="2338438" y="649757"/>
                </a:lnTo>
                <a:lnTo>
                  <a:pt x="2335733" y="639927"/>
                </a:lnTo>
                <a:lnTo>
                  <a:pt x="2336457" y="649757"/>
                </a:lnTo>
                <a:lnTo>
                  <a:pt x="2331047" y="649757"/>
                </a:lnTo>
                <a:lnTo>
                  <a:pt x="2334945" y="637057"/>
                </a:lnTo>
                <a:lnTo>
                  <a:pt x="2335733" y="639927"/>
                </a:lnTo>
                <a:lnTo>
                  <a:pt x="2335530" y="637057"/>
                </a:lnTo>
                <a:lnTo>
                  <a:pt x="2345994" y="649757"/>
                </a:lnTo>
                <a:lnTo>
                  <a:pt x="2347442" y="637057"/>
                </a:lnTo>
                <a:lnTo>
                  <a:pt x="2348611" y="624357"/>
                </a:lnTo>
                <a:lnTo>
                  <a:pt x="2364016" y="624357"/>
                </a:lnTo>
                <a:lnTo>
                  <a:pt x="2368664" y="611657"/>
                </a:lnTo>
                <a:lnTo>
                  <a:pt x="2386114" y="611657"/>
                </a:lnTo>
                <a:lnTo>
                  <a:pt x="2379713" y="598957"/>
                </a:lnTo>
                <a:lnTo>
                  <a:pt x="2377973" y="598957"/>
                </a:lnTo>
                <a:lnTo>
                  <a:pt x="2378557" y="586257"/>
                </a:lnTo>
                <a:lnTo>
                  <a:pt x="2384945" y="598957"/>
                </a:lnTo>
                <a:lnTo>
                  <a:pt x="2386698" y="598957"/>
                </a:lnTo>
                <a:lnTo>
                  <a:pt x="2384717" y="586257"/>
                </a:lnTo>
                <a:lnTo>
                  <a:pt x="2388158" y="573557"/>
                </a:lnTo>
                <a:lnTo>
                  <a:pt x="2398598" y="573557"/>
                </a:lnTo>
                <a:lnTo>
                  <a:pt x="2394547" y="560857"/>
                </a:lnTo>
                <a:lnTo>
                  <a:pt x="2402675" y="560857"/>
                </a:lnTo>
                <a:lnTo>
                  <a:pt x="2407983" y="548157"/>
                </a:lnTo>
                <a:lnTo>
                  <a:pt x="2414714" y="548157"/>
                </a:lnTo>
                <a:lnTo>
                  <a:pt x="2425649" y="535457"/>
                </a:lnTo>
                <a:lnTo>
                  <a:pt x="2425433" y="535457"/>
                </a:lnTo>
                <a:lnTo>
                  <a:pt x="2427198" y="522757"/>
                </a:lnTo>
                <a:lnTo>
                  <a:pt x="2449487" y="522757"/>
                </a:lnTo>
                <a:lnTo>
                  <a:pt x="2437854" y="510057"/>
                </a:lnTo>
                <a:lnTo>
                  <a:pt x="2445994" y="510057"/>
                </a:lnTo>
                <a:lnTo>
                  <a:pt x="2445474" y="507225"/>
                </a:lnTo>
                <a:lnTo>
                  <a:pt x="2439606" y="497357"/>
                </a:lnTo>
                <a:lnTo>
                  <a:pt x="2444572" y="502285"/>
                </a:lnTo>
                <a:lnTo>
                  <a:pt x="2443670" y="497357"/>
                </a:lnTo>
                <a:lnTo>
                  <a:pt x="2461691" y="497357"/>
                </a:lnTo>
                <a:lnTo>
                  <a:pt x="2459952" y="484657"/>
                </a:lnTo>
                <a:lnTo>
                  <a:pt x="2462860" y="484657"/>
                </a:lnTo>
                <a:lnTo>
                  <a:pt x="2463444" y="497357"/>
                </a:lnTo>
                <a:lnTo>
                  <a:pt x="2470416" y="497357"/>
                </a:lnTo>
                <a:lnTo>
                  <a:pt x="2468092" y="484657"/>
                </a:lnTo>
                <a:lnTo>
                  <a:pt x="2473325" y="484657"/>
                </a:lnTo>
                <a:lnTo>
                  <a:pt x="2473909" y="471957"/>
                </a:lnTo>
                <a:lnTo>
                  <a:pt x="2480297" y="484657"/>
                </a:lnTo>
                <a:lnTo>
                  <a:pt x="2484082" y="471957"/>
                </a:lnTo>
                <a:lnTo>
                  <a:pt x="2486545" y="471957"/>
                </a:lnTo>
                <a:lnTo>
                  <a:pt x="2488806" y="459257"/>
                </a:lnTo>
                <a:lnTo>
                  <a:pt x="2487282" y="459257"/>
                </a:lnTo>
                <a:lnTo>
                  <a:pt x="2486698" y="459257"/>
                </a:lnTo>
                <a:lnTo>
                  <a:pt x="2482050" y="453898"/>
                </a:lnTo>
                <a:lnTo>
                  <a:pt x="2482050" y="459257"/>
                </a:lnTo>
                <a:lnTo>
                  <a:pt x="2476881" y="447967"/>
                </a:lnTo>
                <a:lnTo>
                  <a:pt x="2475649" y="446557"/>
                </a:lnTo>
                <a:lnTo>
                  <a:pt x="2476233" y="446557"/>
                </a:lnTo>
                <a:lnTo>
                  <a:pt x="2482050" y="446557"/>
                </a:lnTo>
                <a:lnTo>
                  <a:pt x="2489022" y="446557"/>
                </a:lnTo>
                <a:lnTo>
                  <a:pt x="2491346" y="459257"/>
                </a:lnTo>
                <a:lnTo>
                  <a:pt x="2490178" y="446557"/>
                </a:lnTo>
                <a:lnTo>
                  <a:pt x="2494254" y="446557"/>
                </a:lnTo>
                <a:lnTo>
                  <a:pt x="2498318" y="459257"/>
                </a:lnTo>
                <a:lnTo>
                  <a:pt x="2498229" y="446557"/>
                </a:lnTo>
                <a:lnTo>
                  <a:pt x="2511691" y="446557"/>
                </a:lnTo>
                <a:lnTo>
                  <a:pt x="2510536" y="433857"/>
                </a:lnTo>
                <a:lnTo>
                  <a:pt x="2514015" y="433857"/>
                </a:lnTo>
                <a:lnTo>
                  <a:pt x="2505303" y="421157"/>
                </a:lnTo>
                <a:lnTo>
                  <a:pt x="2508783" y="421157"/>
                </a:lnTo>
                <a:lnTo>
                  <a:pt x="2502979" y="408457"/>
                </a:lnTo>
                <a:lnTo>
                  <a:pt x="2521585" y="408457"/>
                </a:lnTo>
                <a:lnTo>
                  <a:pt x="2519248" y="395757"/>
                </a:lnTo>
                <a:lnTo>
                  <a:pt x="2528557" y="395757"/>
                </a:lnTo>
                <a:lnTo>
                  <a:pt x="2529141" y="383057"/>
                </a:lnTo>
                <a:lnTo>
                  <a:pt x="2527973" y="383057"/>
                </a:lnTo>
                <a:lnTo>
                  <a:pt x="2523909" y="370357"/>
                </a:lnTo>
                <a:lnTo>
                  <a:pt x="2532151" y="370357"/>
                </a:lnTo>
                <a:lnTo>
                  <a:pt x="2544038" y="357657"/>
                </a:lnTo>
                <a:lnTo>
                  <a:pt x="2554732" y="357657"/>
                </a:lnTo>
                <a:lnTo>
                  <a:pt x="2554135" y="344957"/>
                </a:lnTo>
                <a:lnTo>
                  <a:pt x="2554719" y="344957"/>
                </a:lnTo>
                <a:lnTo>
                  <a:pt x="2550071" y="332257"/>
                </a:lnTo>
                <a:lnTo>
                  <a:pt x="2553563" y="332257"/>
                </a:lnTo>
                <a:lnTo>
                  <a:pt x="2555303" y="344957"/>
                </a:lnTo>
                <a:lnTo>
                  <a:pt x="2561691" y="344957"/>
                </a:lnTo>
                <a:lnTo>
                  <a:pt x="2559240" y="332257"/>
                </a:lnTo>
                <a:lnTo>
                  <a:pt x="2566517" y="332257"/>
                </a:lnTo>
                <a:lnTo>
                  <a:pt x="2566352" y="319557"/>
                </a:lnTo>
                <a:lnTo>
                  <a:pt x="2579890" y="319557"/>
                </a:lnTo>
                <a:lnTo>
                  <a:pt x="2584005" y="306857"/>
                </a:lnTo>
                <a:lnTo>
                  <a:pt x="2586710" y="306857"/>
                </a:lnTo>
                <a:lnTo>
                  <a:pt x="2595994" y="294157"/>
                </a:lnTo>
                <a:lnTo>
                  <a:pt x="2587282" y="294157"/>
                </a:lnTo>
                <a:lnTo>
                  <a:pt x="2589085" y="281457"/>
                </a:lnTo>
                <a:lnTo>
                  <a:pt x="2592590" y="281457"/>
                </a:lnTo>
                <a:lnTo>
                  <a:pt x="2597505" y="268757"/>
                </a:lnTo>
                <a:lnTo>
                  <a:pt x="2609926" y="268757"/>
                </a:lnTo>
                <a:lnTo>
                  <a:pt x="2616568" y="256057"/>
                </a:lnTo>
                <a:lnTo>
                  <a:pt x="2623096" y="256057"/>
                </a:lnTo>
                <a:lnTo>
                  <a:pt x="2629141" y="243357"/>
                </a:lnTo>
                <a:lnTo>
                  <a:pt x="2626855" y="243357"/>
                </a:lnTo>
                <a:lnTo>
                  <a:pt x="2618676" y="230657"/>
                </a:lnTo>
                <a:lnTo>
                  <a:pt x="2625077" y="230657"/>
                </a:lnTo>
                <a:lnTo>
                  <a:pt x="2628557" y="217957"/>
                </a:lnTo>
                <a:lnTo>
                  <a:pt x="2632633" y="217957"/>
                </a:lnTo>
                <a:lnTo>
                  <a:pt x="2639606" y="205257"/>
                </a:lnTo>
                <a:lnTo>
                  <a:pt x="2637282" y="192557"/>
                </a:lnTo>
                <a:lnTo>
                  <a:pt x="2651810" y="192557"/>
                </a:lnTo>
                <a:lnTo>
                  <a:pt x="2647746" y="179857"/>
                </a:lnTo>
                <a:lnTo>
                  <a:pt x="2654147" y="179857"/>
                </a:lnTo>
                <a:lnTo>
                  <a:pt x="2659951" y="167157"/>
                </a:lnTo>
                <a:lnTo>
                  <a:pt x="2657627" y="167157"/>
                </a:lnTo>
                <a:lnTo>
                  <a:pt x="2650655" y="154457"/>
                </a:lnTo>
                <a:lnTo>
                  <a:pt x="2657271" y="154457"/>
                </a:lnTo>
                <a:lnTo>
                  <a:pt x="2658135" y="141757"/>
                </a:lnTo>
                <a:lnTo>
                  <a:pt x="2666047" y="141757"/>
                </a:lnTo>
                <a:lnTo>
                  <a:pt x="2662859" y="129057"/>
                </a:lnTo>
                <a:lnTo>
                  <a:pt x="2666936" y="141757"/>
                </a:lnTo>
                <a:lnTo>
                  <a:pt x="2668676" y="129057"/>
                </a:lnTo>
                <a:lnTo>
                  <a:pt x="2675077" y="141757"/>
                </a:lnTo>
                <a:lnTo>
                  <a:pt x="2676233" y="129057"/>
                </a:lnTo>
                <a:lnTo>
                  <a:pt x="2674378" y="129057"/>
                </a:lnTo>
                <a:lnTo>
                  <a:pt x="2672969" y="116357"/>
                </a:lnTo>
                <a:lnTo>
                  <a:pt x="2682633" y="116357"/>
                </a:lnTo>
                <a:lnTo>
                  <a:pt x="2680017" y="103657"/>
                </a:lnTo>
                <a:lnTo>
                  <a:pt x="2678265" y="90957"/>
                </a:lnTo>
                <a:lnTo>
                  <a:pt x="2677401" y="78257"/>
                </a:lnTo>
                <a:lnTo>
                  <a:pt x="2683941" y="78257"/>
                </a:lnTo>
                <a:lnTo>
                  <a:pt x="2684272" y="90957"/>
                </a:lnTo>
                <a:lnTo>
                  <a:pt x="2688069" y="90957"/>
                </a:lnTo>
                <a:lnTo>
                  <a:pt x="2684234" y="78257"/>
                </a:lnTo>
                <a:lnTo>
                  <a:pt x="2682354" y="65557"/>
                </a:lnTo>
                <a:lnTo>
                  <a:pt x="2693644" y="65557"/>
                </a:lnTo>
                <a:lnTo>
                  <a:pt x="2696006" y="52857"/>
                </a:lnTo>
                <a:lnTo>
                  <a:pt x="2697924" y="52857"/>
                </a:lnTo>
                <a:lnTo>
                  <a:pt x="2696578" y="40157"/>
                </a:lnTo>
                <a:lnTo>
                  <a:pt x="2682481" y="40157"/>
                </a:lnTo>
                <a:lnTo>
                  <a:pt x="2676893" y="27457"/>
                </a:lnTo>
                <a:lnTo>
                  <a:pt x="2692108" y="27457"/>
                </a:lnTo>
                <a:lnTo>
                  <a:pt x="2704719" y="40157"/>
                </a:lnTo>
                <a:lnTo>
                  <a:pt x="2703563" y="27457"/>
                </a:lnTo>
                <a:lnTo>
                  <a:pt x="2705887" y="2745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bg object 189"/>
          <p:cNvSpPr/>
          <p:nvPr/>
        </p:nvSpPr>
        <p:spPr>
          <a:xfrm>
            <a:off x="17355836" y="3174086"/>
            <a:ext cx="932180" cy="1878330"/>
          </a:xfrm>
          <a:custGeom>
            <a:avLst/>
            <a:gdLst/>
            <a:ahLst/>
            <a:cxnLst/>
            <a:rect l="l" t="t" r="r" b="b"/>
            <a:pathLst>
              <a:path w="932180" h="1878329">
                <a:moveTo>
                  <a:pt x="738944" y="271705"/>
                </a:moveTo>
                <a:lnTo>
                  <a:pt x="698016" y="257605"/>
                </a:lnTo>
                <a:lnTo>
                  <a:pt x="665804" y="228755"/>
                </a:lnTo>
                <a:lnTo>
                  <a:pt x="645725" y="186632"/>
                </a:lnTo>
                <a:lnTo>
                  <a:pt x="642161" y="142073"/>
                </a:lnTo>
                <a:lnTo>
                  <a:pt x="656899" y="98855"/>
                </a:lnTo>
                <a:lnTo>
                  <a:pt x="686251" y="63949"/>
                </a:lnTo>
                <a:lnTo>
                  <a:pt x="726530" y="44329"/>
                </a:lnTo>
                <a:lnTo>
                  <a:pt x="932163" y="0"/>
                </a:lnTo>
                <a:lnTo>
                  <a:pt x="932163" y="237680"/>
                </a:lnTo>
                <a:lnTo>
                  <a:pt x="785168" y="269582"/>
                </a:lnTo>
                <a:lnTo>
                  <a:pt x="738944" y="271705"/>
                </a:lnTo>
                <a:close/>
              </a:path>
              <a:path w="932180" h="1878329">
                <a:moveTo>
                  <a:pt x="932163" y="772311"/>
                </a:moveTo>
                <a:lnTo>
                  <a:pt x="182347" y="769430"/>
                </a:lnTo>
                <a:lnTo>
                  <a:pt x="141252" y="761418"/>
                </a:lnTo>
                <a:lnTo>
                  <a:pt x="106727" y="740200"/>
                </a:lnTo>
                <a:lnTo>
                  <a:pt x="81587" y="708390"/>
                </a:lnTo>
                <a:lnTo>
                  <a:pt x="68648" y="668602"/>
                </a:lnTo>
                <a:lnTo>
                  <a:pt x="70648" y="627495"/>
                </a:lnTo>
                <a:lnTo>
                  <a:pt x="86257" y="589138"/>
                </a:lnTo>
                <a:lnTo>
                  <a:pt x="113799" y="558690"/>
                </a:lnTo>
                <a:lnTo>
                  <a:pt x="151598" y="541316"/>
                </a:lnTo>
                <a:lnTo>
                  <a:pt x="932163" y="373745"/>
                </a:lnTo>
                <a:lnTo>
                  <a:pt x="932163" y="535596"/>
                </a:lnTo>
                <a:lnTo>
                  <a:pt x="184493" y="535596"/>
                </a:lnTo>
                <a:lnTo>
                  <a:pt x="215241" y="762994"/>
                </a:lnTo>
                <a:lnTo>
                  <a:pt x="932163" y="762994"/>
                </a:lnTo>
                <a:lnTo>
                  <a:pt x="932163" y="772311"/>
                </a:lnTo>
                <a:close/>
              </a:path>
              <a:path w="932180" h="1878329">
                <a:moveTo>
                  <a:pt x="932163" y="538789"/>
                </a:moveTo>
                <a:lnTo>
                  <a:pt x="184493" y="535596"/>
                </a:lnTo>
                <a:lnTo>
                  <a:pt x="932163" y="535596"/>
                </a:lnTo>
                <a:lnTo>
                  <a:pt x="932163" y="538789"/>
                </a:lnTo>
                <a:close/>
              </a:path>
              <a:path w="932180" h="1878329">
                <a:moveTo>
                  <a:pt x="932163" y="762994"/>
                </a:moveTo>
                <a:lnTo>
                  <a:pt x="215241" y="762994"/>
                </a:lnTo>
                <a:lnTo>
                  <a:pt x="932163" y="609158"/>
                </a:lnTo>
                <a:lnTo>
                  <a:pt x="932163" y="762994"/>
                </a:lnTo>
                <a:close/>
              </a:path>
              <a:path w="932180" h="1878329">
                <a:moveTo>
                  <a:pt x="932163" y="1434706"/>
                </a:moveTo>
                <a:lnTo>
                  <a:pt x="882797" y="1427550"/>
                </a:lnTo>
                <a:lnTo>
                  <a:pt x="85095" y="1303601"/>
                </a:lnTo>
                <a:lnTo>
                  <a:pt x="24313" y="1262305"/>
                </a:lnTo>
                <a:lnTo>
                  <a:pt x="7061" y="1228182"/>
                </a:lnTo>
                <a:lnTo>
                  <a:pt x="0" y="1192047"/>
                </a:lnTo>
                <a:lnTo>
                  <a:pt x="5754" y="1155310"/>
                </a:lnTo>
                <a:lnTo>
                  <a:pt x="51586" y="1096315"/>
                </a:lnTo>
                <a:lnTo>
                  <a:pt x="135684" y="1067129"/>
                </a:lnTo>
                <a:lnTo>
                  <a:pt x="338510" y="1016081"/>
                </a:lnTo>
                <a:lnTo>
                  <a:pt x="542162" y="968885"/>
                </a:lnTo>
                <a:lnTo>
                  <a:pt x="746739" y="925542"/>
                </a:lnTo>
                <a:lnTo>
                  <a:pt x="932163" y="889785"/>
                </a:lnTo>
                <a:lnTo>
                  <a:pt x="932163" y="1079063"/>
                </a:lnTo>
                <a:lnTo>
                  <a:pt x="147308" y="1079063"/>
                </a:lnTo>
                <a:lnTo>
                  <a:pt x="147308" y="1302171"/>
                </a:lnTo>
                <a:lnTo>
                  <a:pt x="932163" y="1302171"/>
                </a:lnTo>
                <a:lnTo>
                  <a:pt x="932163" y="1434706"/>
                </a:lnTo>
                <a:close/>
              </a:path>
              <a:path w="932180" h="1878329">
                <a:moveTo>
                  <a:pt x="147308" y="1302171"/>
                </a:moveTo>
                <a:lnTo>
                  <a:pt x="147308" y="1079063"/>
                </a:lnTo>
                <a:lnTo>
                  <a:pt x="709696" y="1168178"/>
                </a:lnTo>
                <a:lnTo>
                  <a:pt x="546130" y="1203832"/>
                </a:lnTo>
                <a:lnTo>
                  <a:pt x="396119" y="1238860"/>
                </a:lnTo>
                <a:lnTo>
                  <a:pt x="246640" y="1276087"/>
                </a:lnTo>
                <a:lnTo>
                  <a:pt x="147308" y="1302171"/>
                </a:lnTo>
                <a:close/>
              </a:path>
              <a:path w="932180" h="1878329">
                <a:moveTo>
                  <a:pt x="709696" y="1168178"/>
                </a:moveTo>
                <a:lnTo>
                  <a:pt x="147308" y="1079063"/>
                </a:lnTo>
                <a:lnTo>
                  <a:pt x="932163" y="1079063"/>
                </a:lnTo>
                <a:lnTo>
                  <a:pt x="932163" y="1123602"/>
                </a:lnTo>
                <a:lnTo>
                  <a:pt x="746880" y="1160397"/>
                </a:lnTo>
                <a:lnTo>
                  <a:pt x="709696" y="1168178"/>
                </a:lnTo>
                <a:close/>
              </a:path>
              <a:path w="932180" h="1878329">
                <a:moveTo>
                  <a:pt x="932163" y="1302171"/>
                </a:moveTo>
                <a:lnTo>
                  <a:pt x="147308" y="1302171"/>
                </a:lnTo>
                <a:lnTo>
                  <a:pt x="246640" y="1276087"/>
                </a:lnTo>
                <a:lnTo>
                  <a:pt x="396119" y="1238860"/>
                </a:lnTo>
                <a:lnTo>
                  <a:pt x="546130" y="1203832"/>
                </a:lnTo>
                <a:lnTo>
                  <a:pt x="709696" y="1168178"/>
                </a:lnTo>
                <a:lnTo>
                  <a:pt x="932163" y="1201252"/>
                </a:lnTo>
                <a:lnTo>
                  <a:pt x="932163" y="1302171"/>
                </a:lnTo>
                <a:close/>
              </a:path>
              <a:path w="932180" h="1878329">
                <a:moveTo>
                  <a:pt x="597412" y="1878042"/>
                </a:moveTo>
                <a:lnTo>
                  <a:pt x="556339" y="1864410"/>
                </a:lnTo>
                <a:lnTo>
                  <a:pt x="523311" y="1836567"/>
                </a:lnTo>
                <a:lnTo>
                  <a:pt x="501277" y="1795583"/>
                </a:lnTo>
                <a:lnTo>
                  <a:pt x="497713" y="1751225"/>
                </a:lnTo>
                <a:lnTo>
                  <a:pt x="512450" y="1707806"/>
                </a:lnTo>
                <a:lnTo>
                  <a:pt x="541803" y="1672700"/>
                </a:lnTo>
                <a:lnTo>
                  <a:pt x="582082" y="1653280"/>
                </a:lnTo>
                <a:lnTo>
                  <a:pt x="932163" y="1586809"/>
                </a:lnTo>
                <a:lnTo>
                  <a:pt x="932163" y="1820760"/>
                </a:lnTo>
                <a:lnTo>
                  <a:pt x="643580" y="1876388"/>
                </a:lnTo>
                <a:lnTo>
                  <a:pt x="597412" y="187804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0" name="bg object 19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021272" y="9119061"/>
            <a:ext cx="2136206" cy="1167130"/>
          </a:xfrm>
          <a:prstGeom prst="rect">
            <a:avLst/>
          </a:prstGeom>
        </p:spPr>
      </p:pic>
      <p:sp>
        <p:nvSpPr>
          <p:cNvPr id="191" name="bg object 191"/>
          <p:cNvSpPr/>
          <p:nvPr/>
        </p:nvSpPr>
        <p:spPr>
          <a:xfrm>
            <a:off x="17000397" y="0"/>
            <a:ext cx="1287780" cy="2679700"/>
          </a:xfrm>
          <a:custGeom>
            <a:avLst/>
            <a:gdLst/>
            <a:ahLst/>
            <a:cxnLst/>
            <a:rect l="l" t="t" r="r" b="b"/>
            <a:pathLst>
              <a:path w="1287780" h="2679700">
                <a:moveTo>
                  <a:pt x="629291" y="190499"/>
                </a:moveTo>
                <a:lnTo>
                  <a:pt x="606464" y="190499"/>
                </a:lnTo>
                <a:lnTo>
                  <a:pt x="596912" y="177799"/>
                </a:lnTo>
                <a:lnTo>
                  <a:pt x="589593" y="177799"/>
                </a:lnTo>
                <a:lnTo>
                  <a:pt x="583762" y="165099"/>
                </a:lnTo>
                <a:lnTo>
                  <a:pt x="578676" y="152399"/>
                </a:lnTo>
                <a:lnTo>
                  <a:pt x="575078" y="152399"/>
                </a:lnTo>
                <a:lnTo>
                  <a:pt x="573713" y="139699"/>
                </a:lnTo>
                <a:lnTo>
                  <a:pt x="527068" y="139699"/>
                </a:lnTo>
                <a:lnTo>
                  <a:pt x="498287" y="114299"/>
                </a:lnTo>
                <a:lnTo>
                  <a:pt x="475460" y="76199"/>
                </a:lnTo>
                <a:lnTo>
                  <a:pt x="446679" y="38099"/>
                </a:lnTo>
                <a:lnTo>
                  <a:pt x="442213" y="38099"/>
                </a:lnTo>
                <a:lnTo>
                  <a:pt x="440724" y="25399"/>
                </a:lnTo>
                <a:lnTo>
                  <a:pt x="442213" y="12699"/>
                </a:lnTo>
                <a:lnTo>
                  <a:pt x="446840" y="0"/>
                </a:lnTo>
                <a:lnTo>
                  <a:pt x="494317" y="0"/>
                </a:lnTo>
                <a:lnTo>
                  <a:pt x="565774" y="25399"/>
                </a:lnTo>
                <a:lnTo>
                  <a:pt x="619366" y="25399"/>
                </a:lnTo>
                <a:lnTo>
                  <a:pt x="637231" y="63499"/>
                </a:lnTo>
                <a:lnTo>
                  <a:pt x="687846" y="63499"/>
                </a:lnTo>
                <a:lnTo>
                  <a:pt x="685737" y="88899"/>
                </a:lnTo>
                <a:lnTo>
                  <a:pt x="676929" y="101599"/>
                </a:lnTo>
                <a:lnTo>
                  <a:pt x="653854" y="126999"/>
                </a:lnTo>
                <a:lnTo>
                  <a:pt x="635246" y="139699"/>
                </a:lnTo>
                <a:lnTo>
                  <a:pt x="625569" y="165099"/>
                </a:lnTo>
                <a:lnTo>
                  <a:pt x="629291" y="190499"/>
                </a:lnTo>
                <a:close/>
              </a:path>
              <a:path w="1287780" h="2679700">
                <a:moveTo>
                  <a:pt x="619366" y="25399"/>
                </a:moveTo>
                <a:lnTo>
                  <a:pt x="565774" y="25399"/>
                </a:lnTo>
                <a:lnTo>
                  <a:pt x="557735" y="0"/>
                </a:lnTo>
                <a:lnTo>
                  <a:pt x="608729" y="0"/>
                </a:lnTo>
                <a:lnTo>
                  <a:pt x="613412" y="12699"/>
                </a:lnTo>
                <a:lnTo>
                  <a:pt x="619366" y="25399"/>
                </a:lnTo>
                <a:close/>
              </a:path>
              <a:path w="1287780" h="2679700">
                <a:moveTo>
                  <a:pt x="687846" y="63499"/>
                </a:moveTo>
                <a:lnTo>
                  <a:pt x="637231" y="63499"/>
                </a:lnTo>
                <a:lnTo>
                  <a:pt x="668989" y="38099"/>
                </a:lnTo>
                <a:lnTo>
                  <a:pt x="682511" y="50799"/>
                </a:lnTo>
                <a:lnTo>
                  <a:pt x="687846" y="63499"/>
                </a:lnTo>
                <a:close/>
              </a:path>
              <a:path w="1287780" h="2679700">
                <a:moveTo>
                  <a:pt x="843662" y="622299"/>
                </a:moveTo>
                <a:lnTo>
                  <a:pt x="818630" y="584199"/>
                </a:lnTo>
                <a:lnTo>
                  <a:pt x="791613" y="546099"/>
                </a:lnTo>
                <a:lnTo>
                  <a:pt x="763273" y="495299"/>
                </a:lnTo>
                <a:lnTo>
                  <a:pt x="705269" y="419099"/>
                </a:lnTo>
                <a:lnTo>
                  <a:pt x="676929" y="380999"/>
                </a:lnTo>
                <a:lnTo>
                  <a:pt x="623336" y="304799"/>
                </a:lnTo>
                <a:lnTo>
                  <a:pt x="605472" y="292099"/>
                </a:lnTo>
                <a:lnTo>
                  <a:pt x="591205" y="266699"/>
                </a:lnTo>
                <a:lnTo>
                  <a:pt x="586615" y="241299"/>
                </a:lnTo>
                <a:lnTo>
                  <a:pt x="595423" y="215899"/>
                </a:lnTo>
                <a:lnTo>
                  <a:pt x="621351" y="203199"/>
                </a:lnTo>
                <a:lnTo>
                  <a:pt x="629291" y="190499"/>
                </a:lnTo>
                <a:lnTo>
                  <a:pt x="700748" y="165099"/>
                </a:lnTo>
                <a:lnTo>
                  <a:pt x="676929" y="114299"/>
                </a:lnTo>
                <a:lnTo>
                  <a:pt x="748386" y="101599"/>
                </a:lnTo>
                <a:lnTo>
                  <a:pt x="766870" y="152399"/>
                </a:lnTo>
                <a:lnTo>
                  <a:pt x="795031" y="190499"/>
                </a:lnTo>
                <a:lnTo>
                  <a:pt x="811345" y="203199"/>
                </a:lnTo>
                <a:lnTo>
                  <a:pt x="724567" y="203199"/>
                </a:lnTo>
                <a:lnTo>
                  <a:pt x="718612" y="215899"/>
                </a:lnTo>
                <a:lnTo>
                  <a:pt x="712657" y="215899"/>
                </a:lnTo>
                <a:lnTo>
                  <a:pt x="706703" y="228599"/>
                </a:lnTo>
                <a:lnTo>
                  <a:pt x="700748" y="228599"/>
                </a:lnTo>
                <a:lnTo>
                  <a:pt x="708688" y="253999"/>
                </a:lnTo>
                <a:lnTo>
                  <a:pt x="851570" y="253999"/>
                </a:lnTo>
                <a:lnTo>
                  <a:pt x="859541" y="266699"/>
                </a:lnTo>
                <a:lnTo>
                  <a:pt x="780144" y="292099"/>
                </a:lnTo>
                <a:lnTo>
                  <a:pt x="776423" y="317499"/>
                </a:lnTo>
                <a:lnTo>
                  <a:pt x="786099" y="330199"/>
                </a:lnTo>
                <a:lnTo>
                  <a:pt x="804708" y="342899"/>
                </a:lnTo>
                <a:lnTo>
                  <a:pt x="827782" y="355599"/>
                </a:lnTo>
                <a:lnTo>
                  <a:pt x="931184" y="355599"/>
                </a:lnTo>
                <a:lnTo>
                  <a:pt x="935960" y="368299"/>
                </a:lnTo>
                <a:lnTo>
                  <a:pt x="935526" y="380999"/>
                </a:lnTo>
                <a:lnTo>
                  <a:pt x="843662" y="380999"/>
                </a:lnTo>
                <a:lnTo>
                  <a:pt x="915119" y="520699"/>
                </a:lnTo>
                <a:lnTo>
                  <a:pt x="1040251" y="520699"/>
                </a:lnTo>
                <a:lnTo>
                  <a:pt x="1064235" y="546099"/>
                </a:lnTo>
                <a:lnTo>
                  <a:pt x="1089791" y="571499"/>
                </a:lnTo>
                <a:lnTo>
                  <a:pt x="1097752" y="584199"/>
                </a:lnTo>
                <a:lnTo>
                  <a:pt x="907179" y="584199"/>
                </a:lnTo>
                <a:lnTo>
                  <a:pt x="843662" y="622299"/>
                </a:lnTo>
                <a:close/>
              </a:path>
              <a:path w="1287780" h="2679700">
                <a:moveTo>
                  <a:pt x="851570" y="253999"/>
                </a:moveTo>
                <a:lnTo>
                  <a:pt x="716627" y="253999"/>
                </a:lnTo>
                <a:lnTo>
                  <a:pt x="740446" y="228599"/>
                </a:lnTo>
                <a:lnTo>
                  <a:pt x="742431" y="228599"/>
                </a:lnTo>
                <a:lnTo>
                  <a:pt x="738461" y="215899"/>
                </a:lnTo>
                <a:lnTo>
                  <a:pt x="731514" y="215899"/>
                </a:lnTo>
                <a:lnTo>
                  <a:pt x="724567" y="203199"/>
                </a:lnTo>
                <a:lnTo>
                  <a:pt x="811345" y="203199"/>
                </a:lnTo>
                <a:lnTo>
                  <a:pt x="827658" y="215899"/>
                </a:lnTo>
                <a:lnTo>
                  <a:pt x="851570" y="253999"/>
                </a:lnTo>
                <a:close/>
              </a:path>
              <a:path w="1287780" h="2679700">
                <a:moveTo>
                  <a:pt x="931184" y="355599"/>
                </a:moveTo>
                <a:lnTo>
                  <a:pt x="827782" y="355599"/>
                </a:lnTo>
                <a:lnTo>
                  <a:pt x="891300" y="317499"/>
                </a:lnTo>
                <a:lnTo>
                  <a:pt x="907179" y="317499"/>
                </a:lnTo>
                <a:lnTo>
                  <a:pt x="907179" y="330199"/>
                </a:lnTo>
                <a:lnTo>
                  <a:pt x="926408" y="342899"/>
                </a:lnTo>
                <a:lnTo>
                  <a:pt x="931184" y="355599"/>
                </a:lnTo>
                <a:close/>
              </a:path>
              <a:path w="1287780" h="2679700">
                <a:moveTo>
                  <a:pt x="923058" y="419099"/>
                </a:moveTo>
                <a:lnTo>
                  <a:pt x="843662" y="380999"/>
                </a:lnTo>
                <a:lnTo>
                  <a:pt x="935526" y="380999"/>
                </a:lnTo>
                <a:lnTo>
                  <a:pt x="935092" y="393699"/>
                </a:lnTo>
                <a:lnTo>
                  <a:pt x="923058" y="419099"/>
                </a:lnTo>
                <a:close/>
              </a:path>
              <a:path w="1287780" h="2679700">
                <a:moveTo>
                  <a:pt x="1040251" y="520699"/>
                </a:moveTo>
                <a:lnTo>
                  <a:pt x="915119" y="520699"/>
                </a:lnTo>
                <a:lnTo>
                  <a:pt x="954817" y="457199"/>
                </a:lnTo>
                <a:lnTo>
                  <a:pt x="989305" y="482599"/>
                </a:lnTo>
                <a:lnTo>
                  <a:pt x="1028259" y="507999"/>
                </a:lnTo>
                <a:lnTo>
                  <a:pt x="1040251" y="520699"/>
                </a:lnTo>
                <a:close/>
              </a:path>
              <a:path w="1287780" h="2679700">
                <a:moveTo>
                  <a:pt x="681487" y="1320799"/>
                </a:moveTo>
                <a:lnTo>
                  <a:pt x="216723" y="1320799"/>
                </a:lnTo>
                <a:lnTo>
                  <a:pt x="164858" y="1308099"/>
                </a:lnTo>
                <a:lnTo>
                  <a:pt x="113213" y="1282699"/>
                </a:lnTo>
                <a:lnTo>
                  <a:pt x="9998" y="1282699"/>
                </a:lnTo>
                <a:lnTo>
                  <a:pt x="0" y="1231899"/>
                </a:lnTo>
                <a:lnTo>
                  <a:pt x="1470" y="1193799"/>
                </a:lnTo>
                <a:lnTo>
                  <a:pt x="13967" y="1155699"/>
                </a:lnTo>
                <a:lnTo>
                  <a:pt x="37051" y="1130299"/>
                </a:lnTo>
                <a:lnTo>
                  <a:pt x="70280" y="1104899"/>
                </a:lnTo>
                <a:lnTo>
                  <a:pt x="756325" y="1104899"/>
                </a:lnTo>
                <a:lnTo>
                  <a:pt x="776299" y="1054099"/>
                </a:lnTo>
                <a:lnTo>
                  <a:pt x="808926" y="1041399"/>
                </a:lnTo>
                <a:lnTo>
                  <a:pt x="848996" y="1028699"/>
                </a:lnTo>
                <a:lnTo>
                  <a:pt x="1033097" y="1028699"/>
                </a:lnTo>
                <a:lnTo>
                  <a:pt x="1081851" y="1015999"/>
                </a:lnTo>
                <a:lnTo>
                  <a:pt x="1116587" y="1015999"/>
                </a:lnTo>
                <a:lnTo>
                  <a:pt x="1132094" y="1003299"/>
                </a:lnTo>
                <a:lnTo>
                  <a:pt x="1145369" y="1003299"/>
                </a:lnTo>
                <a:lnTo>
                  <a:pt x="994515" y="800099"/>
                </a:lnTo>
                <a:lnTo>
                  <a:pt x="1042153" y="749299"/>
                </a:lnTo>
                <a:lnTo>
                  <a:pt x="883360" y="673099"/>
                </a:lnTo>
                <a:lnTo>
                  <a:pt x="907179" y="584199"/>
                </a:lnTo>
                <a:lnTo>
                  <a:pt x="1097752" y="584199"/>
                </a:lnTo>
                <a:lnTo>
                  <a:pt x="1113674" y="609599"/>
                </a:lnTo>
                <a:lnTo>
                  <a:pt x="1143654" y="634999"/>
                </a:lnTo>
                <a:lnTo>
                  <a:pt x="1174396" y="660399"/>
                </a:lnTo>
                <a:lnTo>
                  <a:pt x="1200565" y="685799"/>
                </a:lnTo>
                <a:lnTo>
                  <a:pt x="1216825" y="723899"/>
                </a:lnTo>
                <a:lnTo>
                  <a:pt x="1205536" y="749299"/>
                </a:lnTo>
                <a:lnTo>
                  <a:pt x="1192014" y="774699"/>
                </a:lnTo>
                <a:lnTo>
                  <a:pt x="1188913" y="812799"/>
                </a:lnTo>
                <a:lnTo>
                  <a:pt x="1208886" y="838199"/>
                </a:lnTo>
                <a:lnTo>
                  <a:pt x="1260906" y="838199"/>
                </a:lnTo>
                <a:lnTo>
                  <a:pt x="1287600" y="850899"/>
                </a:lnTo>
                <a:lnTo>
                  <a:pt x="1287600" y="888999"/>
                </a:lnTo>
                <a:lnTo>
                  <a:pt x="1216825" y="888999"/>
                </a:lnTo>
                <a:lnTo>
                  <a:pt x="1216825" y="901699"/>
                </a:lnTo>
                <a:lnTo>
                  <a:pt x="1287600" y="901699"/>
                </a:lnTo>
                <a:lnTo>
                  <a:pt x="1287600" y="1079499"/>
                </a:lnTo>
                <a:lnTo>
                  <a:pt x="819843" y="1079499"/>
                </a:lnTo>
                <a:lnTo>
                  <a:pt x="843662" y="1155699"/>
                </a:lnTo>
                <a:lnTo>
                  <a:pt x="1287600" y="1155699"/>
                </a:lnTo>
                <a:lnTo>
                  <a:pt x="1287600" y="1181099"/>
                </a:lnTo>
                <a:lnTo>
                  <a:pt x="954817" y="1181099"/>
                </a:lnTo>
                <a:lnTo>
                  <a:pt x="946877" y="1206499"/>
                </a:lnTo>
                <a:lnTo>
                  <a:pt x="1002455" y="1219199"/>
                </a:lnTo>
                <a:lnTo>
                  <a:pt x="1287600" y="1219199"/>
                </a:lnTo>
                <a:lnTo>
                  <a:pt x="1287600" y="1295399"/>
                </a:lnTo>
                <a:lnTo>
                  <a:pt x="976686" y="1295399"/>
                </a:lnTo>
                <a:lnTo>
                  <a:pt x="927066" y="1308099"/>
                </a:lnTo>
                <a:lnTo>
                  <a:pt x="780428" y="1308099"/>
                </a:lnTo>
                <a:lnTo>
                  <a:pt x="681487" y="1320799"/>
                </a:lnTo>
                <a:close/>
              </a:path>
              <a:path w="1287780" h="2679700">
                <a:moveTo>
                  <a:pt x="1287600" y="901699"/>
                </a:moveTo>
                <a:lnTo>
                  <a:pt x="1272403" y="901699"/>
                </a:lnTo>
                <a:lnTo>
                  <a:pt x="1216825" y="888999"/>
                </a:lnTo>
                <a:lnTo>
                  <a:pt x="1287600" y="888999"/>
                </a:lnTo>
                <a:lnTo>
                  <a:pt x="1287600" y="901699"/>
                </a:lnTo>
                <a:close/>
              </a:path>
              <a:path w="1287780" h="2679700">
                <a:moveTo>
                  <a:pt x="756325" y="1104899"/>
                </a:moveTo>
                <a:lnTo>
                  <a:pt x="213720" y="1104899"/>
                </a:lnTo>
                <a:lnTo>
                  <a:pt x="263210" y="1092199"/>
                </a:lnTo>
                <a:lnTo>
                  <a:pt x="312561" y="1092199"/>
                </a:lnTo>
                <a:lnTo>
                  <a:pt x="362051" y="1079499"/>
                </a:lnTo>
                <a:lnTo>
                  <a:pt x="462558" y="1079499"/>
                </a:lnTo>
                <a:lnTo>
                  <a:pt x="510260" y="1066799"/>
                </a:lnTo>
                <a:lnTo>
                  <a:pt x="607187" y="1066799"/>
                </a:lnTo>
                <a:lnTo>
                  <a:pt x="657175" y="1054099"/>
                </a:lnTo>
                <a:lnTo>
                  <a:pt x="708687" y="1054099"/>
                </a:lnTo>
                <a:lnTo>
                  <a:pt x="756325" y="1104899"/>
                </a:lnTo>
                <a:close/>
              </a:path>
              <a:path w="1287780" h="2679700">
                <a:moveTo>
                  <a:pt x="1010394" y="1155699"/>
                </a:moveTo>
                <a:lnTo>
                  <a:pt x="843662" y="1155699"/>
                </a:lnTo>
                <a:lnTo>
                  <a:pt x="891300" y="1117599"/>
                </a:lnTo>
                <a:lnTo>
                  <a:pt x="819843" y="1079499"/>
                </a:lnTo>
                <a:lnTo>
                  <a:pt x="1287600" y="1079499"/>
                </a:lnTo>
                <a:lnTo>
                  <a:pt x="1287600" y="1104899"/>
                </a:lnTo>
                <a:lnTo>
                  <a:pt x="1114944" y="1104899"/>
                </a:lnTo>
                <a:lnTo>
                  <a:pt x="1067052" y="1117599"/>
                </a:lnTo>
                <a:lnTo>
                  <a:pt x="1010394" y="1155699"/>
                </a:lnTo>
                <a:close/>
              </a:path>
              <a:path w="1287780" h="2679700">
                <a:moveTo>
                  <a:pt x="1287600" y="1155699"/>
                </a:moveTo>
                <a:lnTo>
                  <a:pt x="1232705" y="1155699"/>
                </a:lnTo>
                <a:lnTo>
                  <a:pt x="1195103" y="1117599"/>
                </a:lnTo>
                <a:lnTo>
                  <a:pt x="1156738" y="1104899"/>
                </a:lnTo>
                <a:lnTo>
                  <a:pt x="1287600" y="1104899"/>
                </a:lnTo>
                <a:lnTo>
                  <a:pt x="1287600" y="1155699"/>
                </a:lnTo>
                <a:close/>
              </a:path>
              <a:path w="1287780" h="2679700">
                <a:moveTo>
                  <a:pt x="1287600" y="1219199"/>
                </a:moveTo>
                <a:lnTo>
                  <a:pt x="1002455" y="1219199"/>
                </a:lnTo>
                <a:lnTo>
                  <a:pt x="1010395" y="1206499"/>
                </a:lnTo>
                <a:lnTo>
                  <a:pt x="954817" y="1181099"/>
                </a:lnTo>
                <a:lnTo>
                  <a:pt x="1287600" y="1181099"/>
                </a:lnTo>
                <a:lnTo>
                  <a:pt x="1287600" y="1219199"/>
                </a:lnTo>
                <a:close/>
              </a:path>
              <a:path w="1287780" h="2679700">
                <a:moveTo>
                  <a:pt x="1089791" y="1701799"/>
                </a:moveTo>
                <a:lnTo>
                  <a:pt x="1026274" y="1701799"/>
                </a:lnTo>
                <a:lnTo>
                  <a:pt x="1034462" y="1676399"/>
                </a:lnTo>
                <a:lnTo>
                  <a:pt x="1044138" y="1650999"/>
                </a:lnTo>
                <a:lnTo>
                  <a:pt x="1050837" y="1625599"/>
                </a:lnTo>
                <a:lnTo>
                  <a:pt x="1050093" y="1612899"/>
                </a:lnTo>
                <a:lnTo>
                  <a:pt x="1034958" y="1574799"/>
                </a:lnTo>
                <a:lnTo>
                  <a:pt x="1042153" y="1536699"/>
                </a:lnTo>
                <a:lnTo>
                  <a:pt x="1061258" y="1498599"/>
                </a:lnTo>
                <a:lnTo>
                  <a:pt x="1081851" y="1460499"/>
                </a:lnTo>
                <a:lnTo>
                  <a:pt x="1102321" y="1422399"/>
                </a:lnTo>
                <a:lnTo>
                  <a:pt x="1126512" y="1384299"/>
                </a:lnTo>
                <a:lnTo>
                  <a:pt x="1152192" y="1333499"/>
                </a:lnTo>
                <a:lnTo>
                  <a:pt x="1177127" y="1295399"/>
                </a:lnTo>
                <a:lnTo>
                  <a:pt x="1287600" y="1295399"/>
                </a:lnTo>
                <a:lnTo>
                  <a:pt x="1287600" y="1460499"/>
                </a:lnTo>
                <a:lnTo>
                  <a:pt x="1280216" y="1460499"/>
                </a:lnTo>
                <a:lnTo>
                  <a:pt x="1240645" y="1473199"/>
                </a:lnTo>
                <a:lnTo>
                  <a:pt x="1287600" y="1485899"/>
                </a:lnTo>
                <a:lnTo>
                  <a:pt x="1287600" y="1511299"/>
                </a:lnTo>
                <a:lnTo>
                  <a:pt x="1161248" y="1511299"/>
                </a:lnTo>
                <a:lnTo>
                  <a:pt x="1139042" y="1523999"/>
                </a:lnTo>
                <a:lnTo>
                  <a:pt x="1114602" y="1523999"/>
                </a:lnTo>
                <a:lnTo>
                  <a:pt x="1097607" y="1536699"/>
                </a:lnTo>
                <a:lnTo>
                  <a:pt x="1097731" y="1574799"/>
                </a:lnTo>
                <a:lnTo>
                  <a:pt x="1185067" y="1574799"/>
                </a:lnTo>
                <a:lnTo>
                  <a:pt x="1224765" y="1587499"/>
                </a:lnTo>
                <a:lnTo>
                  <a:pt x="1206240" y="1676399"/>
                </a:lnTo>
                <a:lnTo>
                  <a:pt x="1058032" y="1676399"/>
                </a:lnTo>
                <a:lnTo>
                  <a:pt x="1089791" y="1701799"/>
                </a:lnTo>
                <a:close/>
              </a:path>
              <a:path w="1287780" h="2679700">
                <a:moveTo>
                  <a:pt x="430799" y="1333499"/>
                </a:moveTo>
                <a:lnTo>
                  <a:pt x="321997" y="1333499"/>
                </a:lnTo>
                <a:lnTo>
                  <a:pt x="269029" y="1320799"/>
                </a:lnTo>
                <a:lnTo>
                  <a:pt x="481819" y="1320799"/>
                </a:lnTo>
                <a:lnTo>
                  <a:pt x="430799" y="1333499"/>
                </a:lnTo>
                <a:close/>
              </a:path>
              <a:path w="1287780" h="2679700">
                <a:moveTo>
                  <a:pt x="1185067" y="1574799"/>
                </a:moveTo>
                <a:lnTo>
                  <a:pt x="1097731" y="1574799"/>
                </a:lnTo>
                <a:lnTo>
                  <a:pt x="1114354" y="1562099"/>
                </a:lnTo>
                <a:lnTo>
                  <a:pt x="1141399" y="1562099"/>
                </a:lnTo>
                <a:lnTo>
                  <a:pt x="1162489" y="1549399"/>
                </a:lnTo>
                <a:lnTo>
                  <a:pt x="1161248" y="1511299"/>
                </a:lnTo>
                <a:lnTo>
                  <a:pt x="1287600" y="1511299"/>
                </a:lnTo>
                <a:lnTo>
                  <a:pt x="1287600" y="1536699"/>
                </a:lnTo>
                <a:lnTo>
                  <a:pt x="1286250" y="1536699"/>
                </a:lnTo>
                <a:lnTo>
                  <a:pt x="1251887" y="1549399"/>
                </a:lnTo>
                <a:lnTo>
                  <a:pt x="1216762" y="1549399"/>
                </a:lnTo>
                <a:lnTo>
                  <a:pt x="1185067" y="1574799"/>
                </a:lnTo>
                <a:close/>
              </a:path>
              <a:path w="1287780" h="2679700">
                <a:moveTo>
                  <a:pt x="454618" y="2666999"/>
                </a:moveTo>
                <a:lnTo>
                  <a:pt x="433901" y="2654299"/>
                </a:lnTo>
                <a:lnTo>
                  <a:pt x="419882" y="2628899"/>
                </a:lnTo>
                <a:lnTo>
                  <a:pt x="413307" y="2616199"/>
                </a:lnTo>
                <a:lnTo>
                  <a:pt x="414920" y="2590799"/>
                </a:lnTo>
                <a:lnTo>
                  <a:pt x="414920" y="2578099"/>
                </a:lnTo>
                <a:lnTo>
                  <a:pt x="440024" y="2539999"/>
                </a:lnTo>
                <a:lnTo>
                  <a:pt x="462841" y="2501899"/>
                </a:lnTo>
                <a:lnTo>
                  <a:pt x="484025" y="2451099"/>
                </a:lnTo>
                <a:lnTo>
                  <a:pt x="504228" y="2400299"/>
                </a:lnTo>
                <a:lnTo>
                  <a:pt x="524104" y="2362199"/>
                </a:lnTo>
                <a:lnTo>
                  <a:pt x="544307" y="2311399"/>
                </a:lnTo>
                <a:lnTo>
                  <a:pt x="565490" y="2273299"/>
                </a:lnTo>
                <a:lnTo>
                  <a:pt x="588307" y="2222499"/>
                </a:lnTo>
                <a:lnTo>
                  <a:pt x="613412" y="2184399"/>
                </a:lnTo>
                <a:lnTo>
                  <a:pt x="633757" y="2146299"/>
                </a:lnTo>
                <a:lnTo>
                  <a:pt x="680402" y="2082799"/>
                </a:lnTo>
                <a:lnTo>
                  <a:pt x="700748" y="2044699"/>
                </a:lnTo>
                <a:lnTo>
                  <a:pt x="715263" y="2019299"/>
                </a:lnTo>
                <a:lnTo>
                  <a:pt x="733499" y="1993899"/>
                </a:lnTo>
                <a:lnTo>
                  <a:pt x="753224" y="1968499"/>
                </a:lnTo>
                <a:lnTo>
                  <a:pt x="772205" y="1943099"/>
                </a:lnTo>
                <a:lnTo>
                  <a:pt x="799125" y="1904999"/>
                </a:lnTo>
                <a:lnTo>
                  <a:pt x="814880" y="1866899"/>
                </a:lnTo>
                <a:lnTo>
                  <a:pt x="829147" y="1828799"/>
                </a:lnTo>
                <a:lnTo>
                  <a:pt x="851601" y="1790699"/>
                </a:lnTo>
                <a:lnTo>
                  <a:pt x="878522" y="1765299"/>
                </a:lnTo>
                <a:lnTo>
                  <a:pt x="900232" y="1739899"/>
                </a:lnTo>
                <a:lnTo>
                  <a:pt x="917476" y="1714499"/>
                </a:lnTo>
                <a:lnTo>
                  <a:pt x="930998" y="1689099"/>
                </a:lnTo>
                <a:lnTo>
                  <a:pt x="947001" y="1663699"/>
                </a:lnTo>
                <a:lnTo>
                  <a:pt x="969704" y="1650999"/>
                </a:lnTo>
                <a:lnTo>
                  <a:pt x="996872" y="1663699"/>
                </a:lnTo>
                <a:lnTo>
                  <a:pt x="1026274" y="1701799"/>
                </a:lnTo>
                <a:lnTo>
                  <a:pt x="1089791" y="1701799"/>
                </a:lnTo>
                <a:lnTo>
                  <a:pt x="1121550" y="1727199"/>
                </a:lnTo>
                <a:lnTo>
                  <a:pt x="1167823" y="1727199"/>
                </a:lnTo>
                <a:lnTo>
                  <a:pt x="1164226" y="1739899"/>
                </a:lnTo>
                <a:lnTo>
                  <a:pt x="1159139" y="1765299"/>
                </a:lnTo>
                <a:lnTo>
                  <a:pt x="1153309" y="1790699"/>
                </a:lnTo>
                <a:lnTo>
                  <a:pt x="1126760" y="1841499"/>
                </a:lnTo>
                <a:lnTo>
                  <a:pt x="1101701" y="1879599"/>
                </a:lnTo>
                <a:lnTo>
                  <a:pt x="1070686" y="1930399"/>
                </a:lnTo>
                <a:lnTo>
                  <a:pt x="1026274" y="1955799"/>
                </a:lnTo>
                <a:lnTo>
                  <a:pt x="1000594" y="1993899"/>
                </a:lnTo>
                <a:lnTo>
                  <a:pt x="994515" y="2019299"/>
                </a:lnTo>
                <a:lnTo>
                  <a:pt x="974418" y="2070099"/>
                </a:lnTo>
                <a:lnTo>
                  <a:pt x="946877" y="2108199"/>
                </a:lnTo>
                <a:lnTo>
                  <a:pt x="907427" y="2133599"/>
                </a:lnTo>
                <a:lnTo>
                  <a:pt x="851602" y="2146299"/>
                </a:lnTo>
                <a:lnTo>
                  <a:pt x="867977" y="2184399"/>
                </a:lnTo>
                <a:lnTo>
                  <a:pt x="869466" y="2222499"/>
                </a:lnTo>
                <a:lnTo>
                  <a:pt x="856068" y="2260599"/>
                </a:lnTo>
                <a:lnTo>
                  <a:pt x="827783" y="2298699"/>
                </a:lnTo>
                <a:lnTo>
                  <a:pt x="819843" y="2298699"/>
                </a:lnTo>
                <a:lnTo>
                  <a:pt x="790317" y="2336799"/>
                </a:lnTo>
                <a:lnTo>
                  <a:pt x="762280" y="2374899"/>
                </a:lnTo>
                <a:lnTo>
                  <a:pt x="737221" y="2425699"/>
                </a:lnTo>
                <a:lnTo>
                  <a:pt x="716627" y="2476499"/>
                </a:lnTo>
                <a:lnTo>
                  <a:pt x="701120" y="2527299"/>
                </a:lnTo>
                <a:lnTo>
                  <a:pt x="681891" y="2565399"/>
                </a:lnTo>
                <a:lnTo>
                  <a:pt x="646287" y="2578099"/>
                </a:lnTo>
                <a:lnTo>
                  <a:pt x="573713" y="2578099"/>
                </a:lnTo>
                <a:lnTo>
                  <a:pt x="573713" y="2590799"/>
                </a:lnTo>
                <a:lnTo>
                  <a:pt x="565774" y="2590799"/>
                </a:lnTo>
                <a:lnTo>
                  <a:pt x="569992" y="2616199"/>
                </a:lnTo>
                <a:lnTo>
                  <a:pt x="478437" y="2616199"/>
                </a:lnTo>
                <a:lnTo>
                  <a:pt x="454618" y="2666999"/>
                </a:lnTo>
                <a:close/>
              </a:path>
              <a:path w="1287780" h="2679700">
                <a:moveTo>
                  <a:pt x="1167823" y="1727199"/>
                </a:moveTo>
                <a:lnTo>
                  <a:pt x="1121550" y="1727199"/>
                </a:lnTo>
                <a:lnTo>
                  <a:pt x="1120061" y="1714499"/>
                </a:lnTo>
                <a:lnTo>
                  <a:pt x="1115595" y="1701799"/>
                </a:lnTo>
                <a:lnTo>
                  <a:pt x="1108152" y="1689099"/>
                </a:lnTo>
                <a:lnTo>
                  <a:pt x="1097731" y="1676399"/>
                </a:lnTo>
                <a:lnTo>
                  <a:pt x="1206240" y="1676399"/>
                </a:lnTo>
                <a:lnTo>
                  <a:pt x="1200946" y="1701799"/>
                </a:lnTo>
                <a:lnTo>
                  <a:pt x="1169188" y="1701799"/>
                </a:lnTo>
                <a:lnTo>
                  <a:pt x="1167823" y="1727199"/>
                </a:lnTo>
                <a:close/>
              </a:path>
              <a:path w="1287780" h="2679700">
                <a:moveTo>
                  <a:pt x="537613" y="2679699"/>
                </a:moveTo>
                <a:lnTo>
                  <a:pt x="494317" y="2679699"/>
                </a:lnTo>
                <a:lnTo>
                  <a:pt x="494317" y="2616199"/>
                </a:lnTo>
                <a:lnTo>
                  <a:pt x="608201" y="2616199"/>
                </a:lnTo>
                <a:lnTo>
                  <a:pt x="621351" y="2628899"/>
                </a:lnTo>
                <a:lnTo>
                  <a:pt x="609318" y="2654299"/>
                </a:lnTo>
                <a:lnTo>
                  <a:pt x="578676" y="2666999"/>
                </a:lnTo>
                <a:lnTo>
                  <a:pt x="537613" y="267969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495698" y="2421234"/>
            <a:ext cx="9296400" cy="2250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4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5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4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95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4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4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452758" y="1558000"/>
            <a:ext cx="6910336" cy="35607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4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92249" y="5004672"/>
            <a:ext cx="8580120" cy="44869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5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eallygreatsite.com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834286"/>
            <a:ext cx="2317115" cy="1452245"/>
          </a:xfrm>
          <a:custGeom>
            <a:avLst/>
            <a:gdLst/>
            <a:ahLst/>
            <a:cxnLst/>
            <a:rect l="l" t="t" r="r" b="b"/>
            <a:pathLst>
              <a:path w="2317115" h="1452245">
                <a:moveTo>
                  <a:pt x="576441" y="12624"/>
                </a:moveTo>
                <a:lnTo>
                  <a:pt x="22706" y="12624"/>
                </a:lnTo>
                <a:lnTo>
                  <a:pt x="68869" y="0"/>
                </a:lnTo>
                <a:lnTo>
                  <a:pt x="530628" y="0"/>
                </a:lnTo>
                <a:lnTo>
                  <a:pt x="576441" y="12624"/>
                </a:lnTo>
                <a:close/>
              </a:path>
              <a:path w="2317115" h="1452245">
                <a:moveTo>
                  <a:pt x="63789" y="138866"/>
                </a:moveTo>
                <a:lnTo>
                  <a:pt x="0" y="138866"/>
                </a:lnTo>
                <a:lnTo>
                  <a:pt x="0" y="12624"/>
                </a:lnTo>
                <a:lnTo>
                  <a:pt x="622119" y="12624"/>
                </a:lnTo>
                <a:lnTo>
                  <a:pt x="667647" y="25248"/>
                </a:lnTo>
                <a:lnTo>
                  <a:pt x="713006" y="25248"/>
                </a:lnTo>
                <a:lnTo>
                  <a:pt x="847900" y="63121"/>
                </a:lnTo>
                <a:lnTo>
                  <a:pt x="892415" y="63121"/>
                </a:lnTo>
                <a:lnTo>
                  <a:pt x="980664" y="88369"/>
                </a:lnTo>
                <a:lnTo>
                  <a:pt x="1024366" y="113618"/>
                </a:lnTo>
                <a:lnTo>
                  <a:pt x="1067762" y="126242"/>
                </a:lnTo>
                <a:lnTo>
                  <a:pt x="109968" y="126242"/>
                </a:lnTo>
                <a:lnTo>
                  <a:pt x="63789" y="138866"/>
                </a:lnTo>
                <a:close/>
              </a:path>
              <a:path w="2317115" h="1452245">
                <a:moveTo>
                  <a:pt x="2316695" y="1451790"/>
                </a:moveTo>
                <a:lnTo>
                  <a:pt x="2176651" y="1451790"/>
                </a:lnTo>
                <a:lnTo>
                  <a:pt x="2168274" y="1426541"/>
                </a:lnTo>
                <a:lnTo>
                  <a:pt x="2148101" y="1376044"/>
                </a:lnTo>
                <a:lnTo>
                  <a:pt x="2127117" y="1325547"/>
                </a:lnTo>
                <a:lnTo>
                  <a:pt x="2105329" y="1275050"/>
                </a:lnTo>
                <a:lnTo>
                  <a:pt x="2082745" y="1237177"/>
                </a:lnTo>
                <a:lnTo>
                  <a:pt x="2059374" y="1186680"/>
                </a:lnTo>
                <a:lnTo>
                  <a:pt x="2035225" y="1136183"/>
                </a:lnTo>
                <a:lnTo>
                  <a:pt x="2010304" y="1085686"/>
                </a:lnTo>
                <a:lnTo>
                  <a:pt x="1984621" y="1047813"/>
                </a:lnTo>
                <a:lnTo>
                  <a:pt x="1958183" y="997316"/>
                </a:lnTo>
                <a:lnTo>
                  <a:pt x="1930998" y="959444"/>
                </a:lnTo>
                <a:lnTo>
                  <a:pt x="1903075" y="921571"/>
                </a:lnTo>
                <a:lnTo>
                  <a:pt x="1874422" y="871074"/>
                </a:lnTo>
                <a:lnTo>
                  <a:pt x="1845047" y="833201"/>
                </a:lnTo>
                <a:lnTo>
                  <a:pt x="1814957" y="795328"/>
                </a:lnTo>
                <a:lnTo>
                  <a:pt x="1784162" y="757455"/>
                </a:lnTo>
                <a:lnTo>
                  <a:pt x="1752669" y="719583"/>
                </a:lnTo>
                <a:lnTo>
                  <a:pt x="1720487" y="694334"/>
                </a:lnTo>
                <a:lnTo>
                  <a:pt x="1687623" y="656461"/>
                </a:lnTo>
                <a:lnTo>
                  <a:pt x="1652587" y="618588"/>
                </a:lnTo>
                <a:lnTo>
                  <a:pt x="1616904" y="593340"/>
                </a:lnTo>
                <a:lnTo>
                  <a:pt x="1580596" y="555467"/>
                </a:lnTo>
                <a:lnTo>
                  <a:pt x="1543680" y="530219"/>
                </a:lnTo>
                <a:lnTo>
                  <a:pt x="1506175" y="504970"/>
                </a:lnTo>
                <a:lnTo>
                  <a:pt x="1468102" y="479722"/>
                </a:lnTo>
                <a:lnTo>
                  <a:pt x="1390324" y="429225"/>
                </a:lnTo>
                <a:lnTo>
                  <a:pt x="1310499" y="378727"/>
                </a:lnTo>
                <a:lnTo>
                  <a:pt x="1228781" y="328230"/>
                </a:lnTo>
                <a:lnTo>
                  <a:pt x="1187259" y="315606"/>
                </a:lnTo>
                <a:lnTo>
                  <a:pt x="1145322" y="290358"/>
                </a:lnTo>
                <a:lnTo>
                  <a:pt x="1060276" y="265109"/>
                </a:lnTo>
                <a:lnTo>
                  <a:pt x="1017205" y="239861"/>
                </a:lnTo>
                <a:lnTo>
                  <a:pt x="797144" y="176739"/>
                </a:lnTo>
                <a:lnTo>
                  <a:pt x="752323" y="176739"/>
                </a:lnTo>
                <a:lnTo>
                  <a:pt x="662029" y="151491"/>
                </a:lnTo>
                <a:lnTo>
                  <a:pt x="616592" y="151491"/>
                </a:lnTo>
                <a:lnTo>
                  <a:pt x="570989" y="138866"/>
                </a:lnTo>
                <a:lnTo>
                  <a:pt x="525237" y="138866"/>
                </a:lnTo>
                <a:lnTo>
                  <a:pt x="479356" y="126242"/>
                </a:lnTo>
                <a:lnTo>
                  <a:pt x="1067762" y="126242"/>
                </a:lnTo>
                <a:lnTo>
                  <a:pt x="1153571" y="151491"/>
                </a:lnTo>
                <a:lnTo>
                  <a:pt x="1195950" y="176739"/>
                </a:lnTo>
                <a:lnTo>
                  <a:pt x="1237955" y="189363"/>
                </a:lnTo>
                <a:lnTo>
                  <a:pt x="1320776" y="239861"/>
                </a:lnTo>
                <a:lnTo>
                  <a:pt x="1361559" y="252485"/>
                </a:lnTo>
                <a:lnTo>
                  <a:pt x="1441782" y="302982"/>
                </a:lnTo>
                <a:lnTo>
                  <a:pt x="1520101" y="353479"/>
                </a:lnTo>
                <a:lnTo>
                  <a:pt x="1596380" y="403976"/>
                </a:lnTo>
                <a:lnTo>
                  <a:pt x="1633712" y="429225"/>
                </a:lnTo>
                <a:lnTo>
                  <a:pt x="1670482" y="467097"/>
                </a:lnTo>
                <a:lnTo>
                  <a:pt x="1706674" y="492346"/>
                </a:lnTo>
                <a:lnTo>
                  <a:pt x="1742271" y="530219"/>
                </a:lnTo>
                <a:lnTo>
                  <a:pt x="1777255" y="555467"/>
                </a:lnTo>
                <a:lnTo>
                  <a:pt x="1809738" y="593340"/>
                </a:lnTo>
                <a:lnTo>
                  <a:pt x="1841612" y="631213"/>
                </a:lnTo>
                <a:lnTo>
                  <a:pt x="1872870" y="656461"/>
                </a:lnTo>
                <a:lnTo>
                  <a:pt x="1903503" y="694334"/>
                </a:lnTo>
                <a:lnTo>
                  <a:pt x="1933501" y="732207"/>
                </a:lnTo>
                <a:lnTo>
                  <a:pt x="1962856" y="770080"/>
                </a:lnTo>
                <a:lnTo>
                  <a:pt x="1991559" y="807952"/>
                </a:lnTo>
                <a:lnTo>
                  <a:pt x="2019602" y="858450"/>
                </a:lnTo>
                <a:lnTo>
                  <a:pt x="2046975" y="896322"/>
                </a:lnTo>
                <a:lnTo>
                  <a:pt x="2073670" y="946819"/>
                </a:lnTo>
                <a:lnTo>
                  <a:pt x="2099677" y="984692"/>
                </a:lnTo>
                <a:lnTo>
                  <a:pt x="2124990" y="1035189"/>
                </a:lnTo>
                <a:lnTo>
                  <a:pt x="2149597" y="1073062"/>
                </a:lnTo>
                <a:lnTo>
                  <a:pt x="2173491" y="1123559"/>
                </a:lnTo>
                <a:lnTo>
                  <a:pt x="2196663" y="1174056"/>
                </a:lnTo>
                <a:lnTo>
                  <a:pt x="2219104" y="1211929"/>
                </a:lnTo>
                <a:lnTo>
                  <a:pt x="2240806" y="1262426"/>
                </a:lnTo>
                <a:lnTo>
                  <a:pt x="2261759" y="1312923"/>
                </a:lnTo>
                <a:lnTo>
                  <a:pt x="2281954" y="1363420"/>
                </a:lnTo>
                <a:lnTo>
                  <a:pt x="2301384" y="1401293"/>
                </a:lnTo>
                <a:lnTo>
                  <a:pt x="2316695" y="1451790"/>
                </a:lnTo>
                <a:close/>
              </a:path>
              <a:path w="2317115" h="1452245">
                <a:moveTo>
                  <a:pt x="576960" y="467097"/>
                </a:moveTo>
                <a:lnTo>
                  <a:pt x="223810" y="467097"/>
                </a:lnTo>
                <a:lnTo>
                  <a:pt x="272823" y="454473"/>
                </a:lnTo>
                <a:lnTo>
                  <a:pt x="525797" y="454473"/>
                </a:lnTo>
                <a:lnTo>
                  <a:pt x="576960" y="467097"/>
                </a:lnTo>
                <a:close/>
              </a:path>
              <a:path w="2317115" h="1452245">
                <a:moveTo>
                  <a:pt x="16524" y="643837"/>
                </a:moveTo>
                <a:lnTo>
                  <a:pt x="0" y="643837"/>
                </a:lnTo>
                <a:lnTo>
                  <a:pt x="0" y="504970"/>
                </a:lnTo>
                <a:lnTo>
                  <a:pt x="37317" y="492346"/>
                </a:lnTo>
                <a:lnTo>
                  <a:pt x="82954" y="492346"/>
                </a:lnTo>
                <a:lnTo>
                  <a:pt x="175663" y="467097"/>
                </a:lnTo>
                <a:lnTo>
                  <a:pt x="627974" y="467097"/>
                </a:lnTo>
                <a:lnTo>
                  <a:pt x="875745" y="530219"/>
                </a:lnTo>
                <a:lnTo>
                  <a:pt x="922825" y="542843"/>
                </a:lnTo>
                <a:lnTo>
                  <a:pt x="968742" y="568091"/>
                </a:lnTo>
                <a:lnTo>
                  <a:pt x="1013352" y="580716"/>
                </a:lnTo>
                <a:lnTo>
                  <a:pt x="298884" y="580716"/>
                </a:lnTo>
                <a:lnTo>
                  <a:pt x="249527" y="593340"/>
                </a:lnTo>
                <a:lnTo>
                  <a:pt x="201098" y="593340"/>
                </a:lnTo>
                <a:lnTo>
                  <a:pt x="16524" y="643837"/>
                </a:lnTo>
                <a:close/>
              </a:path>
              <a:path w="2317115" h="1452245">
                <a:moveTo>
                  <a:pt x="1909192" y="1451790"/>
                </a:moveTo>
                <a:lnTo>
                  <a:pt x="1767711" y="1451790"/>
                </a:lnTo>
                <a:lnTo>
                  <a:pt x="1759061" y="1426541"/>
                </a:lnTo>
                <a:lnTo>
                  <a:pt x="1735158" y="1388669"/>
                </a:lnTo>
                <a:lnTo>
                  <a:pt x="1710073" y="1338172"/>
                </a:lnTo>
                <a:lnTo>
                  <a:pt x="1683836" y="1300299"/>
                </a:lnTo>
                <a:lnTo>
                  <a:pt x="1651536" y="1262426"/>
                </a:lnTo>
                <a:lnTo>
                  <a:pt x="1618377" y="1224553"/>
                </a:lnTo>
                <a:lnTo>
                  <a:pt x="1584341" y="1186680"/>
                </a:lnTo>
                <a:lnTo>
                  <a:pt x="1549411" y="1148808"/>
                </a:lnTo>
                <a:lnTo>
                  <a:pt x="1513569" y="1123559"/>
                </a:lnTo>
                <a:lnTo>
                  <a:pt x="1476798" y="1085686"/>
                </a:lnTo>
                <a:lnTo>
                  <a:pt x="1439080" y="1060438"/>
                </a:lnTo>
                <a:lnTo>
                  <a:pt x="1400398" y="1022565"/>
                </a:lnTo>
                <a:lnTo>
                  <a:pt x="1360733" y="997316"/>
                </a:lnTo>
                <a:lnTo>
                  <a:pt x="1320070" y="959444"/>
                </a:lnTo>
                <a:lnTo>
                  <a:pt x="1278389" y="934195"/>
                </a:lnTo>
                <a:lnTo>
                  <a:pt x="1235674" y="908947"/>
                </a:lnTo>
                <a:lnTo>
                  <a:pt x="1193176" y="871074"/>
                </a:lnTo>
                <a:lnTo>
                  <a:pt x="1152617" y="845825"/>
                </a:lnTo>
                <a:lnTo>
                  <a:pt x="1112603" y="807952"/>
                </a:lnTo>
                <a:lnTo>
                  <a:pt x="1071741" y="770080"/>
                </a:lnTo>
                <a:lnTo>
                  <a:pt x="1028636" y="744831"/>
                </a:lnTo>
                <a:lnTo>
                  <a:pt x="986878" y="719583"/>
                </a:lnTo>
                <a:lnTo>
                  <a:pt x="943358" y="694334"/>
                </a:lnTo>
                <a:lnTo>
                  <a:pt x="898256" y="681710"/>
                </a:lnTo>
                <a:lnTo>
                  <a:pt x="851751" y="656461"/>
                </a:lnTo>
                <a:lnTo>
                  <a:pt x="804023" y="643837"/>
                </a:lnTo>
                <a:lnTo>
                  <a:pt x="604461" y="593340"/>
                </a:lnTo>
                <a:lnTo>
                  <a:pt x="553304" y="593340"/>
                </a:lnTo>
                <a:lnTo>
                  <a:pt x="502000" y="580716"/>
                </a:lnTo>
                <a:lnTo>
                  <a:pt x="1013352" y="580716"/>
                </a:lnTo>
                <a:lnTo>
                  <a:pt x="1056510" y="605964"/>
                </a:lnTo>
                <a:lnTo>
                  <a:pt x="1098070" y="631213"/>
                </a:lnTo>
                <a:lnTo>
                  <a:pt x="1141922" y="669086"/>
                </a:lnTo>
                <a:lnTo>
                  <a:pt x="1183471" y="694334"/>
                </a:lnTo>
                <a:lnTo>
                  <a:pt x="1264993" y="770080"/>
                </a:lnTo>
                <a:lnTo>
                  <a:pt x="1349947" y="820577"/>
                </a:lnTo>
                <a:lnTo>
                  <a:pt x="1391254" y="858450"/>
                </a:lnTo>
                <a:lnTo>
                  <a:pt x="1431579" y="883698"/>
                </a:lnTo>
                <a:lnTo>
                  <a:pt x="1470945" y="908947"/>
                </a:lnTo>
                <a:lnTo>
                  <a:pt x="1509377" y="946819"/>
                </a:lnTo>
                <a:lnTo>
                  <a:pt x="1546898" y="972068"/>
                </a:lnTo>
                <a:lnTo>
                  <a:pt x="1583534" y="1009941"/>
                </a:lnTo>
                <a:lnTo>
                  <a:pt x="1619308" y="1035189"/>
                </a:lnTo>
                <a:lnTo>
                  <a:pt x="1654244" y="1073062"/>
                </a:lnTo>
                <a:lnTo>
                  <a:pt x="1688366" y="1110935"/>
                </a:lnTo>
                <a:lnTo>
                  <a:pt x="1721699" y="1148808"/>
                </a:lnTo>
                <a:lnTo>
                  <a:pt x="1754266" y="1186680"/>
                </a:lnTo>
                <a:lnTo>
                  <a:pt x="1786092" y="1224553"/>
                </a:lnTo>
                <a:lnTo>
                  <a:pt x="1810915" y="1262426"/>
                </a:lnTo>
                <a:lnTo>
                  <a:pt x="1834864" y="1300299"/>
                </a:lnTo>
                <a:lnTo>
                  <a:pt x="1857909" y="1338172"/>
                </a:lnTo>
                <a:lnTo>
                  <a:pt x="1880018" y="1376044"/>
                </a:lnTo>
                <a:lnTo>
                  <a:pt x="1901160" y="1426541"/>
                </a:lnTo>
                <a:lnTo>
                  <a:pt x="1909192" y="1451790"/>
                </a:lnTo>
                <a:close/>
              </a:path>
              <a:path w="2317115" h="1452245">
                <a:moveTo>
                  <a:pt x="453658" y="997316"/>
                </a:moveTo>
                <a:lnTo>
                  <a:pt x="296769" y="997316"/>
                </a:lnTo>
                <a:lnTo>
                  <a:pt x="349027" y="984692"/>
                </a:lnTo>
                <a:lnTo>
                  <a:pt x="401354" y="984692"/>
                </a:lnTo>
                <a:lnTo>
                  <a:pt x="453658" y="997316"/>
                </a:lnTo>
                <a:close/>
              </a:path>
              <a:path w="2317115" h="1452245">
                <a:moveTo>
                  <a:pt x="0" y="1199305"/>
                </a:moveTo>
                <a:lnTo>
                  <a:pt x="0" y="1060438"/>
                </a:lnTo>
                <a:lnTo>
                  <a:pt x="18883" y="1047813"/>
                </a:lnTo>
                <a:lnTo>
                  <a:pt x="199059" y="997316"/>
                </a:lnTo>
                <a:lnTo>
                  <a:pt x="505848" y="997316"/>
                </a:lnTo>
                <a:lnTo>
                  <a:pt x="557833" y="1009941"/>
                </a:lnTo>
                <a:lnTo>
                  <a:pt x="609522" y="1009941"/>
                </a:lnTo>
                <a:lnTo>
                  <a:pt x="811499" y="1060438"/>
                </a:lnTo>
                <a:lnTo>
                  <a:pt x="865576" y="1085686"/>
                </a:lnTo>
                <a:lnTo>
                  <a:pt x="916793" y="1098311"/>
                </a:lnTo>
                <a:lnTo>
                  <a:pt x="965273" y="1123559"/>
                </a:lnTo>
                <a:lnTo>
                  <a:pt x="256032" y="1123559"/>
                </a:lnTo>
                <a:lnTo>
                  <a:pt x="208706" y="1136183"/>
                </a:lnTo>
                <a:lnTo>
                  <a:pt x="161718" y="1136183"/>
                </a:lnTo>
                <a:lnTo>
                  <a:pt x="68852" y="1161432"/>
                </a:lnTo>
                <a:lnTo>
                  <a:pt x="0" y="1199305"/>
                </a:lnTo>
                <a:close/>
              </a:path>
              <a:path w="2317115" h="1452245">
                <a:moveTo>
                  <a:pt x="1353211" y="1451790"/>
                </a:moveTo>
                <a:lnTo>
                  <a:pt x="1183490" y="1451790"/>
                </a:lnTo>
                <a:lnTo>
                  <a:pt x="1177542" y="1439166"/>
                </a:lnTo>
                <a:lnTo>
                  <a:pt x="1147076" y="1413917"/>
                </a:lnTo>
                <a:lnTo>
                  <a:pt x="1114683" y="1376044"/>
                </a:lnTo>
                <a:lnTo>
                  <a:pt x="1080217" y="1350796"/>
                </a:lnTo>
                <a:lnTo>
                  <a:pt x="1043531" y="1325547"/>
                </a:lnTo>
                <a:lnTo>
                  <a:pt x="1004479" y="1300299"/>
                </a:lnTo>
                <a:lnTo>
                  <a:pt x="962913" y="1275050"/>
                </a:lnTo>
                <a:lnTo>
                  <a:pt x="918687" y="1249802"/>
                </a:lnTo>
                <a:lnTo>
                  <a:pt x="871653" y="1224553"/>
                </a:lnTo>
                <a:lnTo>
                  <a:pt x="821666" y="1211929"/>
                </a:lnTo>
                <a:lnTo>
                  <a:pt x="768577" y="1186680"/>
                </a:lnTo>
                <a:lnTo>
                  <a:pt x="516091" y="1123559"/>
                </a:lnTo>
                <a:lnTo>
                  <a:pt x="965273" y="1123559"/>
                </a:lnTo>
                <a:lnTo>
                  <a:pt x="1011140" y="1148808"/>
                </a:lnTo>
                <a:lnTo>
                  <a:pt x="1054515" y="1174056"/>
                </a:lnTo>
                <a:lnTo>
                  <a:pt x="1095523" y="1199305"/>
                </a:lnTo>
                <a:lnTo>
                  <a:pt x="1134285" y="1224553"/>
                </a:lnTo>
                <a:lnTo>
                  <a:pt x="1170924" y="1249802"/>
                </a:lnTo>
                <a:lnTo>
                  <a:pt x="1205563" y="1287675"/>
                </a:lnTo>
                <a:lnTo>
                  <a:pt x="1238326" y="1312923"/>
                </a:lnTo>
                <a:lnTo>
                  <a:pt x="1269333" y="1338172"/>
                </a:lnTo>
                <a:lnTo>
                  <a:pt x="1298709" y="1376044"/>
                </a:lnTo>
                <a:lnTo>
                  <a:pt x="1326577" y="1413917"/>
                </a:lnTo>
                <a:lnTo>
                  <a:pt x="1353211" y="145179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34142" y="9259385"/>
            <a:ext cx="3053080" cy="749935"/>
          </a:xfrm>
          <a:custGeom>
            <a:avLst/>
            <a:gdLst/>
            <a:ahLst/>
            <a:cxnLst/>
            <a:rect l="l" t="t" r="r" b="b"/>
            <a:pathLst>
              <a:path w="3053079" h="749934">
                <a:moveTo>
                  <a:pt x="33131" y="749900"/>
                </a:moveTo>
                <a:lnTo>
                  <a:pt x="27934" y="749251"/>
                </a:lnTo>
                <a:lnTo>
                  <a:pt x="20788" y="748601"/>
                </a:lnTo>
                <a:lnTo>
                  <a:pt x="14292" y="745353"/>
                </a:lnTo>
                <a:lnTo>
                  <a:pt x="0" y="714170"/>
                </a:lnTo>
                <a:lnTo>
                  <a:pt x="680" y="710292"/>
                </a:lnTo>
                <a:lnTo>
                  <a:pt x="15672" y="672674"/>
                </a:lnTo>
                <a:lnTo>
                  <a:pt x="38978" y="653103"/>
                </a:lnTo>
                <a:lnTo>
                  <a:pt x="42226" y="645957"/>
                </a:lnTo>
                <a:lnTo>
                  <a:pt x="44825" y="638162"/>
                </a:lnTo>
                <a:lnTo>
                  <a:pt x="48073" y="630366"/>
                </a:lnTo>
                <a:lnTo>
                  <a:pt x="62339" y="589062"/>
                </a:lnTo>
                <a:lnTo>
                  <a:pt x="76286" y="542632"/>
                </a:lnTo>
                <a:lnTo>
                  <a:pt x="90074" y="492873"/>
                </a:lnTo>
                <a:lnTo>
                  <a:pt x="103863" y="441579"/>
                </a:lnTo>
                <a:lnTo>
                  <a:pt x="117810" y="390547"/>
                </a:lnTo>
                <a:lnTo>
                  <a:pt x="132076" y="341572"/>
                </a:lnTo>
                <a:lnTo>
                  <a:pt x="146819" y="296450"/>
                </a:lnTo>
                <a:lnTo>
                  <a:pt x="169150" y="241636"/>
                </a:lnTo>
                <a:lnTo>
                  <a:pt x="192943" y="200952"/>
                </a:lnTo>
                <a:lnTo>
                  <a:pt x="231313" y="170074"/>
                </a:lnTo>
                <a:lnTo>
                  <a:pt x="244915" y="166521"/>
                </a:lnTo>
                <a:lnTo>
                  <a:pt x="265409" y="166998"/>
                </a:lnTo>
                <a:lnTo>
                  <a:pt x="310782" y="188173"/>
                </a:lnTo>
                <a:lnTo>
                  <a:pt x="362732" y="240683"/>
                </a:lnTo>
                <a:lnTo>
                  <a:pt x="391638" y="279944"/>
                </a:lnTo>
                <a:lnTo>
                  <a:pt x="420724" y="324547"/>
                </a:lnTo>
                <a:lnTo>
                  <a:pt x="449432" y="372506"/>
                </a:lnTo>
                <a:lnTo>
                  <a:pt x="477201" y="421837"/>
                </a:lnTo>
                <a:lnTo>
                  <a:pt x="503472" y="470554"/>
                </a:lnTo>
                <a:lnTo>
                  <a:pt x="556550" y="570132"/>
                </a:lnTo>
                <a:lnTo>
                  <a:pt x="570386" y="595285"/>
                </a:lnTo>
                <a:lnTo>
                  <a:pt x="584434" y="556581"/>
                </a:lnTo>
                <a:lnTo>
                  <a:pt x="594098" y="514161"/>
                </a:lnTo>
                <a:lnTo>
                  <a:pt x="601812" y="471863"/>
                </a:lnTo>
                <a:lnTo>
                  <a:pt x="610014" y="433524"/>
                </a:lnTo>
                <a:lnTo>
                  <a:pt x="624333" y="382365"/>
                </a:lnTo>
                <a:lnTo>
                  <a:pt x="640331" y="331530"/>
                </a:lnTo>
                <a:lnTo>
                  <a:pt x="657519" y="281021"/>
                </a:lnTo>
                <a:lnTo>
                  <a:pt x="675411" y="230836"/>
                </a:lnTo>
                <a:lnTo>
                  <a:pt x="693520" y="180976"/>
                </a:lnTo>
                <a:lnTo>
                  <a:pt x="711358" y="131440"/>
                </a:lnTo>
                <a:lnTo>
                  <a:pt x="713622" y="123716"/>
                </a:lnTo>
                <a:lnTo>
                  <a:pt x="715824" y="114956"/>
                </a:lnTo>
                <a:lnTo>
                  <a:pt x="718392" y="106318"/>
                </a:lnTo>
                <a:lnTo>
                  <a:pt x="752285" y="79469"/>
                </a:lnTo>
                <a:lnTo>
                  <a:pt x="756183" y="78170"/>
                </a:lnTo>
                <a:lnTo>
                  <a:pt x="798786" y="100298"/>
                </a:lnTo>
                <a:lnTo>
                  <a:pt x="828294" y="143784"/>
                </a:lnTo>
                <a:lnTo>
                  <a:pt x="848902" y="180338"/>
                </a:lnTo>
                <a:lnTo>
                  <a:pt x="871840" y="223537"/>
                </a:lnTo>
                <a:lnTo>
                  <a:pt x="896514" y="271625"/>
                </a:lnTo>
                <a:lnTo>
                  <a:pt x="948693" y="375428"/>
                </a:lnTo>
                <a:lnTo>
                  <a:pt x="975011" y="427627"/>
                </a:lnTo>
                <a:lnTo>
                  <a:pt x="1000690" y="477678"/>
                </a:lnTo>
                <a:lnTo>
                  <a:pt x="1025135" y="523825"/>
                </a:lnTo>
                <a:lnTo>
                  <a:pt x="1050989" y="569959"/>
                </a:lnTo>
                <a:lnTo>
                  <a:pt x="1058917" y="582942"/>
                </a:lnTo>
                <a:lnTo>
                  <a:pt x="1058917" y="579044"/>
                </a:lnTo>
                <a:lnTo>
                  <a:pt x="1059566" y="576446"/>
                </a:lnTo>
                <a:lnTo>
                  <a:pt x="1059566" y="575146"/>
                </a:lnTo>
                <a:lnTo>
                  <a:pt x="1065034" y="544254"/>
                </a:lnTo>
                <a:lnTo>
                  <a:pt x="1073370" y="502007"/>
                </a:lnTo>
                <a:lnTo>
                  <a:pt x="1084170" y="450967"/>
                </a:lnTo>
                <a:lnTo>
                  <a:pt x="1097027" y="393693"/>
                </a:lnTo>
                <a:lnTo>
                  <a:pt x="1111538" y="332748"/>
                </a:lnTo>
                <a:lnTo>
                  <a:pt x="1127296" y="270693"/>
                </a:lnTo>
                <a:lnTo>
                  <a:pt x="1143895" y="210087"/>
                </a:lnTo>
                <a:lnTo>
                  <a:pt x="1160931" y="153492"/>
                </a:lnTo>
                <a:lnTo>
                  <a:pt x="1177999" y="103469"/>
                </a:lnTo>
                <a:lnTo>
                  <a:pt x="1194692" y="62578"/>
                </a:lnTo>
                <a:lnTo>
                  <a:pt x="1222464" y="18088"/>
                </a:lnTo>
                <a:lnTo>
                  <a:pt x="1256195" y="0"/>
                </a:lnTo>
                <a:lnTo>
                  <a:pt x="1264204" y="213"/>
                </a:lnTo>
                <a:lnTo>
                  <a:pt x="1301020" y="24128"/>
                </a:lnTo>
                <a:lnTo>
                  <a:pt x="1338100" y="96392"/>
                </a:lnTo>
                <a:lnTo>
                  <a:pt x="1355375" y="143590"/>
                </a:lnTo>
                <a:lnTo>
                  <a:pt x="1369821" y="192369"/>
                </a:lnTo>
                <a:lnTo>
                  <a:pt x="1382607" y="241965"/>
                </a:lnTo>
                <a:lnTo>
                  <a:pt x="1394905" y="291618"/>
                </a:lnTo>
                <a:lnTo>
                  <a:pt x="1407885" y="340567"/>
                </a:lnTo>
                <a:lnTo>
                  <a:pt x="1422716" y="388049"/>
                </a:lnTo>
                <a:lnTo>
                  <a:pt x="1443282" y="440325"/>
                </a:lnTo>
                <a:lnTo>
                  <a:pt x="1466405" y="491505"/>
                </a:lnTo>
                <a:lnTo>
                  <a:pt x="1489772" y="542441"/>
                </a:lnTo>
                <a:lnTo>
                  <a:pt x="1511068" y="593986"/>
                </a:lnTo>
                <a:lnTo>
                  <a:pt x="1513017" y="589438"/>
                </a:lnTo>
                <a:lnTo>
                  <a:pt x="1527566" y="539313"/>
                </a:lnTo>
                <a:lnTo>
                  <a:pt x="1540454" y="493159"/>
                </a:lnTo>
                <a:lnTo>
                  <a:pt x="1568642" y="391054"/>
                </a:lnTo>
                <a:lnTo>
                  <a:pt x="1583745" y="337888"/>
                </a:lnTo>
                <a:lnTo>
                  <a:pt x="1599389" y="285172"/>
                </a:lnTo>
                <a:lnTo>
                  <a:pt x="1615474" y="234298"/>
                </a:lnTo>
                <a:lnTo>
                  <a:pt x="1631901" y="186660"/>
                </a:lnTo>
                <a:lnTo>
                  <a:pt x="1647493" y="146849"/>
                </a:lnTo>
                <a:lnTo>
                  <a:pt x="1663084" y="111789"/>
                </a:lnTo>
                <a:lnTo>
                  <a:pt x="1694267" y="59330"/>
                </a:lnTo>
                <a:lnTo>
                  <a:pt x="1723775" y="33842"/>
                </a:lnTo>
                <a:lnTo>
                  <a:pt x="1744746" y="27183"/>
                </a:lnTo>
                <a:lnTo>
                  <a:pt x="1756551" y="28391"/>
                </a:lnTo>
                <a:lnTo>
                  <a:pt x="1788475" y="54113"/>
                </a:lnTo>
                <a:lnTo>
                  <a:pt x="1806655" y="87914"/>
                </a:lnTo>
                <a:lnTo>
                  <a:pt x="1826476" y="133142"/>
                </a:lnTo>
                <a:lnTo>
                  <a:pt x="1846456" y="178225"/>
                </a:lnTo>
                <a:lnTo>
                  <a:pt x="1866573" y="223201"/>
                </a:lnTo>
                <a:lnTo>
                  <a:pt x="1886805" y="268109"/>
                </a:lnTo>
                <a:lnTo>
                  <a:pt x="1968416" y="447816"/>
                </a:lnTo>
                <a:lnTo>
                  <a:pt x="1984028" y="483090"/>
                </a:lnTo>
                <a:lnTo>
                  <a:pt x="1999274" y="518546"/>
                </a:lnTo>
                <a:lnTo>
                  <a:pt x="2013546" y="552419"/>
                </a:lnTo>
                <a:lnTo>
                  <a:pt x="2026234" y="582942"/>
                </a:lnTo>
                <a:lnTo>
                  <a:pt x="2039257" y="547110"/>
                </a:lnTo>
                <a:lnTo>
                  <a:pt x="2087017" y="412153"/>
                </a:lnTo>
                <a:lnTo>
                  <a:pt x="2104980" y="362237"/>
                </a:lnTo>
                <a:lnTo>
                  <a:pt x="2123536" y="311969"/>
                </a:lnTo>
                <a:lnTo>
                  <a:pt x="2142429" y="262615"/>
                </a:lnTo>
                <a:lnTo>
                  <a:pt x="2161403" y="215442"/>
                </a:lnTo>
                <a:lnTo>
                  <a:pt x="2180200" y="171718"/>
                </a:lnTo>
                <a:lnTo>
                  <a:pt x="2196715" y="136526"/>
                </a:lnTo>
                <a:lnTo>
                  <a:pt x="2228527" y="79540"/>
                </a:lnTo>
                <a:lnTo>
                  <a:pt x="2252442" y="49687"/>
                </a:lnTo>
                <a:lnTo>
                  <a:pt x="2286782" y="30634"/>
                </a:lnTo>
                <a:lnTo>
                  <a:pt x="2296486" y="30827"/>
                </a:lnTo>
                <a:lnTo>
                  <a:pt x="2333881" y="58041"/>
                </a:lnTo>
                <a:lnTo>
                  <a:pt x="2374484" y="124000"/>
                </a:lnTo>
                <a:lnTo>
                  <a:pt x="2397830" y="169769"/>
                </a:lnTo>
                <a:lnTo>
                  <a:pt x="2420342" y="217349"/>
                </a:lnTo>
                <a:lnTo>
                  <a:pt x="2443811" y="268896"/>
                </a:lnTo>
                <a:lnTo>
                  <a:pt x="2467751" y="322748"/>
                </a:lnTo>
                <a:lnTo>
                  <a:pt x="2515096" y="430714"/>
                </a:lnTo>
                <a:lnTo>
                  <a:pt x="2537527" y="481502"/>
                </a:lnTo>
                <a:lnTo>
                  <a:pt x="2558484" y="527943"/>
                </a:lnTo>
                <a:lnTo>
                  <a:pt x="2577477" y="568374"/>
                </a:lnTo>
                <a:lnTo>
                  <a:pt x="2594022" y="601132"/>
                </a:lnTo>
                <a:lnTo>
                  <a:pt x="2614303" y="553353"/>
                </a:lnTo>
                <a:lnTo>
                  <a:pt x="2621307" y="536168"/>
                </a:lnTo>
                <a:lnTo>
                  <a:pt x="2653799" y="446639"/>
                </a:lnTo>
                <a:lnTo>
                  <a:pt x="2671952" y="397809"/>
                </a:lnTo>
                <a:lnTo>
                  <a:pt x="2691225" y="348096"/>
                </a:lnTo>
                <a:lnTo>
                  <a:pt x="2711502" y="298871"/>
                </a:lnTo>
                <a:lnTo>
                  <a:pt x="2732670" y="251503"/>
                </a:lnTo>
                <a:lnTo>
                  <a:pt x="2754614" y="207362"/>
                </a:lnTo>
                <a:lnTo>
                  <a:pt x="2777221" y="167820"/>
                </a:lnTo>
                <a:lnTo>
                  <a:pt x="2800547" y="134201"/>
                </a:lnTo>
                <a:lnTo>
                  <a:pt x="2848662" y="86696"/>
                </a:lnTo>
                <a:lnTo>
                  <a:pt x="2883549" y="71714"/>
                </a:lnTo>
                <a:lnTo>
                  <a:pt x="2894563" y="71836"/>
                </a:lnTo>
                <a:lnTo>
                  <a:pt x="2930344" y="91142"/>
                </a:lnTo>
                <a:lnTo>
                  <a:pt x="2957730" y="128537"/>
                </a:lnTo>
                <a:lnTo>
                  <a:pt x="2989323" y="198672"/>
                </a:lnTo>
                <a:lnTo>
                  <a:pt x="3006713" y="248545"/>
                </a:lnTo>
                <a:lnTo>
                  <a:pt x="3022299" y="300185"/>
                </a:lnTo>
                <a:lnTo>
                  <a:pt x="3035394" y="349985"/>
                </a:lnTo>
                <a:lnTo>
                  <a:pt x="3045313" y="394335"/>
                </a:lnTo>
                <a:lnTo>
                  <a:pt x="3052801" y="446142"/>
                </a:lnTo>
                <a:lnTo>
                  <a:pt x="3052588" y="459429"/>
                </a:lnTo>
                <a:lnTo>
                  <a:pt x="3031231" y="491018"/>
                </a:lnTo>
                <a:lnTo>
                  <a:pt x="3019274" y="492642"/>
                </a:lnTo>
                <a:lnTo>
                  <a:pt x="3007195" y="489394"/>
                </a:lnTo>
                <a:lnTo>
                  <a:pt x="2998343" y="483080"/>
                </a:lnTo>
                <a:lnTo>
                  <a:pt x="2992415" y="474452"/>
                </a:lnTo>
                <a:lnTo>
                  <a:pt x="2989654" y="464362"/>
                </a:lnTo>
                <a:lnTo>
                  <a:pt x="2990304" y="453014"/>
                </a:lnTo>
                <a:lnTo>
                  <a:pt x="2986926" y="424775"/>
                </a:lnTo>
                <a:lnTo>
                  <a:pt x="2978658" y="383454"/>
                </a:lnTo>
                <a:lnTo>
                  <a:pt x="2966348" y="333723"/>
                </a:lnTo>
                <a:lnTo>
                  <a:pt x="2950844" y="280257"/>
                </a:lnTo>
                <a:lnTo>
                  <a:pt x="2932994" y="227729"/>
                </a:lnTo>
                <a:lnTo>
                  <a:pt x="2913646" y="180813"/>
                </a:lnTo>
                <a:lnTo>
                  <a:pt x="2891355" y="144362"/>
                </a:lnTo>
                <a:lnTo>
                  <a:pt x="2885712" y="136638"/>
                </a:lnTo>
                <a:lnTo>
                  <a:pt x="2879378" y="140637"/>
                </a:lnTo>
                <a:lnTo>
                  <a:pt x="2849778" y="171251"/>
                </a:lnTo>
                <a:lnTo>
                  <a:pt x="2819448" y="217843"/>
                </a:lnTo>
                <a:lnTo>
                  <a:pt x="2797667" y="259475"/>
                </a:lnTo>
                <a:lnTo>
                  <a:pt x="2776570" y="305048"/>
                </a:lnTo>
                <a:lnTo>
                  <a:pt x="2756264" y="353161"/>
                </a:lnTo>
                <a:lnTo>
                  <a:pt x="2736857" y="402413"/>
                </a:lnTo>
                <a:lnTo>
                  <a:pt x="2718455" y="451402"/>
                </a:lnTo>
                <a:lnTo>
                  <a:pt x="2685094" y="542992"/>
                </a:lnTo>
                <a:lnTo>
                  <a:pt x="2670349" y="582791"/>
                </a:lnTo>
                <a:lnTo>
                  <a:pt x="2647364" y="639075"/>
                </a:lnTo>
                <a:lnTo>
                  <a:pt x="2622606" y="679089"/>
                </a:lnTo>
                <a:lnTo>
                  <a:pt x="2596621" y="689483"/>
                </a:lnTo>
                <a:lnTo>
                  <a:pt x="2590774" y="690133"/>
                </a:lnTo>
                <a:lnTo>
                  <a:pt x="2552973" y="655844"/>
                </a:lnTo>
                <a:lnTo>
                  <a:pt x="2529114" y="612077"/>
                </a:lnTo>
                <a:lnTo>
                  <a:pt x="2511996" y="576404"/>
                </a:lnTo>
                <a:lnTo>
                  <a:pt x="2493022" y="535056"/>
                </a:lnTo>
                <a:lnTo>
                  <a:pt x="2472570" y="489347"/>
                </a:lnTo>
                <a:lnTo>
                  <a:pt x="2428748" y="390097"/>
                </a:lnTo>
                <a:lnTo>
                  <a:pt x="2406133" y="339184"/>
                </a:lnTo>
                <a:lnTo>
                  <a:pt x="2383554" y="289163"/>
                </a:lnTo>
                <a:lnTo>
                  <a:pt x="2361387" y="241349"/>
                </a:lnTo>
                <a:lnTo>
                  <a:pt x="2340012" y="197054"/>
                </a:lnTo>
                <a:lnTo>
                  <a:pt x="2311184" y="143703"/>
                </a:lnTo>
                <a:lnTo>
                  <a:pt x="2286741" y="103506"/>
                </a:lnTo>
                <a:lnTo>
                  <a:pt x="2284143" y="106104"/>
                </a:lnTo>
                <a:lnTo>
                  <a:pt x="2283493" y="107404"/>
                </a:lnTo>
                <a:lnTo>
                  <a:pt x="2272429" y="124883"/>
                </a:lnTo>
                <a:lnTo>
                  <a:pt x="2248595" y="170074"/>
                </a:lnTo>
                <a:lnTo>
                  <a:pt x="2215003" y="246265"/>
                </a:lnTo>
                <a:lnTo>
                  <a:pt x="2193749" y="299568"/>
                </a:lnTo>
                <a:lnTo>
                  <a:pt x="2172667" y="355210"/>
                </a:lnTo>
                <a:lnTo>
                  <a:pt x="2152115" y="411436"/>
                </a:lnTo>
                <a:lnTo>
                  <a:pt x="2132451" y="466494"/>
                </a:lnTo>
                <a:lnTo>
                  <a:pt x="2097225" y="566084"/>
                </a:lnTo>
                <a:lnTo>
                  <a:pt x="2082379" y="607109"/>
                </a:lnTo>
                <a:lnTo>
                  <a:pt x="2060016" y="662848"/>
                </a:lnTo>
                <a:lnTo>
                  <a:pt x="2033381" y="688834"/>
                </a:lnTo>
                <a:lnTo>
                  <a:pt x="2024286" y="688834"/>
                </a:lnTo>
                <a:lnTo>
                  <a:pt x="1982485" y="645541"/>
                </a:lnTo>
                <a:lnTo>
                  <a:pt x="1938675" y="539467"/>
                </a:lnTo>
                <a:lnTo>
                  <a:pt x="1909949" y="473152"/>
                </a:lnTo>
                <a:lnTo>
                  <a:pt x="1848660" y="338288"/>
                </a:lnTo>
                <a:lnTo>
                  <a:pt x="1808106" y="248379"/>
                </a:lnTo>
                <a:lnTo>
                  <a:pt x="1787989" y="203287"/>
                </a:lnTo>
                <a:lnTo>
                  <a:pt x="1768008" y="158043"/>
                </a:lnTo>
                <a:lnTo>
                  <a:pt x="1748188" y="112601"/>
                </a:lnTo>
                <a:lnTo>
                  <a:pt x="1741042" y="99608"/>
                </a:lnTo>
                <a:lnTo>
                  <a:pt x="1739093" y="101557"/>
                </a:lnTo>
                <a:lnTo>
                  <a:pt x="1737793" y="104156"/>
                </a:lnTo>
                <a:lnTo>
                  <a:pt x="1735845" y="106754"/>
                </a:lnTo>
                <a:lnTo>
                  <a:pt x="1712539" y="150280"/>
                </a:lnTo>
                <a:lnTo>
                  <a:pt x="1689720" y="207449"/>
                </a:lnTo>
                <a:lnTo>
                  <a:pt x="1673535" y="254387"/>
                </a:lnTo>
                <a:lnTo>
                  <a:pt x="1657684" y="304621"/>
                </a:lnTo>
                <a:lnTo>
                  <a:pt x="1642260" y="356759"/>
                </a:lnTo>
                <a:lnTo>
                  <a:pt x="1627354" y="409406"/>
                </a:lnTo>
                <a:lnTo>
                  <a:pt x="1599460" y="510659"/>
                </a:lnTo>
                <a:lnTo>
                  <a:pt x="1586655" y="556478"/>
                </a:lnTo>
                <a:lnTo>
                  <a:pt x="1574733" y="597234"/>
                </a:lnTo>
                <a:lnTo>
                  <a:pt x="1561091" y="640273"/>
                </a:lnTo>
                <a:lnTo>
                  <a:pt x="1545520" y="678206"/>
                </a:lnTo>
                <a:lnTo>
                  <a:pt x="1513545" y="703694"/>
                </a:lnTo>
                <a:lnTo>
                  <a:pt x="1506521" y="703776"/>
                </a:lnTo>
                <a:lnTo>
                  <a:pt x="1500583" y="702781"/>
                </a:lnTo>
                <a:lnTo>
                  <a:pt x="1471166" y="673821"/>
                </a:lnTo>
                <a:lnTo>
                  <a:pt x="1457219" y="629635"/>
                </a:lnTo>
                <a:lnTo>
                  <a:pt x="1455849" y="623870"/>
                </a:lnTo>
                <a:lnTo>
                  <a:pt x="1438771" y="580104"/>
                </a:lnTo>
                <a:lnTo>
                  <a:pt x="1419635" y="537244"/>
                </a:lnTo>
                <a:lnTo>
                  <a:pt x="1399813" y="494632"/>
                </a:lnTo>
                <a:lnTo>
                  <a:pt x="1380677" y="451616"/>
                </a:lnTo>
                <a:lnTo>
                  <a:pt x="1363599" y="407539"/>
                </a:lnTo>
                <a:lnTo>
                  <a:pt x="1349120" y="361446"/>
                </a:lnTo>
                <a:lnTo>
                  <a:pt x="1336617" y="313876"/>
                </a:lnTo>
                <a:lnTo>
                  <a:pt x="1324888" y="265579"/>
                </a:lnTo>
                <a:lnTo>
                  <a:pt x="1312727" y="217305"/>
                </a:lnTo>
                <a:lnTo>
                  <a:pt x="1298929" y="169804"/>
                </a:lnTo>
                <a:lnTo>
                  <a:pt x="1282290" y="123825"/>
                </a:lnTo>
                <a:lnTo>
                  <a:pt x="1260956" y="78819"/>
                </a:lnTo>
                <a:lnTo>
                  <a:pt x="1259657" y="76871"/>
                </a:lnTo>
                <a:lnTo>
                  <a:pt x="1258357" y="74272"/>
                </a:lnTo>
                <a:lnTo>
                  <a:pt x="1238533" y="118945"/>
                </a:lnTo>
                <a:lnTo>
                  <a:pt x="1215444" y="186085"/>
                </a:lnTo>
                <a:lnTo>
                  <a:pt x="1199332" y="240433"/>
                </a:lnTo>
                <a:lnTo>
                  <a:pt x="1183745" y="298038"/>
                </a:lnTo>
                <a:lnTo>
                  <a:pt x="1169039" y="356604"/>
                </a:lnTo>
                <a:lnTo>
                  <a:pt x="1155574" y="413840"/>
                </a:lnTo>
                <a:lnTo>
                  <a:pt x="1143707" y="467450"/>
                </a:lnTo>
                <a:lnTo>
                  <a:pt x="1133798" y="515141"/>
                </a:lnTo>
                <a:lnTo>
                  <a:pt x="1126204" y="554620"/>
                </a:lnTo>
                <a:lnTo>
                  <a:pt x="1120532" y="590494"/>
                </a:lnTo>
                <a:lnTo>
                  <a:pt x="1119171" y="601295"/>
                </a:lnTo>
                <a:lnTo>
                  <a:pt x="1109021" y="642872"/>
                </a:lnTo>
                <a:lnTo>
                  <a:pt x="1077594" y="673415"/>
                </a:lnTo>
                <a:lnTo>
                  <a:pt x="1068012" y="674542"/>
                </a:lnTo>
                <a:lnTo>
                  <a:pt x="1060754" y="673831"/>
                </a:lnTo>
                <a:lnTo>
                  <a:pt x="1029175" y="649530"/>
                </a:lnTo>
                <a:lnTo>
                  <a:pt x="997627" y="602025"/>
                </a:lnTo>
                <a:lnTo>
                  <a:pt x="958986" y="532304"/>
                </a:lnTo>
                <a:lnTo>
                  <a:pt x="937170" y="490317"/>
                </a:lnTo>
                <a:lnTo>
                  <a:pt x="914592" y="445818"/>
                </a:lnTo>
                <a:lnTo>
                  <a:pt x="846098" y="309047"/>
                </a:lnTo>
                <a:lnTo>
                  <a:pt x="824282" y="266298"/>
                </a:lnTo>
                <a:lnTo>
                  <a:pt x="803607" y="226938"/>
                </a:lnTo>
                <a:lnTo>
                  <a:pt x="783956" y="192832"/>
                </a:lnTo>
                <a:lnTo>
                  <a:pt x="765278" y="162623"/>
                </a:lnTo>
                <a:lnTo>
                  <a:pt x="748734" y="209828"/>
                </a:lnTo>
                <a:lnTo>
                  <a:pt x="731882" y="257231"/>
                </a:lnTo>
                <a:lnTo>
                  <a:pt x="715175" y="304814"/>
                </a:lnTo>
                <a:lnTo>
                  <a:pt x="699063" y="352560"/>
                </a:lnTo>
                <a:lnTo>
                  <a:pt x="683998" y="400450"/>
                </a:lnTo>
                <a:lnTo>
                  <a:pt x="670431" y="448466"/>
                </a:lnTo>
                <a:lnTo>
                  <a:pt x="660026" y="497057"/>
                </a:lnTo>
                <a:lnTo>
                  <a:pt x="649074" y="550216"/>
                </a:lnTo>
                <a:lnTo>
                  <a:pt x="634345" y="602035"/>
                </a:lnTo>
                <a:lnTo>
                  <a:pt x="612612" y="646607"/>
                </a:lnTo>
                <a:lnTo>
                  <a:pt x="584028" y="675191"/>
                </a:lnTo>
                <a:lnTo>
                  <a:pt x="576232" y="677140"/>
                </a:lnTo>
                <a:lnTo>
                  <a:pt x="570386" y="677140"/>
                </a:lnTo>
                <a:lnTo>
                  <a:pt x="535305" y="656352"/>
                </a:lnTo>
                <a:lnTo>
                  <a:pt x="500062" y="596179"/>
                </a:lnTo>
                <a:lnTo>
                  <a:pt x="475741" y="550470"/>
                </a:lnTo>
                <a:lnTo>
                  <a:pt x="448253" y="498489"/>
                </a:lnTo>
                <a:lnTo>
                  <a:pt x="422776" y="451054"/>
                </a:lnTo>
                <a:lnTo>
                  <a:pt x="395834" y="402934"/>
                </a:lnTo>
                <a:lnTo>
                  <a:pt x="367988" y="356248"/>
                </a:lnTo>
                <a:lnTo>
                  <a:pt x="339799" y="313117"/>
                </a:lnTo>
                <a:lnTo>
                  <a:pt x="311828" y="275661"/>
                </a:lnTo>
                <a:lnTo>
                  <a:pt x="281954" y="243687"/>
                </a:lnTo>
                <a:lnTo>
                  <a:pt x="259857" y="226938"/>
                </a:lnTo>
                <a:lnTo>
                  <a:pt x="254010" y="227588"/>
                </a:lnTo>
                <a:lnTo>
                  <a:pt x="251411" y="228237"/>
                </a:lnTo>
                <a:lnTo>
                  <a:pt x="250112" y="230836"/>
                </a:lnTo>
                <a:lnTo>
                  <a:pt x="243615" y="237332"/>
                </a:lnTo>
                <a:lnTo>
                  <a:pt x="222522" y="275570"/>
                </a:lnTo>
                <a:lnTo>
                  <a:pt x="197633" y="342219"/>
                </a:lnTo>
                <a:lnTo>
                  <a:pt x="185797" y="380903"/>
                </a:lnTo>
                <a:lnTo>
                  <a:pt x="171370" y="431819"/>
                </a:lnTo>
                <a:lnTo>
                  <a:pt x="143164" y="535599"/>
                </a:lnTo>
                <a:lnTo>
                  <a:pt x="129062" y="584891"/>
                </a:lnTo>
                <a:lnTo>
                  <a:pt x="114743" y="630068"/>
                </a:lnTo>
                <a:lnTo>
                  <a:pt x="100044" y="669345"/>
                </a:lnTo>
                <a:lnTo>
                  <a:pt x="74140" y="717499"/>
                </a:lnTo>
                <a:lnTo>
                  <a:pt x="46774" y="744703"/>
                </a:lnTo>
                <a:lnTo>
                  <a:pt x="39628" y="749251"/>
                </a:lnTo>
                <a:lnTo>
                  <a:pt x="33131" y="74990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237278" y="6412551"/>
            <a:ext cx="723900" cy="918210"/>
          </a:xfrm>
          <a:custGeom>
            <a:avLst/>
            <a:gdLst/>
            <a:ahLst/>
            <a:cxnLst/>
            <a:rect l="l" t="t" r="r" b="b"/>
            <a:pathLst>
              <a:path w="723900" h="918209">
                <a:moveTo>
                  <a:pt x="350779" y="917824"/>
                </a:moveTo>
                <a:lnTo>
                  <a:pt x="331945" y="917301"/>
                </a:lnTo>
                <a:lnTo>
                  <a:pt x="324359" y="909454"/>
                </a:lnTo>
                <a:lnTo>
                  <a:pt x="324359" y="881465"/>
                </a:lnTo>
                <a:lnTo>
                  <a:pt x="321466" y="858597"/>
                </a:lnTo>
                <a:lnTo>
                  <a:pt x="314207" y="812861"/>
                </a:lnTo>
                <a:lnTo>
                  <a:pt x="293777" y="741280"/>
                </a:lnTo>
                <a:lnTo>
                  <a:pt x="277773" y="694148"/>
                </a:lnTo>
                <a:lnTo>
                  <a:pt x="258906" y="648861"/>
                </a:lnTo>
                <a:lnTo>
                  <a:pt x="235430" y="605244"/>
                </a:lnTo>
                <a:lnTo>
                  <a:pt x="205602" y="563121"/>
                </a:lnTo>
                <a:lnTo>
                  <a:pt x="174592" y="532263"/>
                </a:lnTo>
                <a:lnTo>
                  <a:pt x="138997" y="508908"/>
                </a:lnTo>
                <a:lnTo>
                  <a:pt x="99625" y="492126"/>
                </a:lnTo>
                <a:lnTo>
                  <a:pt x="57286" y="480985"/>
                </a:lnTo>
                <a:lnTo>
                  <a:pt x="44472" y="478218"/>
                </a:lnTo>
                <a:lnTo>
                  <a:pt x="30310" y="474936"/>
                </a:lnTo>
                <a:lnTo>
                  <a:pt x="6801" y="469214"/>
                </a:lnTo>
                <a:lnTo>
                  <a:pt x="1569" y="463197"/>
                </a:lnTo>
                <a:lnTo>
                  <a:pt x="0" y="448287"/>
                </a:lnTo>
                <a:lnTo>
                  <a:pt x="4185" y="441225"/>
                </a:lnTo>
                <a:lnTo>
                  <a:pt x="10986" y="438086"/>
                </a:lnTo>
                <a:lnTo>
                  <a:pt x="15694" y="435731"/>
                </a:lnTo>
                <a:lnTo>
                  <a:pt x="25070" y="430655"/>
                </a:lnTo>
                <a:lnTo>
                  <a:pt x="34986" y="426314"/>
                </a:lnTo>
                <a:lnTo>
                  <a:pt x="45196" y="422562"/>
                </a:lnTo>
                <a:lnTo>
                  <a:pt x="55455" y="419252"/>
                </a:lnTo>
                <a:lnTo>
                  <a:pt x="97952" y="403300"/>
                </a:lnTo>
                <a:lnTo>
                  <a:pt x="140424" y="382225"/>
                </a:lnTo>
                <a:lnTo>
                  <a:pt x="181528" y="357119"/>
                </a:lnTo>
                <a:lnTo>
                  <a:pt x="219920" y="329076"/>
                </a:lnTo>
                <a:lnTo>
                  <a:pt x="254256" y="299186"/>
                </a:lnTo>
                <a:lnTo>
                  <a:pt x="286026" y="266813"/>
                </a:lnTo>
                <a:lnTo>
                  <a:pt x="316190" y="230108"/>
                </a:lnTo>
                <a:lnTo>
                  <a:pt x="341193" y="189762"/>
                </a:lnTo>
                <a:lnTo>
                  <a:pt x="357482" y="146465"/>
                </a:lnTo>
                <a:lnTo>
                  <a:pt x="361504" y="100908"/>
                </a:lnTo>
                <a:lnTo>
                  <a:pt x="360437" y="89248"/>
                </a:lnTo>
                <a:lnTo>
                  <a:pt x="358855" y="76287"/>
                </a:lnTo>
                <a:lnTo>
                  <a:pt x="357421" y="62689"/>
                </a:lnTo>
                <a:lnTo>
                  <a:pt x="356795" y="49115"/>
                </a:lnTo>
                <a:lnTo>
                  <a:pt x="357265" y="37961"/>
                </a:lnTo>
                <a:lnTo>
                  <a:pt x="358790" y="27371"/>
                </a:lnTo>
                <a:lnTo>
                  <a:pt x="383162" y="0"/>
                </a:lnTo>
                <a:lnTo>
                  <a:pt x="389754" y="2292"/>
                </a:lnTo>
                <a:lnTo>
                  <a:pt x="392109" y="3600"/>
                </a:lnTo>
                <a:lnTo>
                  <a:pt x="394201" y="5693"/>
                </a:lnTo>
                <a:lnTo>
                  <a:pt x="395509" y="7786"/>
                </a:lnTo>
                <a:lnTo>
                  <a:pt x="402833" y="9878"/>
                </a:lnTo>
                <a:lnTo>
                  <a:pt x="408065" y="16679"/>
                </a:lnTo>
                <a:lnTo>
                  <a:pt x="408065" y="24527"/>
                </a:lnTo>
                <a:lnTo>
                  <a:pt x="413301" y="71264"/>
                </a:lnTo>
                <a:lnTo>
                  <a:pt x="426408" y="127295"/>
                </a:lnTo>
                <a:lnTo>
                  <a:pt x="430759" y="141453"/>
                </a:lnTo>
                <a:lnTo>
                  <a:pt x="394201" y="141453"/>
                </a:lnTo>
                <a:lnTo>
                  <a:pt x="377681" y="193459"/>
                </a:lnTo>
                <a:lnTo>
                  <a:pt x="350125" y="242031"/>
                </a:lnTo>
                <a:lnTo>
                  <a:pt x="315703" y="286091"/>
                </a:lnTo>
                <a:lnTo>
                  <a:pt x="278583" y="324560"/>
                </a:lnTo>
                <a:lnTo>
                  <a:pt x="243669" y="355089"/>
                </a:lnTo>
                <a:lnTo>
                  <a:pt x="204750" y="383848"/>
                </a:lnTo>
                <a:lnTo>
                  <a:pt x="163094" y="409820"/>
                </a:lnTo>
                <a:lnTo>
                  <a:pt x="119969" y="431988"/>
                </a:lnTo>
                <a:lnTo>
                  <a:pt x="76643" y="449334"/>
                </a:lnTo>
                <a:lnTo>
                  <a:pt x="121050" y="462609"/>
                </a:lnTo>
                <a:lnTo>
                  <a:pt x="162343" y="481770"/>
                </a:lnTo>
                <a:lnTo>
                  <a:pt x="199761" y="507601"/>
                </a:lnTo>
                <a:lnTo>
                  <a:pt x="232545" y="540887"/>
                </a:lnTo>
                <a:lnTo>
                  <a:pt x="262001" y="581844"/>
                </a:lnTo>
                <a:lnTo>
                  <a:pt x="285694" y="624145"/>
                </a:lnTo>
                <a:lnTo>
                  <a:pt x="305017" y="667940"/>
                </a:lnTo>
                <a:lnTo>
                  <a:pt x="321365" y="713379"/>
                </a:lnTo>
                <a:lnTo>
                  <a:pt x="336131" y="760614"/>
                </a:lnTo>
                <a:lnTo>
                  <a:pt x="373716" y="760614"/>
                </a:lnTo>
                <a:lnTo>
                  <a:pt x="360981" y="830980"/>
                </a:lnTo>
                <a:lnTo>
                  <a:pt x="359411" y="879895"/>
                </a:lnTo>
                <a:lnTo>
                  <a:pt x="360196" y="887743"/>
                </a:lnTo>
                <a:lnTo>
                  <a:pt x="359411" y="901083"/>
                </a:lnTo>
                <a:lnTo>
                  <a:pt x="358888" y="910500"/>
                </a:lnTo>
                <a:lnTo>
                  <a:pt x="350779" y="917824"/>
                </a:lnTo>
                <a:close/>
              </a:path>
              <a:path w="723900" h="918209">
                <a:moveTo>
                  <a:pt x="373716" y="760614"/>
                </a:moveTo>
                <a:lnTo>
                  <a:pt x="336131" y="760614"/>
                </a:lnTo>
                <a:lnTo>
                  <a:pt x="352120" y="710669"/>
                </a:lnTo>
                <a:lnTo>
                  <a:pt x="374190" y="662979"/>
                </a:lnTo>
                <a:lnTo>
                  <a:pt x="401755" y="617742"/>
                </a:lnTo>
                <a:lnTo>
                  <a:pt x="434223" y="575154"/>
                </a:lnTo>
                <a:lnTo>
                  <a:pt x="468126" y="538482"/>
                </a:lnTo>
                <a:lnTo>
                  <a:pt x="506562" y="504272"/>
                </a:lnTo>
                <a:lnTo>
                  <a:pt x="548789" y="474167"/>
                </a:lnTo>
                <a:lnTo>
                  <a:pt x="594068" y="449813"/>
                </a:lnTo>
                <a:lnTo>
                  <a:pt x="641657" y="432854"/>
                </a:lnTo>
                <a:lnTo>
                  <a:pt x="611166" y="417613"/>
                </a:lnTo>
                <a:lnTo>
                  <a:pt x="552932" y="381245"/>
                </a:lnTo>
                <a:lnTo>
                  <a:pt x="497840" y="336363"/>
                </a:lnTo>
                <a:lnTo>
                  <a:pt x="470419" y="307361"/>
                </a:lnTo>
                <a:lnTo>
                  <a:pt x="446481" y="275513"/>
                </a:lnTo>
                <a:lnTo>
                  <a:pt x="428207" y="241900"/>
                </a:lnTo>
                <a:lnTo>
                  <a:pt x="411302" y="196778"/>
                </a:lnTo>
                <a:lnTo>
                  <a:pt x="394201" y="141453"/>
                </a:lnTo>
                <a:lnTo>
                  <a:pt x="430759" y="141453"/>
                </a:lnTo>
                <a:lnTo>
                  <a:pt x="443489" y="182885"/>
                </a:lnTo>
                <a:lnTo>
                  <a:pt x="460643" y="228298"/>
                </a:lnTo>
                <a:lnTo>
                  <a:pt x="498409" y="286369"/>
                </a:lnTo>
                <a:lnTo>
                  <a:pt x="548534" y="334238"/>
                </a:lnTo>
                <a:lnTo>
                  <a:pt x="611869" y="377955"/>
                </a:lnTo>
                <a:lnTo>
                  <a:pt x="646271" y="396588"/>
                </a:lnTo>
                <a:lnTo>
                  <a:pt x="719084" y="425530"/>
                </a:lnTo>
                <a:lnTo>
                  <a:pt x="723793" y="433116"/>
                </a:lnTo>
                <a:lnTo>
                  <a:pt x="687846" y="460561"/>
                </a:lnTo>
                <a:lnTo>
                  <a:pt x="678801" y="461889"/>
                </a:lnTo>
                <a:lnTo>
                  <a:pt x="628822" y="474002"/>
                </a:lnTo>
                <a:lnTo>
                  <a:pt x="581192" y="495945"/>
                </a:lnTo>
                <a:lnTo>
                  <a:pt x="536813" y="525435"/>
                </a:lnTo>
                <a:lnTo>
                  <a:pt x="496590" y="560185"/>
                </a:lnTo>
                <a:lnTo>
                  <a:pt x="461428" y="597911"/>
                </a:lnTo>
                <a:lnTo>
                  <a:pt x="429912" y="639402"/>
                </a:lnTo>
                <a:lnTo>
                  <a:pt x="403357" y="683680"/>
                </a:lnTo>
                <a:lnTo>
                  <a:pt x="382514" y="730520"/>
                </a:lnTo>
                <a:lnTo>
                  <a:pt x="373716" y="76061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221693" cy="198194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2723607" y="0"/>
            <a:ext cx="4136390" cy="1270000"/>
          </a:xfrm>
          <a:custGeom>
            <a:avLst/>
            <a:gdLst/>
            <a:ahLst/>
            <a:cxnLst/>
            <a:rect l="l" t="t" r="r" b="b"/>
            <a:pathLst>
              <a:path w="4136390" h="1270000">
                <a:moveTo>
                  <a:pt x="1463150" y="1206499"/>
                </a:moveTo>
                <a:lnTo>
                  <a:pt x="1313153" y="1206499"/>
                </a:lnTo>
                <a:lnTo>
                  <a:pt x="1266403" y="1193799"/>
                </a:lnTo>
                <a:lnTo>
                  <a:pt x="1219909" y="1168399"/>
                </a:lnTo>
                <a:lnTo>
                  <a:pt x="1082062" y="1130299"/>
                </a:lnTo>
                <a:lnTo>
                  <a:pt x="1036906" y="1104899"/>
                </a:lnTo>
                <a:lnTo>
                  <a:pt x="992217" y="1092199"/>
                </a:lnTo>
                <a:lnTo>
                  <a:pt x="947995" y="1066799"/>
                </a:lnTo>
                <a:lnTo>
                  <a:pt x="904241" y="1054099"/>
                </a:lnTo>
                <a:lnTo>
                  <a:pt x="818134" y="1003299"/>
                </a:lnTo>
                <a:lnTo>
                  <a:pt x="775781" y="990599"/>
                </a:lnTo>
                <a:lnTo>
                  <a:pt x="691774" y="939799"/>
                </a:lnTo>
                <a:lnTo>
                  <a:pt x="650265" y="901699"/>
                </a:lnTo>
                <a:lnTo>
                  <a:pt x="609427" y="876299"/>
                </a:lnTo>
                <a:lnTo>
                  <a:pt x="569320" y="850899"/>
                </a:lnTo>
                <a:lnTo>
                  <a:pt x="530001" y="812799"/>
                </a:lnTo>
                <a:lnTo>
                  <a:pt x="491529" y="787399"/>
                </a:lnTo>
                <a:lnTo>
                  <a:pt x="453963" y="749299"/>
                </a:lnTo>
                <a:lnTo>
                  <a:pt x="417361" y="723899"/>
                </a:lnTo>
                <a:lnTo>
                  <a:pt x="381782" y="685799"/>
                </a:lnTo>
                <a:lnTo>
                  <a:pt x="347284" y="647699"/>
                </a:lnTo>
                <a:lnTo>
                  <a:pt x="313927" y="609599"/>
                </a:lnTo>
                <a:lnTo>
                  <a:pt x="281768" y="571499"/>
                </a:lnTo>
                <a:lnTo>
                  <a:pt x="250866" y="533399"/>
                </a:lnTo>
                <a:lnTo>
                  <a:pt x="221279" y="495299"/>
                </a:lnTo>
                <a:lnTo>
                  <a:pt x="193067" y="457199"/>
                </a:lnTo>
                <a:lnTo>
                  <a:pt x="166288" y="419099"/>
                </a:lnTo>
                <a:lnTo>
                  <a:pt x="141000" y="368299"/>
                </a:lnTo>
                <a:lnTo>
                  <a:pt x="116055" y="330199"/>
                </a:lnTo>
                <a:lnTo>
                  <a:pt x="93119" y="279399"/>
                </a:lnTo>
                <a:lnTo>
                  <a:pt x="72192" y="228599"/>
                </a:lnTo>
                <a:lnTo>
                  <a:pt x="53274" y="177799"/>
                </a:lnTo>
                <a:lnTo>
                  <a:pt x="36364" y="139699"/>
                </a:lnTo>
                <a:lnTo>
                  <a:pt x="21463" y="88899"/>
                </a:lnTo>
                <a:lnTo>
                  <a:pt x="8571" y="38099"/>
                </a:lnTo>
                <a:lnTo>
                  <a:pt x="0" y="0"/>
                </a:lnTo>
                <a:lnTo>
                  <a:pt x="27075" y="0"/>
                </a:lnTo>
                <a:lnTo>
                  <a:pt x="36714" y="38099"/>
                </a:lnTo>
                <a:lnTo>
                  <a:pt x="50094" y="88899"/>
                </a:lnTo>
                <a:lnTo>
                  <a:pt x="65566" y="139699"/>
                </a:lnTo>
                <a:lnTo>
                  <a:pt x="83129" y="190499"/>
                </a:lnTo>
                <a:lnTo>
                  <a:pt x="102783" y="228599"/>
                </a:lnTo>
                <a:lnTo>
                  <a:pt x="124530" y="279399"/>
                </a:lnTo>
                <a:lnTo>
                  <a:pt x="148367" y="330199"/>
                </a:lnTo>
                <a:lnTo>
                  <a:pt x="172300" y="368299"/>
                </a:lnTo>
                <a:lnTo>
                  <a:pt x="197744" y="419099"/>
                </a:lnTo>
                <a:lnTo>
                  <a:pt x="224642" y="457199"/>
                </a:lnTo>
                <a:lnTo>
                  <a:pt x="252934" y="495299"/>
                </a:lnTo>
                <a:lnTo>
                  <a:pt x="282564" y="533399"/>
                </a:lnTo>
                <a:lnTo>
                  <a:pt x="313472" y="571499"/>
                </a:lnTo>
                <a:lnTo>
                  <a:pt x="345601" y="609599"/>
                </a:lnTo>
                <a:lnTo>
                  <a:pt x="378892" y="647699"/>
                </a:lnTo>
                <a:lnTo>
                  <a:pt x="413288" y="673099"/>
                </a:lnTo>
                <a:lnTo>
                  <a:pt x="448730" y="711199"/>
                </a:lnTo>
                <a:lnTo>
                  <a:pt x="485160" y="749299"/>
                </a:lnTo>
                <a:lnTo>
                  <a:pt x="522520" y="774699"/>
                </a:lnTo>
                <a:lnTo>
                  <a:pt x="560751" y="812799"/>
                </a:lnTo>
                <a:lnTo>
                  <a:pt x="599796" y="838199"/>
                </a:lnTo>
                <a:lnTo>
                  <a:pt x="639597" y="863599"/>
                </a:lnTo>
                <a:lnTo>
                  <a:pt x="721231" y="914399"/>
                </a:lnTo>
                <a:lnTo>
                  <a:pt x="766955" y="952499"/>
                </a:lnTo>
                <a:lnTo>
                  <a:pt x="860186" y="1003299"/>
                </a:lnTo>
                <a:lnTo>
                  <a:pt x="907693" y="1015999"/>
                </a:lnTo>
                <a:lnTo>
                  <a:pt x="1053776" y="1092199"/>
                </a:lnTo>
                <a:lnTo>
                  <a:pt x="1154006" y="1117599"/>
                </a:lnTo>
                <a:lnTo>
                  <a:pt x="1204690" y="1142999"/>
                </a:lnTo>
                <a:lnTo>
                  <a:pt x="1463150" y="1206499"/>
                </a:lnTo>
                <a:close/>
              </a:path>
              <a:path w="4136390" h="1270000">
                <a:moveTo>
                  <a:pt x="1600314" y="1079499"/>
                </a:moveTo>
                <a:lnTo>
                  <a:pt x="1508486" y="1079499"/>
                </a:lnTo>
                <a:lnTo>
                  <a:pt x="1405253" y="1028699"/>
                </a:lnTo>
                <a:lnTo>
                  <a:pt x="1379841" y="1028699"/>
                </a:lnTo>
                <a:lnTo>
                  <a:pt x="1329521" y="1003299"/>
                </a:lnTo>
                <a:lnTo>
                  <a:pt x="1206953" y="939799"/>
                </a:lnTo>
                <a:lnTo>
                  <a:pt x="1183039" y="914399"/>
                </a:lnTo>
                <a:lnTo>
                  <a:pt x="1135846" y="888999"/>
                </a:lnTo>
                <a:lnTo>
                  <a:pt x="1066733" y="850899"/>
                </a:lnTo>
                <a:lnTo>
                  <a:pt x="1044158" y="825499"/>
                </a:lnTo>
                <a:lnTo>
                  <a:pt x="999743" y="800099"/>
                </a:lnTo>
                <a:lnTo>
                  <a:pt x="977913" y="774699"/>
                </a:lnTo>
                <a:lnTo>
                  <a:pt x="956333" y="761999"/>
                </a:lnTo>
                <a:lnTo>
                  <a:pt x="935014" y="736599"/>
                </a:lnTo>
                <a:lnTo>
                  <a:pt x="893186" y="711199"/>
                </a:lnTo>
                <a:lnTo>
                  <a:pt x="872677" y="685799"/>
                </a:lnTo>
                <a:lnTo>
                  <a:pt x="852447" y="673099"/>
                </a:lnTo>
                <a:lnTo>
                  <a:pt x="832504" y="647699"/>
                </a:lnTo>
                <a:lnTo>
                  <a:pt x="812849" y="634999"/>
                </a:lnTo>
                <a:lnTo>
                  <a:pt x="793481" y="609599"/>
                </a:lnTo>
                <a:lnTo>
                  <a:pt x="774410" y="584199"/>
                </a:lnTo>
                <a:lnTo>
                  <a:pt x="755643" y="571499"/>
                </a:lnTo>
                <a:lnTo>
                  <a:pt x="737180" y="546099"/>
                </a:lnTo>
                <a:lnTo>
                  <a:pt x="719022" y="520699"/>
                </a:lnTo>
                <a:lnTo>
                  <a:pt x="701176" y="507999"/>
                </a:lnTo>
                <a:lnTo>
                  <a:pt x="683650" y="482599"/>
                </a:lnTo>
                <a:lnTo>
                  <a:pt x="666444" y="457199"/>
                </a:lnTo>
                <a:lnTo>
                  <a:pt x="649558" y="444499"/>
                </a:lnTo>
                <a:lnTo>
                  <a:pt x="633000" y="419099"/>
                </a:lnTo>
                <a:lnTo>
                  <a:pt x="616776" y="393699"/>
                </a:lnTo>
                <a:lnTo>
                  <a:pt x="600887" y="368299"/>
                </a:lnTo>
                <a:lnTo>
                  <a:pt x="585332" y="355599"/>
                </a:lnTo>
                <a:lnTo>
                  <a:pt x="555254" y="304799"/>
                </a:lnTo>
                <a:lnTo>
                  <a:pt x="526567" y="253999"/>
                </a:lnTo>
                <a:lnTo>
                  <a:pt x="499298" y="203199"/>
                </a:lnTo>
                <a:lnTo>
                  <a:pt x="473469" y="152399"/>
                </a:lnTo>
                <a:lnTo>
                  <a:pt x="449103" y="101599"/>
                </a:lnTo>
                <a:lnTo>
                  <a:pt x="426221" y="50799"/>
                </a:lnTo>
                <a:lnTo>
                  <a:pt x="405172" y="0"/>
                </a:lnTo>
                <a:lnTo>
                  <a:pt x="437465" y="0"/>
                </a:lnTo>
                <a:lnTo>
                  <a:pt x="447895" y="25399"/>
                </a:lnTo>
                <a:lnTo>
                  <a:pt x="458691" y="50799"/>
                </a:lnTo>
                <a:lnTo>
                  <a:pt x="481381" y="101599"/>
                </a:lnTo>
                <a:lnTo>
                  <a:pt x="505515" y="152399"/>
                </a:lnTo>
                <a:lnTo>
                  <a:pt x="531072" y="203199"/>
                </a:lnTo>
                <a:lnTo>
                  <a:pt x="558030" y="253999"/>
                </a:lnTo>
                <a:lnTo>
                  <a:pt x="572025" y="266699"/>
                </a:lnTo>
                <a:lnTo>
                  <a:pt x="586365" y="292099"/>
                </a:lnTo>
                <a:lnTo>
                  <a:pt x="601044" y="317499"/>
                </a:lnTo>
                <a:lnTo>
                  <a:pt x="616054" y="342899"/>
                </a:lnTo>
                <a:lnTo>
                  <a:pt x="631396" y="368299"/>
                </a:lnTo>
                <a:lnTo>
                  <a:pt x="647071" y="380999"/>
                </a:lnTo>
                <a:lnTo>
                  <a:pt x="663070" y="406399"/>
                </a:lnTo>
                <a:lnTo>
                  <a:pt x="679388" y="431799"/>
                </a:lnTo>
                <a:lnTo>
                  <a:pt x="696024" y="444499"/>
                </a:lnTo>
                <a:lnTo>
                  <a:pt x="712978" y="469899"/>
                </a:lnTo>
                <a:lnTo>
                  <a:pt x="730243" y="495299"/>
                </a:lnTo>
                <a:lnTo>
                  <a:pt x="747812" y="507999"/>
                </a:lnTo>
                <a:lnTo>
                  <a:pt x="765684" y="533399"/>
                </a:lnTo>
                <a:lnTo>
                  <a:pt x="783860" y="558799"/>
                </a:lnTo>
                <a:lnTo>
                  <a:pt x="802331" y="571499"/>
                </a:lnTo>
                <a:lnTo>
                  <a:pt x="821091" y="596899"/>
                </a:lnTo>
                <a:lnTo>
                  <a:pt x="840137" y="609599"/>
                </a:lnTo>
                <a:lnTo>
                  <a:pt x="859472" y="634999"/>
                </a:lnTo>
                <a:lnTo>
                  <a:pt x="879086" y="647699"/>
                </a:lnTo>
                <a:lnTo>
                  <a:pt x="898970" y="673099"/>
                </a:lnTo>
                <a:lnTo>
                  <a:pt x="919126" y="685799"/>
                </a:lnTo>
                <a:lnTo>
                  <a:pt x="939552" y="711199"/>
                </a:lnTo>
                <a:lnTo>
                  <a:pt x="981182" y="736599"/>
                </a:lnTo>
                <a:lnTo>
                  <a:pt x="1002377" y="761999"/>
                </a:lnTo>
                <a:lnTo>
                  <a:pt x="1045517" y="787399"/>
                </a:lnTo>
                <a:lnTo>
                  <a:pt x="1067443" y="812799"/>
                </a:lnTo>
                <a:lnTo>
                  <a:pt x="1134619" y="850899"/>
                </a:lnTo>
                <a:lnTo>
                  <a:pt x="1157454" y="863599"/>
                </a:lnTo>
                <a:lnTo>
                  <a:pt x="1180504" y="888999"/>
                </a:lnTo>
                <a:lnTo>
                  <a:pt x="1274764" y="939799"/>
                </a:lnTo>
                <a:lnTo>
                  <a:pt x="1396820" y="1003299"/>
                </a:lnTo>
                <a:lnTo>
                  <a:pt x="1421745" y="1003299"/>
                </a:lnTo>
                <a:lnTo>
                  <a:pt x="1522958" y="1054099"/>
                </a:lnTo>
                <a:lnTo>
                  <a:pt x="1548613" y="1054099"/>
                </a:lnTo>
                <a:lnTo>
                  <a:pt x="1600314" y="1079499"/>
                </a:lnTo>
                <a:close/>
              </a:path>
              <a:path w="4136390" h="1270000">
                <a:moveTo>
                  <a:pt x="2372824" y="901699"/>
                </a:moveTo>
                <a:lnTo>
                  <a:pt x="1825974" y="901699"/>
                </a:lnTo>
                <a:lnTo>
                  <a:pt x="1487750" y="812799"/>
                </a:lnTo>
                <a:lnTo>
                  <a:pt x="1436799" y="787399"/>
                </a:lnTo>
                <a:lnTo>
                  <a:pt x="1386502" y="774699"/>
                </a:lnTo>
                <a:lnTo>
                  <a:pt x="1287867" y="723899"/>
                </a:lnTo>
                <a:lnTo>
                  <a:pt x="1192202" y="673099"/>
                </a:lnTo>
                <a:lnTo>
                  <a:pt x="1099863" y="622299"/>
                </a:lnTo>
                <a:lnTo>
                  <a:pt x="1055025" y="584199"/>
                </a:lnTo>
                <a:lnTo>
                  <a:pt x="1011184" y="558799"/>
                </a:lnTo>
                <a:lnTo>
                  <a:pt x="968341" y="520699"/>
                </a:lnTo>
                <a:lnTo>
                  <a:pt x="926496" y="482599"/>
                </a:lnTo>
                <a:lnTo>
                  <a:pt x="885726" y="444499"/>
                </a:lnTo>
                <a:lnTo>
                  <a:pt x="846104" y="406399"/>
                </a:lnTo>
                <a:lnTo>
                  <a:pt x="807633" y="368299"/>
                </a:lnTo>
                <a:lnTo>
                  <a:pt x="770311" y="330199"/>
                </a:lnTo>
                <a:lnTo>
                  <a:pt x="736836" y="292099"/>
                </a:lnTo>
                <a:lnTo>
                  <a:pt x="704484" y="253999"/>
                </a:lnTo>
                <a:lnTo>
                  <a:pt x="673299" y="215899"/>
                </a:lnTo>
                <a:lnTo>
                  <a:pt x="643325" y="177799"/>
                </a:lnTo>
                <a:lnTo>
                  <a:pt x="614603" y="139699"/>
                </a:lnTo>
                <a:lnTo>
                  <a:pt x="587179" y="88899"/>
                </a:lnTo>
                <a:lnTo>
                  <a:pt x="561094" y="50799"/>
                </a:lnTo>
                <a:lnTo>
                  <a:pt x="536392" y="0"/>
                </a:lnTo>
                <a:lnTo>
                  <a:pt x="566515" y="0"/>
                </a:lnTo>
                <a:lnTo>
                  <a:pt x="589454" y="38099"/>
                </a:lnTo>
                <a:lnTo>
                  <a:pt x="616707" y="76199"/>
                </a:lnTo>
                <a:lnTo>
                  <a:pt x="645553" y="126999"/>
                </a:lnTo>
                <a:lnTo>
                  <a:pt x="675921" y="165099"/>
                </a:lnTo>
                <a:lnTo>
                  <a:pt x="707741" y="215899"/>
                </a:lnTo>
                <a:lnTo>
                  <a:pt x="741011" y="253999"/>
                </a:lnTo>
                <a:lnTo>
                  <a:pt x="775732" y="292099"/>
                </a:lnTo>
                <a:lnTo>
                  <a:pt x="811743" y="330199"/>
                </a:lnTo>
                <a:lnTo>
                  <a:pt x="848900" y="368299"/>
                </a:lnTo>
                <a:lnTo>
                  <a:pt x="887203" y="406399"/>
                </a:lnTo>
                <a:lnTo>
                  <a:pt x="926652" y="444499"/>
                </a:lnTo>
                <a:lnTo>
                  <a:pt x="967173" y="482599"/>
                </a:lnTo>
                <a:lnTo>
                  <a:pt x="1008694" y="507999"/>
                </a:lnTo>
                <a:lnTo>
                  <a:pt x="1051213" y="546099"/>
                </a:lnTo>
                <a:lnTo>
                  <a:pt x="1094731" y="571499"/>
                </a:lnTo>
                <a:lnTo>
                  <a:pt x="1139167" y="609599"/>
                </a:lnTo>
                <a:lnTo>
                  <a:pt x="1184441" y="634999"/>
                </a:lnTo>
                <a:lnTo>
                  <a:pt x="1277500" y="685799"/>
                </a:lnTo>
                <a:lnTo>
                  <a:pt x="1373562" y="736599"/>
                </a:lnTo>
                <a:lnTo>
                  <a:pt x="1422588" y="749299"/>
                </a:lnTo>
                <a:lnTo>
                  <a:pt x="1472278" y="774699"/>
                </a:lnTo>
                <a:lnTo>
                  <a:pt x="1803242" y="863599"/>
                </a:lnTo>
                <a:lnTo>
                  <a:pt x="1851677" y="863599"/>
                </a:lnTo>
                <a:lnTo>
                  <a:pt x="1900296" y="876299"/>
                </a:lnTo>
                <a:lnTo>
                  <a:pt x="1997948" y="876299"/>
                </a:lnTo>
                <a:lnTo>
                  <a:pt x="2046911" y="888999"/>
                </a:lnTo>
                <a:lnTo>
                  <a:pt x="2422139" y="888999"/>
                </a:lnTo>
                <a:lnTo>
                  <a:pt x="2372824" y="901699"/>
                </a:lnTo>
                <a:close/>
              </a:path>
              <a:path w="4136390" h="1270000">
                <a:moveTo>
                  <a:pt x="2470567" y="888999"/>
                </a:moveTo>
                <a:lnTo>
                  <a:pt x="2144937" y="888999"/>
                </a:lnTo>
                <a:lnTo>
                  <a:pt x="2193931" y="876299"/>
                </a:lnTo>
                <a:lnTo>
                  <a:pt x="2340420" y="876299"/>
                </a:lnTo>
                <a:lnTo>
                  <a:pt x="2388968" y="863599"/>
                </a:lnTo>
                <a:lnTo>
                  <a:pt x="2441804" y="850899"/>
                </a:lnTo>
                <a:lnTo>
                  <a:pt x="2494325" y="850899"/>
                </a:lnTo>
                <a:lnTo>
                  <a:pt x="2701266" y="800099"/>
                </a:lnTo>
                <a:lnTo>
                  <a:pt x="2752215" y="774699"/>
                </a:lnTo>
                <a:lnTo>
                  <a:pt x="2853172" y="749299"/>
                </a:lnTo>
                <a:lnTo>
                  <a:pt x="2952372" y="698499"/>
                </a:lnTo>
                <a:lnTo>
                  <a:pt x="3001127" y="685799"/>
                </a:lnTo>
                <a:lnTo>
                  <a:pt x="3049318" y="660399"/>
                </a:lnTo>
                <a:lnTo>
                  <a:pt x="3190510" y="584199"/>
                </a:lnTo>
                <a:lnTo>
                  <a:pt x="3281820" y="533399"/>
                </a:lnTo>
                <a:lnTo>
                  <a:pt x="3324063" y="507999"/>
                </a:lnTo>
                <a:lnTo>
                  <a:pt x="3365757" y="469899"/>
                </a:lnTo>
                <a:lnTo>
                  <a:pt x="3447355" y="419099"/>
                </a:lnTo>
                <a:lnTo>
                  <a:pt x="3487188" y="380999"/>
                </a:lnTo>
                <a:lnTo>
                  <a:pt x="3526328" y="355599"/>
                </a:lnTo>
                <a:lnTo>
                  <a:pt x="3564740" y="317499"/>
                </a:lnTo>
                <a:lnTo>
                  <a:pt x="3602388" y="279399"/>
                </a:lnTo>
                <a:lnTo>
                  <a:pt x="3639236" y="253999"/>
                </a:lnTo>
                <a:lnTo>
                  <a:pt x="3675249" y="215899"/>
                </a:lnTo>
                <a:lnTo>
                  <a:pt x="3710389" y="177799"/>
                </a:lnTo>
                <a:lnTo>
                  <a:pt x="3744622" y="139699"/>
                </a:lnTo>
                <a:lnTo>
                  <a:pt x="3777912" y="101599"/>
                </a:lnTo>
                <a:lnTo>
                  <a:pt x="3810222" y="63499"/>
                </a:lnTo>
                <a:lnTo>
                  <a:pt x="3841517" y="25399"/>
                </a:lnTo>
                <a:lnTo>
                  <a:pt x="3863073" y="0"/>
                </a:lnTo>
                <a:lnTo>
                  <a:pt x="3925435" y="0"/>
                </a:lnTo>
                <a:lnTo>
                  <a:pt x="3919211" y="12699"/>
                </a:lnTo>
                <a:lnTo>
                  <a:pt x="3912886" y="25399"/>
                </a:lnTo>
                <a:lnTo>
                  <a:pt x="3876136" y="25399"/>
                </a:lnTo>
                <a:lnTo>
                  <a:pt x="3842950" y="76199"/>
                </a:lnTo>
                <a:lnTo>
                  <a:pt x="3808805" y="114299"/>
                </a:lnTo>
                <a:lnTo>
                  <a:pt x="3773700" y="152399"/>
                </a:lnTo>
                <a:lnTo>
                  <a:pt x="3737637" y="190499"/>
                </a:lnTo>
                <a:lnTo>
                  <a:pt x="3700614" y="228599"/>
                </a:lnTo>
                <a:lnTo>
                  <a:pt x="3662633" y="266699"/>
                </a:lnTo>
                <a:lnTo>
                  <a:pt x="3623692" y="304799"/>
                </a:lnTo>
                <a:lnTo>
                  <a:pt x="3583872" y="342899"/>
                </a:lnTo>
                <a:lnTo>
                  <a:pt x="3543255" y="380999"/>
                </a:lnTo>
                <a:lnTo>
                  <a:pt x="3501840" y="406399"/>
                </a:lnTo>
                <a:lnTo>
                  <a:pt x="3459627" y="444499"/>
                </a:lnTo>
                <a:lnTo>
                  <a:pt x="3416615" y="482599"/>
                </a:lnTo>
                <a:lnTo>
                  <a:pt x="3372806" y="507999"/>
                </a:lnTo>
                <a:lnTo>
                  <a:pt x="3328199" y="533399"/>
                </a:lnTo>
                <a:lnTo>
                  <a:pt x="3286957" y="558799"/>
                </a:lnTo>
                <a:lnTo>
                  <a:pt x="3245233" y="596899"/>
                </a:lnTo>
                <a:lnTo>
                  <a:pt x="3203027" y="609599"/>
                </a:lnTo>
                <a:lnTo>
                  <a:pt x="3073515" y="685799"/>
                </a:lnTo>
                <a:lnTo>
                  <a:pt x="3029380" y="711199"/>
                </a:lnTo>
                <a:lnTo>
                  <a:pt x="2984763" y="723899"/>
                </a:lnTo>
                <a:lnTo>
                  <a:pt x="2939663" y="749299"/>
                </a:lnTo>
                <a:lnTo>
                  <a:pt x="2848121" y="774699"/>
                </a:lnTo>
                <a:lnTo>
                  <a:pt x="2801887" y="800099"/>
                </a:lnTo>
                <a:lnTo>
                  <a:pt x="2470567" y="888999"/>
                </a:lnTo>
                <a:close/>
              </a:path>
              <a:path w="4136390" h="1270000">
                <a:moveTo>
                  <a:pt x="2984487" y="1041399"/>
                </a:moveTo>
                <a:lnTo>
                  <a:pt x="2893964" y="1041399"/>
                </a:lnTo>
                <a:lnTo>
                  <a:pt x="2941602" y="1028699"/>
                </a:lnTo>
                <a:lnTo>
                  <a:pt x="2988729" y="1003299"/>
                </a:lnTo>
                <a:lnTo>
                  <a:pt x="3035344" y="990599"/>
                </a:lnTo>
                <a:lnTo>
                  <a:pt x="3081449" y="965199"/>
                </a:lnTo>
                <a:lnTo>
                  <a:pt x="3127043" y="952499"/>
                </a:lnTo>
                <a:lnTo>
                  <a:pt x="3216699" y="901699"/>
                </a:lnTo>
                <a:lnTo>
                  <a:pt x="3260760" y="888999"/>
                </a:lnTo>
                <a:lnTo>
                  <a:pt x="3304310" y="863599"/>
                </a:lnTo>
                <a:lnTo>
                  <a:pt x="3389879" y="812799"/>
                </a:lnTo>
                <a:lnTo>
                  <a:pt x="3431896" y="774699"/>
                </a:lnTo>
                <a:lnTo>
                  <a:pt x="3514399" y="723899"/>
                </a:lnTo>
                <a:lnTo>
                  <a:pt x="3554986" y="685799"/>
                </a:lnTo>
                <a:lnTo>
                  <a:pt x="3594909" y="660399"/>
                </a:lnTo>
                <a:lnTo>
                  <a:pt x="3634104" y="622299"/>
                </a:lnTo>
                <a:lnTo>
                  <a:pt x="3672508" y="596899"/>
                </a:lnTo>
                <a:lnTo>
                  <a:pt x="3710058" y="558799"/>
                </a:lnTo>
                <a:lnTo>
                  <a:pt x="3746688" y="520699"/>
                </a:lnTo>
                <a:lnTo>
                  <a:pt x="3782336" y="482599"/>
                </a:lnTo>
                <a:lnTo>
                  <a:pt x="3816936" y="444499"/>
                </a:lnTo>
                <a:lnTo>
                  <a:pt x="3850427" y="406399"/>
                </a:lnTo>
                <a:lnTo>
                  <a:pt x="3882743" y="368299"/>
                </a:lnTo>
                <a:lnTo>
                  <a:pt x="3913821" y="330199"/>
                </a:lnTo>
                <a:lnTo>
                  <a:pt x="3943596" y="292099"/>
                </a:lnTo>
                <a:lnTo>
                  <a:pt x="3972006" y="253999"/>
                </a:lnTo>
                <a:lnTo>
                  <a:pt x="3998986" y="203199"/>
                </a:lnTo>
                <a:lnTo>
                  <a:pt x="4024473" y="165099"/>
                </a:lnTo>
                <a:lnTo>
                  <a:pt x="4048402" y="114299"/>
                </a:lnTo>
                <a:lnTo>
                  <a:pt x="4070710" y="76199"/>
                </a:lnTo>
                <a:lnTo>
                  <a:pt x="4091333" y="25399"/>
                </a:lnTo>
                <a:lnTo>
                  <a:pt x="4103101" y="0"/>
                </a:lnTo>
                <a:lnTo>
                  <a:pt x="4136391" y="0"/>
                </a:lnTo>
                <a:lnTo>
                  <a:pt x="4121330" y="25399"/>
                </a:lnTo>
                <a:lnTo>
                  <a:pt x="4101535" y="76199"/>
                </a:lnTo>
                <a:lnTo>
                  <a:pt x="4080234" y="126999"/>
                </a:lnTo>
                <a:lnTo>
                  <a:pt x="4057479" y="165099"/>
                </a:lnTo>
                <a:lnTo>
                  <a:pt x="4033319" y="203199"/>
                </a:lnTo>
                <a:lnTo>
                  <a:pt x="4007806" y="253999"/>
                </a:lnTo>
                <a:lnTo>
                  <a:pt x="3980991" y="292099"/>
                </a:lnTo>
                <a:lnTo>
                  <a:pt x="3952923" y="330199"/>
                </a:lnTo>
                <a:lnTo>
                  <a:pt x="3923655" y="368299"/>
                </a:lnTo>
                <a:lnTo>
                  <a:pt x="3893236" y="406399"/>
                </a:lnTo>
                <a:lnTo>
                  <a:pt x="3861717" y="444499"/>
                </a:lnTo>
                <a:lnTo>
                  <a:pt x="3829150" y="482599"/>
                </a:lnTo>
                <a:lnTo>
                  <a:pt x="3795585" y="520699"/>
                </a:lnTo>
                <a:lnTo>
                  <a:pt x="3761072" y="558799"/>
                </a:lnTo>
                <a:lnTo>
                  <a:pt x="3725662" y="584199"/>
                </a:lnTo>
                <a:lnTo>
                  <a:pt x="3689407" y="622299"/>
                </a:lnTo>
                <a:lnTo>
                  <a:pt x="3652357" y="647699"/>
                </a:lnTo>
                <a:lnTo>
                  <a:pt x="3614562" y="685799"/>
                </a:lnTo>
                <a:lnTo>
                  <a:pt x="3576074" y="711199"/>
                </a:lnTo>
                <a:lnTo>
                  <a:pt x="3537206" y="749299"/>
                </a:lnTo>
                <a:lnTo>
                  <a:pt x="3457854" y="800099"/>
                </a:lnTo>
                <a:lnTo>
                  <a:pt x="3376349" y="850899"/>
                </a:lnTo>
                <a:lnTo>
                  <a:pt x="3292690" y="901699"/>
                </a:lnTo>
                <a:lnTo>
                  <a:pt x="3206877" y="952499"/>
                </a:lnTo>
                <a:lnTo>
                  <a:pt x="3163163" y="965199"/>
                </a:lnTo>
                <a:lnTo>
                  <a:pt x="3119009" y="990599"/>
                </a:lnTo>
                <a:lnTo>
                  <a:pt x="3074511" y="1003299"/>
                </a:lnTo>
                <a:lnTo>
                  <a:pt x="3029670" y="1028699"/>
                </a:lnTo>
                <a:lnTo>
                  <a:pt x="2984487" y="1041399"/>
                </a:lnTo>
                <a:close/>
              </a:path>
              <a:path w="4136390" h="1270000">
                <a:moveTo>
                  <a:pt x="2706184" y="1130299"/>
                </a:moveTo>
                <a:lnTo>
                  <a:pt x="2580388" y="1130299"/>
                </a:lnTo>
                <a:lnTo>
                  <a:pt x="2631406" y="1117599"/>
                </a:lnTo>
                <a:lnTo>
                  <a:pt x="2679812" y="1092199"/>
                </a:lnTo>
                <a:lnTo>
                  <a:pt x="2775051" y="1066799"/>
                </a:lnTo>
                <a:lnTo>
                  <a:pt x="2821901" y="1041399"/>
                </a:lnTo>
                <a:lnTo>
                  <a:pt x="2868239" y="1028699"/>
                </a:lnTo>
                <a:lnTo>
                  <a:pt x="2914065" y="1003299"/>
                </a:lnTo>
                <a:lnTo>
                  <a:pt x="3048467" y="927099"/>
                </a:lnTo>
                <a:lnTo>
                  <a:pt x="3135506" y="876299"/>
                </a:lnTo>
                <a:lnTo>
                  <a:pt x="3220495" y="825499"/>
                </a:lnTo>
                <a:lnTo>
                  <a:pt x="3260658" y="787399"/>
                </a:lnTo>
                <a:lnTo>
                  <a:pt x="3299987" y="761999"/>
                </a:lnTo>
                <a:lnTo>
                  <a:pt x="3338484" y="736599"/>
                </a:lnTo>
                <a:lnTo>
                  <a:pt x="3376148" y="698499"/>
                </a:lnTo>
                <a:lnTo>
                  <a:pt x="3412978" y="673099"/>
                </a:lnTo>
                <a:lnTo>
                  <a:pt x="3448976" y="634999"/>
                </a:lnTo>
                <a:lnTo>
                  <a:pt x="3484140" y="596899"/>
                </a:lnTo>
                <a:lnTo>
                  <a:pt x="3518472" y="571499"/>
                </a:lnTo>
                <a:lnTo>
                  <a:pt x="3551970" y="533399"/>
                </a:lnTo>
                <a:lnTo>
                  <a:pt x="3584539" y="495299"/>
                </a:lnTo>
                <a:lnTo>
                  <a:pt x="3616081" y="457199"/>
                </a:lnTo>
                <a:lnTo>
                  <a:pt x="3646597" y="419099"/>
                </a:lnTo>
                <a:lnTo>
                  <a:pt x="3676085" y="380999"/>
                </a:lnTo>
                <a:lnTo>
                  <a:pt x="3704547" y="342899"/>
                </a:lnTo>
                <a:lnTo>
                  <a:pt x="3731983" y="292099"/>
                </a:lnTo>
                <a:lnTo>
                  <a:pt x="3758391" y="253999"/>
                </a:lnTo>
                <a:lnTo>
                  <a:pt x="3783773" y="215899"/>
                </a:lnTo>
                <a:lnTo>
                  <a:pt x="3808128" y="165099"/>
                </a:lnTo>
                <a:lnTo>
                  <a:pt x="3826153" y="139699"/>
                </a:lnTo>
                <a:lnTo>
                  <a:pt x="3843496" y="101599"/>
                </a:lnTo>
                <a:lnTo>
                  <a:pt x="3860157" y="63499"/>
                </a:lnTo>
                <a:lnTo>
                  <a:pt x="3876136" y="25399"/>
                </a:lnTo>
                <a:lnTo>
                  <a:pt x="3912886" y="25399"/>
                </a:lnTo>
                <a:lnTo>
                  <a:pt x="3900235" y="50799"/>
                </a:lnTo>
                <a:lnTo>
                  <a:pt x="3880205" y="101599"/>
                </a:lnTo>
                <a:lnTo>
                  <a:pt x="3859121" y="139699"/>
                </a:lnTo>
                <a:lnTo>
                  <a:pt x="3835544" y="177799"/>
                </a:lnTo>
                <a:lnTo>
                  <a:pt x="3810897" y="228599"/>
                </a:lnTo>
                <a:lnTo>
                  <a:pt x="3785180" y="266699"/>
                </a:lnTo>
                <a:lnTo>
                  <a:pt x="3758391" y="317499"/>
                </a:lnTo>
                <a:lnTo>
                  <a:pt x="3730532" y="355599"/>
                </a:lnTo>
                <a:lnTo>
                  <a:pt x="3701602" y="393699"/>
                </a:lnTo>
                <a:lnTo>
                  <a:pt x="3671602" y="431799"/>
                </a:lnTo>
                <a:lnTo>
                  <a:pt x="3640530" y="469899"/>
                </a:lnTo>
                <a:lnTo>
                  <a:pt x="3608388" y="507999"/>
                </a:lnTo>
                <a:lnTo>
                  <a:pt x="3575273" y="546099"/>
                </a:lnTo>
                <a:lnTo>
                  <a:pt x="3541280" y="584199"/>
                </a:lnTo>
                <a:lnTo>
                  <a:pt x="3506411" y="622299"/>
                </a:lnTo>
                <a:lnTo>
                  <a:pt x="3470665" y="660399"/>
                </a:lnTo>
                <a:lnTo>
                  <a:pt x="3434043" y="685799"/>
                </a:lnTo>
                <a:lnTo>
                  <a:pt x="3396543" y="723899"/>
                </a:lnTo>
                <a:lnTo>
                  <a:pt x="3358167" y="749299"/>
                </a:lnTo>
                <a:lnTo>
                  <a:pt x="3318914" y="787399"/>
                </a:lnTo>
                <a:lnTo>
                  <a:pt x="3278785" y="812799"/>
                </a:lnTo>
                <a:lnTo>
                  <a:pt x="3238312" y="850899"/>
                </a:lnTo>
                <a:lnTo>
                  <a:pt x="3155652" y="901699"/>
                </a:lnTo>
                <a:lnTo>
                  <a:pt x="3070708" y="952499"/>
                </a:lnTo>
                <a:lnTo>
                  <a:pt x="2983478" y="1003299"/>
                </a:lnTo>
                <a:lnTo>
                  <a:pt x="2939007" y="1015999"/>
                </a:lnTo>
                <a:lnTo>
                  <a:pt x="2893964" y="1041399"/>
                </a:lnTo>
                <a:lnTo>
                  <a:pt x="2984487" y="1041399"/>
                </a:lnTo>
                <a:lnTo>
                  <a:pt x="2938960" y="1066799"/>
                </a:lnTo>
                <a:lnTo>
                  <a:pt x="2706184" y="1130299"/>
                </a:lnTo>
                <a:close/>
              </a:path>
              <a:path w="4136390" h="1270000">
                <a:moveTo>
                  <a:pt x="2273680" y="914399"/>
                </a:moveTo>
                <a:lnTo>
                  <a:pt x="1974653" y="914399"/>
                </a:lnTo>
                <a:lnTo>
                  <a:pt x="1924950" y="901699"/>
                </a:lnTo>
                <a:lnTo>
                  <a:pt x="2323326" y="901699"/>
                </a:lnTo>
                <a:lnTo>
                  <a:pt x="2273680" y="914399"/>
                </a:lnTo>
                <a:close/>
              </a:path>
              <a:path w="4136390" h="1270000">
                <a:moveTo>
                  <a:pt x="1806789" y="1130299"/>
                </a:moveTo>
                <a:lnTo>
                  <a:pt x="1667437" y="1130299"/>
                </a:lnTo>
                <a:lnTo>
                  <a:pt x="1613965" y="1104899"/>
                </a:lnTo>
                <a:lnTo>
                  <a:pt x="1587407" y="1104899"/>
                </a:lnTo>
                <a:lnTo>
                  <a:pt x="1534662" y="1079499"/>
                </a:lnTo>
                <a:lnTo>
                  <a:pt x="1626349" y="1079499"/>
                </a:lnTo>
                <a:lnTo>
                  <a:pt x="1652492" y="1092199"/>
                </a:lnTo>
                <a:lnTo>
                  <a:pt x="1678744" y="1092199"/>
                </a:lnTo>
                <a:lnTo>
                  <a:pt x="1705104" y="1104899"/>
                </a:lnTo>
                <a:lnTo>
                  <a:pt x="1806789" y="1130299"/>
                </a:lnTo>
                <a:close/>
              </a:path>
              <a:path w="4136390" h="1270000">
                <a:moveTo>
                  <a:pt x="1909104" y="1142999"/>
                </a:moveTo>
                <a:lnTo>
                  <a:pt x="1721321" y="1142999"/>
                </a:lnTo>
                <a:lnTo>
                  <a:pt x="1694329" y="1130299"/>
                </a:lnTo>
                <a:lnTo>
                  <a:pt x="1857868" y="1130299"/>
                </a:lnTo>
                <a:lnTo>
                  <a:pt x="1909104" y="1142999"/>
                </a:lnTo>
                <a:close/>
              </a:path>
              <a:path w="4136390" h="1270000">
                <a:moveTo>
                  <a:pt x="2668751" y="1142999"/>
                </a:moveTo>
                <a:lnTo>
                  <a:pt x="2477969" y="1142999"/>
                </a:lnTo>
                <a:lnTo>
                  <a:pt x="2529242" y="1130299"/>
                </a:lnTo>
                <a:lnTo>
                  <a:pt x="2687491" y="1130299"/>
                </a:lnTo>
                <a:lnTo>
                  <a:pt x="2668751" y="1142999"/>
                </a:lnTo>
                <a:close/>
              </a:path>
              <a:path w="4136390" h="1270000">
                <a:moveTo>
                  <a:pt x="2309690" y="1231899"/>
                </a:moveTo>
                <a:lnTo>
                  <a:pt x="2091891" y="1231899"/>
                </a:lnTo>
                <a:lnTo>
                  <a:pt x="2139716" y="1219199"/>
                </a:lnTo>
                <a:lnTo>
                  <a:pt x="2187424" y="1219199"/>
                </a:lnTo>
                <a:lnTo>
                  <a:pt x="2235016" y="1206499"/>
                </a:lnTo>
                <a:lnTo>
                  <a:pt x="2282491" y="1206499"/>
                </a:lnTo>
                <a:lnTo>
                  <a:pt x="2377093" y="1181099"/>
                </a:lnTo>
                <a:lnTo>
                  <a:pt x="1956698" y="1181099"/>
                </a:lnTo>
                <a:lnTo>
                  <a:pt x="1904508" y="1168399"/>
                </a:lnTo>
                <a:lnTo>
                  <a:pt x="1852396" y="1168399"/>
                </a:lnTo>
                <a:lnTo>
                  <a:pt x="1748413" y="1142999"/>
                </a:lnTo>
                <a:lnTo>
                  <a:pt x="1960498" y="1142999"/>
                </a:lnTo>
                <a:lnTo>
                  <a:pt x="2012049" y="1155699"/>
                </a:lnTo>
                <a:lnTo>
                  <a:pt x="2588398" y="1155699"/>
                </a:lnTo>
                <a:lnTo>
                  <a:pt x="2458888" y="1193799"/>
                </a:lnTo>
                <a:lnTo>
                  <a:pt x="2309690" y="1231899"/>
                </a:lnTo>
                <a:close/>
              </a:path>
              <a:path w="4136390" h="1270000">
                <a:moveTo>
                  <a:pt x="2588398" y="1155699"/>
                </a:moveTo>
                <a:lnTo>
                  <a:pt x="2375039" y="1155699"/>
                </a:lnTo>
                <a:lnTo>
                  <a:pt x="2426568" y="1142999"/>
                </a:lnTo>
                <a:lnTo>
                  <a:pt x="2631160" y="1142999"/>
                </a:lnTo>
                <a:lnTo>
                  <a:pt x="2588398" y="1155699"/>
                </a:lnTo>
                <a:close/>
              </a:path>
              <a:path w="4136390" h="1270000">
                <a:moveTo>
                  <a:pt x="2324265" y="1193799"/>
                </a:moveTo>
                <a:lnTo>
                  <a:pt x="2061319" y="1193799"/>
                </a:lnTo>
                <a:lnTo>
                  <a:pt x="2008969" y="1181099"/>
                </a:lnTo>
                <a:lnTo>
                  <a:pt x="2377093" y="1181099"/>
                </a:lnTo>
                <a:lnTo>
                  <a:pt x="2324265" y="1193799"/>
                </a:lnTo>
                <a:close/>
              </a:path>
              <a:path w="4136390" h="1270000">
                <a:moveTo>
                  <a:pt x="2209453" y="1244599"/>
                </a:moveTo>
                <a:lnTo>
                  <a:pt x="1502699" y="1244599"/>
                </a:lnTo>
                <a:lnTo>
                  <a:pt x="1360157" y="1206499"/>
                </a:lnTo>
                <a:lnTo>
                  <a:pt x="1515851" y="1206499"/>
                </a:lnTo>
                <a:lnTo>
                  <a:pt x="1563617" y="1219199"/>
                </a:lnTo>
                <a:lnTo>
                  <a:pt x="1611437" y="1219199"/>
                </a:lnTo>
                <a:lnTo>
                  <a:pt x="1659313" y="1231899"/>
                </a:lnTo>
                <a:lnTo>
                  <a:pt x="2259648" y="1231899"/>
                </a:lnTo>
                <a:lnTo>
                  <a:pt x="2209453" y="1244599"/>
                </a:lnTo>
                <a:close/>
              </a:path>
              <a:path w="4136390" h="1270000">
                <a:moveTo>
                  <a:pt x="2108598" y="1257299"/>
                </a:moveTo>
                <a:lnTo>
                  <a:pt x="1601275" y="1257299"/>
                </a:lnTo>
                <a:lnTo>
                  <a:pt x="1550723" y="1244599"/>
                </a:lnTo>
                <a:lnTo>
                  <a:pt x="2159103" y="1244599"/>
                </a:lnTo>
                <a:lnTo>
                  <a:pt x="2108598" y="1257299"/>
                </a:lnTo>
                <a:close/>
              </a:path>
              <a:path w="4136390" h="1270000">
                <a:moveTo>
                  <a:pt x="1956255" y="1269999"/>
                </a:moveTo>
                <a:lnTo>
                  <a:pt x="1803882" y="1269999"/>
                </a:lnTo>
                <a:lnTo>
                  <a:pt x="1753170" y="1257299"/>
                </a:lnTo>
                <a:lnTo>
                  <a:pt x="2007126" y="1257299"/>
                </a:lnTo>
                <a:lnTo>
                  <a:pt x="1956255" y="126999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143168" y="9271077"/>
            <a:ext cx="3605529" cy="1016000"/>
          </a:xfrm>
          <a:custGeom>
            <a:avLst/>
            <a:gdLst/>
            <a:ahLst/>
            <a:cxnLst/>
            <a:rect l="l" t="t" r="r" b="b"/>
            <a:pathLst>
              <a:path w="3605530" h="1016000">
                <a:moveTo>
                  <a:pt x="2248026" y="933926"/>
                </a:moveTo>
                <a:lnTo>
                  <a:pt x="2241859" y="928121"/>
                </a:lnTo>
                <a:lnTo>
                  <a:pt x="2235449" y="922316"/>
                </a:lnTo>
                <a:lnTo>
                  <a:pt x="2229523" y="916512"/>
                </a:lnTo>
                <a:lnTo>
                  <a:pt x="2205901" y="880352"/>
                </a:lnTo>
                <a:lnTo>
                  <a:pt x="2181634" y="813839"/>
                </a:lnTo>
                <a:lnTo>
                  <a:pt x="2173370" y="759782"/>
                </a:lnTo>
                <a:lnTo>
                  <a:pt x="2169984" y="740433"/>
                </a:lnTo>
                <a:lnTo>
                  <a:pt x="2165630" y="721084"/>
                </a:lnTo>
                <a:lnTo>
                  <a:pt x="2160309" y="701734"/>
                </a:lnTo>
                <a:lnTo>
                  <a:pt x="2144388" y="648834"/>
                </a:lnTo>
                <a:lnTo>
                  <a:pt x="2130115" y="595862"/>
                </a:lnTo>
                <a:lnTo>
                  <a:pt x="2117418" y="542747"/>
                </a:lnTo>
                <a:lnTo>
                  <a:pt x="2106226" y="489417"/>
                </a:lnTo>
                <a:lnTo>
                  <a:pt x="2096468" y="435801"/>
                </a:lnTo>
                <a:lnTo>
                  <a:pt x="2088049" y="381624"/>
                </a:lnTo>
                <a:lnTo>
                  <a:pt x="2081864" y="327204"/>
                </a:lnTo>
                <a:lnTo>
                  <a:pt x="2079042" y="271857"/>
                </a:lnTo>
                <a:lnTo>
                  <a:pt x="2080023" y="219614"/>
                </a:lnTo>
                <a:lnTo>
                  <a:pt x="2085492" y="159954"/>
                </a:lnTo>
                <a:lnTo>
                  <a:pt x="2102543" y="117869"/>
                </a:lnTo>
                <a:lnTo>
                  <a:pt x="2139589" y="91989"/>
                </a:lnTo>
                <a:lnTo>
                  <a:pt x="2149989" y="95456"/>
                </a:lnTo>
                <a:lnTo>
                  <a:pt x="2155149" y="98036"/>
                </a:lnTo>
                <a:lnTo>
                  <a:pt x="2160309" y="103196"/>
                </a:lnTo>
                <a:lnTo>
                  <a:pt x="2162889" y="110935"/>
                </a:lnTo>
                <a:lnTo>
                  <a:pt x="2166678" y="119078"/>
                </a:lnTo>
                <a:lnTo>
                  <a:pt x="2169984" y="127705"/>
                </a:lnTo>
                <a:lnTo>
                  <a:pt x="2172322" y="136331"/>
                </a:lnTo>
                <a:lnTo>
                  <a:pt x="2173209" y="144474"/>
                </a:lnTo>
                <a:lnTo>
                  <a:pt x="2178933" y="182407"/>
                </a:lnTo>
                <a:lnTo>
                  <a:pt x="2186108" y="219614"/>
                </a:lnTo>
                <a:lnTo>
                  <a:pt x="2191264" y="256700"/>
                </a:lnTo>
                <a:lnTo>
                  <a:pt x="2191268" y="296689"/>
                </a:lnTo>
                <a:lnTo>
                  <a:pt x="2192316" y="320311"/>
                </a:lnTo>
                <a:lnTo>
                  <a:pt x="2197718" y="344417"/>
                </a:lnTo>
                <a:lnTo>
                  <a:pt x="2205054" y="368523"/>
                </a:lnTo>
                <a:lnTo>
                  <a:pt x="2211907" y="392145"/>
                </a:lnTo>
                <a:lnTo>
                  <a:pt x="2218236" y="417703"/>
                </a:lnTo>
                <a:lnTo>
                  <a:pt x="2221904" y="443744"/>
                </a:lnTo>
                <a:lnTo>
                  <a:pt x="2223154" y="469784"/>
                </a:lnTo>
                <a:lnTo>
                  <a:pt x="2222227" y="495342"/>
                </a:lnTo>
                <a:lnTo>
                  <a:pt x="2221259" y="504976"/>
                </a:lnTo>
                <a:lnTo>
                  <a:pt x="2222227" y="514369"/>
                </a:lnTo>
                <a:lnTo>
                  <a:pt x="2225129" y="523277"/>
                </a:lnTo>
                <a:lnTo>
                  <a:pt x="2229967" y="531460"/>
                </a:lnTo>
                <a:lnTo>
                  <a:pt x="2239682" y="553631"/>
                </a:lnTo>
                <a:lnTo>
                  <a:pt x="2245769" y="577254"/>
                </a:lnTo>
                <a:lnTo>
                  <a:pt x="2248469" y="601843"/>
                </a:lnTo>
                <a:lnTo>
                  <a:pt x="2248072" y="624337"/>
                </a:lnTo>
                <a:lnTo>
                  <a:pt x="2248192" y="634657"/>
                </a:lnTo>
                <a:lnTo>
                  <a:pt x="2248429" y="645742"/>
                </a:lnTo>
                <a:lnTo>
                  <a:pt x="2253186" y="663358"/>
                </a:lnTo>
                <a:lnTo>
                  <a:pt x="2261812" y="679523"/>
                </a:lnTo>
                <a:lnTo>
                  <a:pt x="2273825" y="693995"/>
                </a:lnTo>
                <a:lnTo>
                  <a:pt x="2397846" y="693995"/>
                </a:lnTo>
                <a:lnTo>
                  <a:pt x="2389921" y="719794"/>
                </a:lnTo>
                <a:lnTo>
                  <a:pt x="2373071" y="753816"/>
                </a:lnTo>
                <a:lnTo>
                  <a:pt x="2353802" y="786871"/>
                </a:lnTo>
                <a:lnTo>
                  <a:pt x="2348481" y="794651"/>
                </a:lnTo>
                <a:lnTo>
                  <a:pt x="2344128" y="802673"/>
                </a:lnTo>
                <a:lnTo>
                  <a:pt x="2340741" y="811179"/>
                </a:lnTo>
                <a:lnTo>
                  <a:pt x="2338323" y="820410"/>
                </a:lnTo>
                <a:lnTo>
                  <a:pt x="2331470" y="859189"/>
                </a:lnTo>
                <a:lnTo>
                  <a:pt x="2312524" y="892647"/>
                </a:lnTo>
                <a:lnTo>
                  <a:pt x="2283903" y="918366"/>
                </a:lnTo>
                <a:lnTo>
                  <a:pt x="2248026" y="933926"/>
                </a:lnTo>
                <a:close/>
              </a:path>
              <a:path w="3605530" h="1016000">
                <a:moveTo>
                  <a:pt x="2397846" y="693995"/>
                </a:moveTo>
                <a:lnTo>
                  <a:pt x="2273825" y="693995"/>
                </a:lnTo>
                <a:lnTo>
                  <a:pt x="2286362" y="681458"/>
                </a:lnTo>
                <a:lnTo>
                  <a:pt x="2296722" y="667228"/>
                </a:lnTo>
                <a:lnTo>
                  <a:pt x="2304663" y="651547"/>
                </a:lnTo>
                <a:lnTo>
                  <a:pt x="2309944" y="634657"/>
                </a:lnTo>
                <a:lnTo>
                  <a:pt x="2324152" y="583969"/>
                </a:lnTo>
                <a:lnTo>
                  <a:pt x="2340211" y="533687"/>
                </a:lnTo>
                <a:lnTo>
                  <a:pt x="2358074" y="483901"/>
                </a:lnTo>
                <a:lnTo>
                  <a:pt x="2377698" y="434703"/>
                </a:lnTo>
                <a:lnTo>
                  <a:pt x="2399037" y="386181"/>
                </a:lnTo>
                <a:lnTo>
                  <a:pt x="2422046" y="338426"/>
                </a:lnTo>
                <a:lnTo>
                  <a:pt x="2446679" y="291529"/>
                </a:lnTo>
                <a:lnTo>
                  <a:pt x="2452081" y="279919"/>
                </a:lnTo>
                <a:lnTo>
                  <a:pt x="2474937" y="232151"/>
                </a:lnTo>
                <a:lnTo>
                  <a:pt x="2513757" y="206392"/>
                </a:lnTo>
                <a:lnTo>
                  <a:pt x="2527140" y="204901"/>
                </a:lnTo>
                <a:lnTo>
                  <a:pt x="2539556" y="208005"/>
                </a:lnTo>
                <a:lnTo>
                  <a:pt x="2550037" y="215462"/>
                </a:lnTo>
                <a:lnTo>
                  <a:pt x="2557615" y="227031"/>
                </a:lnTo>
                <a:lnTo>
                  <a:pt x="2557615" y="232191"/>
                </a:lnTo>
                <a:lnTo>
                  <a:pt x="2560195" y="234771"/>
                </a:lnTo>
                <a:lnTo>
                  <a:pt x="2563178" y="262183"/>
                </a:lnTo>
                <a:lnTo>
                  <a:pt x="2560840" y="289594"/>
                </a:lnTo>
                <a:lnTo>
                  <a:pt x="2553664" y="316038"/>
                </a:lnTo>
                <a:lnTo>
                  <a:pt x="2542136" y="340547"/>
                </a:lnTo>
                <a:lnTo>
                  <a:pt x="2519828" y="381826"/>
                </a:lnTo>
                <a:lnTo>
                  <a:pt x="2499890" y="423427"/>
                </a:lnTo>
                <a:lnTo>
                  <a:pt x="2482274" y="465713"/>
                </a:lnTo>
                <a:lnTo>
                  <a:pt x="2467318" y="508241"/>
                </a:lnTo>
                <a:lnTo>
                  <a:pt x="2455225" y="537628"/>
                </a:lnTo>
                <a:lnTo>
                  <a:pt x="2442164" y="567257"/>
                </a:lnTo>
                <a:lnTo>
                  <a:pt x="2428136" y="596402"/>
                </a:lnTo>
                <a:lnTo>
                  <a:pt x="2413140" y="624337"/>
                </a:lnTo>
                <a:lnTo>
                  <a:pt x="2410560" y="632077"/>
                </a:lnTo>
                <a:lnTo>
                  <a:pt x="2402821" y="639817"/>
                </a:lnTo>
                <a:lnTo>
                  <a:pt x="2402784" y="645742"/>
                </a:lnTo>
                <a:lnTo>
                  <a:pt x="2400966" y="683836"/>
                </a:lnTo>
                <a:lnTo>
                  <a:pt x="2397846" y="693995"/>
                </a:lnTo>
                <a:close/>
              </a:path>
              <a:path w="3605530" h="1016000">
                <a:moveTo>
                  <a:pt x="1143082" y="1015922"/>
                </a:moveTo>
                <a:lnTo>
                  <a:pt x="1046281" y="1015922"/>
                </a:lnTo>
                <a:lnTo>
                  <a:pt x="1040629" y="988104"/>
                </a:lnTo>
                <a:lnTo>
                  <a:pt x="1038049" y="980364"/>
                </a:lnTo>
                <a:lnTo>
                  <a:pt x="1038049" y="964885"/>
                </a:lnTo>
                <a:lnTo>
                  <a:pt x="1042241" y="947712"/>
                </a:lnTo>
                <a:lnTo>
                  <a:pt x="1048369" y="931991"/>
                </a:lnTo>
                <a:lnTo>
                  <a:pt x="1058366" y="919172"/>
                </a:lnTo>
                <a:lnTo>
                  <a:pt x="1074168" y="910707"/>
                </a:lnTo>
                <a:lnTo>
                  <a:pt x="1090494" y="910505"/>
                </a:lnTo>
                <a:lnTo>
                  <a:pt x="1102224" y="918769"/>
                </a:lnTo>
                <a:lnTo>
                  <a:pt x="1130765" y="964038"/>
                </a:lnTo>
                <a:lnTo>
                  <a:pt x="1142374" y="1005559"/>
                </a:lnTo>
                <a:lnTo>
                  <a:pt x="1143082" y="1015922"/>
                </a:lnTo>
                <a:close/>
              </a:path>
              <a:path w="3605530" h="1016000">
                <a:moveTo>
                  <a:pt x="1360457" y="673839"/>
                </a:moveTo>
                <a:lnTo>
                  <a:pt x="1320630" y="654812"/>
                </a:lnTo>
                <a:lnTo>
                  <a:pt x="1292222" y="585122"/>
                </a:lnTo>
                <a:lnTo>
                  <a:pt x="1276123" y="535588"/>
                </a:lnTo>
                <a:lnTo>
                  <a:pt x="1260644" y="486054"/>
                </a:lnTo>
                <a:lnTo>
                  <a:pt x="1245783" y="436520"/>
                </a:lnTo>
                <a:lnTo>
                  <a:pt x="1231542" y="386986"/>
                </a:lnTo>
                <a:lnTo>
                  <a:pt x="1219574" y="336295"/>
                </a:lnTo>
                <a:lnTo>
                  <a:pt x="1208896" y="285031"/>
                </a:lnTo>
                <a:lnTo>
                  <a:pt x="1198649" y="233481"/>
                </a:lnTo>
                <a:lnTo>
                  <a:pt x="1187971" y="181931"/>
                </a:lnTo>
                <a:lnTo>
                  <a:pt x="1176003" y="130667"/>
                </a:lnTo>
                <a:lnTo>
                  <a:pt x="1161885" y="79977"/>
                </a:lnTo>
                <a:lnTo>
                  <a:pt x="1159914" y="70302"/>
                </a:lnTo>
                <a:lnTo>
                  <a:pt x="1158337" y="61917"/>
                </a:lnTo>
                <a:lnTo>
                  <a:pt x="1157168" y="53129"/>
                </a:lnTo>
                <a:lnTo>
                  <a:pt x="1156725" y="43858"/>
                </a:lnTo>
                <a:lnTo>
                  <a:pt x="1157572" y="28661"/>
                </a:lnTo>
                <a:lnTo>
                  <a:pt x="1163497" y="15156"/>
                </a:lnTo>
                <a:lnTo>
                  <a:pt x="1173777" y="5038"/>
                </a:lnTo>
                <a:lnTo>
                  <a:pt x="1187684" y="0"/>
                </a:lnTo>
                <a:lnTo>
                  <a:pt x="1191997" y="11166"/>
                </a:lnTo>
                <a:lnTo>
                  <a:pt x="1197036" y="21606"/>
                </a:lnTo>
                <a:lnTo>
                  <a:pt x="1202559" y="31563"/>
                </a:lnTo>
                <a:lnTo>
                  <a:pt x="1208323" y="41278"/>
                </a:lnTo>
                <a:lnTo>
                  <a:pt x="1213684" y="50953"/>
                </a:lnTo>
                <a:lnTo>
                  <a:pt x="1218320" y="60627"/>
                </a:lnTo>
                <a:lnTo>
                  <a:pt x="1222472" y="70302"/>
                </a:lnTo>
                <a:lnTo>
                  <a:pt x="1226383" y="79977"/>
                </a:lnTo>
                <a:lnTo>
                  <a:pt x="1236339" y="110210"/>
                </a:lnTo>
                <a:lnTo>
                  <a:pt x="1247989" y="139959"/>
                </a:lnTo>
                <a:lnTo>
                  <a:pt x="1257220" y="170676"/>
                </a:lnTo>
                <a:lnTo>
                  <a:pt x="1259921" y="203812"/>
                </a:lnTo>
                <a:lnTo>
                  <a:pt x="1259921" y="208972"/>
                </a:lnTo>
                <a:lnTo>
                  <a:pt x="1267661" y="216712"/>
                </a:lnTo>
                <a:lnTo>
                  <a:pt x="1270241" y="224451"/>
                </a:lnTo>
                <a:lnTo>
                  <a:pt x="1275602" y="237593"/>
                </a:lnTo>
                <a:lnTo>
                  <a:pt x="1280238" y="250251"/>
                </a:lnTo>
                <a:lnTo>
                  <a:pt x="1284390" y="262908"/>
                </a:lnTo>
                <a:lnTo>
                  <a:pt x="1288300" y="276050"/>
                </a:lnTo>
                <a:lnTo>
                  <a:pt x="1295677" y="308500"/>
                </a:lnTo>
                <a:lnTo>
                  <a:pt x="1302812" y="340225"/>
                </a:lnTo>
                <a:lnTo>
                  <a:pt x="1310431" y="371466"/>
                </a:lnTo>
                <a:lnTo>
                  <a:pt x="1319259" y="402465"/>
                </a:lnTo>
                <a:lnTo>
                  <a:pt x="1327805" y="434351"/>
                </a:lnTo>
                <a:lnTo>
                  <a:pt x="1341188" y="464060"/>
                </a:lnTo>
                <a:lnTo>
                  <a:pt x="1358442" y="491351"/>
                </a:lnTo>
                <a:lnTo>
                  <a:pt x="1378597" y="515981"/>
                </a:lnTo>
                <a:lnTo>
                  <a:pt x="1502433" y="515981"/>
                </a:lnTo>
                <a:lnTo>
                  <a:pt x="1487397" y="539240"/>
                </a:lnTo>
                <a:lnTo>
                  <a:pt x="1473086" y="562742"/>
                </a:lnTo>
                <a:lnTo>
                  <a:pt x="1459259" y="586727"/>
                </a:lnTo>
                <a:lnTo>
                  <a:pt x="1445675" y="611438"/>
                </a:lnTo>
                <a:lnTo>
                  <a:pt x="1436605" y="625990"/>
                </a:lnTo>
                <a:lnTo>
                  <a:pt x="1425358" y="638849"/>
                </a:lnTo>
                <a:lnTo>
                  <a:pt x="1412660" y="650257"/>
                </a:lnTo>
                <a:lnTo>
                  <a:pt x="1399236" y="660456"/>
                </a:lnTo>
                <a:lnTo>
                  <a:pt x="1394077" y="665616"/>
                </a:lnTo>
                <a:lnTo>
                  <a:pt x="1383757" y="670775"/>
                </a:lnTo>
                <a:lnTo>
                  <a:pt x="1360457" y="673839"/>
                </a:lnTo>
                <a:close/>
              </a:path>
              <a:path w="3605530" h="1016000">
                <a:moveTo>
                  <a:pt x="1502433" y="515981"/>
                </a:moveTo>
                <a:lnTo>
                  <a:pt x="1378597" y="515981"/>
                </a:lnTo>
                <a:lnTo>
                  <a:pt x="1388917" y="508241"/>
                </a:lnTo>
                <a:lnTo>
                  <a:pt x="1394077" y="508241"/>
                </a:lnTo>
                <a:lnTo>
                  <a:pt x="1396656" y="505661"/>
                </a:lnTo>
                <a:lnTo>
                  <a:pt x="1423383" y="461158"/>
                </a:lnTo>
                <a:lnTo>
                  <a:pt x="1449867" y="416654"/>
                </a:lnTo>
                <a:lnTo>
                  <a:pt x="1476835" y="372151"/>
                </a:lnTo>
                <a:lnTo>
                  <a:pt x="1505013" y="327648"/>
                </a:lnTo>
                <a:lnTo>
                  <a:pt x="1520935" y="301002"/>
                </a:lnTo>
                <a:lnTo>
                  <a:pt x="1537584" y="275082"/>
                </a:lnTo>
                <a:lnTo>
                  <a:pt x="1554716" y="249646"/>
                </a:lnTo>
                <a:lnTo>
                  <a:pt x="1572090" y="224451"/>
                </a:lnTo>
                <a:lnTo>
                  <a:pt x="1703665" y="30958"/>
                </a:lnTo>
                <a:lnTo>
                  <a:pt x="1720233" y="9997"/>
                </a:lnTo>
                <a:lnTo>
                  <a:pt x="1737527" y="644"/>
                </a:lnTo>
                <a:lnTo>
                  <a:pt x="1759174" y="1934"/>
                </a:lnTo>
                <a:lnTo>
                  <a:pt x="1788802" y="12899"/>
                </a:lnTo>
                <a:lnTo>
                  <a:pt x="1792229" y="48655"/>
                </a:lnTo>
                <a:lnTo>
                  <a:pt x="1789125" y="82234"/>
                </a:lnTo>
                <a:lnTo>
                  <a:pt x="1776830" y="113394"/>
                </a:lnTo>
                <a:lnTo>
                  <a:pt x="1752684" y="141894"/>
                </a:lnTo>
                <a:lnTo>
                  <a:pt x="1741518" y="155842"/>
                </a:lnTo>
                <a:lnTo>
                  <a:pt x="1734947" y="172208"/>
                </a:lnTo>
                <a:lnTo>
                  <a:pt x="1726925" y="187607"/>
                </a:lnTo>
                <a:lnTo>
                  <a:pt x="1711405" y="198652"/>
                </a:lnTo>
                <a:lnTo>
                  <a:pt x="1695576" y="224451"/>
                </a:lnTo>
                <a:lnTo>
                  <a:pt x="1680769" y="248961"/>
                </a:lnTo>
                <a:lnTo>
                  <a:pt x="1666055" y="274115"/>
                </a:lnTo>
                <a:lnTo>
                  <a:pt x="1652067" y="299269"/>
                </a:lnTo>
                <a:lnTo>
                  <a:pt x="1637596" y="329300"/>
                </a:lnTo>
                <a:lnTo>
                  <a:pt x="1621431" y="357639"/>
                </a:lnTo>
                <a:lnTo>
                  <a:pt x="1603815" y="384527"/>
                </a:lnTo>
                <a:lnTo>
                  <a:pt x="1584990" y="410205"/>
                </a:lnTo>
                <a:lnTo>
                  <a:pt x="1564834" y="436891"/>
                </a:lnTo>
                <a:lnTo>
                  <a:pt x="1522588" y="489295"/>
                </a:lnTo>
                <a:lnTo>
                  <a:pt x="1502433" y="515981"/>
                </a:lnTo>
                <a:close/>
              </a:path>
              <a:path w="3605530" h="1016000">
                <a:moveTo>
                  <a:pt x="3213637" y="968311"/>
                </a:moveTo>
                <a:lnTo>
                  <a:pt x="3166473" y="951985"/>
                </a:lnTo>
                <a:lnTo>
                  <a:pt x="3112617" y="902645"/>
                </a:lnTo>
                <a:lnTo>
                  <a:pt x="3068436" y="843629"/>
                </a:lnTo>
                <a:lnTo>
                  <a:pt x="3052957" y="815452"/>
                </a:lnTo>
                <a:lnTo>
                  <a:pt x="3037478" y="788484"/>
                </a:lnTo>
                <a:lnTo>
                  <a:pt x="3006519" y="735273"/>
                </a:lnTo>
                <a:lnTo>
                  <a:pt x="2984710" y="689883"/>
                </a:lnTo>
                <a:lnTo>
                  <a:pt x="2965563" y="643041"/>
                </a:lnTo>
                <a:lnTo>
                  <a:pt x="2948833" y="595232"/>
                </a:lnTo>
                <a:lnTo>
                  <a:pt x="2934281" y="546940"/>
                </a:lnTo>
                <a:lnTo>
                  <a:pt x="2918802" y="500501"/>
                </a:lnTo>
                <a:lnTo>
                  <a:pt x="2918802" y="497922"/>
                </a:lnTo>
                <a:lnTo>
                  <a:pt x="2916222" y="495342"/>
                </a:lnTo>
                <a:lnTo>
                  <a:pt x="2916222" y="490182"/>
                </a:lnTo>
                <a:lnTo>
                  <a:pt x="2916424" y="473050"/>
                </a:lnTo>
                <a:lnTo>
                  <a:pt x="2923639" y="457611"/>
                </a:lnTo>
                <a:lnTo>
                  <a:pt x="2936176" y="445558"/>
                </a:lnTo>
                <a:lnTo>
                  <a:pt x="2952341" y="438584"/>
                </a:lnTo>
                <a:lnTo>
                  <a:pt x="2960040" y="439067"/>
                </a:lnTo>
                <a:lnTo>
                  <a:pt x="2967498" y="440519"/>
                </a:lnTo>
                <a:lnTo>
                  <a:pt x="2974471" y="442937"/>
                </a:lnTo>
                <a:lnTo>
                  <a:pt x="2980720" y="446323"/>
                </a:lnTo>
                <a:lnTo>
                  <a:pt x="2984952" y="452169"/>
                </a:lnTo>
                <a:lnTo>
                  <a:pt x="2989427" y="458255"/>
                </a:lnTo>
                <a:lnTo>
                  <a:pt x="2993418" y="464826"/>
                </a:lnTo>
                <a:lnTo>
                  <a:pt x="2996199" y="472122"/>
                </a:lnTo>
                <a:lnTo>
                  <a:pt x="3020975" y="517147"/>
                </a:lnTo>
                <a:lnTo>
                  <a:pt x="3046564" y="561584"/>
                </a:lnTo>
                <a:lnTo>
                  <a:pt x="3072829" y="605480"/>
                </a:lnTo>
                <a:lnTo>
                  <a:pt x="3099636" y="648880"/>
                </a:lnTo>
                <a:lnTo>
                  <a:pt x="3126849" y="691828"/>
                </a:lnTo>
                <a:lnTo>
                  <a:pt x="3154924" y="735273"/>
                </a:lnTo>
                <a:lnTo>
                  <a:pt x="3181952" y="776552"/>
                </a:lnTo>
                <a:lnTo>
                  <a:pt x="3188241" y="787758"/>
                </a:lnTo>
                <a:lnTo>
                  <a:pt x="3195497" y="798481"/>
                </a:lnTo>
                <a:lnTo>
                  <a:pt x="3203819" y="809324"/>
                </a:lnTo>
                <a:lnTo>
                  <a:pt x="3212911" y="820410"/>
                </a:lnTo>
                <a:lnTo>
                  <a:pt x="3366563" y="820410"/>
                </a:lnTo>
                <a:lnTo>
                  <a:pt x="3345746" y="850997"/>
                </a:lnTo>
                <a:lnTo>
                  <a:pt x="3318832" y="887673"/>
                </a:lnTo>
                <a:lnTo>
                  <a:pt x="3290309" y="923606"/>
                </a:lnTo>
                <a:lnTo>
                  <a:pt x="3247861" y="957709"/>
                </a:lnTo>
                <a:lnTo>
                  <a:pt x="3230971" y="964885"/>
                </a:lnTo>
                <a:lnTo>
                  <a:pt x="3213637" y="968311"/>
                </a:lnTo>
                <a:close/>
              </a:path>
              <a:path w="3605530" h="1016000">
                <a:moveTo>
                  <a:pt x="3366563" y="820410"/>
                </a:moveTo>
                <a:lnTo>
                  <a:pt x="3212911" y="820410"/>
                </a:lnTo>
                <a:lnTo>
                  <a:pt x="3229721" y="809324"/>
                </a:lnTo>
                <a:lnTo>
                  <a:pt x="3244837" y="795578"/>
                </a:lnTo>
                <a:lnTo>
                  <a:pt x="3257535" y="779414"/>
                </a:lnTo>
                <a:lnTo>
                  <a:pt x="3267089" y="761072"/>
                </a:lnTo>
                <a:lnTo>
                  <a:pt x="3292888" y="718705"/>
                </a:lnTo>
                <a:lnTo>
                  <a:pt x="3322557" y="679483"/>
                </a:lnTo>
                <a:lnTo>
                  <a:pt x="3409427" y="575117"/>
                </a:lnTo>
                <a:lnTo>
                  <a:pt x="3458687" y="519891"/>
                </a:lnTo>
                <a:lnTo>
                  <a:pt x="3483801" y="492762"/>
                </a:lnTo>
                <a:lnTo>
                  <a:pt x="3498313" y="476758"/>
                </a:lnTo>
                <a:lnTo>
                  <a:pt x="3514760" y="463415"/>
                </a:lnTo>
                <a:lnTo>
                  <a:pt x="3533142" y="452491"/>
                </a:lnTo>
                <a:lnTo>
                  <a:pt x="3553459" y="443744"/>
                </a:lnTo>
                <a:lnTo>
                  <a:pt x="3565391" y="440277"/>
                </a:lnTo>
                <a:lnTo>
                  <a:pt x="3577323" y="441164"/>
                </a:lnTo>
                <a:lnTo>
                  <a:pt x="3588287" y="445920"/>
                </a:lnTo>
                <a:lnTo>
                  <a:pt x="3597317" y="454063"/>
                </a:lnTo>
                <a:lnTo>
                  <a:pt x="3602477" y="459223"/>
                </a:lnTo>
                <a:lnTo>
                  <a:pt x="3605057" y="466963"/>
                </a:lnTo>
                <a:lnTo>
                  <a:pt x="3605057" y="474702"/>
                </a:lnTo>
                <a:lnTo>
                  <a:pt x="3586191" y="524769"/>
                </a:lnTo>
                <a:lnTo>
                  <a:pt x="3559143" y="553228"/>
                </a:lnTo>
                <a:lnTo>
                  <a:pt x="3545397" y="568224"/>
                </a:lnTo>
                <a:lnTo>
                  <a:pt x="3533102" y="584187"/>
                </a:lnTo>
                <a:lnTo>
                  <a:pt x="3522500" y="601118"/>
                </a:lnTo>
                <a:lnTo>
                  <a:pt x="3517743" y="608777"/>
                </a:lnTo>
                <a:lnTo>
                  <a:pt x="3511535" y="615952"/>
                </a:lnTo>
                <a:lnTo>
                  <a:pt x="3504360" y="622160"/>
                </a:lnTo>
                <a:lnTo>
                  <a:pt x="3496701" y="626917"/>
                </a:lnTo>
                <a:lnTo>
                  <a:pt x="3486059" y="635181"/>
                </a:lnTo>
                <a:lnTo>
                  <a:pt x="3477352" y="644654"/>
                </a:lnTo>
                <a:lnTo>
                  <a:pt x="3470579" y="655578"/>
                </a:lnTo>
                <a:lnTo>
                  <a:pt x="3465742" y="668195"/>
                </a:lnTo>
                <a:lnTo>
                  <a:pt x="3455221" y="685570"/>
                </a:lnTo>
                <a:lnTo>
                  <a:pt x="3443490" y="702702"/>
                </a:lnTo>
                <a:lnTo>
                  <a:pt x="3431276" y="719350"/>
                </a:lnTo>
                <a:lnTo>
                  <a:pt x="3419304" y="735273"/>
                </a:lnTo>
                <a:lnTo>
                  <a:pt x="3395734" y="774921"/>
                </a:lnTo>
                <a:lnTo>
                  <a:pt x="3371297" y="813455"/>
                </a:lnTo>
                <a:lnTo>
                  <a:pt x="3366563" y="820410"/>
                </a:lnTo>
                <a:close/>
              </a:path>
              <a:path w="3605530" h="1016000">
                <a:moveTo>
                  <a:pt x="158301" y="921026"/>
                </a:moveTo>
                <a:lnTo>
                  <a:pt x="127826" y="892849"/>
                </a:lnTo>
                <a:lnTo>
                  <a:pt x="101745" y="825812"/>
                </a:lnTo>
                <a:lnTo>
                  <a:pt x="90901" y="792031"/>
                </a:lnTo>
                <a:lnTo>
                  <a:pt x="68004" y="724953"/>
                </a:lnTo>
                <a:lnTo>
                  <a:pt x="41883" y="660456"/>
                </a:lnTo>
                <a:lnTo>
                  <a:pt x="27734" y="628449"/>
                </a:lnTo>
                <a:lnTo>
                  <a:pt x="13826" y="595958"/>
                </a:lnTo>
                <a:lnTo>
                  <a:pt x="11488" y="590153"/>
                </a:lnTo>
                <a:lnTo>
                  <a:pt x="5845" y="578544"/>
                </a:lnTo>
                <a:lnTo>
                  <a:pt x="3507" y="572739"/>
                </a:lnTo>
                <a:lnTo>
                  <a:pt x="0" y="562702"/>
                </a:lnTo>
                <a:lnTo>
                  <a:pt x="604" y="552422"/>
                </a:lnTo>
                <a:lnTo>
                  <a:pt x="4595" y="542627"/>
                </a:lnTo>
                <a:lnTo>
                  <a:pt x="11246" y="534040"/>
                </a:lnTo>
                <a:lnTo>
                  <a:pt x="21324" y="529687"/>
                </a:lnTo>
                <a:lnTo>
                  <a:pt x="31886" y="528236"/>
                </a:lnTo>
                <a:lnTo>
                  <a:pt x="42447" y="529687"/>
                </a:lnTo>
                <a:lnTo>
                  <a:pt x="73164" y="554680"/>
                </a:lnTo>
                <a:lnTo>
                  <a:pt x="119602" y="647556"/>
                </a:lnTo>
                <a:lnTo>
                  <a:pt x="137500" y="684239"/>
                </a:lnTo>
                <a:lnTo>
                  <a:pt x="156366" y="720439"/>
                </a:lnTo>
                <a:lnTo>
                  <a:pt x="176199" y="755670"/>
                </a:lnTo>
                <a:lnTo>
                  <a:pt x="197000" y="789451"/>
                </a:lnTo>
                <a:lnTo>
                  <a:pt x="377222" y="789451"/>
                </a:lnTo>
                <a:lnTo>
                  <a:pt x="360541" y="805011"/>
                </a:lnTo>
                <a:lnTo>
                  <a:pt x="338572" y="826215"/>
                </a:lnTo>
                <a:lnTo>
                  <a:pt x="314184" y="844516"/>
                </a:lnTo>
                <a:lnTo>
                  <a:pt x="284716" y="856529"/>
                </a:lnTo>
                <a:lnTo>
                  <a:pt x="275929" y="860640"/>
                </a:lnTo>
                <a:lnTo>
                  <a:pt x="268592" y="868138"/>
                </a:lnTo>
                <a:lnTo>
                  <a:pt x="262223" y="877571"/>
                </a:lnTo>
                <a:lnTo>
                  <a:pt x="256337" y="887488"/>
                </a:lnTo>
                <a:lnTo>
                  <a:pt x="250412" y="897001"/>
                </a:lnTo>
                <a:lnTo>
                  <a:pt x="208367" y="917761"/>
                </a:lnTo>
                <a:lnTo>
                  <a:pt x="175312" y="920583"/>
                </a:lnTo>
                <a:lnTo>
                  <a:pt x="158301" y="921026"/>
                </a:lnTo>
                <a:close/>
              </a:path>
              <a:path w="3605530" h="1016000">
                <a:moveTo>
                  <a:pt x="377222" y="789451"/>
                </a:moveTo>
                <a:lnTo>
                  <a:pt x="197000" y="789451"/>
                </a:lnTo>
                <a:lnTo>
                  <a:pt x="226548" y="774052"/>
                </a:lnTo>
                <a:lnTo>
                  <a:pt x="253435" y="755267"/>
                </a:lnTo>
                <a:lnTo>
                  <a:pt x="277904" y="733580"/>
                </a:lnTo>
                <a:lnTo>
                  <a:pt x="300196" y="709474"/>
                </a:lnTo>
                <a:lnTo>
                  <a:pt x="327285" y="674242"/>
                </a:lnTo>
                <a:lnTo>
                  <a:pt x="381463" y="602811"/>
                </a:lnTo>
                <a:lnTo>
                  <a:pt x="408552" y="567579"/>
                </a:lnTo>
                <a:lnTo>
                  <a:pt x="421089" y="554639"/>
                </a:lnTo>
                <a:lnTo>
                  <a:pt x="435319" y="543392"/>
                </a:lnTo>
                <a:lnTo>
                  <a:pt x="451000" y="534564"/>
                </a:lnTo>
                <a:lnTo>
                  <a:pt x="467890" y="528881"/>
                </a:lnTo>
                <a:lnTo>
                  <a:pt x="492238" y="551374"/>
                </a:lnTo>
                <a:lnTo>
                  <a:pt x="504009" y="571449"/>
                </a:lnTo>
                <a:lnTo>
                  <a:pt x="504170" y="593459"/>
                </a:lnTo>
                <a:lnTo>
                  <a:pt x="493689" y="621757"/>
                </a:lnTo>
                <a:lnTo>
                  <a:pt x="479177" y="651749"/>
                </a:lnTo>
                <a:lnTo>
                  <a:pt x="462730" y="679805"/>
                </a:lnTo>
                <a:lnTo>
                  <a:pt x="444348" y="705927"/>
                </a:lnTo>
                <a:lnTo>
                  <a:pt x="413228" y="742932"/>
                </a:lnTo>
                <a:lnTo>
                  <a:pt x="393556" y="771472"/>
                </a:lnTo>
                <a:lnTo>
                  <a:pt x="382753" y="784291"/>
                </a:lnTo>
                <a:lnTo>
                  <a:pt x="377222" y="78945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451534" y="0"/>
            <a:ext cx="3647440" cy="1397000"/>
          </a:xfrm>
          <a:custGeom>
            <a:avLst/>
            <a:gdLst/>
            <a:ahLst/>
            <a:cxnLst/>
            <a:rect l="l" t="t" r="r" b="b"/>
            <a:pathLst>
              <a:path w="3647440" h="1397000">
                <a:moveTo>
                  <a:pt x="560570" y="952499"/>
                </a:moveTo>
                <a:lnTo>
                  <a:pt x="466654" y="952499"/>
                </a:lnTo>
                <a:lnTo>
                  <a:pt x="330892" y="914399"/>
                </a:lnTo>
                <a:lnTo>
                  <a:pt x="287928" y="888999"/>
                </a:lnTo>
                <a:lnTo>
                  <a:pt x="246494" y="863599"/>
                </a:lnTo>
                <a:lnTo>
                  <a:pt x="209609" y="825499"/>
                </a:lnTo>
                <a:lnTo>
                  <a:pt x="176424" y="800099"/>
                </a:lnTo>
                <a:lnTo>
                  <a:pt x="146760" y="761999"/>
                </a:lnTo>
                <a:lnTo>
                  <a:pt x="120436" y="711199"/>
                </a:lnTo>
                <a:lnTo>
                  <a:pt x="97275" y="673099"/>
                </a:lnTo>
                <a:lnTo>
                  <a:pt x="77097" y="634999"/>
                </a:lnTo>
                <a:lnTo>
                  <a:pt x="59723" y="584199"/>
                </a:lnTo>
                <a:lnTo>
                  <a:pt x="44974" y="533399"/>
                </a:lnTo>
                <a:lnTo>
                  <a:pt x="32671" y="495299"/>
                </a:lnTo>
                <a:lnTo>
                  <a:pt x="22635" y="444499"/>
                </a:lnTo>
                <a:lnTo>
                  <a:pt x="14687" y="393699"/>
                </a:lnTo>
                <a:lnTo>
                  <a:pt x="8648" y="342899"/>
                </a:lnTo>
                <a:lnTo>
                  <a:pt x="4339" y="292099"/>
                </a:lnTo>
                <a:lnTo>
                  <a:pt x="1580" y="253999"/>
                </a:lnTo>
                <a:lnTo>
                  <a:pt x="193" y="203199"/>
                </a:lnTo>
                <a:lnTo>
                  <a:pt x="0" y="152399"/>
                </a:lnTo>
                <a:lnTo>
                  <a:pt x="1090" y="101599"/>
                </a:lnTo>
                <a:lnTo>
                  <a:pt x="3583" y="50799"/>
                </a:lnTo>
                <a:lnTo>
                  <a:pt x="7439" y="0"/>
                </a:lnTo>
                <a:lnTo>
                  <a:pt x="51636" y="0"/>
                </a:lnTo>
                <a:lnTo>
                  <a:pt x="47212" y="50799"/>
                </a:lnTo>
                <a:lnTo>
                  <a:pt x="44205" y="114299"/>
                </a:lnTo>
                <a:lnTo>
                  <a:pt x="42747" y="165099"/>
                </a:lnTo>
                <a:lnTo>
                  <a:pt x="42969" y="215899"/>
                </a:lnTo>
                <a:lnTo>
                  <a:pt x="45003" y="266699"/>
                </a:lnTo>
                <a:lnTo>
                  <a:pt x="48981" y="317499"/>
                </a:lnTo>
                <a:lnTo>
                  <a:pt x="55033" y="368299"/>
                </a:lnTo>
                <a:lnTo>
                  <a:pt x="63294" y="419099"/>
                </a:lnTo>
                <a:lnTo>
                  <a:pt x="73892" y="469899"/>
                </a:lnTo>
                <a:lnTo>
                  <a:pt x="86962" y="520699"/>
                </a:lnTo>
                <a:lnTo>
                  <a:pt x="102633" y="571499"/>
                </a:lnTo>
                <a:lnTo>
                  <a:pt x="121039" y="609599"/>
                </a:lnTo>
                <a:lnTo>
                  <a:pt x="134789" y="647699"/>
                </a:lnTo>
                <a:lnTo>
                  <a:pt x="150660" y="673099"/>
                </a:lnTo>
                <a:lnTo>
                  <a:pt x="168652" y="711199"/>
                </a:lnTo>
                <a:lnTo>
                  <a:pt x="188766" y="736599"/>
                </a:lnTo>
                <a:lnTo>
                  <a:pt x="234550" y="787399"/>
                </a:lnTo>
                <a:lnTo>
                  <a:pt x="287204" y="838199"/>
                </a:lnTo>
                <a:lnTo>
                  <a:pt x="345331" y="863599"/>
                </a:lnTo>
                <a:lnTo>
                  <a:pt x="440843" y="901699"/>
                </a:lnTo>
                <a:lnTo>
                  <a:pt x="770862" y="901699"/>
                </a:lnTo>
                <a:lnTo>
                  <a:pt x="746129" y="914399"/>
                </a:lnTo>
                <a:lnTo>
                  <a:pt x="751567" y="927099"/>
                </a:lnTo>
                <a:lnTo>
                  <a:pt x="701929" y="927099"/>
                </a:lnTo>
                <a:lnTo>
                  <a:pt x="655053" y="939799"/>
                </a:lnTo>
                <a:lnTo>
                  <a:pt x="607857" y="939799"/>
                </a:lnTo>
                <a:lnTo>
                  <a:pt x="560570" y="952499"/>
                </a:lnTo>
                <a:close/>
              </a:path>
              <a:path w="3647440" h="1397000">
                <a:moveTo>
                  <a:pt x="770862" y="901699"/>
                </a:moveTo>
                <a:lnTo>
                  <a:pt x="614446" y="901699"/>
                </a:lnTo>
                <a:lnTo>
                  <a:pt x="686642" y="876299"/>
                </a:lnTo>
                <a:lnTo>
                  <a:pt x="680775" y="863599"/>
                </a:lnTo>
                <a:lnTo>
                  <a:pt x="675173" y="850899"/>
                </a:lnTo>
                <a:lnTo>
                  <a:pt x="669834" y="825499"/>
                </a:lnTo>
                <a:lnTo>
                  <a:pt x="664755" y="812799"/>
                </a:lnTo>
                <a:lnTo>
                  <a:pt x="649752" y="761999"/>
                </a:lnTo>
                <a:lnTo>
                  <a:pt x="637126" y="711199"/>
                </a:lnTo>
                <a:lnTo>
                  <a:pt x="626878" y="660399"/>
                </a:lnTo>
                <a:lnTo>
                  <a:pt x="619006" y="609599"/>
                </a:lnTo>
                <a:lnTo>
                  <a:pt x="613512" y="558799"/>
                </a:lnTo>
                <a:lnTo>
                  <a:pt x="610396" y="507999"/>
                </a:lnTo>
                <a:lnTo>
                  <a:pt x="611251" y="457199"/>
                </a:lnTo>
                <a:lnTo>
                  <a:pt x="614339" y="406399"/>
                </a:lnTo>
                <a:lnTo>
                  <a:pt x="619659" y="355599"/>
                </a:lnTo>
                <a:lnTo>
                  <a:pt x="627212" y="304799"/>
                </a:lnTo>
                <a:lnTo>
                  <a:pt x="636998" y="253999"/>
                </a:lnTo>
                <a:lnTo>
                  <a:pt x="649017" y="203199"/>
                </a:lnTo>
                <a:lnTo>
                  <a:pt x="662209" y="165099"/>
                </a:lnTo>
                <a:lnTo>
                  <a:pt x="676942" y="114299"/>
                </a:lnTo>
                <a:lnTo>
                  <a:pt x="693144" y="63499"/>
                </a:lnTo>
                <a:lnTo>
                  <a:pt x="710741" y="25399"/>
                </a:lnTo>
                <a:lnTo>
                  <a:pt x="723373" y="0"/>
                </a:lnTo>
                <a:lnTo>
                  <a:pt x="773197" y="0"/>
                </a:lnTo>
                <a:lnTo>
                  <a:pt x="754485" y="38099"/>
                </a:lnTo>
                <a:lnTo>
                  <a:pt x="736681" y="88899"/>
                </a:lnTo>
                <a:lnTo>
                  <a:pt x="719825" y="126999"/>
                </a:lnTo>
                <a:lnTo>
                  <a:pt x="704554" y="177799"/>
                </a:lnTo>
                <a:lnTo>
                  <a:pt x="691049" y="228599"/>
                </a:lnTo>
                <a:lnTo>
                  <a:pt x="679487" y="279399"/>
                </a:lnTo>
                <a:lnTo>
                  <a:pt x="670049" y="330199"/>
                </a:lnTo>
                <a:lnTo>
                  <a:pt x="662912" y="380999"/>
                </a:lnTo>
                <a:lnTo>
                  <a:pt x="658255" y="431799"/>
                </a:lnTo>
                <a:lnTo>
                  <a:pt x="656258" y="482599"/>
                </a:lnTo>
                <a:lnTo>
                  <a:pt x="657099" y="533399"/>
                </a:lnTo>
                <a:lnTo>
                  <a:pt x="660957" y="584199"/>
                </a:lnTo>
                <a:lnTo>
                  <a:pt x="667496" y="634999"/>
                </a:lnTo>
                <a:lnTo>
                  <a:pt x="675718" y="673099"/>
                </a:lnTo>
                <a:lnTo>
                  <a:pt x="685622" y="723899"/>
                </a:lnTo>
                <a:lnTo>
                  <a:pt x="697209" y="761999"/>
                </a:lnTo>
                <a:lnTo>
                  <a:pt x="710478" y="812799"/>
                </a:lnTo>
                <a:lnTo>
                  <a:pt x="725429" y="850899"/>
                </a:lnTo>
                <a:lnTo>
                  <a:pt x="727067" y="863599"/>
                </a:lnTo>
                <a:lnTo>
                  <a:pt x="844032" y="863599"/>
                </a:lnTo>
                <a:lnTo>
                  <a:pt x="795595" y="888999"/>
                </a:lnTo>
                <a:lnTo>
                  <a:pt x="770862" y="901699"/>
                </a:lnTo>
                <a:close/>
              </a:path>
              <a:path w="3647440" h="1397000">
                <a:moveTo>
                  <a:pt x="844032" y="863599"/>
                </a:moveTo>
                <a:lnTo>
                  <a:pt x="730675" y="863599"/>
                </a:lnTo>
                <a:lnTo>
                  <a:pt x="766431" y="850899"/>
                </a:lnTo>
                <a:lnTo>
                  <a:pt x="870373" y="812799"/>
                </a:lnTo>
                <a:lnTo>
                  <a:pt x="915558" y="787399"/>
                </a:lnTo>
                <a:lnTo>
                  <a:pt x="959845" y="761999"/>
                </a:lnTo>
                <a:lnTo>
                  <a:pt x="1003232" y="723899"/>
                </a:lnTo>
                <a:lnTo>
                  <a:pt x="1045719" y="698499"/>
                </a:lnTo>
                <a:lnTo>
                  <a:pt x="1087307" y="673099"/>
                </a:lnTo>
                <a:lnTo>
                  <a:pt x="1127996" y="634999"/>
                </a:lnTo>
                <a:lnTo>
                  <a:pt x="1167785" y="609599"/>
                </a:lnTo>
                <a:lnTo>
                  <a:pt x="1205898" y="571499"/>
                </a:lnTo>
                <a:lnTo>
                  <a:pt x="1243131" y="533399"/>
                </a:lnTo>
                <a:lnTo>
                  <a:pt x="1279485" y="507999"/>
                </a:lnTo>
                <a:lnTo>
                  <a:pt x="1314958" y="469899"/>
                </a:lnTo>
                <a:lnTo>
                  <a:pt x="1349551" y="431799"/>
                </a:lnTo>
                <a:lnTo>
                  <a:pt x="1383265" y="393699"/>
                </a:lnTo>
                <a:lnTo>
                  <a:pt x="1416098" y="355599"/>
                </a:lnTo>
                <a:lnTo>
                  <a:pt x="1447984" y="317499"/>
                </a:lnTo>
                <a:lnTo>
                  <a:pt x="1478856" y="279399"/>
                </a:lnTo>
                <a:lnTo>
                  <a:pt x="1508713" y="228599"/>
                </a:lnTo>
                <a:lnTo>
                  <a:pt x="1537556" y="190499"/>
                </a:lnTo>
                <a:lnTo>
                  <a:pt x="1565384" y="152399"/>
                </a:lnTo>
                <a:lnTo>
                  <a:pt x="1592198" y="101599"/>
                </a:lnTo>
                <a:lnTo>
                  <a:pt x="1617998" y="63499"/>
                </a:lnTo>
                <a:lnTo>
                  <a:pt x="1643070" y="12699"/>
                </a:lnTo>
                <a:lnTo>
                  <a:pt x="1656573" y="0"/>
                </a:lnTo>
                <a:lnTo>
                  <a:pt x="1706053" y="0"/>
                </a:lnTo>
                <a:lnTo>
                  <a:pt x="1681142" y="38099"/>
                </a:lnTo>
                <a:lnTo>
                  <a:pt x="1654779" y="88899"/>
                </a:lnTo>
                <a:lnTo>
                  <a:pt x="1627447" y="126999"/>
                </a:lnTo>
                <a:lnTo>
                  <a:pt x="1599146" y="177799"/>
                </a:lnTo>
                <a:lnTo>
                  <a:pt x="1569877" y="215899"/>
                </a:lnTo>
                <a:lnTo>
                  <a:pt x="1539639" y="266699"/>
                </a:lnTo>
                <a:lnTo>
                  <a:pt x="1509429" y="304799"/>
                </a:lnTo>
                <a:lnTo>
                  <a:pt x="1478174" y="342899"/>
                </a:lnTo>
                <a:lnTo>
                  <a:pt x="1445873" y="393699"/>
                </a:lnTo>
                <a:lnTo>
                  <a:pt x="1412527" y="431799"/>
                </a:lnTo>
                <a:lnTo>
                  <a:pt x="1378135" y="469899"/>
                </a:lnTo>
                <a:lnTo>
                  <a:pt x="1342698" y="507999"/>
                </a:lnTo>
                <a:lnTo>
                  <a:pt x="1306216" y="533399"/>
                </a:lnTo>
                <a:lnTo>
                  <a:pt x="1268687" y="571499"/>
                </a:lnTo>
                <a:lnTo>
                  <a:pt x="1230223" y="609599"/>
                </a:lnTo>
                <a:lnTo>
                  <a:pt x="1190931" y="647699"/>
                </a:lnTo>
                <a:lnTo>
                  <a:pt x="1150813" y="673099"/>
                </a:lnTo>
                <a:lnTo>
                  <a:pt x="1109867" y="711199"/>
                </a:lnTo>
                <a:lnTo>
                  <a:pt x="1068094" y="736599"/>
                </a:lnTo>
                <a:lnTo>
                  <a:pt x="1025494" y="761999"/>
                </a:lnTo>
                <a:lnTo>
                  <a:pt x="982067" y="787399"/>
                </a:lnTo>
                <a:lnTo>
                  <a:pt x="937812" y="825499"/>
                </a:lnTo>
                <a:lnTo>
                  <a:pt x="891437" y="850899"/>
                </a:lnTo>
                <a:lnTo>
                  <a:pt x="844032" y="863599"/>
                </a:lnTo>
                <a:close/>
              </a:path>
              <a:path w="3647440" h="1397000">
                <a:moveTo>
                  <a:pt x="1313108" y="1206499"/>
                </a:moveTo>
                <a:lnTo>
                  <a:pt x="1138949" y="1206499"/>
                </a:lnTo>
                <a:lnTo>
                  <a:pt x="1284827" y="1168399"/>
                </a:lnTo>
                <a:lnTo>
                  <a:pt x="1331193" y="1142999"/>
                </a:lnTo>
                <a:lnTo>
                  <a:pt x="1376115" y="1130299"/>
                </a:lnTo>
                <a:lnTo>
                  <a:pt x="1419407" y="1104899"/>
                </a:lnTo>
                <a:lnTo>
                  <a:pt x="1462686" y="1066799"/>
                </a:lnTo>
                <a:lnTo>
                  <a:pt x="1505153" y="1041399"/>
                </a:lnTo>
                <a:lnTo>
                  <a:pt x="1546807" y="1015999"/>
                </a:lnTo>
                <a:lnTo>
                  <a:pt x="1587647" y="977899"/>
                </a:lnTo>
                <a:lnTo>
                  <a:pt x="1627675" y="952499"/>
                </a:lnTo>
                <a:lnTo>
                  <a:pt x="1666889" y="914399"/>
                </a:lnTo>
                <a:lnTo>
                  <a:pt x="1705290" y="888999"/>
                </a:lnTo>
                <a:lnTo>
                  <a:pt x="1742878" y="850899"/>
                </a:lnTo>
                <a:lnTo>
                  <a:pt x="1779653" y="812799"/>
                </a:lnTo>
                <a:lnTo>
                  <a:pt x="1787231" y="800099"/>
                </a:lnTo>
                <a:lnTo>
                  <a:pt x="1802235" y="787399"/>
                </a:lnTo>
                <a:lnTo>
                  <a:pt x="1809800" y="787399"/>
                </a:lnTo>
                <a:lnTo>
                  <a:pt x="1812257" y="723899"/>
                </a:lnTo>
                <a:lnTo>
                  <a:pt x="1817512" y="673099"/>
                </a:lnTo>
                <a:lnTo>
                  <a:pt x="1825565" y="622299"/>
                </a:lnTo>
                <a:lnTo>
                  <a:pt x="1836417" y="571499"/>
                </a:lnTo>
                <a:lnTo>
                  <a:pt x="1850067" y="520699"/>
                </a:lnTo>
                <a:lnTo>
                  <a:pt x="1866515" y="469899"/>
                </a:lnTo>
                <a:lnTo>
                  <a:pt x="1885761" y="419099"/>
                </a:lnTo>
                <a:lnTo>
                  <a:pt x="1904520" y="380999"/>
                </a:lnTo>
                <a:lnTo>
                  <a:pt x="1923786" y="330199"/>
                </a:lnTo>
                <a:lnTo>
                  <a:pt x="1943559" y="279399"/>
                </a:lnTo>
                <a:lnTo>
                  <a:pt x="1963838" y="228599"/>
                </a:lnTo>
                <a:lnTo>
                  <a:pt x="1984623" y="177799"/>
                </a:lnTo>
                <a:lnTo>
                  <a:pt x="2005915" y="139699"/>
                </a:lnTo>
                <a:lnTo>
                  <a:pt x="2027714" y="88899"/>
                </a:lnTo>
                <a:lnTo>
                  <a:pt x="2050020" y="38099"/>
                </a:lnTo>
                <a:lnTo>
                  <a:pt x="2072831" y="0"/>
                </a:lnTo>
                <a:lnTo>
                  <a:pt x="2125197" y="0"/>
                </a:lnTo>
                <a:lnTo>
                  <a:pt x="2115090" y="12699"/>
                </a:lnTo>
                <a:lnTo>
                  <a:pt x="2092962" y="50799"/>
                </a:lnTo>
                <a:lnTo>
                  <a:pt x="2071552" y="101599"/>
                </a:lnTo>
                <a:lnTo>
                  <a:pt x="2050858" y="152399"/>
                </a:lnTo>
                <a:lnTo>
                  <a:pt x="2031102" y="190499"/>
                </a:lnTo>
                <a:lnTo>
                  <a:pt x="2012533" y="241299"/>
                </a:lnTo>
                <a:lnTo>
                  <a:pt x="1994325" y="279399"/>
                </a:lnTo>
                <a:lnTo>
                  <a:pt x="1975653" y="330199"/>
                </a:lnTo>
                <a:lnTo>
                  <a:pt x="1955693" y="380999"/>
                </a:lnTo>
                <a:lnTo>
                  <a:pt x="1935724" y="419099"/>
                </a:lnTo>
                <a:lnTo>
                  <a:pt x="1917735" y="469899"/>
                </a:lnTo>
                <a:lnTo>
                  <a:pt x="1901726" y="520699"/>
                </a:lnTo>
                <a:lnTo>
                  <a:pt x="1887697" y="558799"/>
                </a:lnTo>
                <a:lnTo>
                  <a:pt x="1875649" y="609599"/>
                </a:lnTo>
                <a:lnTo>
                  <a:pt x="1869511" y="634999"/>
                </a:lnTo>
                <a:lnTo>
                  <a:pt x="1864557" y="673099"/>
                </a:lnTo>
                <a:lnTo>
                  <a:pt x="1860787" y="698499"/>
                </a:lnTo>
                <a:lnTo>
                  <a:pt x="1858201" y="736599"/>
                </a:lnTo>
                <a:lnTo>
                  <a:pt x="1915445" y="736599"/>
                </a:lnTo>
                <a:lnTo>
                  <a:pt x="1892187" y="761999"/>
                </a:lnTo>
                <a:lnTo>
                  <a:pt x="1856825" y="800099"/>
                </a:lnTo>
                <a:lnTo>
                  <a:pt x="1859225" y="850899"/>
                </a:lnTo>
                <a:lnTo>
                  <a:pt x="1812364" y="850899"/>
                </a:lnTo>
                <a:lnTo>
                  <a:pt x="1775801" y="876299"/>
                </a:lnTo>
                <a:lnTo>
                  <a:pt x="1757364" y="901699"/>
                </a:lnTo>
                <a:lnTo>
                  <a:pt x="1738776" y="914399"/>
                </a:lnTo>
                <a:lnTo>
                  <a:pt x="1700307" y="952499"/>
                </a:lnTo>
                <a:lnTo>
                  <a:pt x="1661042" y="977899"/>
                </a:lnTo>
                <a:lnTo>
                  <a:pt x="1620937" y="1015999"/>
                </a:lnTo>
                <a:lnTo>
                  <a:pt x="1579951" y="1041399"/>
                </a:lnTo>
                <a:lnTo>
                  <a:pt x="1538040" y="1079499"/>
                </a:lnTo>
                <a:lnTo>
                  <a:pt x="1495160" y="1104899"/>
                </a:lnTo>
                <a:lnTo>
                  <a:pt x="1451271" y="1130299"/>
                </a:lnTo>
                <a:lnTo>
                  <a:pt x="1406327" y="1155699"/>
                </a:lnTo>
                <a:lnTo>
                  <a:pt x="1360287" y="1181099"/>
                </a:lnTo>
                <a:lnTo>
                  <a:pt x="1313108" y="1206499"/>
                </a:lnTo>
                <a:close/>
              </a:path>
              <a:path w="3647440" h="1397000">
                <a:moveTo>
                  <a:pt x="1915445" y="736599"/>
                </a:moveTo>
                <a:lnTo>
                  <a:pt x="1858201" y="736599"/>
                </a:lnTo>
                <a:lnTo>
                  <a:pt x="1894003" y="698499"/>
                </a:lnTo>
                <a:lnTo>
                  <a:pt x="1929350" y="660399"/>
                </a:lnTo>
                <a:lnTo>
                  <a:pt x="1964258" y="622299"/>
                </a:lnTo>
                <a:lnTo>
                  <a:pt x="1998742" y="584199"/>
                </a:lnTo>
                <a:lnTo>
                  <a:pt x="2032815" y="546099"/>
                </a:lnTo>
                <a:lnTo>
                  <a:pt x="2066495" y="507999"/>
                </a:lnTo>
                <a:lnTo>
                  <a:pt x="2099795" y="469899"/>
                </a:lnTo>
                <a:lnTo>
                  <a:pt x="2132730" y="419099"/>
                </a:lnTo>
                <a:lnTo>
                  <a:pt x="2164899" y="380999"/>
                </a:lnTo>
                <a:lnTo>
                  <a:pt x="2196751" y="342899"/>
                </a:lnTo>
                <a:lnTo>
                  <a:pt x="2228286" y="304799"/>
                </a:lnTo>
                <a:lnTo>
                  <a:pt x="2259504" y="266699"/>
                </a:lnTo>
                <a:lnTo>
                  <a:pt x="2290405" y="228599"/>
                </a:lnTo>
                <a:lnTo>
                  <a:pt x="2320989" y="190499"/>
                </a:lnTo>
                <a:lnTo>
                  <a:pt x="2351256" y="139699"/>
                </a:lnTo>
                <a:lnTo>
                  <a:pt x="2381206" y="101599"/>
                </a:lnTo>
                <a:lnTo>
                  <a:pt x="2410840" y="63499"/>
                </a:lnTo>
                <a:lnTo>
                  <a:pt x="2440156" y="25399"/>
                </a:lnTo>
                <a:lnTo>
                  <a:pt x="2458539" y="0"/>
                </a:lnTo>
                <a:lnTo>
                  <a:pt x="2513271" y="0"/>
                </a:lnTo>
                <a:lnTo>
                  <a:pt x="2489959" y="25399"/>
                </a:lnTo>
                <a:lnTo>
                  <a:pt x="2461322" y="63499"/>
                </a:lnTo>
                <a:lnTo>
                  <a:pt x="2432415" y="114299"/>
                </a:lnTo>
                <a:lnTo>
                  <a:pt x="2403236" y="152399"/>
                </a:lnTo>
                <a:lnTo>
                  <a:pt x="2373781" y="190499"/>
                </a:lnTo>
                <a:lnTo>
                  <a:pt x="2344048" y="228599"/>
                </a:lnTo>
                <a:lnTo>
                  <a:pt x="2314035" y="266699"/>
                </a:lnTo>
                <a:lnTo>
                  <a:pt x="2283738" y="304799"/>
                </a:lnTo>
                <a:lnTo>
                  <a:pt x="2253157" y="342899"/>
                </a:lnTo>
                <a:lnTo>
                  <a:pt x="2222287" y="380999"/>
                </a:lnTo>
                <a:lnTo>
                  <a:pt x="2191126" y="419099"/>
                </a:lnTo>
                <a:lnTo>
                  <a:pt x="2159673" y="457199"/>
                </a:lnTo>
                <a:lnTo>
                  <a:pt x="2127546" y="507999"/>
                </a:lnTo>
                <a:lnTo>
                  <a:pt x="2095086" y="546099"/>
                </a:lnTo>
                <a:lnTo>
                  <a:pt x="2062272" y="584199"/>
                </a:lnTo>
                <a:lnTo>
                  <a:pt x="2029084" y="622299"/>
                </a:lnTo>
                <a:lnTo>
                  <a:pt x="1995502" y="660399"/>
                </a:lnTo>
                <a:lnTo>
                  <a:pt x="1961505" y="685799"/>
                </a:lnTo>
                <a:lnTo>
                  <a:pt x="1927074" y="723899"/>
                </a:lnTo>
                <a:lnTo>
                  <a:pt x="1915445" y="736599"/>
                </a:lnTo>
                <a:close/>
              </a:path>
              <a:path w="3647440" h="1397000">
                <a:moveTo>
                  <a:pt x="2380886" y="1346199"/>
                </a:moveTo>
                <a:lnTo>
                  <a:pt x="2210877" y="1346199"/>
                </a:lnTo>
                <a:lnTo>
                  <a:pt x="2358181" y="1308099"/>
                </a:lnTo>
                <a:lnTo>
                  <a:pt x="2406415" y="1282699"/>
                </a:lnTo>
                <a:lnTo>
                  <a:pt x="2501579" y="1257299"/>
                </a:lnTo>
                <a:lnTo>
                  <a:pt x="2594387" y="1206499"/>
                </a:lnTo>
                <a:lnTo>
                  <a:pt x="2639675" y="1193799"/>
                </a:lnTo>
                <a:lnTo>
                  <a:pt x="2728021" y="1142999"/>
                </a:lnTo>
                <a:lnTo>
                  <a:pt x="2771077" y="1117599"/>
                </a:lnTo>
                <a:lnTo>
                  <a:pt x="2813390" y="1079499"/>
                </a:lnTo>
                <a:lnTo>
                  <a:pt x="2854087" y="1054099"/>
                </a:lnTo>
                <a:lnTo>
                  <a:pt x="2893791" y="1028699"/>
                </a:lnTo>
                <a:lnTo>
                  <a:pt x="2932510" y="990599"/>
                </a:lnTo>
                <a:lnTo>
                  <a:pt x="2970256" y="965199"/>
                </a:lnTo>
                <a:lnTo>
                  <a:pt x="3007038" y="927099"/>
                </a:lnTo>
                <a:lnTo>
                  <a:pt x="3042865" y="888999"/>
                </a:lnTo>
                <a:lnTo>
                  <a:pt x="3077749" y="850899"/>
                </a:lnTo>
                <a:lnTo>
                  <a:pt x="3111697" y="825499"/>
                </a:lnTo>
                <a:lnTo>
                  <a:pt x="3144721" y="787399"/>
                </a:lnTo>
                <a:lnTo>
                  <a:pt x="3176831" y="749299"/>
                </a:lnTo>
                <a:lnTo>
                  <a:pt x="3208035" y="711199"/>
                </a:lnTo>
                <a:lnTo>
                  <a:pt x="3238345" y="660399"/>
                </a:lnTo>
                <a:lnTo>
                  <a:pt x="3267769" y="622299"/>
                </a:lnTo>
                <a:lnTo>
                  <a:pt x="3296318" y="584199"/>
                </a:lnTo>
                <a:lnTo>
                  <a:pt x="3324001" y="546099"/>
                </a:lnTo>
                <a:lnTo>
                  <a:pt x="3350829" y="495299"/>
                </a:lnTo>
                <a:lnTo>
                  <a:pt x="3376812" y="457199"/>
                </a:lnTo>
                <a:lnTo>
                  <a:pt x="3401958" y="419099"/>
                </a:lnTo>
                <a:lnTo>
                  <a:pt x="3426278" y="368299"/>
                </a:lnTo>
                <a:lnTo>
                  <a:pt x="3449782" y="330199"/>
                </a:lnTo>
                <a:lnTo>
                  <a:pt x="3472480" y="279399"/>
                </a:lnTo>
                <a:lnTo>
                  <a:pt x="3494381" y="241299"/>
                </a:lnTo>
                <a:lnTo>
                  <a:pt x="3515496" y="190499"/>
                </a:lnTo>
                <a:lnTo>
                  <a:pt x="3535834" y="139699"/>
                </a:lnTo>
                <a:lnTo>
                  <a:pt x="3555406" y="101599"/>
                </a:lnTo>
                <a:lnTo>
                  <a:pt x="3574220" y="50799"/>
                </a:lnTo>
                <a:lnTo>
                  <a:pt x="3592287" y="12699"/>
                </a:lnTo>
                <a:lnTo>
                  <a:pt x="3597379" y="0"/>
                </a:lnTo>
                <a:lnTo>
                  <a:pt x="3647312" y="0"/>
                </a:lnTo>
                <a:lnTo>
                  <a:pt x="3629061" y="38099"/>
                </a:lnTo>
                <a:lnTo>
                  <a:pt x="3609998" y="88899"/>
                </a:lnTo>
                <a:lnTo>
                  <a:pt x="3590123" y="139699"/>
                </a:lnTo>
                <a:lnTo>
                  <a:pt x="3569435" y="190499"/>
                </a:lnTo>
                <a:lnTo>
                  <a:pt x="3547934" y="228599"/>
                </a:lnTo>
                <a:lnTo>
                  <a:pt x="3525620" y="279399"/>
                </a:lnTo>
                <a:lnTo>
                  <a:pt x="3502494" y="330199"/>
                </a:lnTo>
                <a:lnTo>
                  <a:pt x="3478555" y="368299"/>
                </a:lnTo>
                <a:lnTo>
                  <a:pt x="3453803" y="419099"/>
                </a:lnTo>
                <a:lnTo>
                  <a:pt x="3428239" y="457199"/>
                </a:lnTo>
                <a:lnTo>
                  <a:pt x="3401862" y="507999"/>
                </a:lnTo>
                <a:lnTo>
                  <a:pt x="3374672" y="546099"/>
                </a:lnTo>
                <a:lnTo>
                  <a:pt x="3346980" y="596899"/>
                </a:lnTo>
                <a:lnTo>
                  <a:pt x="3318367" y="634999"/>
                </a:lnTo>
                <a:lnTo>
                  <a:pt x="3288833" y="673099"/>
                </a:lnTo>
                <a:lnTo>
                  <a:pt x="3258376" y="711199"/>
                </a:lnTo>
                <a:lnTo>
                  <a:pt x="3226994" y="761999"/>
                </a:lnTo>
                <a:lnTo>
                  <a:pt x="3194686" y="800099"/>
                </a:lnTo>
                <a:lnTo>
                  <a:pt x="3161451" y="838199"/>
                </a:lnTo>
                <a:lnTo>
                  <a:pt x="3127286" y="876299"/>
                </a:lnTo>
                <a:lnTo>
                  <a:pt x="3092192" y="901699"/>
                </a:lnTo>
                <a:lnTo>
                  <a:pt x="3056165" y="939799"/>
                </a:lnTo>
                <a:lnTo>
                  <a:pt x="3019205" y="977899"/>
                </a:lnTo>
                <a:lnTo>
                  <a:pt x="2981310" y="1015999"/>
                </a:lnTo>
                <a:lnTo>
                  <a:pt x="2942478" y="1041399"/>
                </a:lnTo>
                <a:lnTo>
                  <a:pt x="2902709" y="1079499"/>
                </a:lnTo>
                <a:lnTo>
                  <a:pt x="2862000" y="1104899"/>
                </a:lnTo>
                <a:lnTo>
                  <a:pt x="2820351" y="1130299"/>
                </a:lnTo>
                <a:lnTo>
                  <a:pt x="2777759" y="1168399"/>
                </a:lnTo>
                <a:lnTo>
                  <a:pt x="2693771" y="1219199"/>
                </a:lnTo>
                <a:lnTo>
                  <a:pt x="2650875" y="1231899"/>
                </a:lnTo>
                <a:lnTo>
                  <a:pt x="2563282" y="1282699"/>
                </a:lnTo>
                <a:lnTo>
                  <a:pt x="2518584" y="1295399"/>
                </a:lnTo>
                <a:lnTo>
                  <a:pt x="2473285" y="1320799"/>
                </a:lnTo>
                <a:lnTo>
                  <a:pt x="2380886" y="1346199"/>
                </a:lnTo>
                <a:close/>
              </a:path>
              <a:path w="3647440" h="1397000">
                <a:moveTo>
                  <a:pt x="2353632" y="1358899"/>
                </a:moveTo>
                <a:lnTo>
                  <a:pt x="2090293" y="1358899"/>
                </a:lnTo>
                <a:lnTo>
                  <a:pt x="2079190" y="1346199"/>
                </a:lnTo>
                <a:lnTo>
                  <a:pt x="2046221" y="1308099"/>
                </a:lnTo>
                <a:lnTo>
                  <a:pt x="2024910" y="1295399"/>
                </a:lnTo>
                <a:lnTo>
                  <a:pt x="2004300" y="1269999"/>
                </a:lnTo>
                <a:lnTo>
                  <a:pt x="1984392" y="1244599"/>
                </a:lnTo>
                <a:lnTo>
                  <a:pt x="1951651" y="1206499"/>
                </a:lnTo>
                <a:lnTo>
                  <a:pt x="1922082" y="1168399"/>
                </a:lnTo>
                <a:lnTo>
                  <a:pt x="1895687" y="1117599"/>
                </a:lnTo>
                <a:lnTo>
                  <a:pt x="1872466" y="1079499"/>
                </a:lnTo>
                <a:lnTo>
                  <a:pt x="1852642" y="1028699"/>
                </a:lnTo>
                <a:lnTo>
                  <a:pt x="1836440" y="977899"/>
                </a:lnTo>
                <a:lnTo>
                  <a:pt x="1823861" y="927099"/>
                </a:lnTo>
                <a:lnTo>
                  <a:pt x="1814904" y="876299"/>
                </a:lnTo>
                <a:lnTo>
                  <a:pt x="1814083" y="863599"/>
                </a:lnTo>
                <a:lnTo>
                  <a:pt x="1813464" y="863599"/>
                </a:lnTo>
                <a:lnTo>
                  <a:pt x="1812931" y="850899"/>
                </a:lnTo>
                <a:lnTo>
                  <a:pt x="1859225" y="850899"/>
                </a:lnTo>
                <a:lnTo>
                  <a:pt x="1864791" y="888999"/>
                </a:lnTo>
                <a:lnTo>
                  <a:pt x="1873522" y="939799"/>
                </a:lnTo>
                <a:lnTo>
                  <a:pt x="1885418" y="977899"/>
                </a:lnTo>
                <a:lnTo>
                  <a:pt x="1900479" y="1028699"/>
                </a:lnTo>
                <a:lnTo>
                  <a:pt x="1922220" y="1066799"/>
                </a:lnTo>
                <a:lnTo>
                  <a:pt x="1947797" y="1117599"/>
                </a:lnTo>
                <a:lnTo>
                  <a:pt x="1976836" y="1168399"/>
                </a:lnTo>
                <a:lnTo>
                  <a:pt x="2008964" y="1206499"/>
                </a:lnTo>
                <a:lnTo>
                  <a:pt x="2043808" y="1244599"/>
                </a:lnTo>
                <a:lnTo>
                  <a:pt x="2080995" y="1282699"/>
                </a:lnTo>
                <a:lnTo>
                  <a:pt x="2120153" y="1320799"/>
                </a:lnTo>
                <a:lnTo>
                  <a:pt x="2160907" y="1346199"/>
                </a:lnTo>
                <a:lnTo>
                  <a:pt x="2380886" y="1346199"/>
                </a:lnTo>
                <a:lnTo>
                  <a:pt x="2353632" y="1358899"/>
                </a:lnTo>
                <a:close/>
              </a:path>
              <a:path w="3647440" h="1397000">
                <a:moveTo>
                  <a:pt x="1122799" y="1257299"/>
                </a:moveTo>
                <a:lnTo>
                  <a:pt x="1074214" y="1257299"/>
                </a:lnTo>
                <a:lnTo>
                  <a:pt x="932756" y="1219199"/>
                </a:lnTo>
                <a:lnTo>
                  <a:pt x="892256" y="1193799"/>
                </a:lnTo>
                <a:lnTo>
                  <a:pt x="855543" y="1155699"/>
                </a:lnTo>
                <a:lnTo>
                  <a:pt x="822388" y="1130299"/>
                </a:lnTo>
                <a:lnTo>
                  <a:pt x="792560" y="1092199"/>
                </a:lnTo>
                <a:lnTo>
                  <a:pt x="765830" y="1054099"/>
                </a:lnTo>
                <a:lnTo>
                  <a:pt x="741968" y="1015999"/>
                </a:lnTo>
                <a:lnTo>
                  <a:pt x="720744" y="965199"/>
                </a:lnTo>
                <a:lnTo>
                  <a:pt x="701929" y="927099"/>
                </a:lnTo>
                <a:lnTo>
                  <a:pt x="751567" y="927099"/>
                </a:lnTo>
                <a:lnTo>
                  <a:pt x="762444" y="952499"/>
                </a:lnTo>
                <a:lnTo>
                  <a:pt x="780848" y="977899"/>
                </a:lnTo>
                <a:lnTo>
                  <a:pt x="801339" y="1015999"/>
                </a:lnTo>
                <a:lnTo>
                  <a:pt x="823918" y="1054099"/>
                </a:lnTo>
                <a:lnTo>
                  <a:pt x="857543" y="1092199"/>
                </a:lnTo>
                <a:lnTo>
                  <a:pt x="895749" y="1130299"/>
                </a:lnTo>
                <a:lnTo>
                  <a:pt x="938252" y="1168399"/>
                </a:lnTo>
                <a:lnTo>
                  <a:pt x="984766" y="1181099"/>
                </a:lnTo>
                <a:lnTo>
                  <a:pt x="1035007" y="1206499"/>
                </a:lnTo>
                <a:lnTo>
                  <a:pt x="1313108" y="1206499"/>
                </a:lnTo>
                <a:lnTo>
                  <a:pt x="1122799" y="1257299"/>
                </a:lnTo>
                <a:close/>
              </a:path>
              <a:path w="3647440" h="1397000">
                <a:moveTo>
                  <a:pt x="2215141" y="1396999"/>
                </a:moveTo>
                <a:lnTo>
                  <a:pt x="2145268" y="1396999"/>
                </a:lnTo>
                <a:lnTo>
                  <a:pt x="2133682" y="1384299"/>
                </a:lnTo>
                <a:lnTo>
                  <a:pt x="2122973" y="1384299"/>
                </a:lnTo>
                <a:lnTo>
                  <a:pt x="2112885" y="1371599"/>
                </a:lnTo>
                <a:lnTo>
                  <a:pt x="2101529" y="1358899"/>
                </a:lnTo>
                <a:lnTo>
                  <a:pt x="2326253" y="1358899"/>
                </a:lnTo>
                <a:lnTo>
                  <a:pt x="2298750" y="1371599"/>
                </a:lnTo>
                <a:lnTo>
                  <a:pt x="2271122" y="1371599"/>
                </a:lnTo>
                <a:lnTo>
                  <a:pt x="2215141" y="139699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5538414"/>
            <a:ext cx="447040" cy="547370"/>
          </a:xfrm>
          <a:custGeom>
            <a:avLst/>
            <a:gdLst/>
            <a:ahLst/>
            <a:cxnLst/>
            <a:rect l="l" t="t" r="r" b="b"/>
            <a:pathLst>
              <a:path w="447040" h="547370">
                <a:moveTo>
                  <a:pt x="0" y="75162"/>
                </a:moveTo>
                <a:lnTo>
                  <a:pt x="0" y="0"/>
                </a:lnTo>
                <a:lnTo>
                  <a:pt x="9349" y="7199"/>
                </a:lnTo>
                <a:lnTo>
                  <a:pt x="40249" y="33582"/>
                </a:lnTo>
                <a:lnTo>
                  <a:pt x="69856" y="61559"/>
                </a:lnTo>
                <a:lnTo>
                  <a:pt x="104629" y="76228"/>
                </a:lnTo>
                <a:lnTo>
                  <a:pt x="135681" y="96725"/>
                </a:lnTo>
                <a:lnTo>
                  <a:pt x="165136" y="119719"/>
                </a:lnTo>
                <a:lnTo>
                  <a:pt x="195123" y="141880"/>
                </a:lnTo>
                <a:lnTo>
                  <a:pt x="230131" y="169690"/>
                </a:lnTo>
                <a:lnTo>
                  <a:pt x="265681" y="211858"/>
                </a:lnTo>
                <a:lnTo>
                  <a:pt x="302120" y="253207"/>
                </a:lnTo>
                <a:lnTo>
                  <a:pt x="339448" y="293736"/>
                </a:lnTo>
                <a:lnTo>
                  <a:pt x="377666" y="333446"/>
                </a:lnTo>
                <a:lnTo>
                  <a:pt x="416774" y="372337"/>
                </a:lnTo>
                <a:lnTo>
                  <a:pt x="428188" y="387453"/>
                </a:lnTo>
                <a:lnTo>
                  <a:pt x="436734" y="403774"/>
                </a:lnTo>
                <a:lnTo>
                  <a:pt x="442414" y="421300"/>
                </a:lnTo>
                <a:lnTo>
                  <a:pt x="446501" y="448146"/>
                </a:lnTo>
                <a:lnTo>
                  <a:pt x="446475" y="456258"/>
                </a:lnTo>
                <a:lnTo>
                  <a:pt x="433693" y="494749"/>
                </a:lnTo>
                <a:lnTo>
                  <a:pt x="403115" y="521052"/>
                </a:lnTo>
                <a:lnTo>
                  <a:pt x="354340" y="540217"/>
                </a:lnTo>
                <a:lnTo>
                  <a:pt x="334438" y="543887"/>
                </a:lnTo>
                <a:lnTo>
                  <a:pt x="311161" y="422712"/>
                </a:lnTo>
                <a:lnTo>
                  <a:pt x="309383" y="415040"/>
                </a:lnTo>
                <a:lnTo>
                  <a:pt x="269777" y="347442"/>
                </a:lnTo>
                <a:lnTo>
                  <a:pt x="235646" y="304362"/>
                </a:lnTo>
                <a:lnTo>
                  <a:pt x="198806" y="263739"/>
                </a:lnTo>
                <a:lnTo>
                  <a:pt x="159256" y="225573"/>
                </a:lnTo>
                <a:lnTo>
                  <a:pt x="116996" y="189865"/>
                </a:lnTo>
                <a:lnTo>
                  <a:pt x="81082" y="163604"/>
                </a:lnTo>
                <a:lnTo>
                  <a:pt x="46452" y="135490"/>
                </a:lnTo>
                <a:lnTo>
                  <a:pt x="16192" y="103043"/>
                </a:lnTo>
                <a:lnTo>
                  <a:pt x="0" y="75162"/>
                </a:lnTo>
                <a:close/>
              </a:path>
              <a:path w="447040" h="547370">
                <a:moveTo>
                  <a:pt x="0" y="506615"/>
                </a:moveTo>
                <a:lnTo>
                  <a:pt x="0" y="368772"/>
                </a:lnTo>
                <a:lnTo>
                  <a:pt x="37884" y="381526"/>
                </a:lnTo>
                <a:lnTo>
                  <a:pt x="86193" y="396073"/>
                </a:lnTo>
                <a:lnTo>
                  <a:pt x="134946" y="409052"/>
                </a:lnTo>
                <a:lnTo>
                  <a:pt x="184144" y="420464"/>
                </a:lnTo>
                <a:lnTo>
                  <a:pt x="232020" y="428153"/>
                </a:lnTo>
                <a:lnTo>
                  <a:pt x="280425" y="431506"/>
                </a:lnTo>
                <a:lnTo>
                  <a:pt x="288337" y="430191"/>
                </a:lnTo>
                <a:lnTo>
                  <a:pt x="296113" y="428284"/>
                </a:lnTo>
                <a:lnTo>
                  <a:pt x="303721" y="425791"/>
                </a:lnTo>
                <a:lnTo>
                  <a:pt x="311161" y="422712"/>
                </a:lnTo>
                <a:lnTo>
                  <a:pt x="334438" y="543887"/>
                </a:lnTo>
                <a:lnTo>
                  <a:pt x="328731" y="544939"/>
                </a:lnTo>
                <a:lnTo>
                  <a:pt x="302305" y="546422"/>
                </a:lnTo>
                <a:lnTo>
                  <a:pt x="253619" y="546950"/>
                </a:lnTo>
                <a:lnTo>
                  <a:pt x="205133" y="544759"/>
                </a:lnTo>
                <a:lnTo>
                  <a:pt x="156846" y="539849"/>
                </a:lnTo>
                <a:lnTo>
                  <a:pt x="108758" y="532221"/>
                </a:lnTo>
                <a:lnTo>
                  <a:pt x="56904" y="520617"/>
                </a:lnTo>
                <a:lnTo>
                  <a:pt x="5342" y="508016"/>
                </a:lnTo>
                <a:lnTo>
                  <a:pt x="0" y="50661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3266087"/>
            <a:ext cx="269875" cy="513080"/>
          </a:xfrm>
          <a:custGeom>
            <a:avLst/>
            <a:gdLst/>
            <a:ahLst/>
            <a:cxnLst/>
            <a:rect l="l" t="t" r="r" b="b"/>
            <a:pathLst>
              <a:path w="269875" h="513079">
                <a:moveTo>
                  <a:pt x="0" y="64779"/>
                </a:moveTo>
                <a:lnTo>
                  <a:pt x="0" y="0"/>
                </a:lnTo>
                <a:lnTo>
                  <a:pt x="10788" y="8927"/>
                </a:lnTo>
                <a:lnTo>
                  <a:pt x="46624" y="39943"/>
                </a:lnTo>
                <a:lnTo>
                  <a:pt x="81745" y="71731"/>
                </a:lnTo>
                <a:lnTo>
                  <a:pt x="116153" y="104291"/>
                </a:lnTo>
                <a:lnTo>
                  <a:pt x="149847" y="137622"/>
                </a:lnTo>
                <a:lnTo>
                  <a:pt x="182828" y="171724"/>
                </a:lnTo>
                <a:lnTo>
                  <a:pt x="221919" y="221883"/>
                </a:lnTo>
                <a:lnTo>
                  <a:pt x="252274" y="277763"/>
                </a:lnTo>
                <a:lnTo>
                  <a:pt x="266022" y="318568"/>
                </a:lnTo>
                <a:lnTo>
                  <a:pt x="269511" y="350688"/>
                </a:lnTo>
                <a:lnTo>
                  <a:pt x="269336" y="361499"/>
                </a:lnTo>
                <a:lnTo>
                  <a:pt x="262013" y="403930"/>
                </a:lnTo>
                <a:lnTo>
                  <a:pt x="244500" y="443266"/>
                </a:lnTo>
                <a:lnTo>
                  <a:pt x="227267" y="464854"/>
                </a:lnTo>
                <a:lnTo>
                  <a:pt x="199527" y="320450"/>
                </a:lnTo>
                <a:lnTo>
                  <a:pt x="188386" y="270423"/>
                </a:lnTo>
                <a:lnTo>
                  <a:pt x="167728" y="223917"/>
                </a:lnTo>
                <a:lnTo>
                  <a:pt x="134425" y="182158"/>
                </a:lnTo>
                <a:lnTo>
                  <a:pt x="104254" y="158602"/>
                </a:lnTo>
                <a:lnTo>
                  <a:pt x="93744" y="151348"/>
                </a:lnTo>
                <a:lnTo>
                  <a:pt x="87805" y="147074"/>
                </a:lnTo>
                <a:lnTo>
                  <a:pt x="81999" y="142629"/>
                </a:lnTo>
                <a:lnTo>
                  <a:pt x="76327" y="138015"/>
                </a:lnTo>
                <a:lnTo>
                  <a:pt x="70789" y="133232"/>
                </a:lnTo>
                <a:lnTo>
                  <a:pt x="0" y="64779"/>
                </a:lnTo>
                <a:close/>
              </a:path>
              <a:path w="269875" h="513079">
                <a:moveTo>
                  <a:pt x="0" y="510556"/>
                </a:moveTo>
                <a:lnTo>
                  <a:pt x="0" y="418892"/>
                </a:lnTo>
                <a:lnTo>
                  <a:pt x="50590" y="429037"/>
                </a:lnTo>
                <a:lnTo>
                  <a:pt x="66426" y="431076"/>
                </a:lnTo>
                <a:lnTo>
                  <a:pt x="82280" y="431915"/>
                </a:lnTo>
                <a:lnTo>
                  <a:pt x="98152" y="431553"/>
                </a:lnTo>
                <a:lnTo>
                  <a:pt x="114041" y="429991"/>
                </a:lnTo>
                <a:lnTo>
                  <a:pt x="160218" y="418323"/>
                </a:lnTo>
                <a:lnTo>
                  <a:pt x="174934" y="412130"/>
                </a:lnTo>
                <a:lnTo>
                  <a:pt x="179194" y="410903"/>
                </a:lnTo>
                <a:lnTo>
                  <a:pt x="203650" y="381525"/>
                </a:lnTo>
                <a:lnTo>
                  <a:pt x="204318" y="377202"/>
                </a:lnTo>
                <a:lnTo>
                  <a:pt x="204277" y="372769"/>
                </a:lnTo>
                <a:lnTo>
                  <a:pt x="199527" y="320450"/>
                </a:lnTo>
                <a:lnTo>
                  <a:pt x="227267" y="464854"/>
                </a:lnTo>
                <a:lnTo>
                  <a:pt x="169050" y="496963"/>
                </a:lnTo>
                <a:lnTo>
                  <a:pt x="82127" y="511647"/>
                </a:lnTo>
                <a:lnTo>
                  <a:pt x="26489" y="512763"/>
                </a:lnTo>
                <a:lnTo>
                  <a:pt x="0" y="51055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4418488"/>
            <a:ext cx="895985" cy="988694"/>
          </a:xfrm>
          <a:custGeom>
            <a:avLst/>
            <a:gdLst/>
            <a:ahLst/>
            <a:cxnLst/>
            <a:rect l="l" t="t" r="r" b="b"/>
            <a:pathLst>
              <a:path w="895985" h="988695">
                <a:moveTo>
                  <a:pt x="176409" y="91357"/>
                </a:moveTo>
                <a:lnTo>
                  <a:pt x="224508" y="120047"/>
                </a:lnTo>
                <a:lnTo>
                  <a:pt x="272102" y="149448"/>
                </a:lnTo>
                <a:lnTo>
                  <a:pt x="360565" y="204782"/>
                </a:lnTo>
                <a:lnTo>
                  <a:pt x="362662" y="206067"/>
                </a:lnTo>
                <a:lnTo>
                  <a:pt x="365724" y="206128"/>
                </a:lnTo>
                <a:lnTo>
                  <a:pt x="367369" y="207759"/>
                </a:lnTo>
                <a:lnTo>
                  <a:pt x="378561" y="220208"/>
                </a:lnTo>
                <a:lnTo>
                  <a:pt x="389517" y="233167"/>
                </a:lnTo>
                <a:lnTo>
                  <a:pt x="401051" y="244573"/>
                </a:lnTo>
                <a:lnTo>
                  <a:pt x="413977" y="252361"/>
                </a:lnTo>
                <a:lnTo>
                  <a:pt x="429426" y="258701"/>
                </a:lnTo>
                <a:lnTo>
                  <a:pt x="443915" y="266594"/>
                </a:lnTo>
                <a:lnTo>
                  <a:pt x="457441" y="276040"/>
                </a:lnTo>
                <a:lnTo>
                  <a:pt x="470007" y="287039"/>
                </a:lnTo>
                <a:lnTo>
                  <a:pt x="532736" y="351173"/>
                </a:lnTo>
                <a:lnTo>
                  <a:pt x="553839" y="372333"/>
                </a:lnTo>
                <a:lnTo>
                  <a:pt x="588373" y="400040"/>
                </a:lnTo>
                <a:lnTo>
                  <a:pt x="630179" y="428393"/>
                </a:lnTo>
                <a:lnTo>
                  <a:pt x="669985" y="459173"/>
                </a:lnTo>
                <a:lnTo>
                  <a:pt x="707790" y="492379"/>
                </a:lnTo>
                <a:lnTo>
                  <a:pt x="743596" y="528010"/>
                </a:lnTo>
                <a:lnTo>
                  <a:pt x="777134" y="565784"/>
                </a:lnTo>
                <a:lnTo>
                  <a:pt x="808135" y="605417"/>
                </a:lnTo>
                <a:lnTo>
                  <a:pt x="836601" y="646908"/>
                </a:lnTo>
                <a:lnTo>
                  <a:pt x="862532" y="690258"/>
                </a:lnTo>
                <a:lnTo>
                  <a:pt x="887642" y="752619"/>
                </a:lnTo>
                <a:lnTo>
                  <a:pt x="895325" y="819405"/>
                </a:lnTo>
                <a:lnTo>
                  <a:pt x="895400" y="828777"/>
                </a:lnTo>
                <a:lnTo>
                  <a:pt x="894823" y="838086"/>
                </a:lnTo>
                <a:lnTo>
                  <a:pt x="882347" y="882876"/>
                </a:lnTo>
                <a:lnTo>
                  <a:pt x="855272" y="920730"/>
                </a:lnTo>
                <a:lnTo>
                  <a:pt x="811876" y="949808"/>
                </a:lnTo>
                <a:lnTo>
                  <a:pt x="778586" y="776509"/>
                </a:lnTo>
                <a:lnTo>
                  <a:pt x="767173" y="741300"/>
                </a:lnTo>
                <a:lnTo>
                  <a:pt x="730646" y="676352"/>
                </a:lnTo>
                <a:lnTo>
                  <a:pt x="708577" y="643687"/>
                </a:lnTo>
                <a:lnTo>
                  <a:pt x="683720" y="613560"/>
                </a:lnTo>
                <a:lnTo>
                  <a:pt x="656074" y="585969"/>
                </a:lnTo>
                <a:lnTo>
                  <a:pt x="615519" y="552591"/>
                </a:lnTo>
                <a:lnTo>
                  <a:pt x="605808" y="543834"/>
                </a:lnTo>
                <a:lnTo>
                  <a:pt x="596507" y="534642"/>
                </a:lnTo>
                <a:lnTo>
                  <a:pt x="587616" y="525017"/>
                </a:lnTo>
                <a:lnTo>
                  <a:pt x="553254" y="491545"/>
                </a:lnTo>
                <a:lnTo>
                  <a:pt x="518256" y="459110"/>
                </a:lnTo>
                <a:lnTo>
                  <a:pt x="482394" y="427497"/>
                </a:lnTo>
                <a:lnTo>
                  <a:pt x="445743" y="396779"/>
                </a:lnTo>
                <a:lnTo>
                  <a:pt x="408304" y="366956"/>
                </a:lnTo>
                <a:lnTo>
                  <a:pt x="374316" y="340931"/>
                </a:lnTo>
                <a:lnTo>
                  <a:pt x="341518" y="313226"/>
                </a:lnTo>
                <a:lnTo>
                  <a:pt x="309154" y="284897"/>
                </a:lnTo>
                <a:lnTo>
                  <a:pt x="276468" y="256997"/>
                </a:lnTo>
                <a:lnTo>
                  <a:pt x="240773" y="230720"/>
                </a:lnTo>
                <a:lnTo>
                  <a:pt x="199178" y="203565"/>
                </a:lnTo>
                <a:lnTo>
                  <a:pt x="177811" y="92335"/>
                </a:lnTo>
                <a:lnTo>
                  <a:pt x="176409" y="91357"/>
                </a:lnTo>
                <a:close/>
              </a:path>
              <a:path w="895985" h="988695">
                <a:moveTo>
                  <a:pt x="398439" y="807691"/>
                </a:moveTo>
                <a:lnTo>
                  <a:pt x="398518" y="807535"/>
                </a:lnTo>
                <a:lnTo>
                  <a:pt x="499191" y="848174"/>
                </a:lnTo>
                <a:lnTo>
                  <a:pt x="549557" y="868334"/>
                </a:lnTo>
                <a:lnTo>
                  <a:pt x="600043" y="888105"/>
                </a:lnTo>
                <a:lnTo>
                  <a:pt x="631122" y="896580"/>
                </a:lnTo>
                <a:lnTo>
                  <a:pt x="662353" y="900777"/>
                </a:lnTo>
                <a:lnTo>
                  <a:pt x="694020" y="900710"/>
                </a:lnTo>
                <a:lnTo>
                  <a:pt x="725789" y="896407"/>
                </a:lnTo>
                <a:lnTo>
                  <a:pt x="758392" y="887335"/>
                </a:lnTo>
                <a:lnTo>
                  <a:pt x="778047" y="871661"/>
                </a:lnTo>
                <a:lnTo>
                  <a:pt x="786485" y="847644"/>
                </a:lnTo>
                <a:lnTo>
                  <a:pt x="785433" y="813543"/>
                </a:lnTo>
                <a:lnTo>
                  <a:pt x="778586" y="776509"/>
                </a:lnTo>
                <a:lnTo>
                  <a:pt x="811876" y="949808"/>
                </a:lnTo>
                <a:lnTo>
                  <a:pt x="769514" y="968662"/>
                </a:lnTo>
                <a:lnTo>
                  <a:pt x="709919" y="983953"/>
                </a:lnTo>
                <a:lnTo>
                  <a:pt x="648694" y="988379"/>
                </a:lnTo>
                <a:lnTo>
                  <a:pt x="618173" y="986415"/>
                </a:lnTo>
                <a:lnTo>
                  <a:pt x="535351" y="968616"/>
                </a:lnTo>
                <a:lnTo>
                  <a:pt x="484392" y="952410"/>
                </a:lnTo>
                <a:lnTo>
                  <a:pt x="434788" y="933038"/>
                </a:lnTo>
                <a:lnTo>
                  <a:pt x="399966" y="808652"/>
                </a:lnTo>
                <a:lnTo>
                  <a:pt x="398439" y="807691"/>
                </a:lnTo>
                <a:close/>
              </a:path>
              <a:path w="895985" h="988695">
                <a:moveTo>
                  <a:pt x="397467" y="809628"/>
                </a:moveTo>
                <a:lnTo>
                  <a:pt x="398439" y="807691"/>
                </a:lnTo>
                <a:lnTo>
                  <a:pt x="399966" y="808652"/>
                </a:lnTo>
                <a:lnTo>
                  <a:pt x="397467" y="809628"/>
                </a:lnTo>
                <a:close/>
              </a:path>
              <a:path w="895985" h="988695">
                <a:moveTo>
                  <a:pt x="406166" y="919668"/>
                </a:moveTo>
                <a:lnTo>
                  <a:pt x="387670" y="823380"/>
                </a:lnTo>
                <a:lnTo>
                  <a:pt x="389507" y="822246"/>
                </a:lnTo>
                <a:lnTo>
                  <a:pt x="391122" y="820854"/>
                </a:lnTo>
                <a:lnTo>
                  <a:pt x="392515" y="819204"/>
                </a:lnTo>
                <a:lnTo>
                  <a:pt x="394851" y="815477"/>
                </a:lnTo>
                <a:lnTo>
                  <a:pt x="396569" y="811415"/>
                </a:lnTo>
                <a:lnTo>
                  <a:pt x="397479" y="809623"/>
                </a:lnTo>
                <a:lnTo>
                  <a:pt x="399966" y="808652"/>
                </a:lnTo>
                <a:lnTo>
                  <a:pt x="422783" y="927430"/>
                </a:lnTo>
                <a:lnTo>
                  <a:pt x="406166" y="919668"/>
                </a:lnTo>
                <a:close/>
              </a:path>
              <a:path w="895985" h="988695">
                <a:moveTo>
                  <a:pt x="224694" y="819130"/>
                </a:moveTo>
                <a:lnTo>
                  <a:pt x="209352" y="739261"/>
                </a:lnTo>
                <a:lnTo>
                  <a:pt x="259590" y="749401"/>
                </a:lnTo>
                <a:lnTo>
                  <a:pt x="308855" y="762281"/>
                </a:lnTo>
                <a:lnTo>
                  <a:pt x="356022" y="780999"/>
                </a:lnTo>
                <a:lnTo>
                  <a:pt x="398439" y="807691"/>
                </a:lnTo>
                <a:lnTo>
                  <a:pt x="397467" y="809628"/>
                </a:lnTo>
                <a:lnTo>
                  <a:pt x="395902" y="810238"/>
                </a:lnTo>
                <a:lnTo>
                  <a:pt x="392117" y="812329"/>
                </a:lnTo>
                <a:lnTo>
                  <a:pt x="388610" y="814923"/>
                </a:lnTo>
                <a:lnTo>
                  <a:pt x="387010" y="816399"/>
                </a:lnTo>
                <a:lnTo>
                  <a:pt x="387864" y="820844"/>
                </a:lnTo>
                <a:lnTo>
                  <a:pt x="387670" y="823380"/>
                </a:lnTo>
                <a:lnTo>
                  <a:pt x="406166" y="919668"/>
                </a:lnTo>
                <a:lnTo>
                  <a:pt x="386541" y="910500"/>
                </a:lnTo>
                <a:lnTo>
                  <a:pt x="339650" y="884796"/>
                </a:lnTo>
                <a:lnTo>
                  <a:pt x="294114" y="855926"/>
                </a:lnTo>
                <a:lnTo>
                  <a:pt x="268301" y="841086"/>
                </a:lnTo>
                <a:lnTo>
                  <a:pt x="241557" y="827689"/>
                </a:lnTo>
                <a:lnTo>
                  <a:pt x="224694" y="819130"/>
                </a:lnTo>
                <a:close/>
              </a:path>
              <a:path w="895985" h="988695">
                <a:moveTo>
                  <a:pt x="387864" y="820844"/>
                </a:moveTo>
                <a:lnTo>
                  <a:pt x="387010" y="816399"/>
                </a:lnTo>
                <a:lnTo>
                  <a:pt x="387892" y="820482"/>
                </a:lnTo>
                <a:lnTo>
                  <a:pt x="387864" y="820844"/>
                </a:lnTo>
                <a:close/>
              </a:path>
              <a:path w="895985" h="988695">
                <a:moveTo>
                  <a:pt x="174737" y="92208"/>
                </a:moveTo>
                <a:lnTo>
                  <a:pt x="176409" y="91357"/>
                </a:lnTo>
                <a:lnTo>
                  <a:pt x="177811" y="92335"/>
                </a:lnTo>
                <a:lnTo>
                  <a:pt x="174737" y="92208"/>
                </a:lnTo>
                <a:close/>
              </a:path>
              <a:path w="895985" h="988695">
                <a:moveTo>
                  <a:pt x="142709" y="166766"/>
                </a:moveTo>
                <a:lnTo>
                  <a:pt x="129676" y="98920"/>
                </a:lnTo>
                <a:lnTo>
                  <a:pt x="131637" y="104905"/>
                </a:lnTo>
                <a:lnTo>
                  <a:pt x="138101" y="109830"/>
                </a:lnTo>
                <a:lnTo>
                  <a:pt x="140145" y="108983"/>
                </a:lnTo>
                <a:lnTo>
                  <a:pt x="149392" y="104908"/>
                </a:lnTo>
                <a:lnTo>
                  <a:pt x="158523" y="100466"/>
                </a:lnTo>
                <a:lnTo>
                  <a:pt x="174737" y="92208"/>
                </a:lnTo>
                <a:lnTo>
                  <a:pt x="177811" y="92335"/>
                </a:lnTo>
                <a:lnTo>
                  <a:pt x="199178" y="203565"/>
                </a:lnTo>
                <a:lnTo>
                  <a:pt x="175309" y="187994"/>
                </a:lnTo>
                <a:lnTo>
                  <a:pt x="142709" y="166766"/>
                </a:lnTo>
                <a:close/>
              </a:path>
              <a:path w="895985" h="988695">
                <a:moveTo>
                  <a:pt x="0" y="76872"/>
                </a:moveTo>
                <a:lnTo>
                  <a:pt x="0" y="0"/>
                </a:lnTo>
                <a:lnTo>
                  <a:pt x="3834" y="2470"/>
                </a:lnTo>
                <a:lnTo>
                  <a:pt x="10502" y="4906"/>
                </a:lnTo>
                <a:lnTo>
                  <a:pt x="17783" y="5936"/>
                </a:lnTo>
                <a:lnTo>
                  <a:pt x="36289" y="8369"/>
                </a:lnTo>
                <a:lnTo>
                  <a:pt x="54332" y="12470"/>
                </a:lnTo>
                <a:lnTo>
                  <a:pt x="105402" y="34641"/>
                </a:lnTo>
                <a:lnTo>
                  <a:pt x="148307" y="69862"/>
                </a:lnTo>
                <a:lnTo>
                  <a:pt x="155448" y="75789"/>
                </a:lnTo>
                <a:lnTo>
                  <a:pt x="162745" y="81511"/>
                </a:lnTo>
                <a:lnTo>
                  <a:pt x="170200" y="87026"/>
                </a:lnTo>
                <a:lnTo>
                  <a:pt x="176409" y="91357"/>
                </a:lnTo>
                <a:lnTo>
                  <a:pt x="174737" y="92208"/>
                </a:lnTo>
                <a:lnTo>
                  <a:pt x="167299" y="91902"/>
                </a:lnTo>
                <a:lnTo>
                  <a:pt x="156777" y="91525"/>
                </a:lnTo>
                <a:lnTo>
                  <a:pt x="146334" y="91352"/>
                </a:lnTo>
                <a:lnTo>
                  <a:pt x="135565" y="91540"/>
                </a:lnTo>
                <a:lnTo>
                  <a:pt x="133788" y="91606"/>
                </a:lnTo>
                <a:lnTo>
                  <a:pt x="129676" y="98920"/>
                </a:lnTo>
                <a:lnTo>
                  <a:pt x="142709" y="166766"/>
                </a:lnTo>
                <a:lnTo>
                  <a:pt x="112317" y="147053"/>
                </a:lnTo>
                <a:lnTo>
                  <a:pt x="73477" y="122084"/>
                </a:lnTo>
                <a:lnTo>
                  <a:pt x="34498" y="97339"/>
                </a:lnTo>
                <a:lnTo>
                  <a:pt x="10504" y="82853"/>
                </a:lnTo>
                <a:lnTo>
                  <a:pt x="0" y="76872"/>
                </a:lnTo>
                <a:close/>
              </a:path>
              <a:path w="895985" h="988695">
                <a:moveTo>
                  <a:pt x="0" y="699266"/>
                </a:moveTo>
                <a:lnTo>
                  <a:pt x="0" y="596317"/>
                </a:lnTo>
                <a:lnTo>
                  <a:pt x="72310" y="633970"/>
                </a:lnTo>
                <a:lnTo>
                  <a:pt x="105153" y="651302"/>
                </a:lnTo>
                <a:lnTo>
                  <a:pt x="138086" y="669072"/>
                </a:lnTo>
                <a:lnTo>
                  <a:pt x="205575" y="705744"/>
                </a:lnTo>
                <a:lnTo>
                  <a:pt x="209352" y="739261"/>
                </a:lnTo>
                <a:lnTo>
                  <a:pt x="224694" y="819130"/>
                </a:lnTo>
                <a:lnTo>
                  <a:pt x="214931" y="814174"/>
                </a:lnTo>
                <a:lnTo>
                  <a:pt x="189468" y="798973"/>
                </a:lnTo>
                <a:lnTo>
                  <a:pt x="145574" y="773243"/>
                </a:lnTo>
                <a:lnTo>
                  <a:pt x="101026" y="748785"/>
                </a:lnTo>
                <a:lnTo>
                  <a:pt x="55825" y="725601"/>
                </a:lnTo>
                <a:lnTo>
                  <a:pt x="9970" y="703690"/>
                </a:lnTo>
                <a:lnTo>
                  <a:pt x="0" y="69926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6724088"/>
            <a:ext cx="346710" cy="673735"/>
          </a:xfrm>
          <a:custGeom>
            <a:avLst/>
            <a:gdLst/>
            <a:ahLst/>
            <a:cxnLst/>
            <a:rect l="l" t="t" r="r" b="b"/>
            <a:pathLst>
              <a:path w="346710" h="673734">
                <a:moveTo>
                  <a:pt x="312398" y="567030"/>
                </a:moveTo>
                <a:lnTo>
                  <a:pt x="246807" y="225583"/>
                </a:lnTo>
                <a:lnTo>
                  <a:pt x="250085" y="236150"/>
                </a:lnTo>
                <a:lnTo>
                  <a:pt x="252668" y="240923"/>
                </a:lnTo>
                <a:lnTo>
                  <a:pt x="284395" y="260186"/>
                </a:lnTo>
                <a:lnTo>
                  <a:pt x="291409" y="263575"/>
                </a:lnTo>
                <a:lnTo>
                  <a:pt x="296498" y="268830"/>
                </a:lnTo>
                <a:lnTo>
                  <a:pt x="299660" y="275949"/>
                </a:lnTo>
                <a:lnTo>
                  <a:pt x="321175" y="319773"/>
                </a:lnTo>
                <a:lnTo>
                  <a:pt x="336621" y="364146"/>
                </a:lnTo>
                <a:lnTo>
                  <a:pt x="345263" y="409134"/>
                </a:lnTo>
                <a:lnTo>
                  <a:pt x="346364" y="454723"/>
                </a:lnTo>
                <a:lnTo>
                  <a:pt x="339191" y="501015"/>
                </a:lnTo>
                <a:lnTo>
                  <a:pt x="323007" y="548037"/>
                </a:lnTo>
                <a:lnTo>
                  <a:pt x="317317" y="558866"/>
                </a:lnTo>
                <a:lnTo>
                  <a:pt x="312398" y="567030"/>
                </a:lnTo>
                <a:close/>
              </a:path>
              <a:path w="346710" h="673734">
                <a:moveTo>
                  <a:pt x="154426" y="142591"/>
                </a:moveTo>
                <a:lnTo>
                  <a:pt x="180274" y="155757"/>
                </a:lnTo>
                <a:lnTo>
                  <a:pt x="204755" y="172405"/>
                </a:lnTo>
                <a:lnTo>
                  <a:pt x="226908" y="192045"/>
                </a:lnTo>
                <a:lnTo>
                  <a:pt x="246733" y="214677"/>
                </a:lnTo>
                <a:lnTo>
                  <a:pt x="246236" y="220186"/>
                </a:lnTo>
                <a:lnTo>
                  <a:pt x="246807" y="225583"/>
                </a:lnTo>
                <a:lnTo>
                  <a:pt x="312398" y="567030"/>
                </a:lnTo>
                <a:lnTo>
                  <a:pt x="311026" y="569308"/>
                </a:lnTo>
                <a:lnTo>
                  <a:pt x="304131" y="579363"/>
                </a:lnTo>
                <a:lnTo>
                  <a:pt x="271004" y="615120"/>
                </a:lnTo>
                <a:lnTo>
                  <a:pt x="261392" y="622837"/>
                </a:lnTo>
                <a:lnTo>
                  <a:pt x="226059" y="438906"/>
                </a:lnTo>
                <a:lnTo>
                  <a:pt x="221609" y="418818"/>
                </a:lnTo>
                <a:lnTo>
                  <a:pt x="211115" y="379060"/>
                </a:lnTo>
                <a:lnTo>
                  <a:pt x="194147" y="340198"/>
                </a:lnTo>
                <a:lnTo>
                  <a:pt x="192224" y="338128"/>
                </a:lnTo>
                <a:lnTo>
                  <a:pt x="154823" y="143429"/>
                </a:lnTo>
                <a:lnTo>
                  <a:pt x="154426" y="142591"/>
                </a:lnTo>
                <a:close/>
              </a:path>
              <a:path w="346710" h="673734">
                <a:moveTo>
                  <a:pt x="0" y="664143"/>
                </a:moveTo>
                <a:lnTo>
                  <a:pt x="0" y="533975"/>
                </a:lnTo>
                <a:lnTo>
                  <a:pt x="18164" y="540609"/>
                </a:lnTo>
                <a:lnTo>
                  <a:pt x="44888" y="549611"/>
                </a:lnTo>
                <a:lnTo>
                  <a:pt x="72100" y="555841"/>
                </a:lnTo>
                <a:lnTo>
                  <a:pt x="99801" y="559299"/>
                </a:lnTo>
                <a:lnTo>
                  <a:pt x="127991" y="559987"/>
                </a:lnTo>
                <a:lnTo>
                  <a:pt x="180168" y="550840"/>
                </a:lnTo>
                <a:lnTo>
                  <a:pt x="213364" y="528372"/>
                </a:lnTo>
                <a:lnTo>
                  <a:pt x="228390" y="491442"/>
                </a:lnTo>
                <a:lnTo>
                  <a:pt x="226059" y="438906"/>
                </a:lnTo>
                <a:lnTo>
                  <a:pt x="261392" y="622837"/>
                </a:lnTo>
                <a:lnTo>
                  <a:pt x="219430" y="647456"/>
                </a:lnTo>
                <a:lnTo>
                  <a:pt x="172815" y="661701"/>
                </a:lnTo>
                <a:lnTo>
                  <a:pt x="151846" y="666465"/>
                </a:lnTo>
                <a:lnTo>
                  <a:pt x="130708" y="669980"/>
                </a:lnTo>
                <a:lnTo>
                  <a:pt x="109399" y="672247"/>
                </a:lnTo>
                <a:lnTo>
                  <a:pt x="87920" y="673265"/>
                </a:lnTo>
                <a:lnTo>
                  <a:pt x="66419" y="673032"/>
                </a:lnTo>
                <a:lnTo>
                  <a:pt x="45041" y="671545"/>
                </a:lnTo>
                <a:lnTo>
                  <a:pt x="23789" y="668804"/>
                </a:lnTo>
                <a:lnTo>
                  <a:pt x="2660" y="664809"/>
                </a:lnTo>
                <a:lnTo>
                  <a:pt x="0" y="664143"/>
                </a:lnTo>
                <a:close/>
              </a:path>
              <a:path w="346710" h="673734">
                <a:moveTo>
                  <a:pt x="152979" y="143066"/>
                </a:moveTo>
                <a:lnTo>
                  <a:pt x="153464" y="142101"/>
                </a:lnTo>
                <a:lnTo>
                  <a:pt x="154426" y="142591"/>
                </a:lnTo>
                <a:lnTo>
                  <a:pt x="154823" y="143429"/>
                </a:lnTo>
                <a:lnTo>
                  <a:pt x="152979" y="143066"/>
                </a:lnTo>
                <a:close/>
              </a:path>
              <a:path w="346710" h="673734">
                <a:moveTo>
                  <a:pt x="160185" y="303644"/>
                </a:moveTo>
                <a:lnTo>
                  <a:pt x="131407" y="153835"/>
                </a:lnTo>
                <a:lnTo>
                  <a:pt x="135446" y="155428"/>
                </a:lnTo>
                <a:lnTo>
                  <a:pt x="141892" y="159415"/>
                </a:lnTo>
                <a:lnTo>
                  <a:pt x="147138" y="153100"/>
                </a:lnTo>
                <a:lnTo>
                  <a:pt x="150584" y="147830"/>
                </a:lnTo>
                <a:lnTo>
                  <a:pt x="152979" y="143066"/>
                </a:lnTo>
                <a:lnTo>
                  <a:pt x="154823" y="143429"/>
                </a:lnTo>
                <a:lnTo>
                  <a:pt x="192224" y="338128"/>
                </a:lnTo>
                <a:lnTo>
                  <a:pt x="160185" y="303644"/>
                </a:lnTo>
                <a:close/>
              </a:path>
              <a:path w="346710" h="673734">
                <a:moveTo>
                  <a:pt x="0" y="136967"/>
                </a:moveTo>
                <a:lnTo>
                  <a:pt x="0" y="0"/>
                </a:lnTo>
                <a:lnTo>
                  <a:pt x="18485" y="14465"/>
                </a:lnTo>
                <a:lnTo>
                  <a:pt x="45266" y="34847"/>
                </a:lnTo>
                <a:lnTo>
                  <a:pt x="72269" y="54930"/>
                </a:lnTo>
                <a:lnTo>
                  <a:pt x="99439" y="74774"/>
                </a:lnTo>
                <a:lnTo>
                  <a:pt x="117419" y="88603"/>
                </a:lnTo>
                <a:lnTo>
                  <a:pt x="132642" y="104656"/>
                </a:lnTo>
                <a:lnTo>
                  <a:pt x="145110" y="122931"/>
                </a:lnTo>
                <a:lnTo>
                  <a:pt x="154426" y="142591"/>
                </a:lnTo>
                <a:lnTo>
                  <a:pt x="153464" y="142101"/>
                </a:lnTo>
                <a:lnTo>
                  <a:pt x="152979" y="143066"/>
                </a:lnTo>
                <a:lnTo>
                  <a:pt x="150235" y="142525"/>
                </a:lnTo>
                <a:lnTo>
                  <a:pt x="144538" y="139563"/>
                </a:lnTo>
                <a:lnTo>
                  <a:pt x="141424" y="141264"/>
                </a:lnTo>
                <a:lnTo>
                  <a:pt x="137099" y="143588"/>
                </a:lnTo>
                <a:lnTo>
                  <a:pt x="134660" y="149477"/>
                </a:lnTo>
                <a:lnTo>
                  <a:pt x="131407" y="153835"/>
                </a:lnTo>
                <a:lnTo>
                  <a:pt x="160185" y="303644"/>
                </a:lnTo>
                <a:lnTo>
                  <a:pt x="87545" y="225830"/>
                </a:lnTo>
                <a:lnTo>
                  <a:pt x="52416" y="187348"/>
                </a:lnTo>
                <a:lnTo>
                  <a:pt x="12614" y="148042"/>
                </a:lnTo>
                <a:lnTo>
                  <a:pt x="0" y="13696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889119" y="1219499"/>
            <a:ext cx="6350" cy="12700"/>
          </a:xfrm>
          <a:custGeom>
            <a:avLst/>
            <a:gdLst/>
            <a:ahLst/>
            <a:cxnLst/>
            <a:rect l="l" t="t" r="r" b="b"/>
            <a:pathLst>
              <a:path w="6350" h="12700">
                <a:moveTo>
                  <a:pt x="0" y="12209"/>
                </a:moveTo>
                <a:lnTo>
                  <a:pt x="4069" y="581"/>
                </a:lnTo>
                <a:lnTo>
                  <a:pt x="5814" y="0"/>
                </a:lnTo>
                <a:lnTo>
                  <a:pt x="4651" y="6976"/>
                </a:lnTo>
                <a:lnTo>
                  <a:pt x="3488" y="9883"/>
                </a:lnTo>
                <a:lnTo>
                  <a:pt x="0" y="1220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850191" y="959608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14" y="8139"/>
                </a:moveTo>
                <a:lnTo>
                  <a:pt x="0" y="4651"/>
                </a:lnTo>
                <a:lnTo>
                  <a:pt x="1162" y="0"/>
                </a:lnTo>
                <a:lnTo>
                  <a:pt x="5814" y="813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83326" y="1109030"/>
            <a:ext cx="5715" cy="1270"/>
          </a:xfrm>
          <a:custGeom>
            <a:avLst/>
            <a:gdLst/>
            <a:ahLst/>
            <a:cxnLst/>
            <a:rect l="l" t="t" r="r" b="b"/>
            <a:pathLst>
              <a:path w="5715" h="1269">
                <a:moveTo>
                  <a:pt x="1162" y="1162"/>
                </a:moveTo>
                <a:lnTo>
                  <a:pt x="0" y="1162"/>
                </a:lnTo>
                <a:lnTo>
                  <a:pt x="5232" y="0"/>
                </a:lnTo>
                <a:lnTo>
                  <a:pt x="3488" y="581"/>
                </a:lnTo>
                <a:lnTo>
                  <a:pt x="1162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958333" y="870652"/>
            <a:ext cx="5080" cy="635"/>
          </a:xfrm>
          <a:custGeom>
            <a:avLst/>
            <a:gdLst/>
            <a:ahLst/>
            <a:cxnLst/>
            <a:rect l="l" t="t" r="r" b="b"/>
            <a:pathLst>
              <a:path w="5079" h="634">
                <a:moveTo>
                  <a:pt x="4651" y="581"/>
                </a:moveTo>
                <a:lnTo>
                  <a:pt x="0" y="0"/>
                </a:lnTo>
                <a:lnTo>
                  <a:pt x="2325" y="0"/>
                </a:lnTo>
                <a:lnTo>
                  <a:pt x="4651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296106" y="1258453"/>
            <a:ext cx="635" cy="1270"/>
          </a:xfrm>
          <a:custGeom>
            <a:avLst/>
            <a:gdLst/>
            <a:ahLst/>
            <a:cxnLst/>
            <a:rect l="l" t="t" r="r" b="b"/>
            <a:pathLst>
              <a:path w="635" h="1269">
                <a:moveTo>
                  <a:pt x="0" y="1162"/>
                </a:moveTo>
                <a:lnTo>
                  <a:pt x="0" y="581"/>
                </a:lnTo>
                <a:lnTo>
                  <a:pt x="581" y="0"/>
                </a:lnTo>
                <a:lnTo>
                  <a:pt x="581" y="581"/>
                </a:lnTo>
                <a:lnTo>
                  <a:pt x="0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033308" y="1270081"/>
            <a:ext cx="6350" cy="3810"/>
          </a:xfrm>
          <a:custGeom>
            <a:avLst/>
            <a:gdLst/>
            <a:ahLst/>
            <a:cxnLst/>
            <a:rect l="l" t="t" r="r" b="b"/>
            <a:pathLst>
              <a:path w="6350" h="3809">
                <a:moveTo>
                  <a:pt x="0" y="3488"/>
                </a:moveTo>
                <a:lnTo>
                  <a:pt x="5232" y="1162"/>
                </a:lnTo>
                <a:lnTo>
                  <a:pt x="5232" y="0"/>
                </a:lnTo>
                <a:lnTo>
                  <a:pt x="5814" y="2906"/>
                </a:lnTo>
                <a:lnTo>
                  <a:pt x="0" y="34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39140" y="859027"/>
            <a:ext cx="35560" cy="27305"/>
          </a:xfrm>
          <a:custGeom>
            <a:avLst/>
            <a:gdLst/>
            <a:ahLst/>
            <a:cxnLst/>
            <a:rect l="l" t="t" r="r" b="b"/>
            <a:pathLst>
              <a:path w="35559" h="27305">
                <a:moveTo>
                  <a:pt x="2324" y="26746"/>
                </a:moveTo>
                <a:lnTo>
                  <a:pt x="1739" y="25590"/>
                </a:lnTo>
                <a:lnTo>
                  <a:pt x="1168" y="25590"/>
                </a:lnTo>
                <a:lnTo>
                  <a:pt x="0" y="25006"/>
                </a:lnTo>
                <a:lnTo>
                  <a:pt x="584" y="25590"/>
                </a:lnTo>
                <a:lnTo>
                  <a:pt x="1739" y="26162"/>
                </a:lnTo>
                <a:lnTo>
                  <a:pt x="2324" y="26746"/>
                </a:lnTo>
                <a:close/>
              </a:path>
              <a:path w="35559" h="27305">
                <a:moveTo>
                  <a:pt x="35471" y="3492"/>
                </a:moveTo>
                <a:lnTo>
                  <a:pt x="34302" y="1752"/>
                </a:lnTo>
                <a:lnTo>
                  <a:pt x="32562" y="0"/>
                </a:lnTo>
                <a:lnTo>
                  <a:pt x="35471" y="349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017626" y="812519"/>
            <a:ext cx="17145" cy="10795"/>
          </a:xfrm>
          <a:custGeom>
            <a:avLst/>
            <a:gdLst/>
            <a:ahLst/>
            <a:cxnLst/>
            <a:rect l="l" t="t" r="r" b="b"/>
            <a:pathLst>
              <a:path w="17145" h="10794">
                <a:moveTo>
                  <a:pt x="2908" y="9880"/>
                </a:moveTo>
                <a:lnTo>
                  <a:pt x="0" y="6972"/>
                </a:lnTo>
                <a:lnTo>
                  <a:pt x="1752" y="9296"/>
                </a:lnTo>
                <a:lnTo>
                  <a:pt x="2336" y="10464"/>
                </a:lnTo>
                <a:lnTo>
                  <a:pt x="2908" y="10464"/>
                </a:lnTo>
                <a:lnTo>
                  <a:pt x="2908" y="9880"/>
                </a:lnTo>
                <a:close/>
              </a:path>
              <a:path w="17145" h="10794">
                <a:moveTo>
                  <a:pt x="16865" y="1155"/>
                </a:moveTo>
                <a:lnTo>
                  <a:pt x="16281" y="584"/>
                </a:lnTo>
                <a:lnTo>
                  <a:pt x="16281" y="0"/>
                </a:lnTo>
                <a:lnTo>
                  <a:pt x="15697" y="0"/>
                </a:lnTo>
                <a:lnTo>
                  <a:pt x="15697" y="1155"/>
                </a:lnTo>
                <a:lnTo>
                  <a:pt x="16865" y="115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664139" y="1114845"/>
            <a:ext cx="6985" cy="5080"/>
          </a:xfrm>
          <a:custGeom>
            <a:avLst/>
            <a:gdLst/>
            <a:ahLst/>
            <a:cxnLst/>
            <a:rect l="l" t="t" r="r" b="b"/>
            <a:pathLst>
              <a:path w="6984" h="5080">
                <a:moveTo>
                  <a:pt x="6395" y="4651"/>
                </a:moveTo>
                <a:lnTo>
                  <a:pt x="581" y="2907"/>
                </a:lnTo>
                <a:lnTo>
                  <a:pt x="581" y="1744"/>
                </a:lnTo>
                <a:lnTo>
                  <a:pt x="0" y="581"/>
                </a:lnTo>
                <a:lnTo>
                  <a:pt x="0" y="0"/>
                </a:lnTo>
                <a:lnTo>
                  <a:pt x="1744" y="581"/>
                </a:lnTo>
                <a:lnTo>
                  <a:pt x="3488" y="1744"/>
                </a:lnTo>
                <a:lnTo>
                  <a:pt x="6395" y="465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013562" y="820076"/>
            <a:ext cx="8255" cy="8890"/>
          </a:xfrm>
          <a:custGeom>
            <a:avLst/>
            <a:gdLst/>
            <a:ahLst/>
            <a:cxnLst/>
            <a:rect l="l" t="t" r="r" b="b"/>
            <a:pathLst>
              <a:path w="8254" h="8890">
                <a:moveTo>
                  <a:pt x="1524" y="8318"/>
                </a:moveTo>
                <a:lnTo>
                  <a:pt x="1155" y="7556"/>
                </a:lnTo>
                <a:lnTo>
                  <a:pt x="0" y="6400"/>
                </a:lnTo>
                <a:lnTo>
                  <a:pt x="1524" y="8318"/>
                </a:lnTo>
                <a:close/>
              </a:path>
              <a:path w="8254" h="8890">
                <a:moveTo>
                  <a:pt x="8140" y="2324"/>
                </a:moveTo>
                <a:lnTo>
                  <a:pt x="6972" y="0"/>
                </a:lnTo>
                <a:lnTo>
                  <a:pt x="6972" y="2908"/>
                </a:lnTo>
                <a:lnTo>
                  <a:pt x="7556" y="2908"/>
                </a:lnTo>
                <a:lnTo>
                  <a:pt x="8140" y="3492"/>
                </a:lnTo>
                <a:lnTo>
                  <a:pt x="8140" y="232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876328" y="1213687"/>
            <a:ext cx="14604" cy="17145"/>
          </a:xfrm>
          <a:custGeom>
            <a:avLst/>
            <a:gdLst/>
            <a:ahLst/>
            <a:cxnLst/>
            <a:rect l="l" t="t" r="r" b="b"/>
            <a:pathLst>
              <a:path w="14604" h="17144">
                <a:moveTo>
                  <a:pt x="7556" y="2908"/>
                </a:moveTo>
                <a:lnTo>
                  <a:pt x="5803" y="1168"/>
                </a:lnTo>
                <a:lnTo>
                  <a:pt x="5232" y="0"/>
                </a:lnTo>
                <a:lnTo>
                  <a:pt x="2895" y="4648"/>
                </a:lnTo>
                <a:lnTo>
                  <a:pt x="1155" y="10464"/>
                </a:lnTo>
                <a:lnTo>
                  <a:pt x="0" y="16865"/>
                </a:lnTo>
                <a:lnTo>
                  <a:pt x="4064" y="7556"/>
                </a:lnTo>
                <a:lnTo>
                  <a:pt x="4648" y="9309"/>
                </a:lnTo>
                <a:lnTo>
                  <a:pt x="7556" y="2908"/>
                </a:lnTo>
                <a:close/>
              </a:path>
              <a:path w="14604" h="17144">
                <a:moveTo>
                  <a:pt x="11036" y="5524"/>
                </a:moveTo>
                <a:lnTo>
                  <a:pt x="10464" y="6985"/>
                </a:lnTo>
                <a:lnTo>
                  <a:pt x="11036" y="6400"/>
                </a:lnTo>
                <a:lnTo>
                  <a:pt x="11036" y="5524"/>
                </a:lnTo>
                <a:close/>
              </a:path>
              <a:path w="14604" h="17144">
                <a:moveTo>
                  <a:pt x="11811" y="5626"/>
                </a:moveTo>
                <a:lnTo>
                  <a:pt x="11620" y="4076"/>
                </a:lnTo>
                <a:lnTo>
                  <a:pt x="11137" y="5283"/>
                </a:lnTo>
                <a:lnTo>
                  <a:pt x="11811" y="5626"/>
                </a:lnTo>
                <a:close/>
              </a:path>
              <a:path w="14604" h="17144">
                <a:moveTo>
                  <a:pt x="14528" y="4648"/>
                </a:moveTo>
                <a:lnTo>
                  <a:pt x="12204" y="5816"/>
                </a:lnTo>
                <a:lnTo>
                  <a:pt x="11811" y="5626"/>
                </a:lnTo>
                <a:lnTo>
                  <a:pt x="12204" y="8724"/>
                </a:lnTo>
                <a:lnTo>
                  <a:pt x="13868" y="5816"/>
                </a:lnTo>
                <a:lnTo>
                  <a:pt x="14528" y="464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017637" y="795650"/>
            <a:ext cx="1270" cy="635"/>
          </a:xfrm>
          <a:custGeom>
            <a:avLst/>
            <a:gdLst/>
            <a:ahLst/>
            <a:cxnLst/>
            <a:rect l="l" t="t" r="r" b="b"/>
            <a:pathLst>
              <a:path w="1270" h="634">
                <a:moveTo>
                  <a:pt x="0" y="581"/>
                </a:moveTo>
                <a:lnTo>
                  <a:pt x="1162" y="581"/>
                </a:lnTo>
                <a:lnTo>
                  <a:pt x="581" y="581"/>
                </a:lnTo>
                <a:lnTo>
                  <a:pt x="0" y="0"/>
                </a:lnTo>
                <a:lnTo>
                  <a:pt x="0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505441" y="161331"/>
            <a:ext cx="8255" cy="1905"/>
          </a:xfrm>
          <a:custGeom>
            <a:avLst/>
            <a:gdLst/>
            <a:ahLst/>
            <a:cxnLst/>
            <a:rect l="l" t="t" r="r" b="b"/>
            <a:pathLst>
              <a:path w="8254" h="1905">
                <a:moveTo>
                  <a:pt x="2325" y="1744"/>
                </a:moveTo>
                <a:lnTo>
                  <a:pt x="1162" y="1162"/>
                </a:lnTo>
                <a:lnTo>
                  <a:pt x="0" y="0"/>
                </a:lnTo>
                <a:lnTo>
                  <a:pt x="4069" y="0"/>
                </a:lnTo>
                <a:lnTo>
                  <a:pt x="8139" y="581"/>
                </a:lnTo>
                <a:lnTo>
                  <a:pt x="2325" y="174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150780" y="691577"/>
            <a:ext cx="8255" cy="10160"/>
          </a:xfrm>
          <a:custGeom>
            <a:avLst/>
            <a:gdLst/>
            <a:ahLst/>
            <a:cxnLst/>
            <a:rect l="l" t="t" r="r" b="b"/>
            <a:pathLst>
              <a:path w="8254" h="10159">
                <a:moveTo>
                  <a:pt x="4651" y="9884"/>
                </a:moveTo>
                <a:lnTo>
                  <a:pt x="5814" y="4651"/>
                </a:lnTo>
                <a:lnTo>
                  <a:pt x="0" y="0"/>
                </a:lnTo>
                <a:lnTo>
                  <a:pt x="2907" y="1744"/>
                </a:lnTo>
                <a:lnTo>
                  <a:pt x="5232" y="4069"/>
                </a:lnTo>
                <a:lnTo>
                  <a:pt x="8139" y="5232"/>
                </a:lnTo>
                <a:lnTo>
                  <a:pt x="4651" y="988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035661" y="784603"/>
            <a:ext cx="8255" cy="12700"/>
          </a:xfrm>
          <a:custGeom>
            <a:avLst/>
            <a:gdLst/>
            <a:ahLst/>
            <a:cxnLst/>
            <a:rect l="l" t="t" r="r" b="b"/>
            <a:pathLst>
              <a:path w="8254" h="12700">
                <a:moveTo>
                  <a:pt x="8139" y="12209"/>
                </a:moveTo>
                <a:lnTo>
                  <a:pt x="0" y="2325"/>
                </a:lnTo>
                <a:lnTo>
                  <a:pt x="0" y="0"/>
                </a:lnTo>
                <a:lnTo>
                  <a:pt x="5814" y="5232"/>
                </a:lnTo>
                <a:lnTo>
                  <a:pt x="7558" y="7558"/>
                </a:lnTo>
                <a:lnTo>
                  <a:pt x="8139" y="1220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297296" y="521806"/>
            <a:ext cx="2540" cy="1905"/>
          </a:xfrm>
          <a:custGeom>
            <a:avLst/>
            <a:gdLst/>
            <a:ahLst/>
            <a:cxnLst/>
            <a:rect l="l" t="t" r="r" b="b"/>
            <a:pathLst>
              <a:path w="2540" h="1904">
                <a:moveTo>
                  <a:pt x="1162" y="1744"/>
                </a:moveTo>
                <a:lnTo>
                  <a:pt x="0" y="0"/>
                </a:lnTo>
                <a:lnTo>
                  <a:pt x="2325" y="1162"/>
                </a:lnTo>
                <a:lnTo>
                  <a:pt x="1162" y="174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278083" y="1257871"/>
            <a:ext cx="1270" cy="1905"/>
          </a:xfrm>
          <a:custGeom>
            <a:avLst/>
            <a:gdLst/>
            <a:ahLst/>
            <a:cxnLst/>
            <a:rect l="l" t="t" r="r" b="b"/>
            <a:pathLst>
              <a:path w="1270" h="1905">
                <a:moveTo>
                  <a:pt x="0" y="1744"/>
                </a:moveTo>
                <a:lnTo>
                  <a:pt x="1162" y="0"/>
                </a:lnTo>
                <a:lnTo>
                  <a:pt x="581" y="1162"/>
                </a:lnTo>
                <a:lnTo>
                  <a:pt x="0" y="174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301365" y="511340"/>
            <a:ext cx="635" cy="1905"/>
          </a:xfrm>
          <a:custGeom>
            <a:avLst/>
            <a:gdLst/>
            <a:ahLst/>
            <a:cxnLst/>
            <a:rect l="l" t="t" r="r" b="b"/>
            <a:pathLst>
              <a:path w="634" h="1904">
                <a:moveTo>
                  <a:pt x="0" y="0"/>
                </a:moveTo>
                <a:lnTo>
                  <a:pt x="581" y="1744"/>
                </a:lnTo>
                <a:lnTo>
                  <a:pt x="581" y="1162"/>
                </a:lnTo>
                <a:lnTo>
                  <a:pt x="0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518813" y="143307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4">
                <a:moveTo>
                  <a:pt x="0" y="4069"/>
                </a:moveTo>
                <a:lnTo>
                  <a:pt x="3488" y="0"/>
                </a:lnTo>
                <a:lnTo>
                  <a:pt x="2325" y="1744"/>
                </a:lnTo>
                <a:lnTo>
                  <a:pt x="0" y="406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761235" y="1047401"/>
            <a:ext cx="635" cy="3810"/>
          </a:xfrm>
          <a:custGeom>
            <a:avLst/>
            <a:gdLst/>
            <a:ahLst/>
            <a:cxnLst/>
            <a:rect l="l" t="t" r="r" b="b"/>
            <a:pathLst>
              <a:path w="634" h="3809">
                <a:moveTo>
                  <a:pt x="0" y="3488"/>
                </a:moveTo>
                <a:lnTo>
                  <a:pt x="0" y="581"/>
                </a:lnTo>
                <a:lnTo>
                  <a:pt x="581" y="581"/>
                </a:lnTo>
                <a:lnTo>
                  <a:pt x="581" y="0"/>
                </a:lnTo>
                <a:lnTo>
                  <a:pt x="581" y="1744"/>
                </a:lnTo>
                <a:lnTo>
                  <a:pt x="0" y="34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813562" y="984027"/>
            <a:ext cx="3810" cy="3175"/>
          </a:xfrm>
          <a:custGeom>
            <a:avLst/>
            <a:gdLst/>
            <a:ahLst/>
            <a:cxnLst/>
            <a:rect l="l" t="t" r="r" b="b"/>
            <a:pathLst>
              <a:path w="3809" h="3175">
                <a:moveTo>
                  <a:pt x="2325" y="2907"/>
                </a:moveTo>
                <a:lnTo>
                  <a:pt x="0" y="2325"/>
                </a:lnTo>
                <a:lnTo>
                  <a:pt x="0" y="0"/>
                </a:lnTo>
                <a:lnTo>
                  <a:pt x="3488" y="0"/>
                </a:lnTo>
                <a:lnTo>
                  <a:pt x="2907" y="2325"/>
                </a:lnTo>
                <a:lnTo>
                  <a:pt x="2325" y="290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688559" y="1108449"/>
            <a:ext cx="635" cy="635"/>
          </a:xfrm>
          <a:custGeom>
            <a:avLst/>
            <a:gdLst/>
            <a:ahLst/>
            <a:cxnLst/>
            <a:rect l="l" t="t" r="r" b="b"/>
            <a:pathLst>
              <a:path w="634" h="634">
                <a:moveTo>
                  <a:pt x="581" y="581"/>
                </a:moveTo>
                <a:lnTo>
                  <a:pt x="581" y="0"/>
                </a:lnTo>
                <a:lnTo>
                  <a:pt x="581" y="581"/>
                </a:lnTo>
                <a:lnTo>
                  <a:pt x="0" y="581"/>
                </a:lnTo>
                <a:lnTo>
                  <a:pt x="581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815887" y="978213"/>
            <a:ext cx="3810" cy="6350"/>
          </a:xfrm>
          <a:custGeom>
            <a:avLst/>
            <a:gdLst/>
            <a:ahLst/>
            <a:cxnLst/>
            <a:rect l="l" t="t" r="r" b="b"/>
            <a:pathLst>
              <a:path w="3809" h="6350">
                <a:moveTo>
                  <a:pt x="2325" y="5814"/>
                </a:moveTo>
                <a:lnTo>
                  <a:pt x="581" y="5814"/>
                </a:lnTo>
                <a:lnTo>
                  <a:pt x="1162" y="4069"/>
                </a:lnTo>
                <a:lnTo>
                  <a:pt x="581" y="2325"/>
                </a:lnTo>
                <a:lnTo>
                  <a:pt x="0" y="0"/>
                </a:lnTo>
                <a:lnTo>
                  <a:pt x="3488" y="5232"/>
                </a:lnTo>
                <a:lnTo>
                  <a:pt x="2325" y="581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017626" y="781125"/>
            <a:ext cx="19050" cy="31115"/>
          </a:xfrm>
          <a:custGeom>
            <a:avLst/>
            <a:gdLst/>
            <a:ahLst/>
            <a:cxnLst/>
            <a:rect l="l" t="t" r="r" b="b"/>
            <a:pathLst>
              <a:path w="19050" h="31115">
                <a:moveTo>
                  <a:pt x="16865" y="28486"/>
                </a:moveTo>
                <a:lnTo>
                  <a:pt x="15125" y="26162"/>
                </a:lnTo>
                <a:lnTo>
                  <a:pt x="15608" y="29159"/>
                </a:lnTo>
                <a:lnTo>
                  <a:pt x="15125" y="29641"/>
                </a:lnTo>
                <a:lnTo>
                  <a:pt x="15697" y="30810"/>
                </a:lnTo>
                <a:lnTo>
                  <a:pt x="15697" y="29641"/>
                </a:lnTo>
                <a:lnTo>
                  <a:pt x="15697" y="29070"/>
                </a:lnTo>
                <a:lnTo>
                  <a:pt x="15697" y="28486"/>
                </a:lnTo>
                <a:lnTo>
                  <a:pt x="16865" y="28486"/>
                </a:lnTo>
                <a:close/>
              </a:path>
              <a:path w="19050" h="31115">
                <a:moveTo>
                  <a:pt x="18605" y="11620"/>
                </a:moveTo>
                <a:lnTo>
                  <a:pt x="13373" y="5232"/>
                </a:lnTo>
                <a:lnTo>
                  <a:pt x="4660" y="0"/>
                </a:lnTo>
                <a:lnTo>
                  <a:pt x="2336" y="1739"/>
                </a:lnTo>
                <a:lnTo>
                  <a:pt x="5816" y="9880"/>
                </a:lnTo>
                <a:lnTo>
                  <a:pt x="3492" y="8140"/>
                </a:lnTo>
                <a:lnTo>
                  <a:pt x="1752" y="5803"/>
                </a:lnTo>
                <a:lnTo>
                  <a:pt x="0" y="4064"/>
                </a:lnTo>
                <a:lnTo>
                  <a:pt x="2730" y="8991"/>
                </a:lnTo>
                <a:lnTo>
                  <a:pt x="6540" y="14681"/>
                </a:lnTo>
                <a:lnTo>
                  <a:pt x="11455" y="20586"/>
                </a:lnTo>
                <a:lnTo>
                  <a:pt x="17449" y="26162"/>
                </a:lnTo>
                <a:lnTo>
                  <a:pt x="13919" y="20713"/>
                </a:lnTo>
                <a:lnTo>
                  <a:pt x="12280" y="17513"/>
                </a:lnTo>
                <a:lnTo>
                  <a:pt x="10337" y="13970"/>
                </a:lnTo>
                <a:lnTo>
                  <a:pt x="5816" y="7556"/>
                </a:lnTo>
                <a:lnTo>
                  <a:pt x="6985" y="5232"/>
                </a:lnTo>
                <a:lnTo>
                  <a:pt x="11633" y="8140"/>
                </a:lnTo>
                <a:lnTo>
                  <a:pt x="14541" y="11620"/>
                </a:lnTo>
                <a:lnTo>
                  <a:pt x="12801" y="8712"/>
                </a:lnTo>
                <a:lnTo>
                  <a:pt x="18605" y="1162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094384" y="772393"/>
            <a:ext cx="1270" cy="1905"/>
          </a:xfrm>
          <a:custGeom>
            <a:avLst/>
            <a:gdLst/>
            <a:ahLst/>
            <a:cxnLst/>
            <a:rect l="l" t="t" r="r" b="b"/>
            <a:pathLst>
              <a:path w="1270" h="1904">
                <a:moveTo>
                  <a:pt x="290" y="581"/>
                </a:moveTo>
                <a:lnTo>
                  <a:pt x="0" y="581"/>
                </a:lnTo>
                <a:lnTo>
                  <a:pt x="0" y="0"/>
                </a:lnTo>
                <a:lnTo>
                  <a:pt x="290" y="581"/>
                </a:lnTo>
                <a:close/>
              </a:path>
              <a:path w="1270" h="1904">
                <a:moveTo>
                  <a:pt x="581" y="1744"/>
                </a:moveTo>
                <a:lnTo>
                  <a:pt x="581" y="1162"/>
                </a:lnTo>
                <a:lnTo>
                  <a:pt x="290" y="581"/>
                </a:lnTo>
                <a:lnTo>
                  <a:pt x="581" y="581"/>
                </a:lnTo>
                <a:lnTo>
                  <a:pt x="1162" y="1162"/>
                </a:lnTo>
                <a:lnTo>
                  <a:pt x="581" y="174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884467" y="1203800"/>
            <a:ext cx="2540" cy="5080"/>
          </a:xfrm>
          <a:custGeom>
            <a:avLst/>
            <a:gdLst/>
            <a:ahLst/>
            <a:cxnLst/>
            <a:rect l="l" t="t" r="r" b="b"/>
            <a:pathLst>
              <a:path w="2539" h="5080">
                <a:moveTo>
                  <a:pt x="581" y="4651"/>
                </a:moveTo>
                <a:lnTo>
                  <a:pt x="0" y="4069"/>
                </a:lnTo>
                <a:lnTo>
                  <a:pt x="581" y="2325"/>
                </a:lnTo>
                <a:lnTo>
                  <a:pt x="1744" y="1162"/>
                </a:lnTo>
                <a:lnTo>
                  <a:pt x="2325" y="0"/>
                </a:lnTo>
                <a:lnTo>
                  <a:pt x="1744" y="1744"/>
                </a:lnTo>
                <a:lnTo>
                  <a:pt x="1162" y="2907"/>
                </a:lnTo>
                <a:lnTo>
                  <a:pt x="581" y="465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065841" y="-301"/>
            <a:ext cx="3175" cy="635"/>
          </a:xfrm>
          <a:custGeom>
            <a:avLst/>
            <a:gdLst/>
            <a:ahLst/>
            <a:cxnLst/>
            <a:rect l="l" t="t" r="r" b="b"/>
            <a:pathLst>
              <a:path w="3175" h="635">
                <a:moveTo>
                  <a:pt x="2325" y="581"/>
                </a:moveTo>
                <a:lnTo>
                  <a:pt x="0" y="581"/>
                </a:lnTo>
                <a:lnTo>
                  <a:pt x="2907" y="0"/>
                </a:lnTo>
                <a:lnTo>
                  <a:pt x="2325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305964" y="478200"/>
            <a:ext cx="3175" cy="635"/>
          </a:xfrm>
          <a:custGeom>
            <a:avLst/>
            <a:gdLst/>
            <a:ahLst/>
            <a:cxnLst/>
            <a:rect l="l" t="t" r="r" b="b"/>
            <a:pathLst>
              <a:path w="3175" h="634">
                <a:moveTo>
                  <a:pt x="2907" y="581"/>
                </a:moveTo>
                <a:lnTo>
                  <a:pt x="0" y="581"/>
                </a:lnTo>
                <a:lnTo>
                  <a:pt x="581" y="0"/>
                </a:lnTo>
                <a:lnTo>
                  <a:pt x="2907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340267" y="171796"/>
            <a:ext cx="1905" cy="635"/>
          </a:xfrm>
          <a:custGeom>
            <a:avLst/>
            <a:gdLst/>
            <a:ahLst/>
            <a:cxnLst/>
            <a:rect l="l" t="t" r="r" b="b"/>
            <a:pathLst>
              <a:path w="1904" h="635">
                <a:moveTo>
                  <a:pt x="0" y="0"/>
                </a:moveTo>
                <a:lnTo>
                  <a:pt x="1162" y="0"/>
                </a:lnTo>
                <a:lnTo>
                  <a:pt x="1744" y="581"/>
                </a:lnTo>
                <a:lnTo>
                  <a:pt x="581" y="0"/>
                </a:lnTo>
                <a:lnTo>
                  <a:pt x="0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294336" y="620064"/>
            <a:ext cx="3810" cy="6985"/>
          </a:xfrm>
          <a:custGeom>
            <a:avLst/>
            <a:gdLst/>
            <a:ahLst/>
            <a:cxnLst/>
            <a:rect l="l" t="t" r="r" b="b"/>
            <a:pathLst>
              <a:path w="3810" h="6984">
                <a:moveTo>
                  <a:pt x="0" y="6976"/>
                </a:moveTo>
                <a:lnTo>
                  <a:pt x="581" y="5232"/>
                </a:lnTo>
                <a:lnTo>
                  <a:pt x="1744" y="3488"/>
                </a:lnTo>
                <a:lnTo>
                  <a:pt x="3488" y="0"/>
                </a:lnTo>
                <a:lnTo>
                  <a:pt x="2907" y="1744"/>
                </a:lnTo>
                <a:lnTo>
                  <a:pt x="2325" y="2907"/>
                </a:lnTo>
                <a:lnTo>
                  <a:pt x="1162" y="4651"/>
                </a:lnTo>
                <a:lnTo>
                  <a:pt x="1162" y="5232"/>
                </a:lnTo>
                <a:lnTo>
                  <a:pt x="581" y="6395"/>
                </a:lnTo>
                <a:lnTo>
                  <a:pt x="0" y="697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343174" y="92143"/>
            <a:ext cx="2540" cy="1270"/>
          </a:xfrm>
          <a:custGeom>
            <a:avLst/>
            <a:gdLst/>
            <a:ahLst/>
            <a:cxnLst/>
            <a:rect l="l" t="t" r="r" b="b"/>
            <a:pathLst>
              <a:path w="2539" h="1269">
                <a:moveTo>
                  <a:pt x="2325" y="581"/>
                </a:moveTo>
                <a:lnTo>
                  <a:pt x="0" y="581"/>
                </a:lnTo>
                <a:lnTo>
                  <a:pt x="0" y="0"/>
                </a:lnTo>
                <a:lnTo>
                  <a:pt x="1162" y="0"/>
                </a:lnTo>
                <a:lnTo>
                  <a:pt x="2325" y="581"/>
                </a:lnTo>
                <a:close/>
              </a:path>
              <a:path w="2539" h="1269">
                <a:moveTo>
                  <a:pt x="581" y="1162"/>
                </a:moveTo>
                <a:lnTo>
                  <a:pt x="581" y="581"/>
                </a:lnTo>
                <a:lnTo>
                  <a:pt x="2325" y="581"/>
                </a:lnTo>
                <a:lnTo>
                  <a:pt x="581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305374" y="488085"/>
            <a:ext cx="6350" cy="17780"/>
          </a:xfrm>
          <a:custGeom>
            <a:avLst/>
            <a:gdLst/>
            <a:ahLst/>
            <a:cxnLst/>
            <a:rect l="l" t="t" r="r" b="b"/>
            <a:pathLst>
              <a:path w="6350" h="17779">
                <a:moveTo>
                  <a:pt x="1168" y="16865"/>
                </a:moveTo>
                <a:lnTo>
                  <a:pt x="0" y="16281"/>
                </a:lnTo>
                <a:lnTo>
                  <a:pt x="584" y="16865"/>
                </a:lnTo>
                <a:lnTo>
                  <a:pt x="1168" y="16865"/>
                </a:lnTo>
                <a:close/>
              </a:path>
              <a:path w="6350" h="17779">
                <a:moveTo>
                  <a:pt x="2324" y="17449"/>
                </a:moveTo>
                <a:lnTo>
                  <a:pt x="1752" y="16865"/>
                </a:lnTo>
                <a:lnTo>
                  <a:pt x="1168" y="16865"/>
                </a:lnTo>
                <a:lnTo>
                  <a:pt x="2324" y="17449"/>
                </a:lnTo>
                <a:close/>
              </a:path>
              <a:path w="6350" h="17779">
                <a:moveTo>
                  <a:pt x="5816" y="1168"/>
                </a:moveTo>
                <a:lnTo>
                  <a:pt x="4648" y="0"/>
                </a:lnTo>
                <a:lnTo>
                  <a:pt x="4648" y="1168"/>
                </a:lnTo>
                <a:lnTo>
                  <a:pt x="5816" y="116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076304" y="280529"/>
            <a:ext cx="26034" cy="10795"/>
          </a:xfrm>
          <a:custGeom>
            <a:avLst/>
            <a:gdLst/>
            <a:ahLst/>
            <a:cxnLst/>
            <a:rect l="l" t="t" r="r" b="b"/>
            <a:pathLst>
              <a:path w="26035" h="10795">
                <a:moveTo>
                  <a:pt x="1155" y="0"/>
                </a:moveTo>
                <a:lnTo>
                  <a:pt x="0" y="0"/>
                </a:lnTo>
                <a:lnTo>
                  <a:pt x="571" y="584"/>
                </a:lnTo>
                <a:lnTo>
                  <a:pt x="1155" y="0"/>
                </a:lnTo>
                <a:close/>
              </a:path>
              <a:path w="26035" h="10795">
                <a:moveTo>
                  <a:pt x="24993" y="9296"/>
                </a:moveTo>
                <a:lnTo>
                  <a:pt x="24409" y="9296"/>
                </a:lnTo>
                <a:lnTo>
                  <a:pt x="22669" y="9880"/>
                </a:lnTo>
                <a:lnTo>
                  <a:pt x="21513" y="9880"/>
                </a:lnTo>
                <a:lnTo>
                  <a:pt x="20345" y="10464"/>
                </a:lnTo>
                <a:lnTo>
                  <a:pt x="23253" y="9880"/>
                </a:lnTo>
                <a:lnTo>
                  <a:pt x="24993" y="9880"/>
                </a:lnTo>
                <a:lnTo>
                  <a:pt x="24993" y="9296"/>
                </a:lnTo>
                <a:close/>
              </a:path>
              <a:path w="26035" h="10795">
                <a:moveTo>
                  <a:pt x="25577" y="10464"/>
                </a:moveTo>
                <a:lnTo>
                  <a:pt x="24993" y="9880"/>
                </a:lnTo>
                <a:lnTo>
                  <a:pt x="24993" y="10464"/>
                </a:lnTo>
                <a:lnTo>
                  <a:pt x="25577" y="1046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112931" y="343318"/>
            <a:ext cx="5080" cy="17145"/>
          </a:xfrm>
          <a:custGeom>
            <a:avLst/>
            <a:gdLst/>
            <a:ahLst/>
            <a:cxnLst/>
            <a:rect l="l" t="t" r="r" b="b"/>
            <a:pathLst>
              <a:path w="5079" h="17145">
                <a:moveTo>
                  <a:pt x="2324" y="0"/>
                </a:moveTo>
                <a:lnTo>
                  <a:pt x="0" y="584"/>
                </a:lnTo>
                <a:lnTo>
                  <a:pt x="584" y="584"/>
                </a:lnTo>
                <a:lnTo>
                  <a:pt x="2324" y="0"/>
                </a:lnTo>
                <a:close/>
              </a:path>
              <a:path w="5079" h="17145">
                <a:moveTo>
                  <a:pt x="4648" y="12788"/>
                </a:moveTo>
                <a:lnTo>
                  <a:pt x="2324" y="16865"/>
                </a:lnTo>
                <a:lnTo>
                  <a:pt x="2908" y="16281"/>
                </a:lnTo>
                <a:lnTo>
                  <a:pt x="4648" y="127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098981" y="288660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2907" y="1162"/>
                </a:moveTo>
                <a:lnTo>
                  <a:pt x="1744" y="1162"/>
                </a:lnTo>
                <a:lnTo>
                  <a:pt x="1162" y="581"/>
                </a:lnTo>
                <a:lnTo>
                  <a:pt x="581" y="581"/>
                </a:lnTo>
                <a:lnTo>
                  <a:pt x="0" y="0"/>
                </a:lnTo>
                <a:lnTo>
                  <a:pt x="2907" y="0"/>
                </a:lnTo>
                <a:lnTo>
                  <a:pt x="3488" y="581"/>
                </a:lnTo>
                <a:lnTo>
                  <a:pt x="2907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100726" y="218890"/>
            <a:ext cx="1905" cy="635"/>
          </a:xfrm>
          <a:custGeom>
            <a:avLst/>
            <a:gdLst/>
            <a:ahLst/>
            <a:cxnLst/>
            <a:rect l="l" t="t" r="r" b="b"/>
            <a:pathLst>
              <a:path w="1904" h="635">
                <a:moveTo>
                  <a:pt x="1744" y="581"/>
                </a:moveTo>
                <a:lnTo>
                  <a:pt x="0" y="581"/>
                </a:lnTo>
                <a:lnTo>
                  <a:pt x="581" y="0"/>
                </a:lnTo>
                <a:lnTo>
                  <a:pt x="1744" y="0"/>
                </a:lnTo>
                <a:lnTo>
                  <a:pt x="1744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293169" y="615415"/>
            <a:ext cx="2540" cy="5080"/>
          </a:xfrm>
          <a:custGeom>
            <a:avLst/>
            <a:gdLst/>
            <a:ahLst/>
            <a:cxnLst/>
            <a:rect l="l" t="t" r="r" b="b"/>
            <a:pathLst>
              <a:path w="2539" h="5079">
                <a:moveTo>
                  <a:pt x="584" y="584"/>
                </a:moveTo>
                <a:lnTo>
                  <a:pt x="0" y="0"/>
                </a:lnTo>
                <a:lnTo>
                  <a:pt x="0" y="584"/>
                </a:lnTo>
                <a:lnTo>
                  <a:pt x="584" y="584"/>
                </a:lnTo>
                <a:close/>
              </a:path>
              <a:path w="2539" h="5079">
                <a:moveTo>
                  <a:pt x="2324" y="2908"/>
                </a:moveTo>
                <a:lnTo>
                  <a:pt x="1739" y="1752"/>
                </a:lnTo>
                <a:lnTo>
                  <a:pt x="584" y="584"/>
                </a:lnTo>
                <a:lnTo>
                  <a:pt x="2324" y="4648"/>
                </a:lnTo>
                <a:lnTo>
                  <a:pt x="2324" y="290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173396" y="511352"/>
            <a:ext cx="8890" cy="5715"/>
          </a:xfrm>
          <a:custGeom>
            <a:avLst/>
            <a:gdLst/>
            <a:ahLst/>
            <a:cxnLst/>
            <a:rect l="l" t="t" r="r" b="b"/>
            <a:pathLst>
              <a:path w="8889" h="5715">
                <a:moveTo>
                  <a:pt x="5816" y="0"/>
                </a:moveTo>
                <a:lnTo>
                  <a:pt x="0" y="2324"/>
                </a:lnTo>
                <a:lnTo>
                  <a:pt x="2324" y="2324"/>
                </a:lnTo>
                <a:lnTo>
                  <a:pt x="4648" y="1739"/>
                </a:lnTo>
                <a:lnTo>
                  <a:pt x="5816" y="2324"/>
                </a:lnTo>
                <a:lnTo>
                  <a:pt x="5816" y="0"/>
                </a:lnTo>
                <a:close/>
              </a:path>
              <a:path w="8889" h="5715">
                <a:moveTo>
                  <a:pt x="8724" y="2895"/>
                </a:moveTo>
                <a:lnTo>
                  <a:pt x="8140" y="2324"/>
                </a:lnTo>
                <a:lnTo>
                  <a:pt x="5816" y="2324"/>
                </a:lnTo>
                <a:lnTo>
                  <a:pt x="5816" y="3479"/>
                </a:lnTo>
                <a:lnTo>
                  <a:pt x="5232" y="5232"/>
                </a:lnTo>
                <a:lnTo>
                  <a:pt x="7556" y="5232"/>
                </a:lnTo>
                <a:lnTo>
                  <a:pt x="8724" y="289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843181" y="1205546"/>
            <a:ext cx="48895" cy="27305"/>
          </a:xfrm>
          <a:custGeom>
            <a:avLst/>
            <a:gdLst/>
            <a:ahLst/>
            <a:cxnLst/>
            <a:rect l="l" t="t" r="r" b="b"/>
            <a:pathLst>
              <a:path w="48895" h="27305">
                <a:moveTo>
                  <a:pt x="5816" y="18605"/>
                </a:moveTo>
                <a:lnTo>
                  <a:pt x="3848" y="19354"/>
                </a:lnTo>
                <a:lnTo>
                  <a:pt x="2692" y="16281"/>
                </a:lnTo>
                <a:lnTo>
                  <a:pt x="1638" y="13208"/>
                </a:lnTo>
                <a:lnTo>
                  <a:pt x="0" y="13957"/>
                </a:lnTo>
                <a:lnTo>
                  <a:pt x="1168" y="15125"/>
                </a:lnTo>
                <a:lnTo>
                  <a:pt x="1739" y="23266"/>
                </a:lnTo>
                <a:lnTo>
                  <a:pt x="4648" y="21513"/>
                </a:lnTo>
                <a:lnTo>
                  <a:pt x="5816" y="18605"/>
                </a:lnTo>
                <a:close/>
              </a:path>
              <a:path w="48895" h="27305">
                <a:moveTo>
                  <a:pt x="5816" y="16865"/>
                </a:moveTo>
                <a:lnTo>
                  <a:pt x="5232" y="18605"/>
                </a:lnTo>
                <a:lnTo>
                  <a:pt x="5816" y="18034"/>
                </a:lnTo>
                <a:lnTo>
                  <a:pt x="5816" y="16865"/>
                </a:lnTo>
                <a:close/>
              </a:path>
              <a:path w="48895" h="27305">
                <a:moveTo>
                  <a:pt x="27901" y="25006"/>
                </a:moveTo>
                <a:lnTo>
                  <a:pt x="26746" y="26162"/>
                </a:lnTo>
                <a:lnTo>
                  <a:pt x="27330" y="26746"/>
                </a:lnTo>
                <a:lnTo>
                  <a:pt x="27330" y="26162"/>
                </a:lnTo>
                <a:lnTo>
                  <a:pt x="27901" y="25590"/>
                </a:lnTo>
                <a:lnTo>
                  <a:pt x="27901" y="25006"/>
                </a:lnTo>
                <a:close/>
              </a:path>
              <a:path w="48895" h="27305">
                <a:moveTo>
                  <a:pt x="29070" y="23837"/>
                </a:moveTo>
                <a:lnTo>
                  <a:pt x="28486" y="24422"/>
                </a:lnTo>
                <a:lnTo>
                  <a:pt x="29070" y="24422"/>
                </a:lnTo>
                <a:lnTo>
                  <a:pt x="29070" y="23837"/>
                </a:lnTo>
                <a:close/>
              </a:path>
              <a:path w="48895" h="27305">
                <a:moveTo>
                  <a:pt x="31978" y="22098"/>
                </a:moveTo>
                <a:lnTo>
                  <a:pt x="29654" y="24422"/>
                </a:lnTo>
                <a:lnTo>
                  <a:pt x="30238" y="24422"/>
                </a:lnTo>
                <a:lnTo>
                  <a:pt x="30810" y="25006"/>
                </a:lnTo>
                <a:lnTo>
                  <a:pt x="31978" y="22098"/>
                </a:lnTo>
                <a:close/>
              </a:path>
              <a:path w="48895" h="27305">
                <a:moveTo>
                  <a:pt x="48844" y="2324"/>
                </a:moveTo>
                <a:lnTo>
                  <a:pt x="47091" y="0"/>
                </a:lnTo>
                <a:lnTo>
                  <a:pt x="43027" y="4076"/>
                </a:lnTo>
                <a:lnTo>
                  <a:pt x="43027" y="4660"/>
                </a:lnTo>
                <a:lnTo>
                  <a:pt x="43611" y="4660"/>
                </a:lnTo>
                <a:lnTo>
                  <a:pt x="43611" y="5232"/>
                </a:lnTo>
                <a:lnTo>
                  <a:pt x="44183" y="5232"/>
                </a:lnTo>
                <a:lnTo>
                  <a:pt x="44183" y="6400"/>
                </a:lnTo>
                <a:lnTo>
                  <a:pt x="44767" y="7556"/>
                </a:lnTo>
                <a:lnTo>
                  <a:pt x="45351" y="9309"/>
                </a:lnTo>
                <a:lnTo>
                  <a:pt x="46507" y="11049"/>
                </a:lnTo>
                <a:lnTo>
                  <a:pt x="47675" y="12217"/>
                </a:lnTo>
                <a:lnTo>
                  <a:pt x="47675" y="11633"/>
                </a:lnTo>
                <a:lnTo>
                  <a:pt x="48260" y="11633"/>
                </a:lnTo>
                <a:lnTo>
                  <a:pt x="48260" y="11049"/>
                </a:lnTo>
                <a:lnTo>
                  <a:pt x="48844" y="232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008916" y="828790"/>
            <a:ext cx="8890" cy="6350"/>
          </a:xfrm>
          <a:custGeom>
            <a:avLst/>
            <a:gdLst/>
            <a:ahLst/>
            <a:cxnLst/>
            <a:rect l="l" t="t" r="r" b="b"/>
            <a:pathLst>
              <a:path w="8890" h="6350">
                <a:moveTo>
                  <a:pt x="8721" y="5814"/>
                </a:moveTo>
                <a:lnTo>
                  <a:pt x="1744" y="2325"/>
                </a:lnTo>
                <a:lnTo>
                  <a:pt x="0" y="2907"/>
                </a:lnTo>
                <a:lnTo>
                  <a:pt x="27" y="735"/>
                </a:lnTo>
                <a:lnTo>
                  <a:pt x="3270" y="1235"/>
                </a:lnTo>
                <a:lnTo>
                  <a:pt x="6622" y="1844"/>
                </a:lnTo>
                <a:lnTo>
                  <a:pt x="6976" y="0"/>
                </a:lnTo>
                <a:lnTo>
                  <a:pt x="8721" y="2325"/>
                </a:lnTo>
                <a:lnTo>
                  <a:pt x="8721" y="581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958280" y="509014"/>
            <a:ext cx="3175" cy="635"/>
          </a:xfrm>
          <a:custGeom>
            <a:avLst/>
            <a:gdLst/>
            <a:ahLst/>
            <a:cxnLst/>
            <a:rect l="l" t="t" r="r" b="b"/>
            <a:pathLst>
              <a:path w="3175" h="634">
                <a:moveTo>
                  <a:pt x="2325" y="581"/>
                </a:moveTo>
                <a:lnTo>
                  <a:pt x="0" y="581"/>
                </a:lnTo>
                <a:lnTo>
                  <a:pt x="1162" y="0"/>
                </a:lnTo>
                <a:lnTo>
                  <a:pt x="2907" y="0"/>
                </a:lnTo>
                <a:lnTo>
                  <a:pt x="2325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547302" y="50863"/>
            <a:ext cx="1270" cy="3810"/>
          </a:xfrm>
          <a:custGeom>
            <a:avLst/>
            <a:gdLst/>
            <a:ahLst/>
            <a:cxnLst/>
            <a:rect l="l" t="t" r="r" b="b"/>
            <a:pathLst>
              <a:path w="1270" h="3809">
                <a:moveTo>
                  <a:pt x="1162" y="3488"/>
                </a:moveTo>
                <a:lnTo>
                  <a:pt x="0" y="581"/>
                </a:lnTo>
                <a:lnTo>
                  <a:pt x="0" y="0"/>
                </a:lnTo>
                <a:lnTo>
                  <a:pt x="1162" y="1744"/>
                </a:lnTo>
                <a:lnTo>
                  <a:pt x="1162" y="34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918771" y="45630"/>
            <a:ext cx="3175" cy="1905"/>
          </a:xfrm>
          <a:custGeom>
            <a:avLst/>
            <a:gdLst/>
            <a:ahLst/>
            <a:cxnLst/>
            <a:rect l="l" t="t" r="r" b="b"/>
            <a:pathLst>
              <a:path w="3175" h="1904">
                <a:moveTo>
                  <a:pt x="2907" y="1744"/>
                </a:moveTo>
                <a:lnTo>
                  <a:pt x="0" y="1744"/>
                </a:lnTo>
                <a:lnTo>
                  <a:pt x="581" y="0"/>
                </a:lnTo>
                <a:lnTo>
                  <a:pt x="2907" y="174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6" name="object 5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355164" y="5896293"/>
            <a:ext cx="3932778" cy="4385426"/>
          </a:xfrm>
          <a:prstGeom prst="rect">
            <a:avLst/>
          </a:prstGeom>
        </p:spPr>
      </p:pic>
      <p:sp>
        <p:nvSpPr>
          <p:cNvPr id="57" name="object 57"/>
          <p:cNvSpPr/>
          <p:nvPr/>
        </p:nvSpPr>
        <p:spPr>
          <a:xfrm>
            <a:off x="5903646" y="12496"/>
            <a:ext cx="19685" cy="56515"/>
          </a:xfrm>
          <a:custGeom>
            <a:avLst/>
            <a:gdLst/>
            <a:ahLst/>
            <a:cxnLst/>
            <a:rect l="l" t="t" r="r" b="b"/>
            <a:pathLst>
              <a:path w="19685" h="56515">
                <a:moveTo>
                  <a:pt x="4648" y="8140"/>
                </a:moveTo>
                <a:lnTo>
                  <a:pt x="4076" y="5816"/>
                </a:lnTo>
                <a:lnTo>
                  <a:pt x="2908" y="7556"/>
                </a:lnTo>
                <a:lnTo>
                  <a:pt x="1168" y="9880"/>
                </a:lnTo>
                <a:lnTo>
                  <a:pt x="2324" y="12204"/>
                </a:lnTo>
                <a:lnTo>
                  <a:pt x="4648" y="9880"/>
                </a:lnTo>
                <a:lnTo>
                  <a:pt x="4648" y="8140"/>
                </a:lnTo>
                <a:close/>
              </a:path>
              <a:path w="19685" h="56515">
                <a:moveTo>
                  <a:pt x="5816" y="1739"/>
                </a:moveTo>
                <a:lnTo>
                  <a:pt x="0" y="0"/>
                </a:lnTo>
                <a:lnTo>
                  <a:pt x="1752" y="1739"/>
                </a:lnTo>
                <a:lnTo>
                  <a:pt x="2908" y="4064"/>
                </a:lnTo>
                <a:lnTo>
                  <a:pt x="4076" y="5816"/>
                </a:lnTo>
                <a:lnTo>
                  <a:pt x="5232" y="3492"/>
                </a:lnTo>
                <a:lnTo>
                  <a:pt x="5816" y="1739"/>
                </a:lnTo>
                <a:close/>
              </a:path>
              <a:path w="19685" h="56515">
                <a:moveTo>
                  <a:pt x="19189" y="56400"/>
                </a:moveTo>
                <a:lnTo>
                  <a:pt x="18021" y="54076"/>
                </a:lnTo>
                <a:lnTo>
                  <a:pt x="17449" y="54648"/>
                </a:lnTo>
                <a:lnTo>
                  <a:pt x="18021" y="55816"/>
                </a:lnTo>
                <a:lnTo>
                  <a:pt x="19189" y="5640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631554" y="1106705"/>
            <a:ext cx="3175" cy="3810"/>
          </a:xfrm>
          <a:custGeom>
            <a:avLst/>
            <a:gdLst/>
            <a:ahLst/>
            <a:cxnLst/>
            <a:rect l="l" t="t" r="r" b="b"/>
            <a:pathLst>
              <a:path w="3175" h="3809">
                <a:moveTo>
                  <a:pt x="1162" y="3488"/>
                </a:moveTo>
                <a:lnTo>
                  <a:pt x="0" y="2907"/>
                </a:lnTo>
                <a:lnTo>
                  <a:pt x="0" y="581"/>
                </a:lnTo>
                <a:lnTo>
                  <a:pt x="1744" y="0"/>
                </a:lnTo>
                <a:lnTo>
                  <a:pt x="2325" y="1744"/>
                </a:lnTo>
                <a:lnTo>
                  <a:pt x="2907" y="2907"/>
                </a:lnTo>
                <a:lnTo>
                  <a:pt x="1162" y="34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937925" y="386346"/>
            <a:ext cx="27305" cy="55244"/>
          </a:xfrm>
          <a:custGeom>
            <a:avLst/>
            <a:gdLst/>
            <a:ahLst/>
            <a:cxnLst/>
            <a:rect l="l" t="t" r="r" b="b"/>
            <a:pathLst>
              <a:path w="27304" h="55245">
                <a:moveTo>
                  <a:pt x="2324" y="11620"/>
                </a:moveTo>
                <a:lnTo>
                  <a:pt x="1739" y="11620"/>
                </a:lnTo>
                <a:lnTo>
                  <a:pt x="0" y="12204"/>
                </a:lnTo>
                <a:lnTo>
                  <a:pt x="2324" y="11620"/>
                </a:lnTo>
                <a:close/>
              </a:path>
              <a:path w="27304" h="55245">
                <a:moveTo>
                  <a:pt x="12446" y="53606"/>
                </a:moveTo>
                <a:lnTo>
                  <a:pt x="9880" y="53492"/>
                </a:lnTo>
                <a:lnTo>
                  <a:pt x="4064" y="54648"/>
                </a:lnTo>
                <a:lnTo>
                  <a:pt x="12446" y="53606"/>
                </a:lnTo>
                <a:close/>
              </a:path>
              <a:path w="27304" h="55245">
                <a:moveTo>
                  <a:pt x="13652" y="53657"/>
                </a:moveTo>
                <a:lnTo>
                  <a:pt x="13373" y="53492"/>
                </a:lnTo>
                <a:lnTo>
                  <a:pt x="12446" y="53606"/>
                </a:lnTo>
                <a:lnTo>
                  <a:pt x="13652" y="53657"/>
                </a:lnTo>
                <a:close/>
              </a:path>
              <a:path w="27304" h="55245">
                <a:moveTo>
                  <a:pt x="14528" y="0"/>
                </a:moveTo>
                <a:lnTo>
                  <a:pt x="13373" y="584"/>
                </a:lnTo>
                <a:lnTo>
                  <a:pt x="14528" y="584"/>
                </a:lnTo>
                <a:lnTo>
                  <a:pt x="14528" y="0"/>
                </a:lnTo>
                <a:close/>
              </a:path>
              <a:path w="27304" h="55245">
                <a:moveTo>
                  <a:pt x="26746" y="53492"/>
                </a:moveTo>
                <a:lnTo>
                  <a:pt x="22669" y="54063"/>
                </a:lnTo>
                <a:lnTo>
                  <a:pt x="13652" y="53657"/>
                </a:lnTo>
                <a:lnTo>
                  <a:pt x="16281" y="55232"/>
                </a:lnTo>
                <a:lnTo>
                  <a:pt x="23253" y="54063"/>
                </a:lnTo>
                <a:lnTo>
                  <a:pt x="26746" y="5349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185612" y="811348"/>
            <a:ext cx="1905" cy="635"/>
          </a:xfrm>
          <a:custGeom>
            <a:avLst/>
            <a:gdLst/>
            <a:ahLst/>
            <a:cxnLst/>
            <a:rect l="l" t="t" r="r" b="b"/>
            <a:pathLst>
              <a:path w="1904" h="634">
                <a:moveTo>
                  <a:pt x="581" y="581"/>
                </a:moveTo>
                <a:lnTo>
                  <a:pt x="0" y="581"/>
                </a:lnTo>
                <a:lnTo>
                  <a:pt x="0" y="0"/>
                </a:lnTo>
                <a:lnTo>
                  <a:pt x="1744" y="0"/>
                </a:lnTo>
                <a:lnTo>
                  <a:pt x="581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471666" y="996818"/>
            <a:ext cx="4445" cy="6985"/>
          </a:xfrm>
          <a:custGeom>
            <a:avLst/>
            <a:gdLst/>
            <a:ahLst/>
            <a:cxnLst/>
            <a:rect l="l" t="t" r="r" b="b"/>
            <a:pathLst>
              <a:path w="4445" h="6984">
                <a:moveTo>
                  <a:pt x="0" y="6977"/>
                </a:moveTo>
                <a:lnTo>
                  <a:pt x="1744" y="1162"/>
                </a:lnTo>
                <a:lnTo>
                  <a:pt x="2325" y="581"/>
                </a:lnTo>
                <a:lnTo>
                  <a:pt x="3488" y="581"/>
                </a:lnTo>
                <a:lnTo>
                  <a:pt x="4069" y="0"/>
                </a:lnTo>
                <a:lnTo>
                  <a:pt x="3488" y="1744"/>
                </a:lnTo>
                <a:lnTo>
                  <a:pt x="2325" y="4069"/>
                </a:lnTo>
                <a:lnTo>
                  <a:pt x="0" y="697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983281" y="553783"/>
            <a:ext cx="1905" cy="635"/>
          </a:xfrm>
          <a:custGeom>
            <a:avLst/>
            <a:gdLst/>
            <a:ahLst/>
            <a:cxnLst/>
            <a:rect l="l" t="t" r="r" b="b"/>
            <a:pathLst>
              <a:path w="1904" h="634">
                <a:moveTo>
                  <a:pt x="1744" y="0"/>
                </a:moveTo>
                <a:lnTo>
                  <a:pt x="581" y="0"/>
                </a:lnTo>
                <a:lnTo>
                  <a:pt x="0" y="581"/>
                </a:lnTo>
                <a:lnTo>
                  <a:pt x="581" y="0"/>
                </a:lnTo>
                <a:lnTo>
                  <a:pt x="1744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174565" y="806697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40">
                <a:moveTo>
                  <a:pt x="581" y="2325"/>
                </a:moveTo>
                <a:lnTo>
                  <a:pt x="0" y="1162"/>
                </a:lnTo>
                <a:lnTo>
                  <a:pt x="2325" y="0"/>
                </a:lnTo>
                <a:lnTo>
                  <a:pt x="581" y="232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861766" y="80515"/>
            <a:ext cx="3175" cy="2540"/>
          </a:xfrm>
          <a:custGeom>
            <a:avLst/>
            <a:gdLst/>
            <a:ahLst/>
            <a:cxnLst/>
            <a:rect l="l" t="t" r="r" b="b"/>
            <a:pathLst>
              <a:path w="3175" h="2540">
                <a:moveTo>
                  <a:pt x="2907" y="2325"/>
                </a:moveTo>
                <a:lnTo>
                  <a:pt x="581" y="1162"/>
                </a:lnTo>
                <a:lnTo>
                  <a:pt x="0" y="0"/>
                </a:lnTo>
                <a:lnTo>
                  <a:pt x="2325" y="1744"/>
                </a:lnTo>
                <a:lnTo>
                  <a:pt x="2907" y="1744"/>
                </a:lnTo>
                <a:lnTo>
                  <a:pt x="2907" y="232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896069" y="171796"/>
            <a:ext cx="6985" cy="3810"/>
          </a:xfrm>
          <a:custGeom>
            <a:avLst/>
            <a:gdLst/>
            <a:ahLst/>
            <a:cxnLst/>
            <a:rect l="l" t="t" r="r" b="b"/>
            <a:pathLst>
              <a:path w="6985" h="3810">
                <a:moveTo>
                  <a:pt x="0" y="3488"/>
                </a:moveTo>
                <a:lnTo>
                  <a:pt x="0" y="1744"/>
                </a:lnTo>
                <a:lnTo>
                  <a:pt x="1162" y="0"/>
                </a:lnTo>
                <a:lnTo>
                  <a:pt x="2325" y="1162"/>
                </a:lnTo>
                <a:lnTo>
                  <a:pt x="4069" y="1744"/>
                </a:lnTo>
                <a:lnTo>
                  <a:pt x="6395" y="2325"/>
                </a:lnTo>
                <a:lnTo>
                  <a:pt x="0" y="34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935601" y="349135"/>
            <a:ext cx="13970" cy="1270"/>
          </a:xfrm>
          <a:custGeom>
            <a:avLst/>
            <a:gdLst/>
            <a:ahLst/>
            <a:cxnLst/>
            <a:rect l="l" t="t" r="r" b="b"/>
            <a:pathLst>
              <a:path w="13970" h="1270">
                <a:moveTo>
                  <a:pt x="1739" y="0"/>
                </a:moveTo>
                <a:lnTo>
                  <a:pt x="584" y="0"/>
                </a:lnTo>
                <a:lnTo>
                  <a:pt x="0" y="1155"/>
                </a:lnTo>
                <a:lnTo>
                  <a:pt x="584" y="584"/>
                </a:lnTo>
                <a:lnTo>
                  <a:pt x="1739" y="0"/>
                </a:lnTo>
                <a:close/>
              </a:path>
              <a:path w="13970" h="1270">
                <a:moveTo>
                  <a:pt x="13373" y="0"/>
                </a:moveTo>
                <a:lnTo>
                  <a:pt x="12204" y="0"/>
                </a:lnTo>
                <a:lnTo>
                  <a:pt x="11049" y="584"/>
                </a:lnTo>
                <a:lnTo>
                  <a:pt x="12204" y="584"/>
                </a:lnTo>
                <a:lnTo>
                  <a:pt x="13373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894325" y="167726"/>
            <a:ext cx="3810" cy="5080"/>
          </a:xfrm>
          <a:custGeom>
            <a:avLst/>
            <a:gdLst/>
            <a:ahLst/>
            <a:cxnLst/>
            <a:rect l="l" t="t" r="r" b="b"/>
            <a:pathLst>
              <a:path w="3810" h="5080">
                <a:moveTo>
                  <a:pt x="2325" y="4651"/>
                </a:moveTo>
                <a:lnTo>
                  <a:pt x="581" y="3488"/>
                </a:lnTo>
                <a:lnTo>
                  <a:pt x="0" y="1744"/>
                </a:lnTo>
                <a:lnTo>
                  <a:pt x="1744" y="0"/>
                </a:lnTo>
                <a:lnTo>
                  <a:pt x="3488" y="1162"/>
                </a:lnTo>
                <a:lnTo>
                  <a:pt x="2325" y="465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482713" y="1014842"/>
            <a:ext cx="2540" cy="5080"/>
          </a:xfrm>
          <a:custGeom>
            <a:avLst/>
            <a:gdLst/>
            <a:ahLst/>
            <a:cxnLst/>
            <a:rect l="l" t="t" r="r" b="b"/>
            <a:pathLst>
              <a:path w="2539" h="5080">
                <a:moveTo>
                  <a:pt x="2325" y="4651"/>
                </a:moveTo>
                <a:lnTo>
                  <a:pt x="1162" y="3488"/>
                </a:lnTo>
                <a:lnTo>
                  <a:pt x="0" y="0"/>
                </a:lnTo>
                <a:lnTo>
                  <a:pt x="2325" y="465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936794" y="1263104"/>
            <a:ext cx="635" cy="1905"/>
          </a:xfrm>
          <a:custGeom>
            <a:avLst/>
            <a:gdLst/>
            <a:ahLst/>
            <a:cxnLst/>
            <a:rect l="l" t="t" r="r" b="b"/>
            <a:pathLst>
              <a:path w="635" h="1905">
                <a:moveTo>
                  <a:pt x="0" y="1744"/>
                </a:moveTo>
                <a:lnTo>
                  <a:pt x="0" y="581"/>
                </a:lnTo>
                <a:lnTo>
                  <a:pt x="581" y="0"/>
                </a:lnTo>
                <a:lnTo>
                  <a:pt x="0" y="581"/>
                </a:lnTo>
                <a:lnTo>
                  <a:pt x="0" y="174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855386" y="1209039"/>
            <a:ext cx="22225" cy="18415"/>
          </a:xfrm>
          <a:custGeom>
            <a:avLst/>
            <a:gdLst/>
            <a:ahLst/>
            <a:cxnLst/>
            <a:rect l="l" t="t" r="r" b="b"/>
            <a:pathLst>
              <a:path w="22225" h="18415">
                <a:moveTo>
                  <a:pt x="2336" y="15113"/>
                </a:moveTo>
                <a:lnTo>
                  <a:pt x="1752" y="15697"/>
                </a:lnTo>
                <a:lnTo>
                  <a:pt x="1168" y="15697"/>
                </a:lnTo>
                <a:lnTo>
                  <a:pt x="584" y="16281"/>
                </a:lnTo>
                <a:lnTo>
                  <a:pt x="584" y="16865"/>
                </a:lnTo>
                <a:lnTo>
                  <a:pt x="0" y="18021"/>
                </a:lnTo>
                <a:lnTo>
                  <a:pt x="584" y="17437"/>
                </a:lnTo>
                <a:lnTo>
                  <a:pt x="1752" y="16865"/>
                </a:lnTo>
                <a:lnTo>
                  <a:pt x="2336" y="15113"/>
                </a:lnTo>
                <a:close/>
              </a:path>
              <a:path w="22225" h="18415">
                <a:moveTo>
                  <a:pt x="22098" y="0"/>
                </a:moveTo>
                <a:lnTo>
                  <a:pt x="21513" y="0"/>
                </a:lnTo>
                <a:lnTo>
                  <a:pt x="22098" y="1168"/>
                </a:lnTo>
                <a:lnTo>
                  <a:pt x="22098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268199" y="1262523"/>
            <a:ext cx="635" cy="2540"/>
          </a:xfrm>
          <a:custGeom>
            <a:avLst/>
            <a:gdLst/>
            <a:ahLst/>
            <a:cxnLst/>
            <a:rect l="l" t="t" r="r" b="b"/>
            <a:pathLst>
              <a:path w="635" h="2540">
                <a:moveTo>
                  <a:pt x="581" y="2325"/>
                </a:moveTo>
                <a:lnTo>
                  <a:pt x="0" y="2325"/>
                </a:lnTo>
                <a:lnTo>
                  <a:pt x="581" y="0"/>
                </a:lnTo>
                <a:lnTo>
                  <a:pt x="581" y="232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557133" y="1077053"/>
            <a:ext cx="3810" cy="635"/>
          </a:xfrm>
          <a:custGeom>
            <a:avLst/>
            <a:gdLst/>
            <a:ahLst/>
            <a:cxnLst/>
            <a:rect l="l" t="t" r="r" b="b"/>
            <a:pathLst>
              <a:path w="3810" h="634">
                <a:moveTo>
                  <a:pt x="1162" y="581"/>
                </a:moveTo>
                <a:lnTo>
                  <a:pt x="0" y="0"/>
                </a:lnTo>
                <a:lnTo>
                  <a:pt x="3488" y="0"/>
                </a:lnTo>
                <a:lnTo>
                  <a:pt x="1162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855397" y="1221243"/>
            <a:ext cx="2540" cy="4445"/>
          </a:xfrm>
          <a:custGeom>
            <a:avLst/>
            <a:gdLst/>
            <a:ahLst/>
            <a:cxnLst/>
            <a:rect l="l" t="t" r="r" b="b"/>
            <a:pathLst>
              <a:path w="2539" h="4444">
                <a:moveTo>
                  <a:pt x="1162" y="4069"/>
                </a:moveTo>
                <a:lnTo>
                  <a:pt x="0" y="4069"/>
                </a:lnTo>
                <a:lnTo>
                  <a:pt x="581" y="3488"/>
                </a:lnTo>
                <a:lnTo>
                  <a:pt x="2325" y="0"/>
                </a:lnTo>
                <a:lnTo>
                  <a:pt x="2325" y="1162"/>
                </a:lnTo>
                <a:lnTo>
                  <a:pt x="1744" y="2325"/>
                </a:lnTo>
                <a:lnTo>
                  <a:pt x="1162" y="406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634461" y="1106705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1744" y="5232"/>
                </a:moveTo>
                <a:lnTo>
                  <a:pt x="581" y="4069"/>
                </a:lnTo>
                <a:lnTo>
                  <a:pt x="0" y="2907"/>
                </a:lnTo>
                <a:lnTo>
                  <a:pt x="1744" y="2325"/>
                </a:lnTo>
                <a:lnTo>
                  <a:pt x="5232" y="0"/>
                </a:lnTo>
                <a:lnTo>
                  <a:pt x="1744" y="523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767603" y="1182877"/>
            <a:ext cx="35560" cy="21590"/>
          </a:xfrm>
          <a:custGeom>
            <a:avLst/>
            <a:gdLst/>
            <a:ahLst/>
            <a:cxnLst/>
            <a:rect l="l" t="t" r="r" b="b"/>
            <a:pathLst>
              <a:path w="35560" h="21590">
                <a:moveTo>
                  <a:pt x="571" y="0"/>
                </a:moveTo>
                <a:lnTo>
                  <a:pt x="0" y="1155"/>
                </a:lnTo>
                <a:lnTo>
                  <a:pt x="0" y="1739"/>
                </a:lnTo>
                <a:lnTo>
                  <a:pt x="571" y="1155"/>
                </a:lnTo>
                <a:lnTo>
                  <a:pt x="571" y="0"/>
                </a:lnTo>
                <a:close/>
              </a:path>
              <a:path w="35560" h="21590">
                <a:moveTo>
                  <a:pt x="21501" y="15113"/>
                </a:moveTo>
                <a:lnTo>
                  <a:pt x="20929" y="12788"/>
                </a:lnTo>
                <a:lnTo>
                  <a:pt x="19761" y="10464"/>
                </a:lnTo>
                <a:lnTo>
                  <a:pt x="21501" y="15113"/>
                </a:lnTo>
                <a:close/>
              </a:path>
              <a:path w="35560" h="21590">
                <a:moveTo>
                  <a:pt x="35458" y="17437"/>
                </a:moveTo>
                <a:lnTo>
                  <a:pt x="34302" y="19761"/>
                </a:lnTo>
                <a:lnTo>
                  <a:pt x="33718" y="21513"/>
                </a:lnTo>
                <a:lnTo>
                  <a:pt x="35458" y="174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664721" y="846814"/>
            <a:ext cx="3810" cy="3810"/>
          </a:xfrm>
          <a:custGeom>
            <a:avLst/>
            <a:gdLst/>
            <a:ahLst/>
            <a:cxnLst/>
            <a:rect l="l" t="t" r="r" b="b"/>
            <a:pathLst>
              <a:path w="3809" h="3809">
                <a:moveTo>
                  <a:pt x="581" y="3488"/>
                </a:moveTo>
                <a:lnTo>
                  <a:pt x="0" y="1162"/>
                </a:lnTo>
                <a:lnTo>
                  <a:pt x="581" y="0"/>
                </a:lnTo>
                <a:lnTo>
                  <a:pt x="3488" y="0"/>
                </a:lnTo>
                <a:lnTo>
                  <a:pt x="3488" y="2325"/>
                </a:lnTo>
                <a:lnTo>
                  <a:pt x="1744" y="2907"/>
                </a:lnTo>
                <a:lnTo>
                  <a:pt x="581" y="34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5531548" y="309015"/>
            <a:ext cx="10160" cy="15240"/>
          </a:xfrm>
          <a:custGeom>
            <a:avLst/>
            <a:gdLst/>
            <a:ahLst/>
            <a:cxnLst/>
            <a:rect l="l" t="t" r="r" b="b"/>
            <a:pathLst>
              <a:path w="10160" h="15239">
                <a:moveTo>
                  <a:pt x="7556" y="13373"/>
                </a:moveTo>
                <a:lnTo>
                  <a:pt x="3479" y="13373"/>
                </a:lnTo>
                <a:lnTo>
                  <a:pt x="0" y="14528"/>
                </a:lnTo>
                <a:lnTo>
                  <a:pt x="584" y="14528"/>
                </a:lnTo>
                <a:lnTo>
                  <a:pt x="1739" y="15113"/>
                </a:lnTo>
                <a:lnTo>
                  <a:pt x="2908" y="15113"/>
                </a:lnTo>
                <a:lnTo>
                  <a:pt x="7556" y="13373"/>
                </a:lnTo>
                <a:close/>
              </a:path>
              <a:path w="10160" h="15239">
                <a:moveTo>
                  <a:pt x="9880" y="0"/>
                </a:moveTo>
                <a:lnTo>
                  <a:pt x="7556" y="2908"/>
                </a:lnTo>
                <a:lnTo>
                  <a:pt x="8712" y="2324"/>
                </a:lnTo>
                <a:lnTo>
                  <a:pt x="9880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617018" y="857861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69">
                <a:moveTo>
                  <a:pt x="2325" y="1162"/>
                </a:moveTo>
                <a:lnTo>
                  <a:pt x="1744" y="581"/>
                </a:lnTo>
                <a:lnTo>
                  <a:pt x="0" y="581"/>
                </a:lnTo>
                <a:lnTo>
                  <a:pt x="1744" y="0"/>
                </a:lnTo>
                <a:lnTo>
                  <a:pt x="3488" y="0"/>
                </a:lnTo>
                <a:lnTo>
                  <a:pt x="2325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529807" y="581109"/>
            <a:ext cx="2540" cy="635"/>
          </a:xfrm>
          <a:custGeom>
            <a:avLst/>
            <a:gdLst/>
            <a:ahLst/>
            <a:cxnLst/>
            <a:rect l="l" t="t" r="r" b="b"/>
            <a:pathLst>
              <a:path w="2539" h="634">
                <a:moveTo>
                  <a:pt x="2325" y="581"/>
                </a:moveTo>
                <a:lnTo>
                  <a:pt x="581" y="581"/>
                </a:lnTo>
                <a:lnTo>
                  <a:pt x="0" y="0"/>
                </a:lnTo>
                <a:lnTo>
                  <a:pt x="1162" y="0"/>
                </a:lnTo>
                <a:lnTo>
                  <a:pt x="2325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5652484" y="12490"/>
            <a:ext cx="13970" cy="6350"/>
          </a:xfrm>
          <a:custGeom>
            <a:avLst/>
            <a:gdLst/>
            <a:ahLst/>
            <a:cxnLst/>
            <a:rect l="l" t="t" r="r" b="b"/>
            <a:pathLst>
              <a:path w="13970" h="6350">
                <a:moveTo>
                  <a:pt x="13372" y="5814"/>
                </a:moveTo>
                <a:lnTo>
                  <a:pt x="5814" y="4651"/>
                </a:lnTo>
                <a:lnTo>
                  <a:pt x="2907" y="3488"/>
                </a:lnTo>
                <a:lnTo>
                  <a:pt x="0" y="0"/>
                </a:lnTo>
                <a:lnTo>
                  <a:pt x="12209" y="4069"/>
                </a:lnTo>
                <a:lnTo>
                  <a:pt x="13372" y="581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5598413" y="793906"/>
            <a:ext cx="1905" cy="1270"/>
          </a:xfrm>
          <a:custGeom>
            <a:avLst/>
            <a:gdLst/>
            <a:ahLst/>
            <a:cxnLst/>
            <a:rect l="l" t="t" r="r" b="b"/>
            <a:pathLst>
              <a:path w="1904" h="1270">
                <a:moveTo>
                  <a:pt x="1744" y="581"/>
                </a:moveTo>
                <a:lnTo>
                  <a:pt x="1453" y="581"/>
                </a:lnTo>
                <a:lnTo>
                  <a:pt x="1744" y="0"/>
                </a:lnTo>
                <a:lnTo>
                  <a:pt x="1744" y="581"/>
                </a:lnTo>
                <a:close/>
              </a:path>
              <a:path w="1904" h="1270">
                <a:moveTo>
                  <a:pt x="1162" y="1162"/>
                </a:moveTo>
                <a:lnTo>
                  <a:pt x="0" y="1162"/>
                </a:lnTo>
                <a:lnTo>
                  <a:pt x="1162" y="581"/>
                </a:lnTo>
                <a:lnTo>
                  <a:pt x="1453" y="581"/>
                </a:lnTo>
                <a:lnTo>
                  <a:pt x="1162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593181" y="857861"/>
            <a:ext cx="635" cy="1270"/>
          </a:xfrm>
          <a:custGeom>
            <a:avLst/>
            <a:gdLst/>
            <a:ahLst/>
            <a:cxnLst/>
            <a:rect l="l" t="t" r="r" b="b"/>
            <a:pathLst>
              <a:path w="635" h="1269">
                <a:moveTo>
                  <a:pt x="0" y="1162"/>
                </a:moveTo>
                <a:lnTo>
                  <a:pt x="581" y="0"/>
                </a:lnTo>
                <a:lnTo>
                  <a:pt x="0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5530388" y="599133"/>
            <a:ext cx="3175" cy="635"/>
          </a:xfrm>
          <a:custGeom>
            <a:avLst/>
            <a:gdLst/>
            <a:ahLst/>
            <a:cxnLst/>
            <a:rect l="l" t="t" r="r" b="b"/>
            <a:pathLst>
              <a:path w="3175" h="634">
                <a:moveTo>
                  <a:pt x="2325" y="581"/>
                </a:moveTo>
                <a:lnTo>
                  <a:pt x="0" y="0"/>
                </a:lnTo>
                <a:lnTo>
                  <a:pt x="2907" y="0"/>
                </a:lnTo>
                <a:lnTo>
                  <a:pt x="2325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539691" y="244472"/>
            <a:ext cx="2540" cy="1905"/>
          </a:xfrm>
          <a:custGeom>
            <a:avLst/>
            <a:gdLst/>
            <a:ahLst/>
            <a:cxnLst/>
            <a:rect l="l" t="t" r="r" b="b"/>
            <a:pathLst>
              <a:path w="2539" h="1904">
                <a:moveTo>
                  <a:pt x="2325" y="1744"/>
                </a:moveTo>
                <a:lnTo>
                  <a:pt x="0" y="0"/>
                </a:lnTo>
                <a:lnTo>
                  <a:pt x="1744" y="581"/>
                </a:lnTo>
                <a:lnTo>
                  <a:pt x="2325" y="174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5588529" y="13652"/>
            <a:ext cx="5080" cy="2540"/>
          </a:xfrm>
          <a:custGeom>
            <a:avLst/>
            <a:gdLst/>
            <a:ahLst/>
            <a:cxnLst/>
            <a:rect l="l" t="t" r="r" b="b"/>
            <a:pathLst>
              <a:path w="5079" h="2539">
                <a:moveTo>
                  <a:pt x="4651" y="2325"/>
                </a:moveTo>
                <a:lnTo>
                  <a:pt x="4069" y="1744"/>
                </a:lnTo>
                <a:lnTo>
                  <a:pt x="2907" y="1162"/>
                </a:lnTo>
                <a:lnTo>
                  <a:pt x="0" y="0"/>
                </a:lnTo>
                <a:lnTo>
                  <a:pt x="1162" y="0"/>
                </a:lnTo>
                <a:lnTo>
                  <a:pt x="2325" y="581"/>
                </a:lnTo>
                <a:lnTo>
                  <a:pt x="4069" y="1162"/>
                </a:lnTo>
                <a:lnTo>
                  <a:pt x="4651" y="1744"/>
                </a:lnTo>
                <a:lnTo>
                  <a:pt x="4651" y="232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5530388" y="185750"/>
            <a:ext cx="3810" cy="2540"/>
          </a:xfrm>
          <a:custGeom>
            <a:avLst/>
            <a:gdLst/>
            <a:ahLst/>
            <a:cxnLst/>
            <a:rect l="l" t="t" r="r" b="b"/>
            <a:pathLst>
              <a:path w="3810" h="2539">
                <a:moveTo>
                  <a:pt x="1162" y="2325"/>
                </a:moveTo>
                <a:lnTo>
                  <a:pt x="0" y="1162"/>
                </a:lnTo>
                <a:lnTo>
                  <a:pt x="1162" y="581"/>
                </a:lnTo>
                <a:lnTo>
                  <a:pt x="1744" y="0"/>
                </a:lnTo>
                <a:lnTo>
                  <a:pt x="3488" y="1162"/>
                </a:lnTo>
                <a:lnTo>
                  <a:pt x="3488" y="1744"/>
                </a:lnTo>
                <a:lnTo>
                  <a:pt x="1162" y="232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5573407" y="13664"/>
            <a:ext cx="20955" cy="41275"/>
          </a:xfrm>
          <a:custGeom>
            <a:avLst/>
            <a:gdLst/>
            <a:ahLst/>
            <a:cxnLst/>
            <a:rect l="l" t="t" r="r" b="b"/>
            <a:pathLst>
              <a:path w="20954" h="41275">
                <a:moveTo>
                  <a:pt x="4064" y="40690"/>
                </a:moveTo>
                <a:lnTo>
                  <a:pt x="0" y="38950"/>
                </a:lnTo>
                <a:lnTo>
                  <a:pt x="2324" y="40106"/>
                </a:lnTo>
                <a:lnTo>
                  <a:pt x="4064" y="40690"/>
                </a:lnTo>
                <a:close/>
              </a:path>
              <a:path w="20954" h="41275">
                <a:moveTo>
                  <a:pt x="20929" y="2324"/>
                </a:moveTo>
                <a:lnTo>
                  <a:pt x="19761" y="1155"/>
                </a:lnTo>
                <a:lnTo>
                  <a:pt x="18021" y="0"/>
                </a:lnTo>
                <a:lnTo>
                  <a:pt x="18605" y="571"/>
                </a:lnTo>
                <a:lnTo>
                  <a:pt x="18605" y="1155"/>
                </a:lnTo>
                <a:lnTo>
                  <a:pt x="19189" y="1155"/>
                </a:lnTo>
                <a:lnTo>
                  <a:pt x="20345" y="2324"/>
                </a:lnTo>
                <a:lnTo>
                  <a:pt x="20929" y="232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5528062" y="182843"/>
            <a:ext cx="6350" cy="3175"/>
          </a:xfrm>
          <a:custGeom>
            <a:avLst/>
            <a:gdLst/>
            <a:ahLst/>
            <a:cxnLst/>
            <a:rect l="l" t="t" r="r" b="b"/>
            <a:pathLst>
              <a:path w="6350" h="3175">
                <a:moveTo>
                  <a:pt x="4651" y="2907"/>
                </a:moveTo>
                <a:lnTo>
                  <a:pt x="3488" y="2325"/>
                </a:lnTo>
                <a:lnTo>
                  <a:pt x="0" y="0"/>
                </a:lnTo>
                <a:lnTo>
                  <a:pt x="5814" y="1162"/>
                </a:lnTo>
                <a:lnTo>
                  <a:pt x="5814" y="1744"/>
                </a:lnTo>
                <a:lnTo>
                  <a:pt x="4651" y="290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562943" y="63664"/>
            <a:ext cx="10160" cy="16510"/>
          </a:xfrm>
          <a:custGeom>
            <a:avLst/>
            <a:gdLst/>
            <a:ahLst/>
            <a:cxnLst/>
            <a:rect l="l" t="t" r="r" b="b"/>
            <a:pathLst>
              <a:path w="10160" h="16509">
                <a:moveTo>
                  <a:pt x="1739" y="16281"/>
                </a:moveTo>
                <a:lnTo>
                  <a:pt x="1155" y="15697"/>
                </a:lnTo>
                <a:lnTo>
                  <a:pt x="0" y="15697"/>
                </a:lnTo>
                <a:lnTo>
                  <a:pt x="584" y="16281"/>
                </a:lnTo>
                <a:lnTo>
                  <a:pt x="1739" y="16281"/>
                </a:lnTo>
                <a:close/>
              </a:path>
              <a:path w="10160" h="16509">
                <a:moveTo>
                  <a:pt x="9880" y="0"/>
                </a:moveTo>
                <a:lnTo>
                  <a:pt x="7556" y="0"/>
                </a:lnTo>
                <a:lnTo>
                  <a:pt x="6388" y="571"/>
                </a:lnTo>
                <a:lnTo>
                  <a:pt x="5816" y="1155"/>
                </a:lnTo>
                <a:lnTo>
                  <a:pt x="9880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526900" y="592737"/>
            <a:ext cx="1905" cy="635"/>
          </a:xfrm>
          <a:custGeom>
            <a:avLst/>
            <a:gdLst/>
            <a:ahLst/>
            <a:cxnLst/>
            <a:rect l="l" t="t" r="r" b="b"/>
            <a:pathLst>
              <a:path w="1904" h="634">
                <a:moveTo>
                  <a:pt x="1162" y="581"/>
                </a:moveTo>
                <a:lnTo>
                  <a:pt x="0" y="0"/>
                </a:lnTo>
                <a:lnTo>
                  <a:pt x="1744" y="0"/>
                </a:lnTo>
                <a:lnTo>
                  <a:pt x="1162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5662943" y="688682"/>
            <a:ext cx="31750" cy="9525"/>
          </a:xfrm>
          <a:custGeom>
            <a:avLst/>
            <a:gdLst/>
            <a:ahLst/>
            <a:cxnLst/>
            <a:rect l="l" t="t" r="r" b="b"/>
            <a:pathLst>
              <a:path w="31750" h="9525">
                <a:moveTo>
                  <a:pt x="1168" y="4064"/>
                </a:moveTo>
                <a:lnTo>
                  <a:pt x="0" y="4064"/>
                </a:lnTo>
                <a:lnTo>
                  <a:pt x="584" y="4648"/>
                </a:lnTo>
                <a:lnTo>
                  <a:pt x="1168" y="4064"/>
                </a:lnTo>
                <a:close/>
              </a:path>
              <a:path w="31750" h="9525">
                <a:moveTo>
                  <a:pt x="2908" y="4648"/>
                </a:moveTo>
                <a:lnTo>
                  <a:pt x="2324" y="4064"/>
                </a:lnTo>
                <a:lnTo>
                  <a:pt x="1168" y="4648"/>
                </a:lnTo>
                <a:lnTo>
                  <a:pt x="2908" y="4648"/>
                </a:lnTo>
                <a:close/>
              </a:path>
              <a:path w="31750" h="9525">
                <a:moveTo>
                  <a:pt x="5816" y="4648"/>
                </a:moveTo>
                <a:lnTo>
                  <a:pt x="2908" y="4064"/>
                </a:lnTo>
                <a:lnTo>
                  <a:pt x="2908" y="4648"/>
                </a:lnTo>
                <a:lnTo>
                  <a:pt x="2908" y="5232"/>
                </a:lnTo>
                <a:lnTo>
                  <a:pt x="5816" y="4648"/>
                </a:lnTo>
                <a:close/>
              </a:path>
              <a:path w="31750" h="9525">
                <a:moveTo>
                  <a:pt x="31394" y="0"/>
                </a:moveTo>
                <a:lnTo>
                  <a:pt x="25895" y="673"/>
                </a:lnTo>
                <a:lnTo>
                  <a:pt x="19265" y="1879"/>
                </a:lnTo>
                <a:lnTo>
                  <a:pt x="11861" y="3759"/>
                </a:lnTo>
                <a:lnTo>
                  <a:pt x="4076" y="6388"/>
                </a:lnTo>
                <a:lnTo>
                  <a:pt x="10287" y="5270"/>
                </a:lnTo>
                <a:lnTo>
                  <a:pt x="17475" y="4343"/>
                </a:lnTo>
                <a:lnTo>
                  <a:pt x="25006" y="2895"/>
                </a:lnTo>
                <a:lnTo>
                  <a:pt x="26746" y="3479"/>
                </a:lnTo>
                <a:lnTo>
                  <a:pt x="21513" y="5803"/>
                </a:lnTo>
                <a:lnTo>
                  <a:pt x="17449" y="6972"/>
                </a:lnTo>
                <a:lnTo>
                  <a:pt x="20345" y="6388"/>
                </a:lnTo>
                <a:lnTo>
                  <a:pt x="15113" y="9296"/>
                </a:lnTo>
                <a:lnTo>
                  <a:pt x="22682" y="7556"/>
                </a:lnTo>
                <a:lnTo>
                  <a:pt x="31394" y="3479"/>
                </a:lnTo>
                <a:lnTo>
                  <a:pt x="31394" y="1739"/>
                </a:lnTo>
                <a:lnTo>
                  <a:pt x="23253" y="2324"/>
                </a:lnTo>
                <a:lnTo>
                  <a:pt x="25577" y="1155"/>
                </a:lnTo>
                <a:lnTo>
                  <a:pt x="29070" y="571"/>
                </a:lnTo>
                <a:lnTo>
                  <a:pt x="31394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5620507" y="859605"/>
            <a:ext cx="635" cy="1270"/>
          </a:xfrm>
          <a:custGeom>
            <a:avLst/>
            <a:gdLst/>
            <a:ahLst/>
            <a:cxnLst/>
            <a:rect l="l" t="t" r="r" b="b"/>
            <a:pathLst>
              <a:path w="635" h="1269">
                <a:moveTo>
                  <a:pt x="0" y="0"/>
                </a:moveTo>
                <a:close/>
              </a:path>
              <a:path w="635" h="1269">
                <a:moveTo>
                  <a:pt x="581" y="1162"/>
                </a:moveTo>
                <a:lnTo>
                  <a:pt x="0" y="581"/>
                </a:lnTo>
                <a:lnTo>
                  <a:pt x="0" y="0"/>
                </a:lnTo>
                <a:lnTo>
                  <a:pt x="581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5621088" y="88654"/>
            <a:ext cx="9525" cy="3810"/>
          </a:xfrm>
          <a:custGeom>
            <a:avLst/>
            <a:gdLst/>
            <a:ahLst/>
            <a:cxnLst/>
            <a:rect l="l" t="t" r="r" b="b"/>
            <a:pathLst>
              <a:path w="9525" h="3809">
                <a:moveTo>
                  <a:pt x="2325" y="2907"/>
                </a:moveTo>
                <a:lnTo>
                  <a:pt x="0" y="2907"/>
                </a:lnTo>
                <a:lnTo>
                  <a:pt x="0" y="0"/>
                </a:lnTo>
                <a:lnTo>
                  <a:pt x="2325" y="2907"/>
                </a:lnTo>
                <a:close/>
              </a:path>
              <a:path w="9525" h="3809">
                <a:moveTo>
                  <a:pt x="3488" y="3003"/>
                </a:moveTo>
                <a:lnTo>
                  <a:pt x="2325" y="2907"/>
                </a:lnTo>
                <a:lnTo>
                  <a:pt x="2907" y="2907"/>
                </a:lnTo>
                <a:lnTo>
                  <a:pt x="3488" y="3003"/>
                </a:lnTo>
                <a:close/>
              </a:path>
              <a:path w="9525" h="3809">
                <a:moveTo>
                  <a:pt x="9302" y="3488"/>
                </a:moveTo>
                <a:lnTo>
                  <a:pt x="6395" y="3488"/>
                </a:lnTo>
                <a:lnTo>
                  <a:pt x="3488" y="3003"/>
                </a:lnTo>
                <a:lnTo>
                  <a:pt x="9302" y="34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5670508" y="698554"/>
            <a:ext cx="13970" cy="3810"/>
          </a:xfrm>
          <a:custGeom>
            <a:avLst/>
            <a:gdLst/>
            <a:ahLst/>
            <a:cxnLst/>
            <a:rect l="l" t="t" r="r" b="b"/>
            <a:pathLst>
              <a:path w="13970" h="3809">
                <a:moveTo>
                  <a:pt x="3488" y="3488"/>
                </a:moveTo>
                <a:lnTo>
                  <a:pt x="0" y="2907"/>
                </a:lnTo>
                <a:lnTo>
                  <a:pt x="12209" y="0"/>
                </a:lnTo>
                <a:lnTo>
                  <a:pt x="13953" y="581"/>
                </a:lnTo>
                <a:lnTo>
                  <a:pt x="6976" y="2907"/>
                </a:lnTo>
                <a:lnTo>
                  <a:pt x="3488" y="34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5671671" y="930537"/>
            <a:ext cx="1270" cy="1905"/>
          </a:xfrm>
          <a:custGeom>
            <a:avLst/>
            <a:gdLst/>
            <a:ahLst/>
            <a:cxnLst/>
            <a:rect l="l" t="t" r="r" b="b"/>
            <a:pathLst>
              <a:path w="1270" h="1905">
                <a:moveTo>
                  <a:pt x="0" y="1744"/>
                </a:moveTo>
                <a:lnTo>
                  <a:pt x="581" y="581"/>
                </a:lnTo>
                <a:lnTo>
                  <a:pt x="1162" y="0"/>
                </a:lnTo>
                <a:lnTo>
                  <a:pt x="581" y="1162"/>
                </a:lnTo>
                <a:lnTo>
                  <a:pt x="0" y="174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5784465" y="1011353"/>
            <a:ext cx="5080" cy="5715"/>
          </a:xfrm>
          <a:custGeom>
            <a:avLst/>
            <a:gdLst/>
            <a:ahLst/>
            <a:cxnLst/>
            <a:rect l="l" t="t" r="r" b="b"/>
            <a:pathLst>
              <a:path w="5079" h="5715">
                <a:moveTo>
                  <a:pt x="0" y="5232"/>
                </a:moveTo>
                <a:lnTo>
                  <a:pt x="2325" y="0"/>
                </a:lnTo>
                <a:lnTo>
                  <a:pt x="3488" y="581"/>
                </a:lnTo>
                <a:lnTo>
                  <a:pt x="4651" y="1744"/>
                </a:lnTo>
                <a:lnTo>
                  <a:pt x="2907" y="2325"/>
                </a:lnTo>
                <a:lnTo>
                  <a:pt x="1744" y="4069"/>
                </a:lnTo>
                <a:lnTo>
                  <a:pt x="0" y="523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5615851" y="859027"/>
            <a:ext cx="33655" cy="45720"/>
          </a:xfrm>
          <a:custGeom>
            <a:avLst/>
            <a:gdLst/>
            <a:ahLst/>
            <a:cxnLst/>
            <a:rect l="l" t="t" r="r" b="b"/>
            <a:pathLst>
              <a:path w="33654" h="45719">
                <a:moveTo>
                  <a:pt x="1739" y="1168"/>
                </a:moveTo>
                <a:lnTo>
                  <a:pt x="584" y="1752"/>
                </a:lnTo>
                <a:lnTo>
                  <a:pt x="0" y="2324"/>
                </a:lnTo>
                <a:lnTo>
                  <a:pt x="1739" y="1168"/>
                </a:lnTo>
                <a:close/>
              </a:path>
              <a:path w="33654" h="45719">
                <a:moveTo>
                  <a:pt x="3492" y="0"/>
                </a:moveTo>
                <a:lnTo>
                  <a:pt x="2908" y="0"/>
                </a:lnTo>
                <a:lnTo>
                  <a:pt x="1739" y="1168"/>
                </a:lnTo>
                <a:lnTo>
                  <a:pt x="2908" y="584"/>
                </a:lnTo>
                <a:lnTo>
                  <a:pt x="3492" y="584"/>
                </a:lnTo>
                <a:lnTo>
                  <a:pt x="3492" y="0"/>
                </a:lnTo>
                <a:close/>
              </a:path>
              <a:path w="33654" h="45719">
                <a:moveTo>
                  <a:pt x="33464" y="44107"/>
                </a:moveTo>
                <a:lnTo>
                  <a:pt x="31978" y="45351"/>
                </a:lnTo>
                <a:lnTo>
                  <a:pt x="33134" y="44767"/>
                </a:lnTo>
                <a:lnTo>
                  <a:pt x="33464" y="4410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5788535" y="1012516"/>
            <a:ext cx="3175" cy="3810"/>
          </a:xfrm>
          <a:custGeom>
            <a:avLst/>
            <a:gdLst/>
            <a:ahLst/>
            <a:cxnLst/>
            <a:rect l="l" t="t" r="r" b="b"/>
            <a:pathLst>
              <a:path w="3175" h="3809">
                <a:moveTo>
                  <a:pt x="1744" y="3488"/>
                </a:moveTo>
                <a:lnTo>
                  <a:pt x="581" y="1744"/>
                </a:lnTo>
                <a:lnTo>
                  <a:pt x="0" y="581"/>
                </a:lnTo>
                <a:lnTo>
                  <a:pt x="1744" y="0"/>
                </a:lnTo>
                <a:lnTo>
                  <a:pt x="2907" y="0"/>
                </a:lnTo>
                <a:lnTo>
                  <a:pt x="2907" y="2325"/>
                </a:lnTo>
                <a:lnTo>
                  <a:pt x="1744" y="34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5703649" y="835186"/>
            <a:ext cx="11430" cy="5715"/>
          </a:xfrm>
          <a:custGeom>
            <a:avLst/>
            <a:gdLst/>
            <a:ahLst/>
            <a:cxnLst/>
            <a:rect l="l" t="t" r="r" b="b"/>
            <a:pathLst>
              <a:path w="11429" h="5715">
                <a:moveTo>
                  <a:pt x="2907" y="5232"/>
                </a:moveTo>
                <a:lnTo>
                  <a:pt x="0" y="581"/>
                </a:lnTo>
                <a:lnTo>
                  <a:pt x="4651" y="3488"/>
                </a:lnTo>
                <a:lnTo>
                  <a:pt x="11046" y="0"/>
                </a:lnTo>
                <a:lnTo>
                  <a:pt x="5232" y="3488"/>
                </a:lnTo>
                <a:lnTo>
                  <a:pt x="2907" y="523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6102496" y="187494"/>
            <a:ext cx="13970" cy="3175"/>
          </a:xfrm>
          <a:custGeom>
            <a:avLst/>
            <a:gdLst/>
            <a:ahLst/>
            <a:cxnLst/>
            <a:rect l="l" t="t" r="r" b="b"/>
            <a:pathLst>
              <a:path w="13970" h="3175">
                <a:moveTo>
                  <a:pt x="13953" y="2907"/>
                </a:moveTo>
                <a:lnTo>
                  <a:pt x="1162" y="2325"/>
                </a:lnTo>
                <a:lnTo>
                  <a:pt x="0" y="1162"/>
                </a:lnTo>
                <a:lnTo>
                  <a:pt x="6976" y="0"/>
                </a:lnTo>
                <a:lnTo>
                  <a:pt x="10465" y="581"/>
                </a:lnTo>
                <a:lnTo>
                  <a:pt x="13953" y="290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5607134" y="217728"/>
            <a:ext cx="1270" cy="635"/>
          </a:xfrm>
          <a:custGeom>
            <a:avLst/>
            <a:gdLst/>
            <a:ahLst/>
            <a:cxnLst/>
            <a:rect l="l" t="t" r="r" b="b"/>
            <a:pathLst>
              <a:path w="1270" h="635">
                <a:moveTo>
                  <a:pt x="1162" y="581"/>
                </a:moveTo>
                <a:lnTo>
                  <a:pt x="0" y="581"/>
                </a:lnTo>
                <a:lnTo>
                  <a:pt x="0" y="0"/>
                </a:lnTo>
                <a:lnTo>
                  <a:pt x="1162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5598995" y="439245"/>
            <a:ext cx="6985" cy="2540"/>
          </a:xfrm>
          <a:custGeom>
            <a:avLst/>
            <a:gdLst/>
            <a:ahLst/>
            <a:cxnLst/>
            <a:rect l="l" t="t" r="r" b="b"/>
            <a:pathLst>
              <a:path w="6985" h="2540">
                <a:moveTo>
                  <a:pt x="0" y="2325"/>
                </a:moveTo>
                <a:lnTo>
                  <a:pt x="4069" y="0"/>
                </a:lnTo>
                <a:lnTo>
                  <a:pt x="6976" y="0"/>
                </a:lnTo>
                <a:lnTo>
                  <a:pt x="3488" y="1744"/>
                </a:lnTo>
                <a:lnTo>
                  <a:pt x="0" y="232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6121683" y="119469"/>
            <a:ext cx="10795" cy="3175"/>
          </a:xfrm>
          <a:custGeom>
            <a:avLst/>
            <a:gdLst/>
            <a:ahLst/>
            <a:cxnLst/>
            <a:rect l="l" t="t" r="r" b="b"/>
            <a:pathLst>
              <a:path w="10795" h="3175">
                <a:moveTo>
                  <a:pt x="10465" y="2907"/>
                </a:moveTo>
                <a:lnTo>
                  <a:pt x="7558" y="581"/>
                </a:lnTo>
                <a:lnTo>
                  <a:pt x="0" y="581"/>
                </a:lnTo>
                <a:lnTo>
                  <a:pt x="2907" y="0"/>
                </a:lnTo>
                <a:lnTo>
                  <a:pt x="9302" y="0"/>
                </a:lnTo>
                <a:lnTo>
                  <a:pt x="10465" y="290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5601902" y="226449"/>
            <a:ext cx="1270" cy="635"/>
          </a:xfrm>
          <a:custGeom>
            <a:avLst/>
            <a:gdLst/>
            <a:ahLst/>
            <a:cxnLst/>
            <a:rect l="l" t="t" r="r" b="b"/>
            <a:pathLst>
              <a:path w="1270" h="635">
                <a:moveTo>
                  <a:pt x="1162" y="581"/>
                </a:moveTo>
                <a:lnTo>
                  <a:pt x="581" y="581"/>
                </a:lnTo>
                <a:lnTo>
                  <a:pt x="0" y="0"/>
                </a:lnTo>
                <a:lnTo>
                  <a:pt x="581" y="0"/>
                </a:lnTo>
                <a:lnTo>
                  <a:pt x="1162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6267617" y="572388"/>
            <a:ext cx="1905" cy="5080"/>
          </a:xfrm>
          <a:custGeom>
            <a:avLst/>
            <a:gdLst/>
            <a:ahLst/>
            <a:cxnLst/>
            <a:rect l="l" t="t" r="r" b="b"/>
            <a:pathLst>
              <a:path w="1904" h="5079">
                <a:moveTo>
                  <a:pt x="1162" y="4651"/>
                </a:moveTo>
                <a:lnTo>
                  <a:pt x="0" y="0"/>
                </a:lnTo>
                <a:lnTo>
                  <a:pt x="1162" y="1162"/>
                </a:lnTo>
                <a:lnTo>
                  <a:pt x="1744" y="2907"/>
                </a:lnTo>
                <a:lnTo>
                  <a:pt x="1162" y="465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5599576" y="449710"/>
            <a:ext cx="1905" cy="3175"/>
          </a:xfrm>
          <a:custGeom>
            <a:avLst/>
            <a:gdLst/>
            <a:ahLst/>
            <a:cxnLst/>
            <a:rect l="l" t="t" r="r" b="b"/>
            <a:pathLst>
              <a:path w="1904" h="3175">
                <a:moveTo>
                  <a:pt x="581" y="2907"/>
                </a:moveTo>
                <a:lnTo>
                  <a:pt x="0" y="1744"/>
                </a:lnTo>
                <a:lnTo>
                  <a:pt x="1744" y="0"/>
                </a:lnTo>
                <a:lnTo>
                  <a:pt x="581" y="290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6239709" y="36909"/>
            <a:ext cx="8255" cy="4445"/>
          </a:xfrm>
          <a:custGeom>
            <a:avLst/>
            <a:gdLst/>
            <a:ahLst/>
            <a:cxnLst/>
            <a:rect l="l" t="t" r="r" b="b"/>
            <a:pathLst>
              <a:path w="8254" h="4445">
                <a:moveTo>
                  <a:pt x="0" y="4069"/>
                </a:moveTo>
                <a:lnTo>
                  <a:pt x="5232" y="0"/>
                </a:lnTo>
                <a:lnTo>
                  <a:pt x="8139" y="581"/>
                </a:lnTo>
                <a:lnTo>
                  <a:pt x="0" y="406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6273431" y="586342"/>
            <a:ext cx="5080" cy="6985"/>
          </a:xfrm>
          <a:custGeom>
            <a:avLst/>
            <a:gdLst/>
            <a:ahLst/>
            <a:cxnLst/>
            <a:rect l="l" t="t" r="r" b="b"/>
            <a:pathLst>
              <a:path w="5079" h="6984">
                <a:moveTo>
                  <a:pt x="0" y="6395"/>
                </a:moveTo>
                <a:lnTo>
                  <a:pt x="2325" y="2907"/>
                </a:lnTo>
                <a:lnTo>
                  <a:pt x="4651" y="0"/>
                </a:lnTo>
                <a:lnTo>
                  <a:pt x="2325" y="5232"/>
                </a:lnTo>
                <a:lnTo>
                  <a:pt x="1162" y="5814"/>
                </a:lnTo>
                <a:lnTo>
                  <a:pt x="581" y="5814"/>
                </a:lnTo>
                <a:lnTo>
                  <a:pt x="0" y="639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6311223" y="275869"/>
            <a:ext cx="11430" cy="5080"/>
          </a:xfrm>
          <a:custGeom>
            <a:avLst/>
            <a:gdLst/>
            <a:ahLst/>
            <a:cxnLst/>
            <a:rect l="l" t="t" r="r" b="b"/>
            <a:pathLst>
              <a:path w="11429" h="5079">
                <a:moveTo>
                  <a:pt x="2325" y="4651"/>
                </a:moveTo>
                <a:lnTo>
                  <a:pt x="0" y="0"/>
                </a:lnTo>
                <a:lnTo>
                  <a:pt x="3979" y="3410"/>
                </a:lnTo>
                <a:lnTo>
                  <a:pt x="2325" y="4651"/>
                </a:lnTo>
                <a:close/>
              </a:path>
              <a:path w="11429" h="5079">
                <a:moveTo>
                  <a:pt x="4069" y="3488"/>
                </a:moveTo>
                <a:lnTo>
                  <a:pt x="4651" y="2907"/>
                </a:lnTo>
                <a:lnTo>
                  <a:pt x="8139" y="1744"/>
                </a:lnTo>
                <a:lnTo>
                  <a:pt x="11046" y="1162"/>
                </a:lnTo>
                <a:lnTo>
                  <a:pt x="4069" y="34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5641438" y="541573"/>
            <a:ext cx="3810" cy="2540"/>
          </a:xfrm>
          <a:custGeom>
            <a:avLst/>
            <a:gdLst/>
            <a:ahLst/>
            <a:cxnLst/>
            <a:rect l="l" t="t" r="r" b="b"/>
            <a:pathLst>
              <a:path w="3810" h="2540">
                <a:moveTo>
                  <a:pt x="1744" y="2325"/>
                </a:moveTo>
                <a:lnTo>
                  <a:pt x="581" y="1744"/>
                </a:lnTo>
                <a:lnTo>
                  <a:pt x="0" y="1162"/>
                </a:lnTo>
                <a:lnTo>
                  <a:pt x="1744" y="0"/>
                </a:lnTo>
                <a:lnTo>
                  <a:pt x="3488" y="0"/>
                </a:lnTo>
                <a:lnTo>
                  <a:pt x="2325" y="1162"/>
                </a:lnTo>
                <a:lnTo>
                  <a:pt x="1744" y="232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5655970" y="640422"/>
            <a:ext cx="12065" cy="44450"/>
          </a:xfrm>
          <a:custGeom>
            <a:avLst/>
            <a:gdLst/>
            <a:ahLst/>
            <a:cxnLst/>
            <a:rect l="l" t="t" r="r" b="b"/>
            <a:pathLst>
              <a:path w="12064" h="44450">
                <a:moveTo>
                  <a:pt x="3479" y="0"/>
                </a:moveTo>
                <a:lnTo>
                  <a:pt x="0" y="2324"/>
                </a:lnTo>
                <a:lnTo>
                  <a:pt x="2324" y="1739"/>
                </a:lnTo>
                <a:lnTo>
                  <a:pt x="3479" y="584"/>
                </a:lnTo>
                <a:lnTo>
                  <a:pt x="3479" y="0"/>
                </a:lnTo>
                <a:close/>
              </a:path>
              <a:path w="12064" h="44450">
                <a:moveTo>
                  <a:pt x="5232" y="9880"/>
                </a:moveTo>
                <a:lnTo>
                  <a:pt x="2908" y="10464"/>
                </a:lnTo>
                <a:lnTo>
                  <a:pt x="4064" y="10464"/>
                </a:lnTo>
                <a:lnTo>
                  <a:pt x="5232" y="9880"/>
                </a:lnTo>
                <a:close/>
              </a:path>
              <a:path w="12064" h="44450">
                <a:moveTo>
                  <a:pt x="6972" y="43027"/>
                </a:moveTo>
                <a:lnTo>
                  <a:pt x="6388" y="42443"/>
                </a:lnTo>
                <a:lnTo>
                  <a:pt x="6388" y="43027"/>
                </a:lnTo>
                <a:lnTo>
                  <a:pt x="6972" y="43027"/>
                </a:lnTo>
                <a:close/>
              </a:path>
              <a:path w="12064" h="44450">
                <a:moveTo>
                  <a:pt x="8140" y="44183"/>
                </a:moveTo>
                <a:lnTo>
                  <a:pt x="7556" y="43599"/>
                </a:lnTo>
                <a:lnTo>
                  <a:pt x="6388" y="43599"/>
                </a:lnTo>
                <a:lnTo>
                  <a:pt x="5816" y="44183"/>
                </a:lnTo>
                <a:lnTo>
                  <a:pt x="8140" y="44183"/>
                </a:lnTo>
                <a:close/>
              </a:path>
              <a:path w="12064" h="44450">
                <a:moveTo>
                  <a:pt x="11620" y="42443"/>
                </a:moveTo>
                <a:lnTo>
                  <a:pt x="8712" y="43027"/>
                </a:lnTo>
                <a:lnTo>
                  <a:pt x="6972" y="43027"/>
                </a:lnTo>
                <a:lnTo>
                  <a:pt x="7556" y="43599"/>
                </a:lnTo>
                <a:lnTo>
                  <a:pt x="9296" y="43027"/>
                </a:lnTo>
                <a:lnTo>
                  <a:pt x="10464" y="43027"/>
                </a:lnTo>
                <a:lnTo>
                  <a:pt x="11620" y="4244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5603646" y="211913"/>
            <a:ext cx="2540" cy="635"/>
          </a:xfrm>
          <a:custGeom>
            <a:avLst/>
            <a:gdLst/>
            <a:ahLst/>
            <a:cxnLst/>
            <a:rect l="l" t="t" r="r" b="b"/>
            <a:pathLst>
              <a:path w="2539" h="635">
                <a:moveTo>
                  <a:pt x="2325" y="581"/>
                </a:moveTo>
                <a:lnTo>
                  <a:pt x="0" y="581"/>
                </a:lnTo>
                <a:lnTo>
                  <a:pt x="0" y="0"/>
                </a:lnTo>
                <a:lnTo>
                  <a:pt x="2325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5614693" y="501456"/>
            <a:ext cx="3175" cy="1270"/>
          </a:xfrm>
          <a:custGeom>
            <a:avLst/>
            <a:gdLst/>
            <a:ahLst/>
            <a:cxnLst/>
            <a:rect l="l" t="t" r="r" b="b"/>
            <a:pathLst>
              <a:path w="3175" h="1270">
                <a:moveTo>
                  <a:pt x="2907" y="1162"/>
                </a:moveTo>
                <a:lnTo>
                  <a:pt x="1162" y="581"/>
                </a:lnTo>
                <a:lnTo>
                  <a:pt x="0" y="0"/>
                </a:lnTo>
                <a:lnTo>
                  <a:pt x="2907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5657136" y="628204"/>
            <a:ext cx="2540" cy="1270"/>
          </a:xfrm>
          <a:custGeom>
            <a:avLst/>
            <a:gdLst/>
            <a:ahLst/>
            <a:cxnLst/>
            <a:rect l="l" t="t" r="r" b="b"/>
            <a:pathLst>
              <a:path w="2539" h="1270">
                <a:moveTo>
                  <a:pt x="0" y="1162"/>
                </a:moveTo>
                <a:lnTo>
                  <a:pt x="0" y="581"/>
                </a:lnTo>
                <a:lnTo>
                  <a:pt x="1162" y="0"/>
                </a:lnTo>
                <a:lnTo>
                  <a:pt x="2325" y="0"/>
                </a:lnTo>
                <a:lnTo>
                  <a:pt x="1162" y="0"/>
                </a:lnTo>
                <a:lnTo>
                  <a:pt x="0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5599576" y="452618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4">
                <a:moveTo>
                  <a:pt x="0" y="581"/>
                </a:moveTo>
                <a:lnTo>
                  <a:pt x="581" y="0"/>
                </a:lnTo>
                <a:lnTo>
                  <a:pt x="0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5642019" y="543318"/>
            <a:ext cx="6985" cy="1905"/>
          </a:xfrm>
          <a:custGeom>
            <a:avLst/>
            <a:gdLst/>
            <a:ahLst/>
            <a:cxnLst/>
            <a:rect l="l" t="t" r="r" b="b"/>
            <a:pathLst>
              <a:path w="6985" h="1904">
                <a:moveTo>
                  <a:pt x="0" y="1744"/>
                </a:moveTo>
                <a:lnTo>
                  <a:pt x="581" y="1162"/>
                </a:lnTo>
                <a:lnTo>
                  <a:pt x="1162" y="0"/>
                </a:lnTo>
                <a:lnTo>
                  <a:pt x="2325" y="0"/>
                </a:lnTo>
                <a:lnTo>
                  <a:pt x="4651" y="581"/>
                </a:lnTo>
                <a:lnTo>
                  <a:pt x="6395" y="581"/>
                </a:lnTo>
                <a:lnTo>
                  <a:pt x="0" y="174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6117031" y="220064"/>
            <a:ext cx="6350" cy="3810"/>
          </a:xfrm>
          <a:custGeom>
            <a:avLst/>
            <a:gdLst/>
            <a:ahLst/>
            <a:cxnLst/>
            <a:rect l="l" t="t" r="r" b="b"/>
            <a:pathLst>
              <a:path w="6350" h="3810">
                <a:moveTo>
                  <a:pt x="4064" y="1155"/>
                </a:moveTo>
                <a:lnTo>
                  <a:pt x="1155" y="1155"/>
                </a:lnTo>
                <a:lnTo>
                  <a:pt x="0" y="1739"/>
                </a:lnTo>
                <a:lnTo>
                  <a:pt x="4064" y="1739"/>
                </a:lnTo>
                <a:lnTo>
                  <a:pt x="4064" y="1155"/>
                </a:lnTo>
                <a:close/>
              </a:path>
              <a:path w="6350" h="3810">
                <a:moveTo>
                  <a:pt x="4648" y="1739"/>
                </a:moveTo>
                <a:lnTo>
                  <a:pt x="4064" y="1739"/>
                </a:lnTo>
                <a:lnTo>
                  <a:pt x="4648" y="2324"/>
                </a:lnTo>
                <a:lnTo>
                  <a:pt x="4648" y="1739"/>
                </a:lnTo>
                <a:close/>
              </a:path>
              <a:path w="6350" h="3810">
                <a:moveTo>
                  <a:pt x="5232" y="3479"/>
                </a:moveTo>
                <a:lnTo>
                  <a:pt x="4940" y="3187"/>
                </a:lnTo>
                <a:lnTo>
                  <a:pt x="4648" y="3479"/>
                </a:lnTo>
                <a:lnTo>
                  <a:pt x="5232" y="3479"/>
                </a:lnTo>
                <a:close/>
              </a:path>
              <a:path w="6350" h="3810">
                <a:moveTo>
                  <a:pt x="5232" y="2324"/>
                </a:moveTo>
                <a:lnTo>
                  <a:pt x="4648" y="2324"/>
                </a:lnTo>
                <a:lnTo>
                  <a:pt x="4648" y="2895"/>
                </a:lnTo>
                <a:lnTo>
                  <a:pt x="4940" y="3187"/>
                </a:lnTo>
                <a:lnTo>
                  <a:pt x="5232" y="2895"/>
                </a:lnTo>
                <a:lnTo>
                  <a:pt x="5232" y="2324"/>
                </a:lnTo>
                <a:close/>
              </a:path>
              <a:path w="6350" h="3810">
                <a:moveTo>
                  <a:pt x="5803" y="1155"/>
                </a:moveTo>
                <a:lnTo>
                  <a:pt x="5232" y="571"/>
                </a:lnTo>
                <a:lnTo>
                  <a:pt x="4064" y="571"/>
                </a:lnTo>
                <a:lnTo>
                  <a:pt x="2324" y="0"/>
                </a:lnTo>
                <a:lnTo>
                  <a:pt x="2895" y="571"/>
                </a:lnTo>
                <a:lnTo>
                  <a:pt x="3479" y="571"/>
                </a:lnTo>
                <a:lnTo>
                  <a:pt x="4064" y="1155"/>
                </a:lnTo>
                <a:lnTo>
                  <a:pt x="5803" y="115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5685044" y="686926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4">
                <a:moveTo>
                  <a:pt x="0" y="581"/>
                </a:moveTo>
                <a:lnTo>
                  <a:pt x="581" y="0"/>
                </a:lnTo>
                <a:lnTo>
                  <a:pt x="0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5626321" y="37490"/>
            <a:ext cx="1270" cy="635"/>
          </a:xfrm>
          <a:custGeom>
            <a:avLst/>
            <a:gdLst/>
            <a:ahLst/>
            <a:cxnLst/>
            <a:rect l="l" t="t" r="r" b="b"/>
            <a:pathLst>
              <a:path w="1270" h="634">
                <a:moveTo>
                  <a:pt x="1162" y="581"/>
                </a:moveTo>
                <a:lnTo>
                  <a:pt x="581" y="581"/>
                </a:lnTo>
                <a:lnTo>
                  <a:pt x="0" y="0"/>
                </a:lnTo>
                <a:lnTo>
                  <a:pt x="1162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6215290" y="509596"/>
            <a:ext cx="3810" cy="635"/>
          </a:xfrm>
          <a:custGeom>
            <a:avLst/>
            <a:gdLst/>
            <a:ahLst/>
            <a:cxnLst/>
            <a:rect l="l" t="t" r="r" b="b"/>
            <a:pathLst>
              <a:path w="3810" h="634">
                <a:moveTo>
                  <a:pt x="3488" y="581"/>
                </a:moveTo>
                <a:lnTo>
                  <a:pt x="581" y="581"/>
                </a:lnTo>
                <a:lnTo>
                  <a:pt x="581" y="0"/>
                </a:lnTo>
                <a:lnTo>
                  <a:pt x="0" y="0"/>
                </a:lnTo>
                <a:lnTo>
                  <a:pt x="2325" y="0"/>
                </a:lnTo>
                <a:lnTo>
                  <a:pt x="3488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6126334" y="311916"/>
            <a:ext cx="2540" cy="1270"/>
          </a:xfrm>
          <a:custGeom>
            <a:avLst/>
            <a:gdLst/>
            <a:ahLst/>
            <a:cxnLst/>
            <a:rect l="l" t="t" r="r" b="b"/>
            <a:pathLst>
              <a:path w="2539" h="1270">
                <a:moveTo>
                  <a:pt x="1162" y="1162"/>
                </a:moveTo>
                <a:lnTo>
                  <a:pt x="0" y="1162"/>
                </a:lnTo>
                <a:lnTo>
                  <a:pt x="581" y="581"/>
                </a:lnTo>
                <a:lnTo>
                  <a:pt x="1744" y="0"/>
                </a:lnTo>
                <a:lnTo>
                  <a:pt x="2325" y="0"/>
                </a:lnTo>
                <a:lnTo>
                  <a:pt x="1162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6167033" y="451455"/>
            <a:ext cx="4445" cy="3810"/>
          </a:xfrm>
          <a:custGeom>
            <a:avLst/>
            <a:gdLst/>
            <a:ahLst/>
            <a:cxnLst/>
            <a:rect l="l" t="t" r="r" b="b"/>
            <a:pathLst>
              <a:path w="4445" h="3809">
                <a:moveTo>
                  <a:pt x="2325" y="3488"/>
                </a:moveTo>
                <a:lnTo>
                  <a:pt x="0" y="3488"/>
                </a:lnTo>
                <a:lnTo>
                  <a:pt x="1162" y="0"/>
                </a:lnTo>
                <a:lnTo>
                  <a:pt x="2907" y="581"/>
                </a:lnTo>
                <a:lnTo>
                  <a:pt x="4069" y="1744"/>
                </a:lnTo>
                <a:lnTo>
                  <a:pt x="2325" y="34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6121683" y="275287"/>
            <a:ext cx="5080" cy="635"/>
          </a:xfrm>
          <a:custGeom>
            <a:avLst/>
            <a:gdLst/>
            <a:ahLst/>
            <a:cxnLst/>
            <a:rect l="l" t="t" r="r" b="b"/>
            <a:pathLst>
              <a:path w="5079" h="635">
                <a:moveTo>
                  <a:pt x="1162" y="581"/>
                </a:moveTo>
                <a:lnTo>
                  <a:pt x="2907" y="0"/>
                </a:lnTo>
                <a:lnTo>
                  <a:pt x="4651" y="0"/>
                </a:lnTo>
                <a:lnTo>
                  <a:pt x="0" y="581"/>
                </a:lnTo>
                <a:lnTo>
                  <a:pt x="1162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6162382" y="449129"/>
            <a:ext cx="6350" cy="3175"/>
          </a:xfrm>
          <a:custGeom>
            <a:avLst/>
            <a:gdLst/>
            <a:ahLst/>
            <a:cxnLst/>
            <a:rect l="l" t="t" r="r" b="b"/>
            <a:pathLst>
              <a:path w="6350" h="3175">
                <a:moveTo>
                  <a:pt x="5814" y="2907"/>
                </a:moveTo>
                <a:lnTo>
                  <a:pt x="4069" y="2325"/>
                </a:lnTo>
                <a:lnTo>
                  <a:pt x="0" y="2325"/>
                </a:lnTo>
                <a:lnTo>
                  <a:pt x="5814" y="0"/>
                </a:lnTo>
                <a:lnTo>
                  <a:pt x="5814" y="290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6840888" y="50281"/>
            <a:ext cx="12700" cy="8890"/>
          </a:xfrm>
          <a:custGeom>
            <a:avLst/>
            <a:gdLst/>
            <a:ahLst/>
            <a:cxnLst/>
            <a:rect l="l" t="t" r="r" b="b"/>
            <a:pathLst>
              <a:path w="12700" h="8890">
                <a:moveTo>
                  <a:pt x="5814" y="8721"/>
                </a:moveTo>
                <a:lnTo>
                  <a:pt x="0" y="3488"/>
                </a:lnTo>
                <a:lnTo>
                  <a:pt x="12209" y="4069"/>
                </a:lnTo>
                <a:lnTo>
                  <a:pt x="11628" y="5232"/>
                </a:lnTo>
                <a:lnTo>
                  <a:pt x="11628" y="6976"/>
                </a:lnTo>
                <a:lnTo>
                  <a:pt x="6395" y="0"/>
                </a:lnTo>
                <a:lnTo>
                  <a:pt x="5814" y="872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6272850" y="106097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5">
                <a:moveTo>
                  <a:pt x="0" y="1744"/>
                </a:moveTo>
                <a:lnTo>
                  <a:pt x="4069" y="0"/>
                </a:lnTo>
                <a:lnTo>
                  <a:pt x="1744" y="1162"/>
                </a:lnTo>
                <a:lnTo>
                  <a:pt x="0" y="174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6150172" y="939840"/>
            <a:ext cx="4445" cy="7620"/>
          </a:xfrm>
          <a:custGeom>
            <a:avLst/>
            <a:gdLst/>
            <a:ahLst/>
            <a:cxnLst/>
            <a:rect l="l" t="t" r="r" b="b"/>
            <a:pathLst>
              <a:path w="4445" h="7619">
                <a:moveTo>
                  <a:pt x="3488" y="7558"/>
                </a:moveTo>
                <a:lnTo>
                  <a:pt x="2325" y="5814"/>
                </a:lnTo>
                <a:lnTo>
                  <a:pt x="1162" y="3488"/>
                </a:lnTo>
                <a:lnTo>
                  <a:pt x="0" y="0"/>
                </a:lnTo>
                <a:lnTo>
                  <a:pt x="4069" y="4651"/>
                </a:lnTo>
                <a:lnTo>
                  <a:pt x="4069" y="5814"/>
                </a:lnTo>
                <a:lnTo>
                  <a:pt x="3488" y="6976"/>
                </a:lnTo>
                <a:lnTo>
                  <a:pt x="3488" y="755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6284478" y="196215"/>
            <a:ext cx="1905" cy="635"/>
          </a:xfrm>
          <a:custGeom>
            <a:avLst/>
            <a:gdLst/>
            <a:ahLst/>
            <a:cxnLst/>
            <a:rect l="l" t="t" r="r" b="b"/>
            <a:pathLst>
              <a:path w="1904" h="635">
                <a:moveTo>
                  <a:pt x="1744" y="0"/>
                </a:moveTo>
                <a:lnTo>
                  <a:pt x="581" y="0"/>
                </a:lnTo>
                <a:lnTo>
                  <a:pt x="0" y="581"/>
                </a:lnTo>
                <a:lnTo>
                  <a:pt x="581" y="581"/>
                </a:lnTo>
                <a:lnTo>
                  <a:pt x="1744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6342619" y="485177"/>
            <a:ext cx="1905" cy="1270"/>
          </a:xfrm>
          <a:custGeom>
            <a:avLst/>
            <a:gdLst/>
            <a:ahLst/>
            <a:cxnLst/>
            <a:rect l="l" t="t" r="r" b="b"/>
            <a:pathLst>
              <a:path w="1904" h="1270">
                <a:moveTo>
                  <a:pt x="1744" y="1162"/>
                </a:moveTo>
                <a:lnTo>
                  <a:pt x="581" y="1162"/>
                </a:lnTo>
                <a:lnTo>
                  <a:pt x="0" y="581"/>
                </a:lnTo>
                <a:lnTo>
                  <a:pt x="581" y="0"/>
                </a:lnTo>
                <a:lnTo>
                  <a:pt x="1744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5957144" y="759603"/>
            <a:ext cx="8890" cy="6350"/>
          </a:xfrm>
          <a:custGeom>
            <a:avLst/>
            <a:gdLst/>
            <a:ahLst/>
            <a:cxnLst/>
            <a:rect l="l" t="t" r="r" b="b"/>
            <a:pathLst>
              <a:path w="8889" h="6350">
                <a:moveTo>
                  <a:pt x="4651" y="5814"/>
                </a:moveTo>
                <a:lnTo>
                  <a:pt x="0" y="2907"/>
                </a:lnTo>
                <a:lnTo>
                  <a:pt x="8721" y="0"/>
                </a:lnTo>
                <a:lnTo>
                  <a:pt x="4651" y="581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6339131" y="500293"/>
            <a:ext cx="1905" cy="1270"/>
          </a:xfrm>
          <a:custGeom>
            <a:avLst/>
            <a:gdLst/>
            <a:ahLst/>
            <a:cxnLst/>
            <a:rect l="l" t="t" r="r" b="b"/>
            <a:pathLst>
              <a:path w="1904" h="1270">
                <a:moveTo>
                  <a:pt x="1744" y="1162"/>
                </a:moveTo>
                <a:lnTo>
                  <a:pt x="1162" y="1162"/>
                </a:lnTo>
                <a:lnTo>
                  <a:pt x="0" y="0"/>
                </a:lnTo>
                <a:lnTo>
                  <a:pt x="581" y="581"/>
                </a:lnTo>
                <a:lnTo>
                  <a:pt x="1162" y="581"/>
                </a:lnTo>
                <a:lnTo>
                  <a:pt x="1744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6551345" y="464827"/>
            <a:ext cx="1905" cy="1270"/>
          </a:xfrm>
          <a:custGeom>
            <a:avLst/>
            <a:gdLst/>
            <a:ahLst/>
            <a:cxnLst/>
            <a:rect l="l" t="t" r="r" b="b"/>
            <a:pathLst>
              <a:path w="1904" h="1270">
                <a:moveTo>
                  <a:pt x="1162" y="1162"/>
                </a:moveTo>
                <a:lnTo>
                  <a:pt x="0" y="0"/>
                </a:lnTo>
                <a:lnTo>
                  <a:pt x="1162" y="581"/>
                </a:lnTo>
                <a:lnTo>
                  <a:pt x="1744" y="581"/>
                </a:lnTo>
                <a:lnTo>
                  <a:pt x="1162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6137962" y="939258"/>
            <a:ext cx="635" cy="1270"/>
          </a:xfrm>
          <a:custGeom>
            <a:avLst/>
            <a:gdLst/>
            <a:ahLst/>
            <a:cxnLst/>
            <a:rect l="l" t="t" r="r" b="b"/>
            <a:pathLst>
              <a:path w="635" h="1269">
                <a:moveTo>
                  <a:pt x="581" y="1162"/>
                </a:moveTo>
                <a:lnTo>
                  <a:pt x="0" y="581"/>
                </a:lnTo>
                <a:lnTo>
                  <a:pt x="0" y="0"/>
                </a:lnTo>
                <a:lnTo>
                  <a:pt x="581" y="581"/>
                </a:lnTo>
                <a:lnTo>
                  <a:pt x="581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6057146" y="884024"/>
            <a:ext cx="3810" cy="635"/>
          </a:xfrm>
          <a:custGeom>
            <a:avLst/>
            <a:gdLst/>
            <a:ahLst/>
            <a:cxnLst/>
            <a:rect l="l" t="t" r="r" b="b"/>
            <a:pathLst>
              <a:path w="3810" h="634">
                <a:moveTo>
                  <a:pt x="1162" y="581"/>
                </a:moveTo>
                <a:lnTo>
                  <a:pt x="581" y="581"/>
                </a:lnTo>
                <a:lnTo>
                  <a:pt x="0" y="0"/>
                </a:lnTo>
                <a:lnTo>
                  <a:pt x="3488" y="0"/>
                </a:lnTo>
                <a:lnTo>
                  <a:pt x="1162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6271687" y="97957"/>
            <a:ext cx="3175" cy="3175"/>
          </a:xfrm>
          <a:custGeom>
            <a:avLst/>
            <a:gdLst/>
            <a:ahLst/>
            <a:cxnLst/>
            <a:rect l="l" t="t" r="r" b="b"/>
            <a:pathLst>
              <a:path w="3175" h="3175">
                <a:moveTo>
                  <a:pt x="0" y="2907"/>
                </a:moveTo>
                <a:lnTo>
                  <a:pt x="2907" y="0"/>
                </a:lnTo>
                <a:lnTo>
                  <a:pt x="2907" y="581"/>
                </a:lnTo>
                <a:lnTo>
                  <a:pt x="1744" y="1744"/>
                </a:lnTo>
                <a:lnTo>
                  <a:pt x="0" y="290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6240291" y="17722"/>
            <a:ext cx="6350" cy="3175"/>
          </a:xfrm>
          <a:custGeom>
            <a:avLst/>
            <a:gdLst/>
            <a:ahLst/>
            <a:cxnLst/>
            <a:rect l="l" t="t" r="r" b="b"/>
            <a:pathLst>
              <a:path w="6350" h="3175">
                <a:moveTo>
                  <a:pt x="581" y="2907"/>
                </a:moveTo>
                <a:lnTo>
                  <a:pt x="0" y="2325"/>
                </a:lnTo>
                <a:lnTo>
                  <a:pt x="581" y="1162"/>
                </a:lnTo>
                <a:lnTo>
                  <a:pt x="1744" y="1162"/>
                </a:lnTo>
                <a:lnTo>
                  <a:pt x="4069" y="581"/>
                </a:lnTo>
                <a:lnTo>
                  <a:pt x="5814" y="0"/>
                </a:lnTo>
                <a:lnTo>
                  <a:pt x="581" y="290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6271105" y="86910"/>
            <a:ext cx="1905" cy="1270"/>
          </a:xfrm>
          <a:custGeom>
            <a:avLst/>
            <a:gdLst/>
            <a:ahLst/>
            <a:cxnLst/>
            <a:rect l="l" t="t" r="r" b="b"/>
            <a:pathLst>
              <a:path w="1904" h="1269">
                <a:moveTo>
                  <a:pt x="0" y="1162"/>
                </a:moveTo>
                <a:lnTo>
                  <a:pt x="581" y="581"/>
                </a:lnTo>
                <a:lnTo>
                  <a:pt x="1744" y="0"/>
                </a:lnTo>
                <a:lnTo>
                  <a:pt x="1162" y="581"/>
                </a:lnTo>
                <a:lnTo>
                  <a:pt x="0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5981563" y="811929"/>
            <a:ext cx="3175" cy="5080"/>
          </a:xfrm>
          <a:custGeom>
            <a:avLst/>
            <a:gdLst/>
            <a:ahLst/>
            <a:cxnLst/>
            <a:rect l="l" t="t" r="r" b="b"/>
            <a:pathLst>
              <a:path w="3175" h="5080">
                <a:moveTo>
                  <a:pt x="2325" y="4651"/>
                </a:moveTo>
                <a:lnTo>
                  <a:pt x="0" y="4069"/>
                </a:lnTo>
                <a:lnTo>
                  <a:pt x="0" y="0"/>
                </a:lnTo>
                <a:lnTo>
                  <a:pt x="1744" y="581"/>
                </a:lnTo>
                <a:lnTo>
                  <a:pt x="2907" y="1744"/>
                </a:lnTo>
                <a:lnTo>
                  <a:pt x="2325" y="465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6238547" y="17141"/>
            <a:ext cx="3810" cy="1905"/>
          </a:xfrm>
          <a:custGeom>
            <a:avLst/>
            <a:gdLst/>
            <a:ahLst/>
            <a:cxnLst/>
            <a:rect l="l" t="t" r="r" b="b"/>
            <a:pathLst>
              <a:path w="3810" h="1904">
                <a:moveTo>
                  <a:pt x="2325" y="1744"/>
                </a:moveTo>
                <a:lnTo>
                  <a:pt x="0" y="1744"/>
                </a:lnTo>
                <a:lnTo>
                  <a:pt x="1744" y="0"/>
                </a:lnTo>
                <a:lnTo>
                  <a:pt x="3488" y="0"/>
                </a:lnTo>
                <a:lnTo>
                  <a:pt x="2907" y="1162"/>
                </a:lnTo>
                <a:lnTo>
                  <a:pt x="2325" y="174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5590845" y="11"/>
            <a:ext cx="7620" cy="21590"/>
          </a:xfrm>
          <a:custGeom>
            <a:avLst/>
            <a:gdLst/>
            <a:ahLst/>
            <a:cxnLst/>
            <a:rect l="l" t="t" r="r" b="b"/>
            <a:pathLst>
              <a:path w="7620" h="21590">
                <a:moveTo>
                  <a:pt x="1752" y="21209"/>
                </a:moveTo>
                <a:lnTo>
                  <a:pt x="1168" y="20624"/>
                </a:lnTo>
                <a:lnTo>
                  <a:pt x="0" y="20624"/>
                </a:lnTo>
                <a:lnTo>
                  <a:pt x="1752" y="21209"/>
                </a:lnTo>
                <a:close/>
              </a:path>
              <a:path w="7620" h="21590">
                <a:moveTo>
                  <a:pt x="6400" y="2019"/>
                </a:moveTo>
                <a:lnTo>
                  <a:pt x="3225" y="0"/>
                </a:lnTo>
                <a:lnTo>
                  <a:pt x="114" y="0"/>
                </a:lnTo>
                <a:lnTo>
                  <a:pt x="6400" y="2019"/>
                </a:lnTo>
                <a:close/>
              </a:path>
              <a:path w="7620" h="21590">
                <a:moveTo>
                  <a:pt x="7556" y="4927"/>
                </a:moveTo>
                <a:lnTo>
                  <a:pt x="6400" y="3759"/>
                </a:lnTo>
                <a:lnTo>
                  <a:pt x="6985" y="3175"/>
                </a:lnTo>
                <a:lnTo>
                  <a:pt x="4076" y="2019"/>
                </a:lnTo>
                <a:lnTo>
                  <a:pt x="6400" y="4343"/>
                </a:lnTo>
                <a:lnTo>
                  <a:pt x="7556" y="492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5559459" y="739253"/>
            <a:ext cx="10795" cy="5080"/>
          </a:xfrm>
          <a:custGeom>
            <a:avLst/>
            <a:gdLst/>
            <a:ahLst/>
            <a:cxnLst/>
            <a:rect l="l" t="t" r="r" b="b"/>
            <a:pathLst>
              <a:path w="10795" h="5079">
                <a:moveTo>
                  <a:pt x="3171" y="3329"/>
                </a:moveTo>
                <a:lnTo>
                  <a:pt x="8721" y="0"/>
                </a:lnTo>
                <a:lnTo>
                  <a:pt x="9593" y="1744"/>
                </a:lnTo>
                <a:lnTo>
                  <a:pt x="6976" y="1744"/>
                </a:lnTo>
                <a:lnTo>
                  <a:pt x="3171" y="3329"/>
                </a:lnTo>
                <a:close/>
              </a:path>
              <a:path w="10795" h="5079">
                <a:moveTo>
                  <a:pt x="10465" y="3488"/>
                </a:moveTo>
                <a:lnTo>
                  <a:pt x="6976" y="1744"/>
                </a:lnTo>
                <a:lnTo>
                  <a:pt x="9593" y="1744"/>
                </a:lnTo>
                <a:lnTo>
                  <a:pt x="10465" y="3488"/>
                </a:lnTo>
                <a:close/>
              </a:path>
              <a:path w="10795" h="5079">
                <a:moveTo>
                  <a:pt x="0" y="4651"/>
                </a:moveTo>
                <a:lnTo>
                  <a:pt x="3171" y="3329"/>
                </a:lnTo>
                <a:lnTo>
                  <a:pt x="2907" y="3488"/>
                </a:lnTo>
                <a:lnTo>
                  <a:pt x="0" y="465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6517043" y="58421"/>
            <a:ext cx="3810" cy="2540"/>
          </a:xfrm>
          <a:custGeom>
            <a:avLst/>
            <a:gdLst/>
            <a:ahLst/>
            <a:cxnLst/>
            <a:rect l="l" t="t" r="r" b="b"/>
            <a:pathLst>
              <a:path w="3809" h="2540">
                <a:moveTo>
                  <a:pt x="1744" y="2325"/>
                </a:moveTo>
                <a:lnTo>
                  <a:pt x="0" y="1744"/>
                </a:lnTo>
                <a:lnTo>
                  <a:pt x="581" y="581"/>
                </a:lnTo>
                <a:lnTo>
                  <a:pt x="1162" y="0"/>
                </a:lnTo>
                <a:lnTo>
                  <a:pt x="2907" y="0"/>
                </a:lnTo>
                <a:lnTo>
                  <a:pt x="3488" y="581"/>
                </a:lnTo>
                <a:lnTo>
                  <a:pt x="1744" y="232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5587441" y="4939"/>
            <a:ext cx="12700" cy="20320"/>
          </a:xfrm>
          <a:custGeom>
            <a:avLst/>
            <a:gdLst/>
            <a:ahLst/>
            <a:cxnLst/>
            <a:rect l="l" t="t" r="r" b="b"/>
            <a:pathLst>
              <a:path w="12700" h="20320">
                <a:moveTo>
                  <a:pt x="9804" y="19761"/>
                </a:moveTo>
                <a:lnTo>
                  <a:pt x="8064" y="17437"/>
                </a:lnTo>
                <a:lnTo>
                  <a:pt x="5156" y="16281"/>
                </a:lnTo>
                <a:lnTo>
                  <a:pt x="5905" y="17399"/>
                </a:lnTo>
                <a:lnTo>
                  <a:pt x="2895" y="17805"/>
                </a:lnTo>
                <a:lnTo>
                  <a:pt x="0" y="18326"/>
                </a:lnTo>
                <a:lnTo>
                  <a:pt x="1079" y="19761"/>
                </a:lnTo>
                <a:lnTo>
                  <a:pt x="2247" y="19189"/>
                </a:lnTo>
                <a:lnTo>
                  <a:pt x="9804" y="19761"/>
                </a:lnTo>
                <a:close/>
              </a:path>
              <a:path w="12700" h="20320">
                <a:moveTo>
                  <a:pt x="12128" y="584"/>
                </a:moveTo>
                <a:lnTo>
                  <a:pt x="11544" y="584"/>
                </a:lnTo>
                <a:lnTo>
                  <a:pt x="10960" y="0"/>
                </a:lnTo>
                <a:lnTo>
                  <a:pt x="10388" y="0"/>
                </a:lnTo>
                <a:lnTo>
                  <a:pt x="11544" y="1155"/>
                </a:lnTo>
                <a:lnTo>
                  <a:pt x="12128" y="58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5541435" y="157842"/>
            <a:ext cx="8890" cy="3175"/>
          </a:xfrm>
          <a:custGeom>
            <a:avLst/>
            <a:gdLst/>
            <a:ahLst/>
            <a:cxnLst/>
            <a:rect l="l" t="t" r="r" b="b"/>
            <a:pathLst>
              <a:path w="8889" h="3175">
                <a:moveTo>
                  <a:pt x="8721" y="2907"/>
                </a:moveTo>
                <a:lnTo>
                  <a:pt x="2325" y="2907"/>
                </a:lnTo>
                <a:lnTo>
                  <a:pt x="0" y="0"/>
                </a:lnTo>
                <a:lnTo>
                  <a:pt x="8721" y="290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5653647" y="-301"/>
            <a:ext cx="27305" cy="15240"/>
          </a:xfrm>
          <a:custGeom>
            <a:avLst/>
            <a:gdLst/>
            <a:ahLst/>
            <a:cxnLst/>
            <a:rect l="l" t="t" r="r" b="b"/>
            <a:pathLst>
              <a:path w="27304" h="15240">
                <a:moveTo>
                  <a:pt x="26163" y="12209"/>
                </a:moveTo>
                <a:lnTo>
                  <a:pt x="15116" y="12209"/>
                </a:lnTo>
                <a:lnTo>
                  <a:pt x="20930" y="11628"/>
                </a:lnTo>
                <a:lnTo>
                  <a:pt x="19768" y="9884"/>
                </a:lnTo>
                <a:lnTo>
                  <a:pt x="12345" y="6868"/>
                </a:lnTo>
                <a:lnTo>
                  <a:pt x="8793" y="4942"/>
                </a:lnTo>
                <a:lnTo>
                  <a:pt x="5786" y="3016"/>
                </a:lnTo>
                <a:lnTo>
                  <a:pt x="0" y="0"/>
                </a:lnTo>
                <a:lnTo>
                  <a:pt x="8348" y="1453"/>
                </a:lnTo>
                <a:lnTo>
                  <a:pt x="15770" y="3779"/>
                </a:lnTo>
                <a:lnTo>
                  <a:pt x="21993" y="6540"/>
                </a:lnTo>
                <a:lnTo>
                  <a:pt x="23744" y="7558"/>
                </a:lnTo>
                <a:lnTo>
                  <a:pt x="18605" y="7558"/>
                </a:lnTo>
                <a:lnTo>
                  <a:pt x="26163" y="12209"/>
                </a:lnTo>
                <a:close/>
              </a:path>
              <a:path w="27304" h="15240">
                <a:moveTo>
                  <a:pt x="26744" y="9302"/>
                </a:moveTo>
                <a:lnTo>
                  <a:pt x="24419" y="8721"/>
                </a:lnTo>
                <a:lnTo>
                  <a:pt x="21512" y="7558"/>
                </a:lnTo>
                <a:lnTo>
                  <a:pt x="23744" y="7558"/>
                </a:lnTo>
                <a:lnTo>
                  <a:pt x="26744" y="9302"/>
                </a:lnTo>
                <a:close/>
              </a:path>
              <a:path w="27304" h="15240">
                <a:moveTo>
                  <a:pt x="13817" y="11653"/>
                </a:moveTo>
                <a:lnTo>
                  <a:pt x="11046" y="10465"/>
                </a:lnTo>
                <a:lnTo>
                  <a:pt x="13953" y="11628"/>
                </a:lnTo>
                <a:lnTo>
                  <a:pt x="13817" y="11653"/>
                </a:lnTo>
                <a:close/>
              </a:path>
              <a:path w="27304" h="15240">
                <a:moveTo>
                  <a:pt x="25000" y="15116"/>
                </a:moveTo>
                <a:lnTo>
                  <a:pt x="15116" y="15116"/>
                </a:lnTo>
                <a:lnTo>
                  <a:pt x="7558" y="12791"/>
                </a:lnTo>
                <a:lnTo>
                  <a:pt x="13817" y="11653"/>
                </a:lnTo>
                <a:lnTo>
                  <a:pt x="15116" y="12209"/>
                </a:lnTo>
                <a:lnTo>
                  <a:pt x="26163" y="12209"/>
                </a:lnTo>
                <a:lnTo>
                  <a:pt x="25000" y="1511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6099008" y="207843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5">
                <a:moveTo>
                  <a:pt x="0" y="581"/>
                </a:moveTo>
                <a:lnTo>
                  <a:pt x="0" y="0"/>
                </a:lnTo>
                <a:lnTo>
                  <a:pt x="581" y="0"/>
                </a:lnTo>
                <a:lnTo>
                  <a:pt x="0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5660624" y="678786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581" y="1162"/>
                </a:moveTo>
                <a:lnTo>
                  <a:pt x="0" y="1162"/>
                </a:lnTo>
                <a:lnTo>
                  <a:pt x="3488" y="0"/>
                </a:lnTo>
                <a:lnTo>
                  <a:pt x="1744" y="581"/>
                </a:lnTo>
                <a:lnTo>
                  <a:pt x="581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6136800" y="13652"/>
            <a:ext cx="1905" cy="635"/>
          </a:xfrm>
          <a:custGeom>
            <a:avLst/>
            <a:gdLst/>
            <a:ahLst/>
            <a:cxnLst/>
            <a:rect l="l" t="t" r="r" b="b"/>
            <a:pathLst>
              <a:path w="1904" h="635">
                <a:moveTo>
                  <a:pt x="0" y="0"/>
                </a:moveTo>
                <a:lnTo>
                  <a:pt x="1162" y="581"/>
                </a:lnTo>
                <a:lnTo>
                  <a:pt x="1744" y="581"/>
                </a:lnTo>
                <a:lnTo>
                  <a:pt x="1162" y="581"/>
                </a:lnTo>
                <a:lnTo>
                  <a:pt x="0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5621668" y="861935"/>
            <a:ext cx="8890" cy="8255"/>
          </a:xfrm>
          <a:custGeom>
            <a:avLst/>
            <a:gdLst/>
            <a:ahLst/>
            <a:cxnLst/>
            <a:rect l="l" t="t" r="r" b="b"/>
            <a:pathLst>
              <a:path w="8889" h="8255">
                <a:moveTo>
                  <a:pt x="1943" y="2514"/>
                </a:moveTo>
                <a:lnTo>
                  <a:pt x="1155" y="2908"/>
                </a:lnTo>
                <a:lnTo>
                  <a:pt x="0" y="4076"/>
                </a:lnTo>
                <a:lnTo>
                  <a:pt x="1943" y="2514"/>
                </a:lnTo>
                <a:close/>
              </a:path>
              <a:path w="8889" h="8255">
                <a:moveTo>
                  <a:pt x="8712" y="0"/>
                </a:moveTo>
                <a:lnTo>
                  <a:pt x="5232" y="0"/>
                </a:lnTo>
                <a:lnTo>
                  <a:pt x="2908" y="1739"/>
                </a:lnTo>
                <a:lnTo>
                  <a:pt x="4483" y="1930"/>
                </a:lnTo>
                <a:lnTo>
                  <a:pt x="3340" y="4940"/>
                </a:lnTo>
                <a:lnTo>
                  <a:pt x="2413" y="7962"/>
                </a:lnTo>
                <a:lnTo>
                  <a:pt x="4648" y="8140"/>
                </a:lnTo>
                <a:lnTo>
                  <a:pt x="4064" y="6400"/>
                </a:lnTo>
                <a:lnTo>
                  <a:pt x="8712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6138544" y="18885"/>
            <a:ext cx="3175" cy="635"/>
          </a:xfrm>
          <a:custGeom>
            <a:avLst/>
            <a:gdLst/>
            <a:ahLst/>
            <a:cxnLst/>
            <a:rect l="l" t="t" r="r" b="b"/>
            <a:pathLst>
              <a:path w="3175" h="635">
                <a:moveTo>
                  <a:pt x="2907" y="581"/>
                </a:moveTo>
                <a:lnTo>
                  <a:pt x="2325" y="581"/>
                </a:lnTo>
                <a:lnTo>
                  <a:pt x="0" y="0"/>
                </a:lnTo>
                <a:lnTo>
                  <a:pt x="2907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5756557" y="985771"/>
            <a:ext cx="5715" cy="6985"/>
          </a:xfrm>
          <a:custGeom>
            <a:avLst/>
            <a:gdLst/>
            <a:ahLst/>
            <a:cxnLst/>
            <a:rect l="l" t="t" r="r" b="b"/>
            <a:pathLst>
              <a:path w="5714" h="6984">
                <a:moveTo>
                  <a:pt x="0" y="6976"/>
                </a:moveTo>
                <a:lnTo>
                  <a:pt x="5232" y="0"/>
                </a:lnTo>
                <a:lnTo>
                  <a:pt x="4069" y="6395"/>
                </a:lnTo>
                <a:lnTo>
                  <a:pt x="0" y="697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5975167" y="808441"/>
            <a:ext cx="6350" cy="3810"/>
          </a:xfrm>
          <a:custGeom>
            <a:avLst/>
            <a:gdLst/>
            <a:ahLst/>
            <a:cxnLst/>
            <a:rect l="l" t="t" r="r" b="b"/>
            <a:pathLst>
              <a:path w="6350" h="3809">
                <a:moveTo>
                  <a:pt x="5814" y="3488"/>
                </a:moveTo>
                <a:lnTo>
                  <a:pt x="4651" y="2907"/>
                </a:lnTo>
                <a:lnTo>
                  <a:pt x="0" y="2907"/>
                </a:lnTo>
                <a:lnTo>
                  <a:pt x="5232" y="0"/>
                </a:lnTo>
                <a:lnTo>
                  <a:pt x="5814" y="1744"/>
                </a:lnTo>
                <a:lnTo>
                  <a:pt x="5814" y="34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5654810" y="675879"/>
            <a:ext cx="9525" cy="5715"/>
          </a:xfrm>
          <a:custGeom>
            <a:avLst/>
            <a:gdLst/>
            <a:ahLst/>
            <a:cxnLst/>
            <a:rect l="l" t="t" r="r" b="b"/>
            <a:pathLst>
              <a:path w="9525" h="5715">
                <a:moveTo>
                  <a:pt x="2907" y="5232"/>
                </a:moveTo>
                <a:lnTo>
                  <a:pt x="0" y="4651"/>
                </a:lnTo>
                <a:lnTo>
                  <a:pt x="6976" y="1162"/>
                </a:lnTo>
                <a:lnTo>
                  <a:pt x="7558" y="0"/>
                </a:lnTo>
                <a:lnTo>
                  <a:pt x="9166" y="308"/>
                </a:lnTo>
                <a:lnTo>
                  <a:pt x="6904" y="2035"/>
                </a:lnTo>
                <a:lnTo>
                  <a:pt x="4533" y="3761"/>
                </a:lnTo>
                <a:lnTo>
                  <a:pt x="5814" y="4069"/>
                </a:lnTo>
                <a:lnTo>
                  <a:pt x="2907" y="523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6126334" y="859024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40">
                <a:moveTo>
                  <a:pt x="1162" y="2325"/>
                </a:moveTo>
                <a:lnTo>
                  <a:pt x="0" y="1744"/>
                </a:lnTo>
                <a:lnTo>
                  <a:pt x="2325" y="0"/>
                </a:lnTo>
                <a:lnTo>
                  <a:pt x="1162" y="232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6554253" y="473548"/>
            <a:ext cx="3175" cy="635"/>
          </a:xfrm>
          <a:custGeom>
            <a:avLst/>
            <a:gdLst/>
            <a:ahLst/>
            <a:cxnLst/>
            <a:rect l="l" t="t" r="r" b="b"/>
            <a:pathLst>
              <a:path w="3175" h="634">
                <a:moveTo>
                  <a:pt x="2907" y="581"/>
                </a:moveTo>
                <a:lnTo>
                  <a:pt x="0" y="0"/>
                </a:lnTo>
                <a:lnTo>
                  <a:pt x="2907" y="0"/>
                </a:lnTo>
                <a:lnTo>
                  <a:pt x="2907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5579808" y="834605"/>
            <a:ext cx="34290" cy="22860"/>
          </a:xfrm>
          <a:custGeom>
            <a:avLst/>
            <a:gdLst/>
            <a:ahLst/>
            <a:cxnLst/>
            <a:rect l="l" t="t" r="r" b="b"/>
            <a:pathLst>
              <a:path w="34289" h="22859">
                <a:moveTo>
                  <a:pt x="20345" y="584"/>
                </a:moveTo>
                <a:lnTo>
                  <a:pt x="16268" y="0"/>
                </a:lnTo>
                <a:lnTo>
                  <a:pt x="13360" y="1168"/>
                </a:lnTo>
                <a:lnTo>
                  <a:pt x="6972" y="5816"/>
                </a:lnTo>
                <a:lnTo>
                  <a:pt x="9296" y="6400"/>
                </a:lnTo>
                <a:lnTo>
                  <a:pt x="20345" y="584"/>
                </a:lnTo>
                <a:close/>
              </a:path>
              <a:path w="34289" h="22859">
                <a:moveTo>
                  <a:pt x="27901" y="9309"/>
                </a:moveTo>
                <a:lnTo>
                  <a:pt x="21945" y="11887"/>
                </a:lnTo>
                <a:lnTo>
                  <a:pt x="18592" y="12941"/>
                </a:lnTo>
                <a:lnTo>
                  <a:pt x="14820" y="14211"/>
                </a:lnTo>
                <a:lnTo>
                  <a:pt x="7556" y="17449"/>
                </a:lnTo>
                <a:lnTo>
                  <a:pt x="5232" y="16865"/>
                </a:lnTo>
                <a:lnTo>
                  <a:pt x="9296" y="12801"/>
                </a:lnTo>
                <a:lnTo>
                  <a:pt x="13360" y="10464"/>
                </a:lnTo>
                <a:lnTo>
                  <a:pt x="10464" y="11633"/>
                </a:lnTo>
                <a:lnTo>
                  <a:pt x="13944" y="6985"/>
                </a:lnTo>
                <a:lnTo>
                  <a:pt x="6972" y="10464"/>
                </a:lnTo>
                <a:lnTo>
                  <a:pt x="0" y="17449"/>
                </a:lnTo>
                <a:lnTo>
                  <a:pt x="1155" y="20358"/>
                </a:lnTo>
                <a:lnTo>
                  <a:pt x="9880" y="18034"/>
                </a:lnTo>
                <a:lnTo>
                  <a:pt x="8128" y="20358"/>
                </a:lnTo>
                <a:lnTo>
                  <a:pt x="4648" y="21513"/>
                </a:lnTo>
                <a:lnTo>
                  <a:pt x="2895" y="22682"/>
                </a:lnTo>
                <a:lnTo>
                  <a:pt x="8280" y="20916"/>
                </a:lnTo>
                <a:lnTo>
                  <a:pt x="14528" y="18173"/>
                </a:lnTo>
                <a:lnTo>
                  <a:pt x="21209" y="14338"/>
                </a:lnTo>
                <a:lnTo>
                  <a:pt x="27901" y="9309"/>
                </a:lnTo>
                <a:close/>
              </a:path>
              <a:path w="34289" h="22859">
                <a:moveTo>
                  <a:pt x="30226" y="11633"/>
                </a:moveTo>
                <a:lnTo>
                  <a:pt x="29641" y="11049"/>
                </a:lnTo>
                <a:lnTo>
                  <a:pt x="29641" y="10464"/>
                </a:lnTo>
                <a:lnTo>
                  <a:pt x="26733" y="11633"/>
                </a:lnTo>
                <a:lnTo>
                  <a:pt x="30226" y="11633"/>
                </a:lnTo>
                <a:close/>
              </a:path>
              <a:path w="34289" h="22859">
                <a:moveTo>
                  <a:pt x="31965" y="11633"/>
                </a:moveTo>
                <a:lnTo>
                  <a:pt x="30226" y="11633"/>
                </a:lnTo>
                <a:lnTo>
                  <a:pt x="30226" y="12217"/>
                </a:lnTo>
                <a:lnTo>
                  <a:pt x="30810" y="12217"/>
                </a:lnTo>
                <a:lnTo>
                  <a:pt x="31965" y="11633"/>
                </a:lnTo>
                <a:close/>
              </a:path>
              <a:path w="34289" h="22859">
                <a:moveTo>
                  <a:pt x="33718" y="11049"/>
                </a:moveTo>
                <a:lnTo>
                  <a:pt x="32550" y="11049"/>
                </a:lnTo>
                <a:lnTo>
                  <a:pt x="31965" y="11633"/>
                </a:lnTo>
                <a:lnTo>
                  <a:pt x="33718" y="11633"/>
                </a:lnTo>
                <a:lnTo>
                  <a:pt x="33718" y="1104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6512391" y="56095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5">
                <a:moveTo>
                  <a:pt x="5232" y="1744"/>
                </a:moveTo>
                <a:lnTo>
                  <a:pt x="0" y="1744"/>
                </a:lnTo>
                <a:lnTo>
                  <a:pt x="5814" y="0"/>
                </a:lnTo>
                <a:lnTo>
                  <a:pt x="5814" y="581"/>
                </a:lnTo>
                <a:lnTo>
                  <a:pt x="5232" y="174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5636786" y="565411"/>
            <a:ext cx="8255" cy="1905"/>
          </a:xfrm>
          <a:custGeom>
            <a:avLst/>
            <a:gdLst/>
            <a:ahLst/>
            <a:cxnLst/>
            <a:rect l="l" t="t" r="r" b="b"/>
            <a:pathLst>
              <a:path w="8254" h="1904">
                <a:moveTo>
                  <a:pt x="0" y="1744"/>
                </a:moveTo>
                <a:lnTo>
                  <a:pt x="5232" y="0"/>
                </a:lnTo>
                <a:lnTo>
                  <a:pt x="8139" y="1162"/>
                </a:lnTo>
                <a:lnTo>
                  <a:pt x="0" y="174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6142614" y="864256"/>
            <a:ext cx="2540" cy="1270"/>
          </a:xfrm>
          <a:custGeom>
            <a:avLst/>
            <a:gdLst/>
            <a:ahLst/>
            <a:cxnLst/>
            <a:rect l="l" t="t" r="r" b="b"/>
            <a:pathLst>
              <a:path w="2539" h="1269">
                <a:moveTo>
                  <a:pt x="1162" y="1162"/>
                </a:moveTo>
                <a:lnTo>
                  <a:pt x="581" y="1162"/>
                </a:lnTo>
                <a:lnTo>
                  <a:pt x="0" y="581"/>
                </a:lnTo>
                <a:lnTo>
                  <a:pt x="2325" y="0"/>
                </a:lnTo>
                <a:lnTo>
                  <a:pt x="1162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6338549" y="476455"/>
            <a:ext cx="3175" cy="635"/>
          </a:xfrm>
          <a:custGeom>
            <a:avLst/>
            <a:gdLst/>
            <a:ahLst/>
            <a:cxnLst/>
            <a:rect l="l" t="t" r="r" b="b"/>
            <a:pathLst>
              <a:path w="3175" h="634">
                <a:moveTo>
                  <a:pt x="2907" y="581"/>
                </a:moveTo>
                <a:lnTo>
                  <a:pt x="0" y="581"/>
                </a:lnTo>
                <a:lnTo>
                  <a:pt x="581" y="0"/>
                </a:lnTo>
                <a:lnTo>
                  <a:pt x="2907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5066411" y="258431"/>
            <a:ext cx="44450" cy="45085"/>
          </a:xfrm>
          <a:custGeom>
            <a:avLst/>
            <a:gdLst/>
            <a:ahLst/>
            <a:cxnLst/>
            <a:rect l="l" t="t" r="r" b="b"/>
            <a:pathLst>
              <a:path w="44450" h="45085">
                <a:moveTo>
                  <a:pt x="24422" y="1739"/>
                </a:moveTo>
                <a:lnTo>
                  <a:pt x="20358" y="0"/>
                </a:lnTo>
                <a:lnTo>
                  <a:pt x="16865" y="0"/>
                </a:lnTo>
                <a:lnTo>
                  <a:pt x="9893" y="2324"/>
                </a:lnTo>
                <a:lnTo>
                  <a:pt x="11633" y="3492"/>
                </a:lnTo>
                <a:lnTo>
                  <a:pt x="24422" y="1739"/>
                </a:lnTo>
                <a:close/>
              </a:path>
              <a:path w="44450" h="45085">
                <a:moveTo>
                  <a:pt x="28498" y="12204"/>
                </a:moveTo>
                <a:lnTo>
                  <a:pt x="22275" y="12966"/>
                </a:lnTo>
                <a:lnTo>
                  <a:pt x="18834" y="13004"/>
                </a:lnTo>
                <a:lnTo>
                  <a:pt x="14846" y="12941"/>
                </a:lnTo>
                <a:lnTo>
                  <a:pt x="6985" y="13373"/>
                </a:lnTo>
                <a:lnTo>
                  <a:pt x="5232" y="12204"/>
                </a:lnTo>
                <a:lnTo>
                  <a:pt x="9893" y="9309"/>
                </a:lnTo>
                <a:lnTo>
                  <a:pt x="14541" y="8724"/>
                </a:lnTo>
                <a:lnTo>
                  <a:pt x="11049" y="8724"/>
                </a:lnTo>
                <a:lnTo>
                  <a:pt x="16281" y="5232"/>
                </a:lnTo>
                <a:lnTo>
                  <a:pt x="8724" y="6400"/>
                </a:lnTo>
                <a:lnTo>
                  <a:pt x="0" y="11049"/>
                </a:lnTo>
                <a:lnTo>
                  <a:pt x="0" y="13957"/>
                </a:lnTo>
                <a:lnTo>
                  <a:pt x="8724" y="14541"/>
                </a:lnTo>
                <a:lnTo>
                  <a:pt x="6400" y="15697"/>
                </a:lnTo>
                <a:lnTo>
                  <a:pt x="2908" y="16281"/>
                </a:lnTo>
                <a:lnTo>
                  <a:pt x="584" y="16865"/>
                </a:lnTo>
                <a:lnTo>
                  <a:pt x="6172" y="17030"/>
                </a:lnTo>
                <a:lnTo>
                  <a:pt x="13017" y="16497"/>
                </a:lnTo>
                <a:lnTo>
                  <a:pt x="20612" y="14986"/>
                </a:lnTo>
                <a:lnTo>
                  <a:pt x="28498" y="12204"/>
                </a:lnTo>
                <a:close/>
              </a:path>
              <a:path w="44450" h="45085">
                <a:moveTo>
                  <a:pt x="33147" y="16281"/>
                </a:moveTo>
                <a:lnTo>
                  <a:pt x="32562" y="16281"/>
                </a:lnTo>
                <a:lnTo>
                  <a:pt x="31978" y="16865"/>
                </a:lnTo>
                <a:lnTo>
                  <a:pt x="33147" y="16865"/>
                </a:lnTo>
                <a:lnTo>
                  <a:pt x="33147" y="16281"/>
                </a:lnTo>
                <a:close/>
              </a:path>
              <a:path w="44450" h="45085">
                <a:moveTo>
                  <a:pt x="44196" y="38950"/>
                </a:moveTo>
                <a:lnTo>
                  <a:pt x="41287" y="37211"/>
                </a:lnTo>
                <a:lnTo>
                  <a:pt x="37795" y="37795"/>
                </a:lnTo>
                <a:lnTo>
                  <a:pt x="39179" y="38633"/>
                </a:lnTo>
                <a:lnTo>
                  <a:pt x="37071" y="41059"/>
                </a:lnTo>
                <a:lnTo>
                  <a:pt x="35179" y="43599"/>
                </a:lnTo>
                <a:lnTo>
                  <a:pt x="37211" y="44767"/>
                </a:lnTo>
                <a:lnTo>
                  <a:pt x="37795" y="43027"/>
                </a:lnTo>
                <a:lnTo>
                  <a:pt x="44196" y="3895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5901910" y="618320"/>
            <a:ext cx="1905" cy="1270"/>
          </a:xfrm>
          <a:custGeom>
            <a:avLst/>
            <a:gdLst/>
            <a:ahLst/>
            <a:cxnLst/>
            <a:rect l="l" t="t" r="r" b="b"/>
            <a:pathLst>
              <a:path w="1904" h="1270">
                <a:moveTo>
                  <a:pt x="0" y="1162"/>
                </a:moveTo>
                <a:lnTo>
                  <a:pt x="581" y="581"/>
                </a:lnTo>
                <a:lnTo>
                  <a:pt x="1744" y="0"/>
                </a:lnTo>
                <a:lnTo>
                  <a:pt x="1162" y="581"/>
                </a:lnTo>
                <a:lnTo>
                  <a:pt x="0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4944326" y="412508"/>
            <a:ext cx="9525" cy="3810"/>
          </a:xfrm>
          <a:custGeom>
            <a:avLst/>
            <a:gdLst/>
            <a:ahLst/>
            <a:cxnLst/>
            <a:rect l="l" t="t" r="r" b="b"/>
            <a:pathLst>
              <a:path w="9525" h="3809">
                <a:moveTo>
                  <a:pt x="8128" y="2324"/>
                </a:moveTo>
                <a:lnTo>
                  <a:pt x="4648" y="2324"/>
                </a:lnTo>
                <a:lnTo>
                  <a:pt x="0" y="2908"/>
                </a:lnTo>
                <a:lnTo>
                  <a:pt x="3479" y="2908"/>
                </a:lnTo>
                <a:lnTo>
                  <a:pt x="7556" y="3492"/>
                </a:lnTo>
                <a:lnTo>
                  <a:pt x="7556" y="2908"/>
                </a:lnTo>
                <a:lnTo>
                  <a:pt x="8128" y="2324"/>
                </a:lnTo>
                <a:close/>
              </a:path>
              <a:path w="9525" h="3809">
                <a:moveTo>
                  <a:pt x="9296" y="0"/>
                </a:moveTo>
                <a:lnTo>
                  <a:pt x="4648" y="584"/>
                </a:lnTo>
                <a:lnTo>
                  <a:pt x="6388" y="1155"/>
                </a:lnTo>
                <a:lnTo>
                  <a:pt x="8712" y="1155"/>
                </a:lnTo>
                <a:lnTo>
                  <a:pt x="8712" y="584"/>
                </a:lnTo>
                <a:lnTo>
                  <a:pt x="9296" y="584"/>
                </a:lnTo>
                <a:lnTo>
                  <a:pt x="9296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4897232" y="195634"/>
            <a:ext cx="1905" cy="635"/>
          </a:xfrm>
          <a:custGeom>
            <a:avLst/>
            <a:gdLst/>
            <a:ahLst/>
            <a:cxnLst/>
            <a:rect l="l" t="t" r="r" b="b"/>
            <a:pathLst>
              <a:path w="1904" h="635">
                <a:moveTo>
                  <a:pt x="0" y="581"/>
                </a:moveTo>
                <a:lnTo>
                  <a:pt x="1744" y="581"/>
                </a:lnTo>
                <a:lnTo>
                  <a:pt x="1744" y="0"/>
                </a:lnTo>
                <a:lnTo>
                  <a:pt x="1162" y="581"/>
                </a:lnTo>
                <a:lnTo>
                  <a:pt x="0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4936768" y="368313"/>
            <a:ext cx="3810" cy="635"/>
          </a:xfrm>
          <a:custGeom>
            <a:avLst/>
            <a:gdLst/>
            <a:ahLst/>
            <a:cxnLst/>
            <a:rect l="l" t="t" r="r" b="b"/>
            <a:pathLst>
              <a:path w="3810" h="635">
                <a:moveTo>
                  <a:pt x="3488" y="581"/>
                </a:moveTo>
                <a:lnTo>
                  <a:pt x="0" y="0"/>
                </a:lnTo>
                <a:lnTo>
                  <a:pt x="1744" y="0"/>
                </a:lnTo>
                <a:lnTo>
                  <a:pt x="3488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5662369" y="1133450"/>
            <a:ext cx="5715" cy="6985"/>
          </a:xfrm>
          <a:custGeom>
            <a:avLst/>
            <a:gdLst/>
            <a:ahLst/>
            <a:cxnLst/>
            <a:rect l="l" t="t" r="r" b="b"/>
            <a:pathLst>
              <a:path w="5714" h="6984">
                <a:moveTo>
                  <a:pt x="0" y="6977"/>
                </a:moveTo>
                <a:lnTo>
                  <a:pt x="1162" y="581"/>
                </a:lnTo>
                <a:lnTo>
                  <a:pt x="5232" y="0"/>
                </a:lnTo>
                <a:lnTo>
                  <a:pt x="0" y="697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5029212" y="631111"/>
            <a:ext cx="11430" cy="6985"/>
          </a:xfrm>
          <a:custGeom>
            <a:avLst/>
            <a:gdLst/>
            <a:ahLst/>
            <a:cxnLst/>
            <a:rect l="l" t="t" r="r" b="b"/>
            <a:pathLst>
              <a:path w="11429" h="6984">
                <a:moveTo>
                  <a:pt x="5233" y="4650"/>
                </a:moveTo>
                <a:lnTo>
                  <a:pt x="5814" y="4069"/>
                </a:lnTo>
                <a:lnTo>
                  <a:pt x="8139" y="2325"/>
                </a:lnTo>
                <a:lnTo>
                  <a:pt x="11046" y="0"/>
                </a:lnTo>
                <a:lnTo>
                  <a:pt x="5233" y="4650"/>
                </a:lnTo>
                <a:close/>
              </a:path>
              <a:path w="11429" h="6984">
                <a:moveTo>
                  <a:pt x="3488" y="6395"/>
                </a:moveTo>
                <a:lnTo>
                  <a:pt x="0" y="1744"/>
                </a:lnTo>
                <a:lnTo>
                  <a:pt x="5232" y="4651"/>
                </a:lnTo>
                <a:lnTo>
                  <a:pt x="3488" y="6395"/>
                </a:lnTo>
                <a:close/>
              </a:path>
              <a:path w="11429" h="6984">
                <a:moveTo>
                  <a:pt x="5232" y="4651"/>
                </a:move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4948396" y="422965"/>
            <a:ext cx="2540" cy="635"/>
          </a:xfrm>
          <a:custGeom>
            <a:avLst/>
            <a:gdLst/>
            <a:ahLst/>
            <a:cxnLst/>
            <a:rect l="l" t="t" r="r" b="b"/>
            <a:pathLst>
              <a:path w="2539" h="634">
                <a:moveTo>
                  <a:pt x="2325" y="581"/>
                </a:moveTo>
                <a:lnTo>
                  <a:pt x="1162" y="0"/>
                </a:lnTo>
                <a:lnTo>
                  <a:pt x="0" y="0"/>
                </a:lnTo>
                <a:lnTo>
                  <a:pt x="2325" y="0"/>
                </a:lnTo>
                <a:lnTo>
                  <a:pt x="2325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4937349" y="477618"/>
            <a:ext cx="4445" cy="635"/>
          </a:xfrm>
          <a:custGeom>
            <a:avLst/>
            <a:gdLst/>
            <a:ahLst/>
            <a:cxnLst/>
            <a:rect l="l" t="t" r="r" b="b"/>
            <a:pathLst>
              <a:path w="4445" h="634">
                <a:moveTo>
                  <a:pt x="2907" y="581"/>
                </a:moveTo>
                <a:lnTo>
                  <a:pt x="0" y="0"/>
                </a:lnTo>
                <a:lnTo>
                  <a:pt x="4069" y="0"/>
                </a:lnTo>
                <a:lnTo>
                  <a:pt x="2907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5338522" y="20048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39">
                <a:moveTo>
                  <a:pt x="2907" y="2325"/>
                </a:moveTo>
                <a:lnTo>
                  <a:pt x="0" y="0"/>
                </a:lnTo>
                <a:lnTo>
                  <a:pt x="4069" y="1744"/>
                </a:lnTo>
                <a:lnTo>
                  <a:pt x="2907" y="232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5327476" y="260171"/>
            <a:ext cx="10160" cy="6350"/>
          </a:xfrm>
          <a:custGeom>
            <a:avLst/>
            <a:gdLst/>
            <a:ahLst/>
            <a:cxnLst/>
            <a:rect l="l" t="t" r="r" b="b"/>
            <a:pathLst>
              <a:path w="10160" h="6350">
                <a:moveTo>
                  <a:pt x="0" y="5814"/>
                </a:moveTo>
                <a:lnTo>
                  <a:pt x="581" y="0"/>
                </a:lnTo>
                <a:lnTo>
                  <a:pt x="2325" y="5232"/>
                </a:lnTo>
                <a:lnTo>
                  <a:pt x="3121" y="5293"/>
                </a:lnTo>
                <a:lnTo>
                  <a:pt x="0" y="5814"/>
                </a:lnTo>
                <a:close/>
              </a:path>
              <a:path w="10160" h="6350">
                <a:moveTo>
                  <a:pt x="4215" y="5378"/>
                </a:moveTo>
                <a:lnTo>
                  <a:pt x="3121" y="5293"/>
                </a:lnTo>
                <a:lnTo>
                  <a:pt x="3488" y="5232"/>
                </a:lnTo>
                <a:lnTo>
                  <a:pt x="4215" y="5378"/>
                </a:lnTo>
                <a:close/>
              </a:path>
              <a:path w="10160" h="6350">
                <a:moveTo>
                  <a:pt x="9883" y="5814"/>
                </a:moveTo>
                <a:lnTo>
                  <a:pt x="6395" y="5814"/>
                </a:lnTo>
                <a:lnTo>
                  <a:pt x="4215" y="5378"/>
                </a:lnTo>
                <a:lnTo>
                  <a:pt x="9883" y="581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5163518" y="475293"/>
            <a:ext cx="8255" cy="5080"/>
          </a:xfrm>
          <a:custGeom>
            <a:avLst/>
            <a:gdLst/>
            <a:ahLst/>
            <a:cxnLst/>
            <a:rect l="l" t="t" r="r" b="b"/>
            <a:pathLst>
              <a:path w="8254" h="5079">
                <a:moveTo>
                  <a:pt x="4069" y="4651"/>
                </a:moveTo>
                <a:lnTo>
                  <a:pt x="0" y="2907"/>
                </a:lnTo>
                <a:lnTo>
                  <a:pt x="8139" y="0"/>
                </a:lnTo>
                <a:lnTo>
                  <a:pt x="4069" y="465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4894897" y="200290"/>
            <a:ext cx="9525" cy="20955"/>
          </a:xfrm>
          <a:custGeom>
            <a:avLst/>
            <a:gdLst/>
            <a:ahLst/>
            <a:cxnLst/>
            <a:rect l="l" t="t" r="r" b="b"/>
            <a:pathLst>
              <a:path w="9525" h="20954">
                <a:moveTo>
                  <a:pt x="6400" y="2324"/>
                </a:moveTo>
                <a:lnTo>
                  <a:pt x="5232" y="1168"/>
                </a:lnTo>
                <a:lnTo>
                  <a:pt x="4648" y="0"/>
                </a:lnTo>
                <a:lnTo>
                  <a:pt x="2908" y="0"/>
                </a:lnTo>
                <a:lnTo>
                  <a:pt x="2324" y="584"/>
                </a:lnTo>
                <a:lnTo>
                  <a:pt x="2324" y="2324"/>
                </a:lnTo>
                <a:lnTo>
                  <a:pt x="4076" y="2908"/>
                </a:lnTo>
                <a:lnTo>
                  <a:pt x="6400" y="2324"/>
                </a:lnTo>
                <a:close/>
              </a:path>
              <a:path w="9525" h="20954">
                <a:moveTo>
                  <a:pt x="9309" y="19773"/>
                </a:moveTo>
                <a:lnTo>
                  <a:pt x="5232" y="16281"/>
                </a:lnTo>
                <a:lnTo>
                  <a:pt x="0" y="20345"/>
                </a:lnTo>
                <a:lnTo>
                  <a:pt x="9309" y="1977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4847806" y="-2045"/>
            <a:ext cx="2706370" cy="1285240"/>
          </a:xfrm>
          <a:custGeom>
            <a:avLst/>
            <a:gdLst/>
            <a:ahLst/>
            <a:cxnLst/>
            <a:rect l="l" t="t" r="r" b="b"/>
            <a:pathLst>
              <a:path w="2706370" h="1285240">
                <a:moveTo>
                  <a:pt x="13614" y="36283"/>
                </a:moveTo>
                <a:lnTo>
                  <a:pt x="12141" y="27457"/>
                </a:lnTo>
                <a:lnTo>
                  <a:pt x="8674" y="27457"/>
                </a:lnTo>
                <a:lnTo>
                  <a:pt x="13614" y="36283"/>
                </a:lnTo>
                <a:close/>
              </a:path>
              <a:path w="2706370" h="1285240">
                <a:moveTo>
                  <a:pt x="15773" y="40157"/>
                </a:moveTo>
                <a:lnTo>
                  <a:pt x="13614" y="36283"/>
                </a:lnTo>
                <a:lnTo>
                  <a:pt x="14249" y="40157"/>
                </a:lnTo>
                <a:lnTo>
                  <a:pt x="15773" y="40157"/>
                </a:lnTo>
                <a:close/>
              </a:path>
              <a:path w="2706370" h="1285240">
                <a:moveTo>
                  <a:pt x="25006" y="103657"/>
                </a:moveTo>
                <a:lnTo>
                  <a:pt x="18605" y="90957"/>
                </a:lnTo>
                <a:lnTo>
                  <a:pt x="23837" y="103657"/>
                </a:lnTo>
                <a:lnTo>
                  <a:pt x="25006" y="103657"/>
                </a:lnTo>
                <a:close/>
              </a:path>
              <a:path w="2706370" h="1285240">
                <a:moveTo>
                  <a:pt x="38379" y="141757"/>
                </a:moveTo>
                <a:lnTo>
                  <a:pt x="26746" y="141757"/>
                </a:lnTo>
                <a:lnTo>
                  <a:pt x="31978" y="154457"/>
                </a:lnTo>
                <a:lnTo>
                  <a:pt x="38379" y="141757"/>
                </a:lnTo>
                <a:close/>
              </a:path>
              <a:path w="2706370" h="1285240">
                <a:moveTo>
                  <a:pt x="62814" y="164109"/>
                </a:moveTo>
                <a:lnTo>
                  <a:pt x="61048" y="154457"/>
                </a:lnTo>
                <a:lnTo>
                  <a:pt x="62788" y="167157"/>
                </a:lnTo>
                <a:lnTo>
                  <a:pt x="62814" y="164109"/>
                </a:lnTo>
                <a:close/>
              </a:path>
              <a:path w="2706370" h="1285240">
                <a:moveTo>
                  <a:pt x="104076" y="370357"/>
                </a:moveTo>
                <a:lnTo>
                  <a:pt x="91287" y="383057"/>
                </a:lnTo>
                <a:lnTo>
                  <a:pt x="100584" y="383057"/>
                </a:lnTo>
                <a:lnTo>
                  <a:pt x="104076" y="370357"/>
                </a:lnTo>
                <a:close/>
              </a:path>
              <a:path w="2706370" h="1285240">
                <a:moveTo>
                  <a:pt x="222681" y="52857"/>
                </a:moveTo>
                <a:lnTo>
                  <a:pt x="220916" y="40157"/>
                </a:lnTo>
                <a:lnTo>
                  <a:pt x="219189" y="40157"/>
                </a:lnTo>
                <a:lnTo>
                  <a:pt x="222681" y="52857"/>
                </a:lnTo>
                <a:close/>
              </a:path>
              <a:path w="2706370" h="1285240">
                <a:moveTo>
                  <a:pt x="238112" y="291274"/>
                </a:moveTo>
                <a:lnTo>
                  <a:pt x="237286" y="288505"/>
                </a:lnTo>
                <a:lnTo>
                  <a:pt x="235470" y="294157"/>
                </a:lnTo>
                <a:lnTo>
                  <a:pt x="238112" y="291274"/>
                </a:lnTo>
                <a:close/>
              </a:path>
              <a:path w="2706370" h="1285240">
                <a:moveTo>
                  <a:pt x="239547" y="281457"/>
                </a:moveTo>
                <a:lnTo>
                  <a:pt x="235191" y="281457"/>
                </a:lnTo>
                <a:lnTo>
                  <a:pt x="237286" y="288505"/>
                </a:lnTo>
                <a:lnTo>
                  <a:pt x="239547" y="281457"/>
                </a:lnTo>
                <a:close/>
              </a:path>
              <a:path w="2706370" h="1285240">
                <a:moveTo>
                  <a:pt x="248843" y="129057"/>
                </a:moveTo>
                <a:lnTo>
                  <a:pt x="238379" y="141757"/>
                </a:lnTo>
                <a:lnTo>
                  <a:pt x="245935" y="141757"/>
                </a:lnTo>
                <a:lnTo>
                  <a:pt x="248843" y="129057"/>
                </a:lnTo>
                <a:close/>
              </a:path>
              <a:path w="2706370" h="1285240">
                <a:moveTo>
                  <a:pt x="250583" y="268757"/>
                </a:moveTo>
                <a:lnTo>
                  <a:pt x="249428" y="268757"/>
                </a:lnTo>
                <a:lnTo>
                  <a:pt x="249707" y="269773"/>
                </a:lnTo>
                <a:lnTo>
                  <a:pt x="250583" y="268757"/>
                </a:lnTo>
                <a:close/>
              </a:path>
              <a:path w="2706370" h="1285240">
                <a:moveTo>
                  <a:pt x="252920" y="281457"/>
                </a:moveTo>
                <a:lnTo>
                  <a:pt x="249707" y="269773"/>
                </a:lnTo>
                <a:lnTo>
                  <a:pt x="239547" y="281457"/>
                </a:lnTo>
                <a:lnTo>
                  <a:pt x="247103" y="281457"/>
                </a:lnTo>
                <a:lnTo>
                  <a:pt x="238112" y="291274"/>
                </a:lnTo>
                <a:lnTo>
                  <a:pt x="238963" y="294157"/>
                </a:lnTo>
                <a:lnTo>
                  <a:pt x="245351" y="294157"/>
                </a:lnTo>
                <a:lnTo>
                  <a:pt x="248843" y="281457"/>
                </a:lnTo>
                <a:lnTo>
                  <a:pt x="252920" y="281457"/>
                </a:lnTo>
                <a:close/>
              </a:path>
              <a:path w="2706370" h="1285240">
                <a:moveTo>
                  <a:pt x="255524" y="298424"/>
                </a:moveTo>
                <a:lnTo>
                  <a:pt x="252907" y="298856"/>
                </a:lnTo>
                <a:lnTo>
                  <a:pt x="254660" y="298856"/>
                </a:lnTo>
                <a:lnTo>
                  <a:pt x="255524" y="298424"/>
                </a:lnTo>
                <a:close/>
              </a:path>
              <a:path w="2706370" h="1285240">
                <a:moveTo>
                  <a:pt x="263385" y="357657"/>
                </a:moveTo>
                <a:lnTo>
                  <a:pt x="259918" y="362369"/>
                </a:lnTo>
                <a:lnTo>
                  <a:pt x="261073" y="364832"/>
                </a:lnTo>
                <a:lnTo>
                  <a:pt x="263385" y="357657"/>
                </a:lnTo>
                <a:close/>
              </a:path>
              <a:path w="2706370" h="1285240">
                <a:moveTo>
                  <a:pt x="265125" y="230657"/>
                </a:moveTo>
                <a:lnTo>
                  <a:pt x="256400" y="230657"/>
                </a:lnTo>
                <a:lnTo>
                  <a:pt x="257568" y="243357"/>
                </a:lnTo>
                <a:lnTo>
                  <a:pt x="265125" y="230657"/>
                </a:lnTo>
                <a:close/>
              </a:path>
              <a:path w="2706370" h="1285240">
                <a:moveTo>
                  <a:pt x="361061" y="510057"/>
                </a:moveTo>
                <a:lnTo>
                  <a:pt x="355244" y="510057"/>
                </a:lnTo>
                <a:lnTo>
                  <a:pt x="350012" y="522757"/>
                </a:lnTo>
                <a:lnTo>
                  <a:pt x="355917" y="522757"/>
                </a:lnTo>
                <a:lnTo>
                  <a:pt x="361061" y="510057"/>
                </a:lnTo>
                <a:close/>
              </a:path>
              <a:path w="2706370" h="1285240">
                <a:moveTo>
                  <a:pt x="462661" y="612101"/>
                </a:moveTo>
                <a:lnTo>
                  <a:pt x="462508" y="611657"/>
                </a:lnTo>
                <a:lnTo>
                  <a:pt x="462216" y="611657"/>
                </a:lnTo>
                <a:lnTo>
                  <a:pt x="462661" y="612101"/>
                </a:lnTo>
                <a:close/>
              </a:path>
              <a:path w="2706370" h="1285240">
                <a:moveTo>
                  <a:pt x="467207" y="618909"/>
                </a:moveTo>
                <a:lnTo>
                  <a:pt x="465950" y="615467"/>
                </a:lnTo>
                <a:lnTo>
                  <a:pt x="465797" y="615327"/>
                </a:lnTo>
                <a:lnTo>
                  <a:pt x="465709" y="614832"/>
                </a:lnTo>
                <a:lnTo>
                  <a:pt x="464553" y="611657"/>
                </a:lnTo>
                <a:lnTo>
                  <a:pt x="465315" y="614832"/>
                </a:lnTo>
                <a:lnTo>
                  <a:pt x="462661" y="612101"/>
                </a:lnTo>
                <a:lnTo>
                  <a:pt x="462788" y="612482"/>
                </a:lnTo>
                <a:lnTo>
                  <a:pt x="465848" y="616940"/>
                </a:lnTo>
                <a:lnTo>
                  <a:pt x="466801" y="620788"/>
                </a:lnTo>
                <a:lnTo>
                  <a:pt x="466191" y="617423"/>
                </a:lnTo>
                <a:lnTo>
                  <a:pt x="467207" y="618909"/>
                </a:lnTo>
                <a:close/>
              </a:path>
              <a:path w="2706370" h="1285240">
                <a:moveTo>
                  <a:pt x="467258" y="616813"/>
                </a:moveTo>
                <a:lnTo>
                  <a:pt x="465124" y="611657"/>
                </a:lnTo>
                <a:lnTo>
                  <a:pt x="465709" y="614832"/>
                </a:lnTo>
                <a:lnTo>
                  <a:pt x="465950" y="615467"/>
                </a:lnTo>
                <a:lnTo>
                  <a:pt x="467258" y="616813"/>
                </a:lnTo>
                <a:close/>
              </a:path>
              <a:path w="2706370" h="1285240">
                <a:moveTo>
                  <a:pt x="473633" y="539915"/>
                </a:moveTo>
                <a:lnTo>
                  <a:pt x="470357" y="535457"/>
                </a:lnTo>
                <a:lnTo>
                  <a:pt x="471817" y="541807"/>
                </a:lnTo>
                <a:lnTo>
                  <a:pt x="473633" y="539915"/>
                </a:lnTo>
                <a:close/>
              </a:path>
              <a:path w="2706370" h="1285240">
                <a:moveTo>
                  <a:pt x="475018" y="230657"/>
                </a:moveTo>
                <a:lnTo>
                  <a:pt x="469201" y="217957"/>
                </a:lnTo>
                <a:lnTo>
                  <a:pt x="468033" y="230657"/>
                </a:lnTo>
                <a:lnTo>
                  <a:pt x="475018" y="230657"/>
                </a:lnTo>
                <a:close/>
              </a:path>
              <a:path w="2706370" h="1285240">
                <a:moveTo>
                  <a:pt x="483730" y="90957"/>
                </a:moveTo>
                <a:lnTo>
                  <a:pt x="481406" y="78257"/>
                </a:lnTo>
                <a:lnTo>
                  <a:pt x="475589" y="78257"/>
                </a:lnTo>
                <a:lnTo>
                  <a:pt x="479082" y="90957"/>
                </a:lnTo>
                <a:lnTo>
                  <a:pt x="483730" y="90957"/>
                </a:lnTo>
                <a:close/>
              </a:path>
              <a:path w="2706370" h="1285240">
                <a:moveTo>
                  <a:pt x="497878" y="167157"/>
                </a:moveTo>
                <a:lnTo>
                  <a:pt x="489915" y="154457"/>
                </a:lnTo>
                <a:lnTo>
                  <a:pt x="478497" y="154457"/>
                </a:lnTo>
                <a:lnTo>
                  <a:pt x="480822" y="167157"/>
                </a:lnTo>
                <a:lnTo>
                  <a:pt x="497192" y="167157"/>
                </a:lnTo>
                <a:lnTo>
                  <a:pt x="497878" y="167157"/>
                </a:lnTo>
                <a:close/>
              </a:path>
              <a:path w="2706370" h="1285240">
                <a:moveTo>
                  <a:pt x="691883" y="192557"/>
                </a:moveTo>
                <a:lnTo>
                  <a:pt x="690714" y="179857"/>
                </a:lnTo>
                <a:lnTo>
                  <a:pt x="686650" y="179857"/>
                </a:lnTo>
                <a:lnTo>
                  <a:pt x="691883" y="192557"/>
                </a:lnTo>
                <a:close/>
              </a:path>
              <a:path w="2706370" h="1285240">
                <a:moveTo>
                  <a:pt x="694207" y="294157"/>
                </a:moveTo>
                <a:lnTo>
                  <a:pt x="687222" y="294157"/>
                </a:lnTo>
                <a:lnTo>
                  <a:pt x="694207" y="306857"/>
                </a:lnTo>
                <a:lnTo>
                  <a:pt x="694207" y="294157"/>
                </a:lnTo>
                <a:close/>
              </a:path>
              <a:path w="2706370" h="1285240">
                <a:moveTo>
                  <a:pt x="734237" y="1071753"/>
                </a:moveTo>
                <a:lnTo>
                  <a:pt x="726770" y="1081557"/>
                </a:lnTo>
                <a:lnTo>
                  <a:pt x="732002" y="1081557"/>
                </a:lnTo>
                <a:lnTo>
                  <a:pt x="734237" y="1071753"/>
                </a:lnTo>
                <a:close/>
              </a:path>
              <a:path w="2706370" h="1285240">
                <a:moveTo>
                  <a:pt x="734898" y="1068857"/>
                </a:moveTo>
                <a:lnTo>
                  <a:pt x="734237" y="1071753"/>
                </a:lnTo>
                <a:lnTo>
                  <a:pt x="734898" y="1070889"/>
                </a:lnTo>
                <a:lnTo>
                  <a:pt x="734898" y="1068857"/>
                </a:lnTo>
                <a:close/>
              </a:path>
              <a:path w="2706370" h="1285240">
                <a:moveTo>
                  <a:pt x="736066" y="52857"/>
                </a:moveTo>
                <a:lnTo>
                  <a:pt x="733717" y="40157"/>
                </a:lnTo>
                <a:lnTo>
                  <a:pt x="733158" y="40157"/>
                </a:lnTo>
                <a:lnTo>
                  <a:pt x="736066" y="52857"/>
                </a:lnTo>
                <a:close/>
              </a:path>
              <a:path w="2706370" h="1285240">
                <a:moveTo>
                  <a:pt x="748855" y="802157"/>
                </a:moveTo>
                <a:lnTo>
                  <a:pt x="747699" y="802157"/>
                </a:lnTo>
                <a:lnTo>
                  <a:pt x="741883" y="814857"/>
                </a:lnTo>
                <a:lnTo>
                  <a:pt x="745134" y="812317"/>
                </a:lnTo>
                <a:lnTo>
                  <a:pt x="748855" y="802157"/>
                </a:lnTo>
                <a:close/>
              </a:path>
              <a:path w="2706370" h="1285240">
                <a:moveTo>
                  <a:pt x="758164" y="802157"/>
                </a:moveTo>
                <a:lnTo>
                  <a:pt x="757580" y="802157"/>
                </a:lnTo>
                <a:lnTo>
                  <a:pt x="757453" y="802703"/>
                </a:lnTo>
                <a:lnTo>
                  <a:pt x="758164" y="802157"/>
                </a:lnTo>
                <a:close/>
              </a:path>
              <a:path w="2706370" h="1285240">
                <a:moveTo>
                  <a:pt x="768629" y="167157"/>
                </a:moveTo>
                <a:lnTo>
                  <a:pt x="765136" y="154457"/>
                </a:lnTo>
                <a:lnTo>
                  <a:pt x="766457" y="167157"/>
                </a:lnTo>
                <a:lnTo>
                  <a:pt x="768629" y="167157"/>
                </a:lnTo>
                <a:close/>
              </a:path>
              <a:path w="2706370" h="1285240">
                <a:moveTo>
                  <a:pt x="771537" y="1094257"/>
                </a:moveTo>
                <a:lnTo>
                  <a:pt x="765733" y="1094257"/>
                </a:lnTo>
                <a:lnTo>
                  <a:pt x="762812" y="1106957"/>
                </a:lnTo>
                <a:lnTo>
                  <a:pt x="769200" y="1106957"/>
                </a:lnTo>
                <a:lnTo>
                  <a:pt x="771537" y="1094257"/>
                </a:lnTo>
                <a:close/>
              </a:path>
              <a:path w="2706370" h="1285240">
                <a:moveTo>
                  <a:pt x="773277" y="90957"/>
                </a:moveTo>
                <a:lnTo>
                  <a:pt x="763968" y="78257"/>
                </a:lnTo>
                <a:lnTo>
                  <a:pt x="759904" y="90957"/>
                </a:lnTo>
                <a:lnTo>
                  <a:pt x="773277" y="90957"/>
                </a:lnTo>
                <a:close/>
              </a:path>
              <a:path w="2706370" h="1285240">
                <a:moveTo>
                  <a:pt x="799820" y="1106957"/>
                </a:moveTo>
                <a:lnTo>
                  <a:pt x="796531" y="1106957"/>
                </a:lnTo>
                <a:lnTo>
                  <a:pt x="795947" y="1106957"/>
                </a:lnTo>
                <a:lnTo>
                  <a:pt x="794791" y="1119657"/>
                </a:lnTo>
                <a:lnTo>
                  <a:pt x="799820" y="1106957"/>
                </a:lnTo>
                <a:close/>
              </a:path>
              <a:path w="2706370" h="1285240">
                <a:moveTo>
                  <a:pt x="800608" y="878357"/>
                </a:moveTo>
                <a:lnTo>
                  <a:pt x="796531" y="878357"/>
                </a:lnTo>
                <a:lnTo>
                  <a:pt x="796531" y="885190"/>
                </a:lnTo>
                <a:lnTo>
                  <a:pt x="800608" y="878357"/>
                </a:lnTo>
                <a:close/>
              </a:path>
              <a:path w="2706370" h="1285240">
                <a:moveTo>
                  <a:pt x="808012" y="1116482"/>
                </a:moveTo>
                <a:lnTo>
                  <a:pt x="806411" y="1119657"/>
                </a:lnTo>
                <a:lnTo>
                  <a:pt x="806996" y="1119657"/>
                </a:lnTo>
                <a:lnTo>
                  <a:pt x="808012" y="1116482"/>
                </a:lnTo>
                <a:close/>
              </a:path>
              <a:path w="2706370" h="1285240">
                <a:moveTo>
                  <a:pt x="818045" y="754672"/>
                </a:moveTo>
                <a:lnTo>
                  <a:pt x="817460" y="754672"/>
                </a:lnTo>
                <a:lnTo>
                  <a:pt x="816876" y="755256"/>
                </a:lnTo>
                <a:lnTo>
                  <a:pt x="817460" y="755256"/>
                </a:lnTo>
                <a:lnTo>
                  <a:pt x="818045" y="754672"/>
                </a:lnTo>
                <a:close/>
              </a:path>
              <a:path w="2706370" h="1285240">
                <a:moveTo>
                  <a:pt x="818045" y="687857"/>
                </a:moveTo>
                <a:lnTo>
                  <a:pt x="817626" y="686333"/>
                </a:lnTo>
                <a:lnTo>
                  <a:pt x="816305" y="687857"/>
                </a:lnTo>
                <a:lnTo>
                  <a:pt x="818045" y="687857"/>
                </a:lnTo>
                <a:close/>
              </a:path>
              <a:path w="2706370" h="1285240">
                <a:moveTo>
                  <a:pt x="843076" y="789457"/>
                </a:moveTo>
                <a:lnTo>
                  <a:pt x="840765" y="789457"/>
                </a:lnTo>
                <a:lnTo>
                  <a:pt x="834910" y="802157"/>
                </a:lnTo>
                <a:lnTo>
                  <a:pt x="843076" y="789457"/>
                </a:lnTo>
                <a:close/>
              </a:path>
              <a:path w="2706370" h="1285240">
                <a:moveTo>
                  <a:pt x="844384" y="802157"/>
                </a:moveTo>
                <a:lnTo>
                  <a:pt x="841883" y="802157"/>
                </a:lnTo>
                <a:lnTo>
                  <a:pt x="837819" y="814857"/>
                </a:lnTo>
                <a:lnTo>
                  <a:pt x="837958" y="814857"/>
                </a:lnTo>
                <a:lnTo>
                  <a:pt x="844384" y="802157"/>
                </a:lnTo>
                <a:close/>
              </a:path>
              <a:path w="2706370" h="1285240">
                <a:moveTo>
                  <a:pt x="920026" y="992657"/>
                </a:moveTo>
                <a:lnTo>
                  <a:pt x="919797" y="992657"/>
                </a:lnTo>
                <a:lnTo>
                  <a:pt x="919721" y="994168"/>
                </a:lnTo>
                <a:lnTo>
                  <a:pt x="920026" y="992657"/>
                </a:lnTo>
                <a:close/>
              </a:path>
              <a:path w="2706370" h="1285240">
                <a:moveTo>
                  <a:pt x="925029" y="992657"/>
                </a:moveTo>
                <a:lnTo>
                  <a:pt x="924445" y="992657"/>
                </a:lnTo>
                <a:lnTo>
                  <a:pt x="923569" y="995832"/>
                </a:lnTo>
                <a:lnTo>
                  <a:pt x="925029" y="992657"/>
                </a:lnTo>
                <a:close/>
              </a:path>
              <a:path w="2706370" h="1285240">
                <a:moveTo>
                  <a:pt x="936066" y="992657"/>
                </a:moveTo>
                <a:lnTo>
                  <a:pt x="931545" y="1005357"/>
                </a:lnTo>
                <a:lnTo>
                  <a:pt x="935494" y="1005357"/>
                </a:lnTo>
                <a:lnTo>
                  <a:pt x="936066" y="992657"/>
                </a:lnTo>
                <a:close/>
              </a:path>
              <a:path w="2706370" h="1285240">
                <a:moveTo>
                  <a:pt x="1018044" y="1208557"/>
                </a:moveTo>
                <a:lnTo>
                  <a:pt x="1016304" y="1208557"/>
                </a:lnTo>
                <a:lnTo>
                  <a:pt x="1013980" y="1221257"/>
                </a:lnTo>
                <a:lnTo>
                  <a:pt x="1018044" y="1208557"/>
                </a:lnTo>
                <a:close/>
              </a:path>
              <a:path w="2706370" h="1285240">
                <a:moveTo>
                  <a:pt x="1033754" y="1208557"/>
                </a:moveTo>
                <a:lnTo>
                  <a:pt x="1029677" y="1208557"/>
                </a:lnTo>
                <a:lnTo>
                  <a:pt x="1029639" y="1195857"/>
                </a:lnTo>
                <a:lnTo>
                  <a:pt x="1018628" y="1195857"/>
                </a:lnTo>
                <a:lnTo>
                  <a:pt x="1020381" y="1208557"/>
                </a:lnTo>
                <a:lnTo>
                  <a:pt x="1022121" y="1208557"/>
                </a:lnTo>
                <a:lnTo>
                  <a:pt x="1019797" y="1221257"/>
                </a:lnTo>
                <a:lnTo>
                  <a:pt x="1023861" y="1221257"/>
                </a:lnTo>
                <a:lnTo>
                  <a:pt x="1025613" y="1208557"/>
                </a:lnTo>
                <a:lnTo>
                  <a:pt x="1029093" y="1208557"/>
                </a:lnTo>
                <a:lnTo>
                  <a:pt x="1023861" y="1221257"/>
                </a:lnTo>
                <a:lnTo>
                  <a:pt x="1030262" y="1221257"/>
                </a:lnTo>
                <a:lnTo>
                  <a:pt x="1033754" y="1208557"/>
                </a:lnTo>
                <a:close/>
              </a:path>
              <a:path w="2706370" h="1285240">
                <a:moveTo>
                  <a:pt x="1062329" y="93065"/>
                </a:moveTo>
                <a:lnTo>
                  <a:pt x="1062240" y="90957"/>
                </a:lnTo>
                <a:lnTo>
                  <a:pt x="1057592" y="90957"/>
                </a:lnTo>
                <a:lnTo>
                  <a:pt x="1059916" y="103657"/>
                </a:lnTo>
                <a:lnTo>
                  <a:pt x="1062329" y="93065"/>
                </a:lnTo>
                <a:close/>
              </a:path>
              <a:path w="2706370" h="1285240">
                <a:moveTo>
                  <a:pt x="1062824" y="90957"/>
                </a:moveTo>
                <a:lnTo>
                  <a:pt x="1062329" y="93065"/>
                </a:lnTo>
                <a:lnTo>
                  <a:pt x="1062824" y="103657"/>
                </a:lnTo>
                <a:lnTo>
                  <a:pt x="1062824" y="90957"/>
                </a:lnTo>
                <a:close/>
              </a:path>
              <a:path w="2706370" h="1285240">
                <a:moveTo>
                  <a:pt x="1064564" y="27457"/>
                </a:moveTo>
                <a:lnTo>
                  <a:pt x="1059916" y="27457"/>
                </a:lnTo>
                <a:lnTo>
                  <a:pt x="1064564" y="40157"/>
                </a:lnTo>
                <a:lnTo>
                  <a:pt x="1064564" y="27457"/>
                </a:lnTo>
                <a:close/>
              </a:path>
              <a:path w="2706370" h="1285240">
                <a:moveTo>
                  <a:pt x="1069797" y="624357"/>
                </a:moveTo>
                <a:lnTo>
                  <a:pt x="1068362" y="622198"/>
                </a:lnTo>
                <a:lnTo>
                  <a:pt x="1067473" y="624357"/>
                </a:lnTo>
                <a:lnTo>
                  <a:pt x="1069797" y="624357"/>
                </a:lnTo>
                <a:close/>
              </a:path>
              <a:path w="2706370" h="1285240">
                <a:moveTo>
                  <a:pt x="1072705" y="1233957"/>
                </a:moveTo>
                <a:lnTo>
                  <a:pt x="1071829" y="1235227"/>
                </a:lnTo>
                <a:lnTo>
                  <a:pt x="1072515" y="1238186"/>
                </a:lnTo>
                <a:lnTo>
                  <a:pt x="1072705" y="1233957"/>
                </a:lnTo>
                <a:close/>
              </a:path>
              <a:path w="2706370" h="1285240">
                <a:moveTo>
                  <a:pt x="1074445" y="1246657"/>
                </a:moveTo>
                <a:lnTo>
                  <a:pt x="1072515" y="1238186"/>
                </a:lnTo>
                <a:lnTo>
                  <a:pt x="1072121" y="1246657"/>
                </a:lnTo>
                <a:lnTo>
                  <a:pt x="1074445" y="1246657"/>
                </a:lnTo>
                <a:close/>
              </a:path>
              <a:path w="2706370" h="1285240">
                <a:moveTo>
                  <a:pt x="1079093" y="52857"/>
                </a:moveTo>
                <a:lnTo>
                  <a:pt x="1070952" y="52857"/>
                </a:lnTo>
                <a:lnTo>
                  <a:pt x="1073861" y="65557"/>
                </a:lnTo>
                <a:lnTo>
                  <a:pt x="1074445" y="65557"/>
                </a:lnTo>
                <a:lnTo>
                  <a:pt x="1079093" y="52857"/>
                </a:lnTo>
                <a:close/>
              </a:path>
              <a:path w="2706370" h="1285240">
                <a:moveTo>
                  <a:pt x="1138402" y="1259357"/>
                </a:moveTo>
                <a:lnTo>
                  <a:pt x="1138047" y="1259357"/>
                </a:lnTo>
                <a:lnTo>
                  <a:pt x="1136662" y="1272057"/>
                </a:lnTo>
                <a:lnTo>
                  <a:pt x="1138402" y="1259357"/>
                </a:lnTo>
                <a:close/>
              </a:path>
              <a:path w="2706370" h="1285240">
                <a:moveTo>
                  <a:pt x="1161656" y="1284757"/>
                </a:moveTo>
                <a:lnTo>
                  <a:pt x="1161135" y="1273327"/>
                </a:lnTo>
                <a:lnTo>
                  <a:pt x="1156423" y="1284757"/>
                </a:lnTo>
                <a:lnTo>
                  <a:pt x="1161656" y="1284757"/>
                </a:lnTo>
                <a:close/>
              </a:path>
              <a:path w="2706370" h="1285240">
                <a:moveTo>
                  <a:pt x="1161656" y="1272057"/>
                </a:moveTo>
                <a:lnTo>
                  <a:pt x="1161072" y="1272057"/>
                </a:lnTo>
                <a:lnTo>
                  <a:pt x="1161135" y="1273327"/>
                </a:lnTo>
                <a:lnTo>
                  <a:pt x="1161656" y="1272057"/>
                </a:lnTo>
                <a:close/>
              </a:path>
              <a:path w="2706370" h="1285240">
                <a:moveTo>
                  <a:pt x="1189824" y="875741"/>
                </a:moveTo>
                <a:lnTo>
                  <a:pt x="1188986" y="876668"/>
                </a:lnTo>
                <a:lnTo>
                  <a:pt x="1188986" y="878357"/>
                </a:lnTo>
                <a:lnTo>
                  <a:pt x="1189824" y="875741"/>
                </a:lnTo>
                <a:close/>
              </a:path>
              <a:path w="2706370" h="1285240">
                <a:moveTo>
                  <a:pt x="1198867" y="865657"/>
                </a:moveTo>
                <a:lnTo>
                  <a:pt x="1193050" y="865657"/>
                </a:lnTo>
                <a:lnTo>
                  <a:pt x="1189824" y="875741"/>
                </a:lnTo>
                <a:lnTo>
                  <a:pt x="1198867" y="865657"/>
                </a:lnTo>
                <a:close/>
              </a:path>
              <a:path w="2706370" h="1285240">
                <a:moveTo>
                  <a:pt x="1272120" y="206413"/>
                </a:moveTo>
                <a:lnTo>
                  <a:pt x="1269225" y="205828"/>
                </a:lnTo>
                <a:lnTo>
                  <a:pt x="1272120" y="207568"/>
                </a:lnTo>
                <a:lnTo>
                  <a:pt x="1272120" y="206413"/>
                </a:lnTo>
                <a:close/>
              </a:path>
              <a:path w="2706370" h="1285240">
                <a:moveTo>
                  <a:pt x="1273289" y="306857"/>
                </a:moveTo>
                <a:lnTo>
                  <a:pt x="1259332" y="306857"/>
                </a:lnTo>
                <a:lnTo>
                  <a:pt x="1265732" y="319557"/>
                </a:lnTo>
                <a:lnTo>
                  <a:pt x="1273289" y="306857"/>
                </a:lnTo>
                <a:close/>
              </a:path>
              <a:path w="2706370" h="1285240">
                <a:moveTo>
                  <a:pt x="1273289" y="208153"/>
                </a:moveTo>
                <a:lnTo>
                  <a:pt x="1272120" y="207568"/>
                </a:lnTo>
                <a:lnTo>
                  <a:pt x="1272120" y="208153"/>
                </a:lnTo>
                <a:lnTo>
                  <a:pt x="1273289" y="208153"/>
                </a:lnTo>
                <a:close/>
              </a:path>
              <a:path w="2706370" h="1285240">
                <a:moveTo>
                  <a:pt x="1275029" y="208153"/>
                </a:moveTo>
                <a:lnTo>
                  <a:pt x="1273289" y="208153"/>
                </a:lnTo>
                <a:lnTo>
                  <a:pt x="1274457" y="208737"/>
                </a:lnTo>
                <a:lnTo>
                  <a:pt x="1275029" y="208153"/>
                </a:lnTo>
                <a:close/>
              </a:path>
              <a:path w="2706370" h="1285240">
                <a:moveTo>
                  <a:pt x="1281430" y="231990"/>
                </a:moveTo>
                <a:lnTo>
                  <a:pt x="1279105" y="230251"/>
                </a:lnTo>
                <a:lnTo>
                  <a:pt x="1275613" y="230251"/>
                </a:lnTo>
                <a:lnTo>
                  <a:pt x="1276819" y="231406"/>
                </a:lnTo>
                <a:lnTo>
                  <a:pt x="1274305" y="233438"/>
                </a:lnTo>
                <a:lnTo>
                  <a:pt x="1272019" y="235483"/>
                </a:lnTo>
                <a:lnTo>
                  <a:pt x="1273873" y="236639"/>
                </a:lnTo>
                <a:lnTo>
                  <a:pt x="1274457" y="234899"/>
                </a:lnTo>
                <a:lnTo>
                  <a:pt x="1281430" y="231990"/>
                </a:lnTo>
                <a:close/>
              </a:path>
              <a:path w="2706370" h="1285240">
                <a:moveTo>
                  <a:pt x="1288986" y="167157"/>
                </a:moveTo>
                <a:lnTo>
                  <a:pt x="1280261" y="167157"/>
                </a:lnTo>
                <a:lnTo>
                  <a:pt x="1280845" y="179857"/>
                </a:lnTo>
                <a:lnTo>
                  <a:pt x="1288986" y="167157"/>
                </a:lnTo>
                <a:close/>
              </a:path>
              <a:path w="2706370" h="1285240">
                <a:moveTo>
                  <a:pt x="1316647" y="1271295"/>
                </a:moveTo>
                <a:lnTo>
                  <a:pt x="1312824" y="1259357"/>
                </a:lnTo>
                <a:lnTo>
                  <a:pt x="1313408" y="1272057"/>
                </a:lnTo>
                <a:lnTo>
                  <a:pt x="1316316" y="1272057"/>
                </a:lnTo>
                <a:lnTo>
                  <a:pt x="1316647" y="1271295"/>
                </a:lnTo>
                <a:close/>
              </a:path>
              <a:path w="2706370" h="1285240">
                <a:moveTo>
                  <a:pt x="1317472" y="1272057"/>
                </a:moveTo>
                <a:lnTo>
                  <a:pt x="1317282" y="1269885"/>
                </a:lnTo>
                <a:lnTo>
                  <a:pt x="1316647" y="1271295"/>
                </a:lnTo>
                <a:lnTo>
                  <a:pt x="1316901" y="1272057"/>
                </a:lnTo>
                <a:lnTo>
                  <a:pt x="1317472" y="1272057"/>
                </a:lnTo>
                <a:close/>
              </a:path>
              <a:path w="2706370" h="1285240">
                <a:moveTo>
                  <a:pt x="1317472" y="415137"/>
                </a:moveTo>
                <a:lnTo>
                  <a:pt x="1308760" y="416877"/>
                </a:lnTo>
                <a:lnTo>
                  <a:pt x="1312240" y="419201"/>
                </a:lnTo>
                <a:lnTo>
                  <a:pt x="1317472" y="415137"/>
                </a:lnTo>
                <a:close/>
              </a:path>
              <a:path w="2706370" h="1285240">
                <a:moveTo>
                  <a:pt x="1329690" y="459257"/>
                </a:moveTo>
                <a:lnTo>
                  <a:pt x="1324457" y="446557"/>
                </a:lnTo>
                <a:lnTo>
                  <a:pt x="1324038" y="448043"/>
                </a:lnTo>
                <a:lnTo>
                  <a:pt x="1329690" y="459257"/>
                </a:lnTo>
                <a:close/>
              </a:path>
              <a:path w="2706370" h="1285240">
                <a:moveTo>
                  <a:pt x="1348257" y="932713"/>
                </a:moveTo>
                <a:lnTo>
                  <a:pt x="1347101" y="929157"/>
                </a:lnTo>
                <a:lnTo>
                  <a:pt x="1345971" y="929157"/>
                </a:lnTo>
                <a:lnTo>
                  <a:pt x="1348257" y="932713"/>
                </a:lnTo>
                <a:close/>
              </a:path>
              <a:path w="2706370" h="1285240">
                <a:moveTo>
                  <a:pt x="1351826" y="938301"/>
                </a:moveTo>
                <a:lnTo>
                  <a:pt x="1348257" y="932713"/>
                </a:lnTo>
                <a:lnTo>
                  <a:pt x="1350746" y="940447"/>
                </a:lnTo>
                <a:lnTo>
                  <a:pt x="1351826" y="938301"/>
                </a:lnTo>
                <a:close/>
              </a:path>
              <a:path w="2706370" h="1285240">
                <a:moveTo>
                  <a:pt x="1359344" y="497357"/>
                </a:moveTo>
                <a:lnTo>
                  <a:pt x="1353527" y="484657"/>
                </a:lnTo>
                <a:lnTo>
                  <a:pt x="1346542" y="497357"/>
                </a:lnTo>
                <a:lnTo>
                  <a:pt x="1359344" y="497357"/>
                </a:lnTo>
                <a:close/>
              </a:path>
              <a:path w="2706370" h="1285240">
                <a:moveTo>
                  <a:pt x="1365148" y="497357"/>
                </a:moveTo>
                <a:lnTo>
                  <a:pt x="1363408" y="497357"/>
                </a:lnTo>
                <a:lnTo>
                  <a:pt x="1363662" y="500075"/>
                </a:lnTo>
                <a:lnTo>
                  <a:pt x="1365148" y="497357"/>
                </a:lnTo>
                <a:close/>
              </a:path>
              <a:path w="2706370" h="1285240">
                <a:moveTo>
                  <a:pt x="1368056" y="0"/>
                </a:moveTo>
                <a:lnTo>
                  <a:pt x="1359916" y="4076"/>
                </a:lnTo>
                <a:lnTo>
                  <a:pt x="1361668" y="4076"/>
                </a:lnTo>
                <a:lnTo>
                  <a:pt x="1364576" y="2908"/>
                </a:lnTo>
                <a:lnTo>
                  <a:pt x="1368056" y="0"/>
                </a:lnTo>
                <a:close/>
              </a:path>
              <a:path w="2706370" h="1285240">
                <a:moveTo>
                  <a:pt x="1368640" y="0"/>
                </a:moveTo>
                <a:lnTo>
                  <a:pt x="1368056" y="0"/>
                </a:lnTo>
                <a:lnTo>
                  <a:pt x="1368640" y="584"/>
                </a:lnTo>
                <a:lnTo>
                  <a:pt x="1368640" y="0"/>
                </a:lnTo>
                <a:close/>
              </a:path>
              <a:path w="2706370" h="1285240">
                <a:moveTo>
                  <a:pt x="1371549" y="2336"/>
                </a:moveTo>
                <a:lnTo>
                  <a:pt x="1370380" y="1752"/>
                </a:lnTo>
                <a:lnTo>
                  <a:pt x="1369225" y="584"/>
                </a:lnTo>
                <a:lnTo>
                  <a:pt x="1368056" y="1752"/>
                </a:lnTo>
                <a:lnTo>
                  <a:pt x="1365732" y="3492"/>
                </a:lnTo>
                <a:lnTo>
                  <a:pt x="1361084" y="5232"/>
                </a:lnTo>
                <a:lnTo>
                  <a:pt x="1364576" y="5232"/>
                </a:lnTo>
                <a:lnTo>
                  <a:pt x="1369225" y="2908"/>
                </a:lnTo>
                <a:lnTo>
                  <a:pt x="1371549" y="2336"/>
                </a:lnTo>
                <a:close/>
              </a:path>
              <a:path w="2706370" h="1285240">
                <a:moveTo>
                  <a:pt x="1377950" y="2057"/>
                </a:moveTo>
                <a:lnTo>
                  <a:pt x="1374216" y="2057"/>
                </a:lnTo>
                <a:lnTo>
                  <a:pt x="1368640" y="14757"/>
                </a:lnTo>
                <a:lnTo>
                  <a:pt x="1373289" y="14757"/>
                </a:lnTo>
                <a:lnTo>
                  <a:pt x="1377950" y="2057"/>
                </a:lnTo>
                <a:close/>
              </a:path>
              <a:path w="2706370" h="1285240">
                <a:moveTo>
                  <a:pt x="1387830" y="2057"/>
                </a:moveTo>
                <a:lnTo>
                  <a:pt x="1386662" y="2057"/>
                </a:lnTo>
                <a:lnTo>
                  <a:pt x="1385506" y="14757"/>
                </a:lnTo>
                <a:lnTo>
                  <a:pt x="1387830" y="2057"/>
                </a:lnTo>
                <a:close/>
              </a:path>
              <a:path w="2706370" h="1285240">
                <a:moveTo>
                  <a:pt x="1398879" y="14757"/>
                </a:moveTo>
                <a:lnTo>
                  <a:pt x="1396555" y="14757"/>
                </a:lnTo>
                <a:lnTo>
                  <a:pt x="1395387" y="14757"/>
                </a:lnTo>
                <a:lnTo>
                  <a:pt x="1394802" y="14757"/>
                </a:lnTo>
                <a:lnTo>
                  <a:pt x="1391894" y="14757"/>
                </a:lnTo>
                <a:lnTo>
                  <a:pt x="1390408" y="25641"/>
                </a:lnTo>
                <a:lnTo>
                  <a:pt x="1389570" y="27457"/>
                </a:lnTo>
                <a:lnTo>
                  <a:pt x="1390154" y="27457"/>
                </a:lnTo>
                <a:lnTo>
                  <a:pt x="1391704" y="27457"/>
                </a:lnTo>
                <a:lnTo>
                  <a:pt x="1393634" y="22377"/>
                </a:lnTo>
                <a:lnTo>
                  <a:pt x="1398879" y="14757"/>
                </a:lnTo>
                <a:close/>
              </a:path>
              <a:path w="2706370" h="1285240">
                <a:moveTo>
                  <a:pt x="1404112" y="2057"/>
                </a:moveTo>
                <a:lnTo>
                  <a:pt x="1401787" y="2057"/>
                </a:lnTo>
                <a:lnTo>
                  <a:pt x="1394802" y="14757"/>
                </a:lnTo>
                <a:lnTo>
                  <a:pt x="1404112" y="2057"/>
                </a:lnTo>
                <a:close/>
              </a:path>
              <a:path w="2706370" h="1285240">
                <a:moveTo>
                  <a:pt x="1427949" y="134315"/>
                </a:moveTo>
                <a:lnTo>
                  <a:pt x="1427365" y="134899"/>
                </a:lnTo>
                <a:lnTo>
                  <a:pt x="1427949" y="134899"/>
                </a:lnTo>
                <a:lnTo>
                  <a:pt x="1427949" y="134315"/>
                </a:lnTo>
                <a:close/>
              </a:path>
              <a:path w="2706370" h="1285240">
                <a:moveTo>
                  <a:pt x="1429105" y="65557"/>
                </a:moveTo>
                <a:lnTo>
                  <a:pt x="1422908" y="65557"/>
                </a:lnTo>
                <a:lnTo>
                  <a:pt x="1417485" y="78257"/>
                </a:lnTo>
                <a:lnTo>
                  <a:pt x="1423289" y="78257"/>
                </a:lnTo>
                <a:lnTo>
                  <a:pt x="1429105" y="65557"/>
                </a:lnTo>
                <a:close/>
              </a:path>
              <a:path w="2706370" h="1285240">
                <a:moveTo>
                  <a:pt x="1437246" y="135470"/>
                </a:moveTo>
                <a:lnTo>
                  <a:pt x="1436662" y="136055"/>
                </a:lnTo>
                <a:lnTo>
                  <a:pt x="1437246" y="136055"/>
                </a:lnTo>
                <a:lnTo>
                  <a:pt x="1437246" y="135470"/>
                </a:lnTo>
                <a:close/>
              </a:path>
              <a:path w="2706370" h="1285240">
                <a:moveTo>
                  <a:pt x="1455851" y="137223"/>
                </a:moveTo>
                <a:lnTo>
                  <a:pt x="1454111" y="138379"/>
                </a:lnTo>
                <a:lnTo>
                  <a:pt x="1448295" y="140131"/>
                </a:lnTo>
                <a:lnTo>
                  <a:pt x="1446555" y="140131"/>
                </a:lnTo>
                <a:lnTo>
                  <a:pt x="1444218" y="140703"/>
                </a:lnTo>
                <a:lnTo>
                  <a:pt x="1443647" y="140703"/>
                </a:lnTo>
                <a:lnTo>
                  <a:pt x="1443647" y="140131"/>
                </a:lnTo>
                <a:lnTo>
                  <a:pt x="1441894" y="140131"/>
                </a:lnTo>
                <a:lnTo>
                  <a:pt x="1441894" y="138963"/>
                </a:lnTo>
                <a:lnTo>
                  <a:pt x="1440738" y="138963"/>
                </a:lnTo>
                <a:lnTo>
                  <a:pt x="1439570" y="139547"/>
                </a:lnTo>
                <a:lnTo>
                  <a:pt x="1437830" y="139547"/>
                </a:lnTo>
                <a:lnTo>
                  <a:pt x="1437830" y="140131"/>
                </a:lnTo>
                <a:lnTo>
                  <a:pt x="1440738" y="140703"/>
                </a:lnTo>
                <a:lnTo>
                  <a:pt x="1444802" y="141287"/>
                </a:lnTo>
                <a:lnTo>
                  <a:pt x="1446987" y="140703"/>
                </a:lnTo>
                <a:lnTo>
                  <a:pt x="1453527" y="138963"/>
                </a:lnTo>
                <a:lnTo>
                  <a:pt x="1455851" y="137223"/>
                </a:lnTo>
                <a:close/>
              </a:path>
              <a:path w="2706370" h="1285240">
                <a:moveTo>
                  <a:pt x="1472260" y="629056"/>
                </a:moveTo>
                <a:lnTo>
                  <a:pt x="1471828" y="624357"/>
                </a:lnTo>
                <a:lnTo>
                  <a:pt x="1470964" y="624357"/>
                </a:lnTo>
                <a:lnTo>
                  <a:pt x="1472260" y="629056"/>
                </a:lnTo>
                <a:close/>
              </a:path>
              <a:path w="2706370" h="1285240">
                <a:moveTo>
                  <a:pt x="1474457" y="624357"/>
                </a:moveTo>
                <a:lnTo>
                  <a:pt x="1473288" y="624357"/>
                </a:lnTo>
                <a:lnTo>
                  <a:pt x="1474457" y="625843"/>
                </a:lnTo>
                <a:lnTo>
                  <a:pt x="1474457" y="624357"/>
                </a:lnTo>
                <a:close/>
              </a:path>
              <a:path w="2706370" h="1285240">
                <a:moveTo>
                  <a:pt x="1494802" y="1233957"/>
                </a:moveTo>
                <a:lnTo>
                  <a:pt x="1491640" y="1224076"/>
                </a:lnTo>
                <a:lnTo>
                  <a:pt x="1490738" y="1233957"/>
                </a:lnTo>
                <a:lnTo>
                  <a:pt x="1494802" y="1233957"/>
                </a:lnTo>
                <a:close/>
              </a:path>
              <a:path w="2706370" h="1285240">
                <a:moveTo>
                  <a:pt x="1563408" y="687857"/>
                </a:moveTo>
                <a:lnTo>
                  <a:pt x="1562252" y="675157"/>
                </a:lnTo>
                <a:lnTo>
                  <a:pt x="1563052" y="687857"/>
                </a:lnTo>
                <a:lnTo>
                  <a:pt x="1563408" y="687857"/>
                </a:lnTo>
                <a:close/>
              </a:path>
              <a:path w="2706370" h="1285240">
                <a:moveTo>
                  <a:pt x="1681441" y="1183157"/>
                </a:moveTo>
                <a:lnTo>
                  <a:pt x="1679117" y="1176807"/>
                </a:lnTo>
                <a:lnTo>
                  <a:pt x="1679117" y="1183157"/>
                </a:lnTo>
                <a:lnTo>
                  <a:pt x="1681441" y="1183157"/>
                </a:lnTo>
                <a:close/>
              </a:path>
              <a:path w="2706370" h="1285240">
                <a:moveTo>
                  <a:pt x="1784934" y="878357"/>
                </a:moveTo>
                <a:lnTo>
                  <a:pt x="1778889" y="870585"/>
                </a:lnTo>
                <a:lnTo>
                  <a:pt x="1778533" y="878357"/>
                </a:lnTo>
                <a:lnTo>
                  <a:pt x="1784934" y="878357"/>
                </a:lnTo>
                <a:close/>
              </a:path>
              <a:path w="2706370" h="1285240">
                <a:moveTo>
                  <a:pt x="1819236" y="858164"/>
                </a:moveTo>
                <a:lnTo>
                  <a:pt x="1818652" y="855840"/>
                </a:lnTo>
                <a:lnTo>
                  <a:pt x="1817484" y="854100"/>
                </a:lnTo>
                <a:lnTo>
                  <a:pt x="1817484" y="852360"/>
                </a:lnTo>
                <a:lnTo>
                  <a:pt x="1815744" y="852932"/>
                </a:lnTo>
                <a:lnTo>
                  <a:pt x="1814588" y="854100"/>
                </a:lnTo>
                <a:lnTo>
                  <a:pt x="1819236" y="858164"/>
                </a:lnTo>
                <a:close/>
              </a:path>
              <a:path w="2706370" h="1285240">
                <a:moveTo>
                  <a:pt x="1820976" y="840257"/>
                </a:moveTo>
                <a:lnTo>
                  <a:pt x="1818652" y="827557"/>
                </a:lnTo>
                <a:lnTo>
                  <a:pt x="1815160" y="840257"/>
                </a:lnTo>
                <a:lnTo>
                  <a:pt x="1820976" y="840257"/>
                </a:lnTo>
                <a:close/>
              </a:path>
              <a:path w="2706370" h="1285240">
                <a:moveTo>
                  <a:pt x="1918652" y="1043457"/>
                </a:moveTo>
                <a:lnTo>
                  <a:pt x="1914004" y="1030757"/>
                </a:lnTo>
                <a:lnTo>
                  <a:pt x="1913420" y="1030757"/>
                </a:lnTo>
                <a:lnTo>
                  <a:pt x="1914004" y="1043457"/>
                </a:lnTo>
                <a:lnTo>
                  <a:pt x="1918652" y="1043457"/>
                </a:lnTo>
                <a:close/>
              </a:path>
              <a:path w="2706370" h="1285240">
                <a:moveTo>
                  <a:pt x="1967496" y="979957"/>
                </a:moveTo>
                <a:lnTo>
                  <a:pt x="1961680" y="979957"/>
                </a:lnTo>
                <a:lnTo>
                  <a:pt x="1962848" y="992657"/>
                </a:lnTo>
                <a:lnTo>
                  <a:pt x="1967496" y="979957"/>
                </a:lnTo>
                <a:close/>
              </a:path>
              <a:path w="2706370" h="1285240">
                <a:moveTo>
                  <a:pt x="2022729" y="237007"/>
                </a:moveTo>
                <a:lnTo>
                  <a:pt x="2022144" y="230657"/>
                </a:lnTo>
                <a:lnTo>
                  <a:pt x="2022144" y="243357"/>
                </a:lnTo>
                <a:lnTo>
                  <a:pt x="2022729" y="237007"/>
                </a:lnTo>
                <a:close/>
              </a:path>
              <a:path w="2706370" h="1285240">
                <a:moveTo>
                  <a:pt x="2097151" y="865657"/>
                </a:moveTo>
                <a:lnTo>
                  <a:pt x="2095576" y="863015"/>
                </a:lnTo>
                <a:lnTo>
                  <a:pt x="2095931" y="865657"/>
                </a:lnTo>
                <a:lnTo>
                  <a:pt x="2097151" y="865657"/>
                </a:lnTo>
                <a:close/>
              </a:path>
              <a:path w="2706370" h="1285240">
                <a:moveTo>
                  <a:pt x="2143087" y="852957"/>
                </a:moveTo>
                <a:lnTo>
                  <a:pt x="2137270" y="840257"/>
                </a:lnTo>
                <a:lnTo>
                  <a:pt x="2137854" y="852957"/>
                </a:lnTo>
                <a:lnTo>
                  <a:pt x="2143087" y="852957"/>
                </a:lnTo>
                <a:close/>
              </a:path>
              <a:path w="2706370" h="1285240">
                <a:moveTo>
                  <a:pt x="2170988" y="814857"/>
                </a:moveTo>
                <a:lnTo>
                  <a:pt x="2168080" y="802157"/>
                </a:lnTo>
                <a:lnTo>
                  <a:pt x="2170404" y="802157"/>
                </a:lnTo>
                <a:lnTo>
                  <a:pt x="2167496" y="789457"/>
                </a:lnTo>
                <a:lnTo>
                  <a:pt x="2158555" y="789457"/>
                </a:lnTo>
                <a:lnTo>
                  <a:pt x="2159736" y="802157"/>
                </a:lnTo>
                <a:lnTo>
                  <a:pt x="2161108" y="802157"/>
                </a:lnTo>
                <a:lnTo>
                  <a:pt x="2164588" y="814857"/>
                </a:lnTo>
                <a:lnTo>
                  <a:pt x="2165629" y="803567"/>
                </a:lnTo>
                <a:lnTo>
                  <a:pt x="2169249" y="814857"/>
                </a:lnTo>
                <a:lnTo>
                  <a:pt x="2170988" y="814857"/>
                </a:lnTo>
                <a:close/>
              </a:path>
              <a:path w="2706370" h="1285240">
                <a:moveTo>
                  <a:pt x="2175929" y="795807"/>
                </a:moveTo>
                <a:lnTo>
                  <a:pt x="2175637" y="789457"/>
                </a:lnTo>
                <a:lnTo>
                  <a:pt x="2172728" y="789457"/>
                </a:lnTo>
                <a:lnTo>
                  <a:pt x="2175929" y="795807"/>
                </a:lnTo>
                <a:close/>
              </a:path>
              <a:path w="2706370" h="1285240">
                <a:moveTo>
                  <a:pt x="2179129" y="802157"/>
                </a:moveTo>
                <a:lnTo>
                  <a:pt x="2175929" y="795807"/>
                </a:lnTo>
                <a:lnTo>
                  <a:pt x="2176221" y="802157"/>
                </a:lnTo>
                <a:lnTo>
                  <a:pt x="2173897" y="802157"/>
                </a:lnTo>
                <a:lnTo>
                  <a:pt x="2176221" y="814857"/>
                </a:lnTo>
                <a:lnTo>
                  <a:pt x="2176805" y="802157"/>
                </a:lnTo>
                <a:lnTo>
                  <a:pt x="2179129" y="802157"/>
                </a:lnTo>
                <a:close/>
              </a:path>
              <a:path w="2706370" h="1285240">
                <a:moveTo>
                  <a:pt x="2217305" y="778167"/>
                </a:moveTo>
                <a:lnTo>
                  <a:pt x="2216924" y="776757"/>
                </a:lnTo>
                <a:lnTo>
                  <a:pt x="2217128" y="777900"/>
                </a:lnTo>
                <a:lnTo>
                  <a:pt x="2217305" y="778167"/>
                </a:lnTo>
                <a:close/>
              </a:path>
              <a:path w="2706370" h="1285240">
                <a:moveTo>
                  <a:pt x="2225065" y="789457"/>
                </a:moveTo>
                <a:lnTo>
                  <a:pt x="2217305" y="778167"/>
                </a:lnTo>
                <a:lnTo>
                  <a:pt x="2220404" y="789457"/>
                </a:lnTo>
                <a:lnTo>
                  <a:pt x="2225065" y="789457"/>
                </a:lnTo>
                <a:close/>
              </a:path>
              <a:path w="2706370" h="1285240">
                <a:moveTo>
                  <a:pt x="2294826" y="725957"/>
                </a:moveTo>
                <a:lnTo>
                  <a:pt x="2289010" y="713257"/>
                </a:lnTo>
                <a:lnTo>
                  <a:pt x="2289200" y="717270"/>
                </a:lnTo>
                <a:lnTo>
                  <a:pt x="2292870" y="725957"/>
                </a:lnTo>
                <a:lnTo>
                  <a:pt x="2294826" y="725957"/>
                </a:lnTo>
                <a:close/>
              </a:path>
              <a:path w="2706370" h="1285240">
                <a:moveTo>
                  <a:pt x="2452395" y="510057"/>
                </a:moveTo>
                <a:lnTo>
                  <a:pt x="2444572" y="502285"/>
                </a:lnTo>
                <a:lnTo>
                  <a:pt x="2445474" y="507225"/>
                </a:lnTo>
                <a:lnTo>
                  <a:pt x="2447163" y="510057"/>
                </a:lnTo>
                <a:lnTo>
                  <a:pt x="2452395" y="510057"/>
                </a:lnTo>
                <a:close/>
              </a:path>
              <a:path w="2706370" h="1285240">
                <a:moveTo>
                  <a:pt x="2482050" y="453237"/>
                </a:moveTo>
                <a:lnTo>
                  <a:pt x="2476233" y="446557"/>
                </a:lnTo>
                <a:lnTo>
                  <a:pt x="2476881" y="447967"/>
                </a:lnTo>
                <a:lnTo>
                  <a:pt x="2482050" y="453898"/>
                </a:lnTo>
                <a:lnTo>
                  <a:pt x="2482050" y="453237"/>
                </a:lnTo>
                <a:close/>
              </a:path>
              <a:path w="2706370" h="1285240">
                <a:moveTo>
                  <a:pt x="2487282" y="459257"/>
                </a:moveTo>
                <a:lnTo>
                  <a:pt x="2482050" y="446557"/>
                </a:lnTo>
                <a:lnTo>
                  <a:pt x="2482050" y="453237"/>
                </a:lnTo>
                <a:lnTo>
                  <a:pt x="2487282" y="459257"/>
                </a:lnTo>
                <a:close/>
              </a:path>
              <a:path w="2706370" h="1285240">
                <a:moveTo>
                  <a:pt x="2699486" y="40157"/>
                </a:moveTo>
                <a:lnTo>
                  <a:pt x="2697162" y="40157"/>
                </a:lnTo>
                <a:lnTo>
                  <a:pt x="2699486" y="52857"/>
                </a:lnTo>
                <a:lnTo>
                  <a:pt x="2699486" y="40157"/>
                </a:lnTo>
                <a:close/>
              </a:path>
              <a:path w="2706370" h="1285240">
                <a:moveTo>
                  <a:pt x="2705887" y="27457"/>
                </a:moveTo>
                <a:lnTo>
                  <a:pt x="2702014" y="23215"/>
                </a:lnTo>
                <a:lnTo>
                  <a:pt x="2702395" y="27457"/>
                </a:lnTo>
                <a:lnTo>
                  <a:pt x="2695422" y="27457"/>
                </a:lnTo>
                <a:lnTo>
                  <a:pt x="2697162" y="17932"/>
                </a:lnTo>
                <a:lnTo>
                  <a:pt x="2694254" y="14757"/>
                </a:lnTo>
                <a:lnTo>
                  <a:pt x="2697746" y="14757"/>
                </a:lnTo>
                <a:lnTo>
                  <a:pt x="2697162" y="17932"/>
                </a:lnTo>
                <a:lnTo>
                  <a:pt x="2702014" y="23215"/>
                </a:lnTo>
                <a:lnTo>
                  <a:pt x="2701239" y="14757"/>
                </a:lnTo>
                <a:lnTo>
                  <a:pt x="2703563" y="14757"/>
                </a:lnTo>
                <a:lnTo>
                  <a:pt x="2702115" y="2057"/>
                </a:lnTo>
                <a:lnTo>
                  <a:pt x="2627401" y="2057"/>
                </a:lnTo>
                <a:lnTo>
                  <a:pt x="2627401" y="27457"/>
                </a:lnTo>
                <a:lnTo>
                  <a:pt x="2619832" y="27457"/>
                </a:lnTo>
                <a:lnTo>
                  <a:pt x="2623909" y="14757"/>
                </a:lnTo>
                <a:lnTo>
                  <a:pt x="2627401" y="27457"/>
                </a:lnTo>
                <a:lnTo>
                  <a:pt x="2627401" y="2057"/>
                </a:lnTo>
                <a:lnTo>
                  <a:pt x="2590762" y="2057"/>
                </a:lnTo>
                <a:lnTo>
                  <a:pt x="2590762" y="65557"/>
                </a:lnTo>
                <a:lnTo>
                  <a:pt x="2590762" y="78257"/>
                </a:lnTo>
                <a:lnTo>
                  <a:pt x="2586698" y="78257"/>
                </a:lnTo>
                <a:lnTo>
                  <a:pt x="2586698" y="65557"/>
                </a:lnTo>
                <a:lnTo>
                  <a:pt x="2590762" y="65557"/>
                </a:lnTo>
                <a:lnTo>
                  <a:pt x="2590762" y="2057"/>
                </a:lnTo>
                <a:lnTo>
                  <a:pt x="2580297" y="2057"/>
                </a:lnTo>
                <a:lnTo>
                  <a:pt x="2580297" y="167157"/>
                </a:lnTo>
                <a:lnTo>
                  <a:pt x="2573909" y="179857"/>
                </a:lnTo>
                <a:lnTo>
                  <a:pt x="2568270" y="179857"/>
                </a:lnTo>
                <a:lnTo>
                  <a:pt x="2567800" y="167157"/>
                </a:lnTo>
                <a:lnTo>
                  <a:pt x="2580297" y="167157"/>
                </a:lnTo>
                <a:lnTo>
                  <a:pt x="2580297" y="2057"/>
                </a:lnTo>
                <a:lnTo>
                  <a:pt x="2527973" y="2057"/>
                </a:lnTo>
                <a:lnTo>
                  <a:pt x="2527973" y="103657"/>
                </a:lnTo>
                <a:lnTo>
                  <a:pt x="2526817" y="116357"/>
                </a:lnTo>
                <a:lnTo>
                  <a:pt x="2526233" y="114947"/>
                </a:lnTo>
                <a:lnTo>
                  <a:pt x="2526233" y="141757"/>
                </a:lnTo>
                <a:lnTo>
                  <a:pt x="2524480" y="154457"/>
                </a:lnTo>
                <a:lnTo>
                  <a:pt x="2523909" y="154457"/>
                </a:lnTo>
                <a:lnTo>
                  <a:pt x="2520429" y="167157"/>
                </a:lnTo>
                <a:lnTo>
                  <a:pt x="2517876" y="154457"/>
                </a:lnTo>
                <a:lnTo>
                  <a:pt x="2515768" y="154457"/>
                </a:lnTo>
                <a:lnTo>
                  <a:pt x="2518092" y="141757"/>
                </a:lnTo>
                <a:lnTo>
                  <a:pt x="2526233" y="141757"/>
                </a:lnTo>
                <a:lnTo>
                  <a:pt x="2526233" y="114947"/>
                </a:lnTo>
                <a:lnTo>
                  <a:pt x="2521585" y="103657"/>
                </a:lnTo>
                <a:lnTo>
                  <a:pt x="2523909" y="116357"/>
                </a:lnTo>
                <a:lnTo>
                  <a:pt x="2515768" y="116357"/>
                </a:lnTo>
                <a:lnTo>
                  <a:pt x="2516924" y="103657"/>
                </a:lnTo>
                <a:lnTo>
                  <a:pt x="2521585" y="103657"/>
                </a:lnTo>
                <a:lnTo>
                  <a:pt x="2527973" y="103657"/>
                </a:lnTo>
                <a:lnTo>
                  <a:pt x="2527973" y="2057"/>
                </a:lnTo>
                <a:lnTo>
                  <a:pt x="2468676" y="2057"/>
                </a:lnTo>
                <a:lnTo>
                  <a:pt x="2468676" y="129057"/>
                </a:lnTo>
                <a:lnTo>
                  <a:pt x="2453551" y="129057"/>
                </a:lnTo>
                <a:lnTo>
                  <a:pt x="2458783" y="116357"/>
                </a:lnTo>
                <a:lnTo>
                  <a:pt x="2468676" y="129057"/>
                </a:lnTo>
                <a:lnTo>
                  <a:pt x="2468676" y="2057"/>
                </a:lnTo>
                <a:lnTo>
                  <a:pt x="2436114" y="2057"/>
                </a:lnTo>
                <a:lnTo>
                  <a:pt x="2436114" y="192557"/>
                </a:lnTo>
                <a:lnTo>
                  <a:pt x="2427973" y="192557"/>
                </a:lnTo>
                <a:lnTo>
                  <a:pt x="2427973" y="179857"/>
                </a:lnTo>
                <a:lnTo>
                  <a:pt x="2436114" y="192557"/>
                </a:lnTo>
                <a:lnTo>
                  <a:pt x="2436114" y="2057"/>
                </a:lnTo>
                <a:lnTo>
                  <a:pt x="2425649" y="2057"/>
                </a:lnTo>
                <a:lnTo>
                  <a:pt x="2425649" y="256057"/>
                </a:lnTo>
                <a:lnTo>
                  <a:pt x="2425649" y="268757"/>
                </a:lnTo>
                <a:lnTo>
                  <a:pt x="2419921" y="268757"/>
                </a:lnTo>
                <a:lnTo>
                  <a:pt x="2425649" y="256057"/>
                </a:lnTo>
                <a:lnTo>
                  <a:pt x="2425649" y="2057"/>
                </a:lnTo>
                <a:lnTo>
                  <a:pt x="2408199" y="2057"/>
                </a:lnTo>
                <a:lnTo>
                  <a:pt x="2408199" y="344957"/>
                </a:lnTo>
                <a:lnTo>
                  <a:pt x="2398903" y="344957"/>
                </a:lnTo>
                <a:lnTo>
                  <a:pt x="2399487" y="332257"/>
                </a:lnTo>
                <a:lnTo>
                  <a:pt x="2407043" y="332257"/>
                </a:lnTo>
                <a:lnTo>
                  <a:pt x="2408199" y="344957"/>
                </a:lnTo>
                <a:lnTo>
                  <a:pt x="2408199" y="2057"/>
                </a:lnTo>
                <a:lnTo>
                  <a:pt x="2397163" y="2057"/>
                </a:lnTo>
                <a:lnTo>
                  <a:pt x="2397163" y="256057"/>
                </a:lnTo>
                <a:lnTo>
                  <a:pt x="2396579" y="268757"/>
                </a:lnTo>
                <a:lnTo>
                  <a:pt x="2390762" y="268757"/>
                </a:lnTo>
                <a:lnTo>
                  <a:pt x="2390762" y="256057"/>
                </a:lnTo>
                <a:lnTo>
                  <a:pt x="2397163" y="256057"/>
                </a:lnTo>
                <a:lnTo>
                  <a:pt x="2397163" y="2057"/>
                </a:lnTo>
                <a:lnTo>
                  <a:pt x="2360523" y="2057"/>
                </a:lnTo>
                <a:lnTo>
                  <a:pt x="2360523" y="65557"/>
                </a:lnTo>
                <a:lnTo>
                  <a:pt x="2360523" y="192557"/>
                </a:lnTo>
                <a:lnTo>
                  <a:pt x="2344826" y="192557"/>
                </a:lnTo>
                <a:lnTo>
                  <a:pt x="2345994" y="179857"/>
                </a:lnTo>
                <a:lnTo>
                  <a:pt x="2357615" y="179857"/>
                </a:lnTo>
                <a:lnTo>
                  <a:pt x="2360523" y="192557"/>
                </a:lnTo>
                <a:lnTo>
                  <a:pt x="2360523" y="65557"/>
                </a:lnTo>
                <a:lnTo>
                  <a:pt x="2358783" y="65557"/>
                </a:lnTo>
                <a:lnTo>
                  <a:pt x="2358199" y="52857"/>
                </a:lnTo>
                <a:lnTo>
                  <a:pt x="2358199" y="65557"/>
                </a:lnTo>
                <a:lnTo>
                  <a:pt x="2357043" y="65557"/>
                </a:lnTo>
                <a:lnTo>
                  <a:pt x="2358199" y="52857"/>
                </a:lnTo>
                <a:lnTo>
                  <a:pt x="2359952" y="52857"/>
                </a:lnTo>
                <a:lnTo>
                  <a:pt x="2360523" y="65557"/>
                </a:lnTo>
                <a:lnTo>
                  <a:pt x="2360523" y="2057"/>
                </a:lnTo>
                <a:lnTo>
                  <a:pt x="2350643" y="2057"/>
                </a:lnTo>
                <a:lnTo>
                  <a:pt x="2350643" y="40157"/>
                </a:lnTo>
                <a:lnTo>
                  <a:pt x="2347150" y="40157"/>
                </a:lnTo>
                <a:lnTo>
                  <a:pt x="2347150" y="52857"/>
                </a:lnTo>
                <a:lnTo>
                  <a:pt x="2346579" y="52857"/>
                </a:lnTo>
                <a:lnTo>
                  <a:pt x="2346579" y="40157"/>
                </a:lnTo>
                <a:lnTo>
                  <a:pt x="2344255" y="40157"/>
                </a:lnTo>
                <a:lnTo>
                  <a:pt x="2343670" y="27457"/>
                </a:lnTo>
                <a:lnTo>
                  <a:pt x="2350643" y="40157"/>
                </a:lnTo>
                <a:lnTo>
                  <a:pt x="2350643" y="2057"/>
                </a:lnTo>
                <a:lnTo>
                  <a:pt x="2340762" y="2057"/>
                </a:lnTo>
                <a:lnTo>
                  <a:pt x="2340762" y="40157"/>
                </a:lnTo>
                <a:lnTo>
                  <a:pt x="2339594" y="40157"/>
                </a:lnTo>
                <a:lnTo>
                  <a:pt x="2339009" y="27457"/>
                </a:lnTo>
                <a:lnTo>
                  <a:pt x="2340178" y="27457"/>
                </a:lnTo>
                <a:lnTo>
                  <a:pt x="2340762" y="40157"/>
                </a:lnTo>
                <a:lnTo>
                  <a:pt x="2340762" y="2057"/>
                </a:lnTo>
                <a:lnTo>
                  <a:pt x="2329129" y="2057"/>
                </a:lnTo>
                <a:lnTo>
                  <a:pt x="2329129" y="52857"/>
                </a:lnTo>
                <a:lnTo>
                  <a:pt x="2329129" y="65557"/>
                </a:lnTo>
                <a:lnTo>
                  <a:pt x="2328545" y="52857"/>
                </a:lnTo>
                <a:lnTo>
                  <a:pt x="2329129" y="52857"/>
                </a:lnTo>
                <a:lnTo>
                  <a:pt x="2329129" y="2057"/>
                </a:lnTo>
                <a:lnTo>
                  <a:pt x="2327389" y="2057"/>
                </a:lnTo>
                <a:lnTo>
                  <a:pt x="2327389" y="446557"/>
                </a:lnTo>
                <a:lnTo>
                  <a:pt x="2327389" y="459257"/>
                </a:lnTo>
                <a:lnTo>
                  <a:pt x="2321572" y="459257"/>
                </a:lnTo>
                <a:lnTo>
                  <a:pt x="2327389" y="446557"/>
                </a:lnTo>
                <a:lnTo>
                  <a:pt x="2327389" y="2057"/>
                </a:lnTo>
                <a:lnTo>
                  <a:pt x="2291346" y="2057"/>
                </a:lnTo>
                <a:lnTo>
                  <a:pt x="2291346" y="192557"/>
                </a:lnTo>
                <a:lnTo>
                  <a:pt x="2291346" y="205257"/>
                </a:lnTo>
                <a:lnTo>
                  <a:pt x="2290762" y="205257"/>
                </a:lnTo>
                <a:lnTo>
                  <a:pt x="2290762" y="446557"/>
                </a:lnTo>
                <a:lnTo>
                  <a:pt x="2289010" y="446557"/>
                </a:lnTo>
                <a:lnTo>
                  <a:pt x="2289010" y="675157"/>
                </a:lnTo>
                <a:lnTo>
                  <a:pt x="2286685" y="675157"/>
                </a:lnTo>
                <a:lnTo>
                  <a:pt x="2281453" y="662457"/>
                </a:lnTo>
                <a:lnTo>
                  <a:pt x="2289010" y="675157"/>
                </a:lnTo>
                <a:lnTo>
                  <a:pt x="2289010" y="446557"/>
                </a:lnTo>
                <a:lnTo>
                  <a:pt x="2285530" y="446557"/>
                </a:lnTo>
                <a:lnTo>
                  <a:pt x="2288438" y="433857"/>
                </a:lnTo>
                <a:lnTo>
                  <a:pt x="2290762" y="446557"/>
                </a:lnTo>
                <a:lnTo>
                  <a:pt x="2290762" y="205257"/>
                </a:lnTo>
                <a:lnTo>
                  <a:pt x="2290762" y="192557"/>
                </a:lnTo>
                <a:lnTo>
                  <a:pt x="2291346" y="192557"/>
                </a:lnTo>
                <a:lnTo>
                  <a:pt x="2291346" y="2057"/>
                </a:lnTo>
                <a:lnTo>
                  <a:pt x="2289010" y="2057"/>
                </a:lnTo>
                <a:lnTo>
                  <a:pt x="2289010" y="383057"/>
                </a:lnTo>
                <a:lnTo>
                  <a:pt x="2289010" y="395757"/>
                </a:lnTo>
                <a:lnTo>
                  <a:pt x="2284946" y="395757"/>
                </a:lnTo>
                <a:lnTo>
                  <a:pt x="2284946" y="383057"/>
                </a:lnTo>
                <a:lnTo>
                  <a:pt x="2289010" y="383057"/>
                </a:lnTo>
                <a:lnTo>
                  <a:pt x="2289010" y="2057"/>
                </a:lnTo>
                <a:lnTo>
                  <a:pt x="2281453" y="2057"/>
                </a:lnTo>
                <a:lnTo>
                  <a:pt x="2281453" y="446557"/>
                </a:lnTo>
                <a:lnTo>
                  <a:pt x="2277389" y="459257"/>
                </a:lnTo>
                <a:lnTo>
                  <a:pt x="2275065" y="446557"/>
                </a:lnTo>
                <a:lnTo>
                  <a:pt x="2281453" y="446557"/>
                </a:lnTo>
                <a:lnTo>
                  <a:pt x="2281453" y="2057"/>
                </a:lnTo>
                <a:lnTo>
                  <a:pt x="2276805" y="2057"/>
                </a:lnTo>
                <a:lnTo>
                  <a:pt x="2276805" y="167157"/>
                </a:lnTo>
                <a:lnTo>
                  <a:pt x="2276221" y="179857"/>
                </a:lnTo>
                <a:lnTo>
                  <a:pt x="2270404" y="179857"/>
                </a:lnTo>
                <a:lnTo>
                  <a:pt x="2268080" y="167157"/>
                </a:lnTo>
                <a:lnTo>
                  <a:pt x="2276805" y="167157"/>
                </a:lnTo>
                <a:lnTo>
                  <a:pt x="2276805" y="2057"/>
                </a:lnTo>
                <a:lnTo>
                  <a:pt x="2267445" y="2057"/>
                </a:lnTo>
                <a:lnTo>
                  <a:pt x="2267445" y="141757"/>
                </a:lnTo>
                <a:lnTo>
                  <a:pt x="2258199" y="141757"/>
                </a:lnTo>
                <a:lnTo>
                  <a:pt x="2256739" y="154457"/>
                </a:lnTo>
                <a:lnTo>
                  <a:pt x="2258276" y="154457"/>
                </a:lnTo>
                <a:lnTo>
                  <a:pt x="2263838" y="167157"/>
                </a:lnTo>
                <a:lnTo>
                  <a:pt x="2265172" y="167157"/>
                </a:lnTo>
                <a:lnTo>
                  <a:pt x="2264600" y="169659"/>
                </a:lnTo>
                <a:lnTo>
                  <a:pt x="2264600" y="459257"/>
                </a:lnTo>
                <a:lnTo>
                  <a:pt x="2261108" y="459257"/>
                </a:lnTo>
                <a:lnTo>
                  <a:pt x="2261108" y="446557"/>
                </a:lnTo>
                <a:lnTo>
                  <a:pt x="2261692" y="446557"/>
                </a:lnTo>
                <a:lnTo>
                  <a:pt x="2264600" y="459257"/>
                </a:lnTo>
                <a:lnTo>
                  <a:pt x="2264600" y="169659"/>
                </a:lnTo>
                <a:lnTo>
                  <a:pt x="2262263" y="179857"/>
                </a:lnTo>
                <a:lnTo>
                  <a:pt x="2253551" y="174002"/>
                </a:lnTo>
                <a:lnTo>
                  <a:pt x="2253551" y="471957"/>
                </a:lnTo>
                <a:lnTo>
                  <a:pt x="2247735" y="484657"/>
                </a:lnTo>
                <a:lnTo>
                  <a:pt x="2245995" y="484657"/>
                </a:lnTo>
                <a:lnTo>
                  <a:pt x="2244242" y="471957"/>
                </a:lnTo>
                <a:lnTo>
                  <a:pt x="2253551" y="471957"/>
                </a:lnTo>
                <a:lnTo>
                  <a:pt x="2253551" y="174002"/>
                </a:lnTo>
                <a:lnTo>
                  <a:pt x="2252383" y="173228"/>
                </a:lnTo>
                <a:lnTo>
                  <a:pt x="2252383" y="332257"/>
                </a:lnTo>
                <a:lnTo>
                  <a:pt x="2244826" y="332257"/>
                </a:lnTo>
                <a:lnTo>
                  <a:pt x="2245410" y="319557"/>
                </a:lnTo>
                <a:lnTo>
                  <a:pt x="2250643" y="319557"/>
                </a:lnTo>
                <a:lnTo>
                  <a:pt x="2252383" y="332257"/>
                </a:lnTo>
                <a:lnTo>
                  <a:pt x="2252383" y="173228"/>
                </a:lnTo>
                <a:lnTo>
                  <a:pt x="2243366" y="167157"/>
                </a:lnTo>
                <a:lnTo>
                  <a:pt x="2244458" y="141757"/>
                </a:lnTo>
                <a:lnTo>
                  <a:pt x="2258098" y="129057"/>
                </a:lnTo>
                <a:lnTo>
                  <a:pt x="2267445" y="141757"/>
                </a:lnTo>
                <a:lnTo>
                  <a:pt x="2267445" y="2057"/>
                </a:lnTo>
                <a:lnTo>
                  <a:pt x="2235530" y="2057"/>
                </a:lnTo>
                <a:lnTo>
                  <a:pt x="2235530" y="484657"/>
                </a:lnTo>
                <a:lnTo>
                  <a:pt x="2234946" y="497357"/>
                </a:lnTo>
                <a:lnTo>
                  <a:pt x="2234361" y="497357"/>
                </a:lnTo>
                <a:lnTo>
                  <a:pt x="2234361" y="484657"/>
                </a:lnTo>
                <a:lnTo>
                  <a:pt x="2235530" y="484657"/>
                </a:lnTo>
                <a:lnTo>
                  <a:pt x="2235530" y="2057"/>
                </a:lnTo>
                <a:lnTo>
                  <a:pt x="2230297" y="2057"/>
                </a:lnTo>
                <a:lnTo>
                  <a:pt x="2230297" y="624357"/>
                </a:lnTo>
                <a:lnTo>
                  <a:pt x="2229713" y="637057"/>
                </a:lnTo>
                <a:lnTo>
                  <a:pt x="2219833" y="624357"/>
                </a:lnTo>
                <a:lnTo>
                  <a:pt x="2230297" y="624357"/>
                </a:lnTo>
                <a:lnTo>
                  <a:pt x="2230297" y="2057"/>
                </a:lnTo>
                <a:lnTo>
                  <a:pt x="2227491" y="2057"/>
                </a:lnTo>
                <a:lnTo>
                  <a:pt x="2227491" y="497357"/>
                </a:lnTo>
                <a:lnTo>
                  <a:pt x="2226221" y="510057"/>
                </a:lnTo>
                <a:lnTo>
                  <a:pt x="2225637" y="510057"/>
                </a:lnTo>
                <a:lnTo>
                  <a:pt x="2218664" y="497357"/>
                </a:lnTo>
                <a:lnTo>
                  <a:pt x="2227491" y="497357"/>
                </a:lnTo>
                <a:lnTo>
                  <a:pt x="2227491" y="2057"/>
                </a:lnTo>
                <a:lnTo>
                  <a:pt x="2217496" y="2057"/>
                </a:lnTo>
                <a:lnTo>
                  <a:pt x="2217496" y="624357"/>
                </a:lnTo>
                <a:lnTo>
                  <a:pt x="2217356" y="637057"/>
                </a:lnTo>
                <a:lnTo>
                  <a:pt x="2215896" y="637057"/>
                </a:lnTo>
                <a:lnTo>
                  <a:pt x="2216848" y="649757"/>
                </a:lnTo>
                <a:lnTo>
                  <a:pt x="2211819" y="649757"/>
                </a:lnTo>
                <a:lnTo>
                  <a:pt x="2209647" y="637057"/>
                </a:lnTo>
                <a:lnTo>
                  <a:pt x="2216213" y="624357"/>
                </a:lnTo>
                <a:lnTo>
                  <a:pt x="2217496" y="624357"/>
                </a:lnTo>
                <a:lnTo>
                  <a:pt x="2217496" y="2057"/>
                </a:lnTo>
                <a:lnTo>
                  <a:pt x="2215756" y="2057"/>
                </a:lnTo>
                <a:lnTo>
                  <a:pt x="2215756" y="510057"/>
                </a:lnTo>
                <a:lnTo>
                  <a:pt x="2215756" y="522757"/>
                </a:lnTo>
                <a:lnTo>
                  <a:pt x="2212848" y="522757"/>
                </a:lnTo>
                <a:lnTo>
                  <a:pt x="2210524" y="518515"/>
                </a:lnTo>
                <a:lnTo>
                  <a:pt x="2210524" y="522757"/>
                </a:lnTo>
                <a:lnTo>
                  <a:pt x="2204123" y="522757"/>
                </a:lnTo>
                <a:lnTo>
                  <a:pt x="2202383" y="515137"/>
                </a:lnTo>
                <a:lnTo>
                  <a:pt x="2202383" y="560857"/>
                </a:lnTo>
                <a:lnTo>
                  <a:pt x="2186686" y="560857"/>
                </a:lnTo>
                <a:lnTo>
                  <a:pt x="2187079" y="552386"/>
                </a:lnTo>
                <a:lnTo>
                  <a:pt x="2184946" y="559041"/>
                </a:lnTo>
                <a:lnTo>
                  <a:pt x="2184946" y="598957"/>
                </a:lnTo>
                <a:lnTo>
                  <a:pt x="2184362" y="611657"/>
                </a:lnTo>
                <a:lnTo>
                  <a:pt x="2169820" y="611657"/>
                </a:lnTo>
                <a:lnTo>
                  <a:pt x="2175052" y="598957"/>
                </a:lnTo>
                <a:lnTo>
                  <a:pt x="2184946" y="598957"/>
                </a:lnTo>
                <a:lnTo>
                  <a:pt x="2184946" y="559041"/>
                </a:lnTo>
                <a:lnTo>
                  <a:pt x="2184362" y="560857"/>
                </a:lnTo>
                <a:lnTo>
                  <a:pt x="2183777" y="560857"/>
                </a:lnTo>
                <a:lnTo>
                  <a:pt x="2184362" y="567207"/>
                </a:lnTo>
                <a:lnTo>
                  <a:pt x="2182622" y="560857"/>
                </a:lnTo>
                <a:lnTo>
                  <a:pt x="2179713" y="560857"/>
                </a:lnTo>
                <a:lnTo>
                  <a:pt x="2177961" y="548157"/>
                </a:lnTo>
                <a:lnTo>
                  <a:pt x="2187270" y="548157"/>
                </a:lnTo>
                <a:lnTo>
                  <a:pt x="2187079" y="552386"/>
                </a:lnTo>
                <a:lnTo>
                  <a:pt x="2188426" y="548157"/>
                </a:lnTo>
                <a:lnTo>
                  <a:pt x="2200643" y="548157"/>
                </a:lnTo>
                <a:lnTo>
                  <a:pt x="2202383" y="560857"/>
                </a:lnTo>
                <a:lnTo>
                  <a:pt x="2202383" y="515137"/>
                </a:lnTo>
                <a:lnTo>
                  <a:pt x="2201227" y="510057"/>
                </a:lnTo>
                <a:lnTo>
                  <a:pt x="2205875" y="510057"/>
                </a:lnTo>
                <a:lnTo>
                  <a:pt x="2210524" y="518515"/>
                </a:lnTo>
                <a:lnTo>
                  <a:pt x="2210524" y="510057"/>
                </a:lnTo>
                <a:lnTo>
                  <a:pt x="2215756" y="510057"/>
                </a:lnTo>
                <a:lnTo>
                  <a:pt x="2215756" y="2057"/>
                </a:lnTo>
                <a:lnTo>
                  <a:pt x="2193086" y="2057"/>
                </a:lnTo>
                <a:lnTo>
                  <a:pt x="2193086" y="40157"/>
                </a:lnTo>
                <a:lnTo>
                  <a:pt x="2191918" y="52857"/>
                </a:lnTo>
                <a:lnTo>
                  <a:pt x="2181453" y="52857"/>
                </a:lnTo>
                <a:lnTo>
                  <a:pt x="2182622" y="40157"/>
                </a:lnTo>
                <a:lnTo>
                  <a:pt x="2193086" y="40157"/>
                </a:lnTo>
                <a:lnTo>
                  <a:pt x="2193086" y="2057"/>
                </a:lnTo>
                <a:lnTo>
                  <a:pt x="2172728" y="2057"/>
                </a:lnTo>
                <a:lnTo>
                  <a:pt x="2172728" y="52857"/>
                </a:lnTo>
                <a:lnTo>
                  <a:pt x="2172728" y="65557"/>
                </a:lnTo>
                <a:lnTo>
                  <a:pt x="2170404" y="65557"/>
                </a:lnTo>
                <a:lnTo>
                  <a:pt x="2170404" y="560857"/>
                </a:lnTo>
                <a:lnTo>
                  <a:pt x="2168664" y="560857"/>
                </a:lnTo>
                <a:lnTo>
                  <a:pt x="2161679" y="548157"/>
                </a:lnTo>
                <a:lnTo>
                  <a:pt x="2170404" y="560857"/>
                </a:lnTo>
                <a:lnTo>
                  <a:pt x="2170404" y="65557"/>
                </a:lnTo>
                <a:lnTo>
                  <a:pt x="2164588" y="65557"/>
                </a:lnTo>
                <a:lnTo>
                  <a:pt x="2164588" y="332257"/>
                </a:lnTo>
                <a:lnTo>
                  <a:pt x="2157615" y="319557"/>
                </a:lnTo>
                <a:lnTo>
                  <a:pt x="2162264" y="319557"/>
                </a:lnTo>
                <a:lnTo>
                  <a:pt x="2164588" y="332257"/>
                </a:lnTo>
                <a:lnTo>
                  <a:pt x="2164588" y="65557"/>
                </a:lnTo>
                <a:lnTo>
                  <a:pt x="2162264" y="65557"/>
                </a:lnTo>
                <a:lnTo>
                  <a:pt x="2162213" y="52857"/>
                </a:lnTo>
                <a:lnTo>
                  <a:pt x="2172728" y="52857"/>
                </a:lnTo>
                <a:lnTo>
                  <a:pt x="2172728" y="2057"/>
                </a:lnTo>
                <a:lnTo>
                  <a:pt x="2156447" y="2057"/>
                </a:lnTo>
                <a:lnTo>
                  <a:pt x="2156447" y="370357"/>
                </a:lnTo>
                <a:lnTo>
                  <a:pt x="2147735" y="370357"/>
                </a:lnTo>
                <a:lnTo>
                  <a:pt x="2147735" y="611657"/>
                </a:lnTo>
                <a:lnTo>
                  <a:pt x="2136686" y="611657"/>
                </a:lnTo>
                <a:lnTo>
                  <a:pt x="2136686" y="827557"/>
                </a:lnTo>
                <a:lnTo>
                  <a:pt x="2129713" y="814857"/>
                </a:lnTo>
                <a:lnTo>
                  <a:pt x="2135517" y="814857"/>
                </a:lnTo>
                <a:lnTo>
                  <a:pt x="2136686" y="827557"/>
                </a:lnTo>
                <a:lnTo>
                  <a:pt x="2136686" y="611657"/>
                </a:lnTo>
                <a:lnTo>
                  <a:pt x="2135835" y="611657"/>
                </a:lnTo>
                <a:lnTo>
                  <a:pt x="2131022" y="598957"/>
                </a:lnTo>
                <a:lnTo>
                  <a:pt x="2135136" y="586257"/>
                </a:lnTo>
                <a:lnTo>
                  <a:pt x="2144547" y="586257"/>
                </a:lnTo>
                <a:lnTo>
                  <a:pt x="2139518" y="598957"/>
                </a:lnTo>
                <a:lnTo>
                  <a:pt x="2139188" y="598957"/>
                </a:lnTo>
                <a:lnTo>
                  <a:pt x="2147735" y="611657"/>
                </a:lnTo>
                <a:lnTo>
                  <a:pt x="2147735" y="370357"/>
                </a:lnTo>
                <a:lnTo>
                  <a:pt x="2148319" y="357657"/>
                </a:lnTo>
                <a:lnTo>
                  <a:pt x="2156447" y="370357"/>
                </a:lnTo>
                <a:lnTo>
                  <a:pt x="2156447" y="2057"/>
                </a:lnTo>
                <a:lnTo>
                  <a:pt x="2135517" y="2057"/>
                </a:lnTo>
                <a:lnTo>
                  <a:pt x="2135517" y="306857"/>
                </a:lnTo>
                <a:lnTo>
                  <a:pt x="2135517" y="459257"/>
                </a:lnTo>
                <a:lnTo>
                  <a:pt x="2129129" y="459257"/>
                </a:lnTo>
                <a:lnTo>
                  <a:pt x="2132609" y="446557"/>
                </a:lnTo>
                <a:lnTo>
                  <a:pt x="2134946" y="446557"/>
                </a:lnTo>
                <a:lnTo>
                  <a:pt x="2135517" y="459257"/>
                </a:lnTo>
                <a:lnTo>
                  <a:pt x="2135517" y="306857"/>
                </a:lnTo>
                <a:lnTo>
                  <a:pt x="2129129" y="306857"/>
                </a:lnTo>
                <a:lnTo>
                  <a:pt x="2128545" y="294157"/>
                </a:lnTo>
                <a:lnTo>
                  <a:pt x="2134362" y="294157"/>
                </a:lnTo>
                <a:lnTo>
                  <a:pt x="2135517" y="306857"/>
                </a:lnTo>
                <a:lnTo>
                  <a:pt x="2135517" y="2057"/>
                </a:lnTo>
                <a:lnTo>
                  <a:pt x="2116340" y="2057"/>
                </a:lnTo>
                <a:lnTo>
                  <a:pt x="2116340" y="27457"/>
                </a:lnTo>
                <a:lnTo>
                  <a:pt x="2113432" y="40157"/>
                </a:lnTo>
                <a:lnTo>
                  <a:pt x="2109355" y="40157"/>
                </a:lnTo>
                <a:lnTo>
                  <a:pt x="2109940" y="27457"/>
                </a:lnTo>
                <a:lnTo>
                  <a:pt x="2116340" y="27457"/>
                </a:lnTo>
                <a:lnTo>
                  <a:pt x="2116340" y="2057"/>
                </a:lnTo>
                <a:lnTo>
                  <a:pt x="2105291" y="2057"/>
                </a:lnTo>
                <a:lnTo>
                  <a:pt x="2105291" y="738657"/>
                </a:lnTo>
                <a:lnTo>
                  <a:pt x="2103539" y="751357"/>
                </a:lnTo>
                <a:lnTo>
                  <a:pt x="2098306" y="738657"/>
                </a:lnTo>
                <a:lnTo>
                  <a:pt x="2105291" y="738657"/>
                </a:lnTo>
                <a:lnTo>
                  <a:pt x="2105291" y="2057"/>
                </a:lnTo>
                <a:lnTo>
                  <a:pt x="2080869" y="2057"/>
                </a:lnTo>
                <a:lnTo>
                  <a:pt x="2080869" y="319557"/>
                </a:lnTo>
                <a:lnTo>
                  <a:pt x="2075141" y="319557"/>
                </a:lnTo>
                <a:lnTo>
                  <a:pt x="2076069" y="306857"/>
                </a:lnTo>
                <a:lnTo>
                  <a:pt x="2079396" y="306857"/>
                </a:lnTo>
                <a:lnTo>
                  <a:pt x="2080869" y="319557"/>
                </a:lnTo>
                <a:lnTo>
                  <a:pt x="2080869" y="2057"/>
                </a:lnTo>
                <a:lnTo>
                  <a:pt x="2074468" y="2057"/>
                </a:lnTo>
                <a:lnTo>
                  <a:pt x="2074468" y="116357"/>
                </a:lnTo>
                <a:lnTo>
                  <a:pt x="2072005" y="116357"/>
                </a:lnTo>
                <a:lnTo>
                  <a:pt x="2072005" y="535457"/>
                </a:lnTo>
                <a:lnTo>
                  <a:pt x="2065756" y="535457"/>
                </a:lnTo>
                <a:lnTo>
                  <a:pt x="2065756" y="878357"/>
                </a:lnTo>
                <a:lnTo>
                  <a:pt x="2065756" y="891057"/>
                </a:lnTo>
                <a:lnTo>
                  <a:pt x="2064004" y="891057"/>
                </a:lnTo>
                <a:lnTo>
                  <a:pt x="2061679" y="878357"/>
                </a:lnTo>
                <a:lnTo>
                  <a:pt x="2065756" y="878357"/>
                </a:lnTo>
                <a:lnTo>
                  <a:pt x="2065756" y="535457"/>
                </a:lnTo>
                <a:lnTo>
                  <a:pt x="2064588" y="535457"/>
                </a:lnTo>
                <a:lnTo>
                  <a:pt x="2064588" y="522757"/>
                </a:lnTo>
                <a:lnTo>
                  <a:pt x="2069985" y="522757"/>
                </a:lnTo>
                <a:lnTo>
                  <a:pt x="2072005" y="535457"/>
                </a:lnTo>
                <a:lnTo>
                  <a:pt x="2072005" y="116357"/>
                </a:lnTo>
                <a:lnTo>
                  <a:pt x="2066912" y="116357"/>
                </a:lnTo>
                <a:lnTo>
                  <a:pt x="2066912" y="408457"/>
                </a:lnTo>
                <a:lnTo>
                  <a:pt x="2066328" y="421157"/>
                </a:lnTo>
                <a:lnTo>
                  <a:pt x="2062848" y="421157"/>
                </a:lnTo>
                <a:lnTo>
                  <a:pt x="2062848" y="548157"/>
                </a:lnTo>
                <a:lnTo>
                  <a:pt x="2061679" y="560857"/>
                </a:lnTo>
                <a:lnTo>
                  <a:pt x="2050630" y="560857"/>
                </a:lnTo>
                <a:lnTo>
                  <a:pt x="2050059" y="573557"/>
                </a:lnTo>
                <a:lnTo>
                  <a:pt x="2040750" y="560857"/>
                </a:lnTo>
                <a:lnTo>
                  <a:pt x="2038426" y="573557"/>
                </a:lnTo>
                <a:lnTo>
                  <a:pt x="2033778" y="573557"/>
                </a:lnTo>
                <a:lnTo>
                  <a:pt x="2035517" y="560857"/>
                </a:lnTo>
                <a:lnTo>
                  <a:pt x="2033778" y="560857"/>
                </a:lnTo>
                <a:lnTo>
                  <a:pt x="2041829" y="548157"/>
                </a:lnTo>
                <a:lnTo>
                  <a:pt x="2062848" y="548157"/>
                </a:lnTo>
                <a:lnTo>
                  <a:pt x="2062848" y="421157"/>
                </a:lnTo>
                <a:lnTo>
                  <a:pt x="2059940" y="421157"/>
                </a:lnTo>
                <a:lnTo>
                  <a:pt x="2059940" y="408457"/>
                </a:lnTo>
                <a:lnTo>
                  <a:pt x="2066912" y="408457"/>
                </a:lnTo>
                <a:lnTo>
                  <a:pt x="2066912" y="116357"/>
                </a:lnTo>
                <a:lnTo>
                  <a:pt x="2062264" y="116357"/>
                </a:lnTo>
                <a:lnTo>
                  <a:pt x="2068664" y="103657"/>
                </a:lnTo>
                <a:lnTo>
                  <a:pt x="2074468" y="116357"/>
                </a:lnTo>
                <a:lnTo>
                  <a:pt x="2074468" y="2057"/>
                </a:lnTo>
                <a:lnTo>
                  <a:pt x="1976221" y="2057"/>
                </a:lnTo>
                <a:lnTo>
                  <a:pt x="1979117" y="14757"/>
                </a:lnTo>
                <a:lnTo>
                  <a:pt x="1984349" y="14757"/>
                </a:lnTo>
                <a:lnTo>
                  <a:pt x="1990166" y="27457"/>
                </a:lnTo>
                <a:lnTo>
                  <a:pt x="1987257" y="27457"/>
                </a:lnTo>
                <a:lnTo>
                  <a:pt x="1988426" y="40157"/>
                </a:lnTo>
                <a:lnTo>
                  <a:pt x="1993874" y="40157"/>
                </a:lnTo>
                <a:lnTo>
                  <a:pt x="1996033" y="27457"/>
                </a:lnTo>
                <a:lnTo>
                  <a:pt x="1998891" y="40157"/>
                </a:lnTo>
                <a:lnTo>
                  <a:pt x="2009495" y="40157"/>
                </a:lnTo>
                <a:lnTo>
                  <a:pt x="2015680" y="27457"/>
                </a:lnTo>
                <a:lnTo>
                  <a:pt x="2013419" y="27457"/>
                </a:lnTo>
                <a:lnTo>
                  <a:pt x="2015172" y="14757"/>
                </a:lnTo>
                <a:lnTo>
                  <a:pt x="2019236" y="14757"/>
                </a:lnTo>
                <a:lnTo>
                  <a:pt x="2019820" y="27457"/>
                </a:lnTo>
                <a:lnTo>
                  <a:pt x="2023935" y="27457"/>
                </a:lnTo>
                <a:lnTo>
                  <a:pt x="2033778" y="40157"/>
                </a:lnTo>
                <a:lnTo>
                  <a:pt x="2031619" y="40157"/>
                </a:lnTo>
                <a:lnTo>
                  <a:pt x="2027885" y="52857"/>
                </a:lnTo>
                <a:lnTo>
                  <a:pt x="2024049" y="52857"/>
                </a:lnTo>
                <a:lnTo>
                  <a:pt x="2021560" y="65557"/>
                </a:lnTo>
                <a:lnTo>
                  <a:pt x="2029701" y="65557"/>
                </a:lnTo>
                <a:lnTo>
                  <a:pt x="2027961" y="78257"/>
                </a:lnTo>
                <a:lnTo>
                  <a:pt x="2023313" y="78257"/>
                </a:lnTo>
                <a:lnTo>
                  <a:pt x="2023313" y="230657"/>
                </a:lnTo>
                <a:lnTo>
                  <a:pt x="2022729" y="237007"/>
                </a:lnTo>
                <a:lnTo>
                  <a:pt x="2023313" y="243357"/>
                </a:lnTo>
                <a:lnTo>
                  <a:pt x="2022144" y="243357"/>
                </a:lnTo>
                <a:lnTo>
                  <a:pt x="2015172" y="243357"/>
                </a:lnTo>
                <a:lnTo>
                  <a:pt x="2015172" y="789457"/>
                </a:lnTo>
                <a:lnTo>
                  <a:pt x="2013585" y="802157"/>
                </a:lnTo>
                <a:lnTo>
                  <a:pt x="2010371" y="802157"/>
                </a:lnTo>
                <a:lnTo>
                  <a:pt x="2006498" y="814857"/>
                </a:lnTo>
                <a:lnTo>
                  <a:pt x="2004123" y="814857"/>
                </a:lnTo>
                <a:lnTo>
                  <a:pt x="2009940" y="827557"/>
                </a:lnTo>
                <a:lnTo>
                  <a:pt x="2004707" y="827557"/>
                </a:lnTo>
                <a:lnTo>
                  <a:pt x="2004707" y="929157"/>
                </a:lnTo>
                <a:lnTo>
                  <a:pt x="2000059" y="929157"/>
                </a:lnTo>
                <a:lnTo>
                  <a:pt x="2000631" y="916457"/>
                </a:lnTo>
                <a:lnTo>
                  <a:pt x="2004123" y="916457"/>
                </a:lnTo>
                <a:lnTo>
                  <a:pt x="2004707" y="929157"/>
                </a:lnTo>
                <a:lnTo>
                  <a:pt x="2004707" y="827557"/>
                </a:lnTo>
                <a:lnTo>
                  <a:pt x="1999716" y="827557"/>
                </a:lnTo>
                <a:lnTo>
                  <a:pt x="1994890" y="814857"/>
                </a:lnTo>
                <a:lnTo>
                  <a:pt x="2000211" y="789457"/>
                </a:lnTo>
                <a:lnTo>
                  <a:pt x="2015172" y="789457"/>
                </a:lnTo>
                <a:lnTo>
                  <a:pt x="2015172" y="243357"/>
                </a:lnTo>
                <a:lnTo>
                  <a:pt x="2014004" y="243357"/>
                </a:lnTo>
                <a:lnTo>
                  <a:pt x="2015172" y="230657"/>
                </a:lnTo>
                <a:lnTo>
                  <a:pt x="2022144" y="230657"/>
                </a:lnTo>
                <a:lnTo>
                  <a:pt x="2023313" y="230657"/>
                </a:lnTo>
                <a:lnTo>
                  <a:pt x="2023313" y="78257"/>
                </a:lnTo>
                <a:lnTo>
                  <a:pt x="2017877" y="78257"/>
                </a:lnTo>
                <a:lnTo>
                  <a:pt x="2010956" y="65557"/>
                </a:lnTo>
                <a:lnTo>
                  <a:pt x="2010524" y="65557"/>
                </a:lnTo>
                <a:lnTo>
                  <a:pt x="2010524" y="141757"/>
                </a:lnTo>
                <a:lnTo>
                  <a:pt x="2002955" y="141757"/>
                </a:lnTo>
                <a:lnTo>
                  <a:pt x="2007616" y="129057"/>
                </a:lnTo>
                <a:lnTo>
                  <a:pt x="2010524" y="141757"/>
                </a:lnTo>
                <a:lnTo>
                  <a:pt x="2010524" y="65557"/>
                </a:lnTo>
                <a:lnTo>
                  <a:pt x="2006866" y="65557"/>
                </a:lnTo>
                <a:lnTo>
                  <a:pt x="2005291" y="52857"/>
                </a:lnTo>
                <a:lnTo>
                  <a:pt x="2001215" y="65557"/>
                </a:lnTo>
                <a:lnTo>
                  <a:pt x="1991334" y="52857"/>
                </a:lnTo>
                <a:lnTo>
                  <a:pt x="1989010" y="52857"/>
                </a:lnTo>
                <a:lnTo>
                  <a:pt x="1990750" y="65557"/>
                </a:lnTo>
                <a:lnTo>
                  <a:pt x="1989010" y="65557"/>
                </a:lnTo>
                <a:lnTo>
                  <a:pt x="1989010" y="217957"/>
                </a:lnTo>
                <a:lnTo>
                  <a:pt x="1972144" y="217957"/>
                </a:lnTo>
                <a:lnTo>
                  <a:pt x="1971395" y="226174"/>
                </a:lnTo>
                <a:lnTo>
                  <a:pt x="1958263" y="217957"/>
                </a:lnTo>
                <a:lnTo>
                  <a:pt x="1960664" y="205257"/>
                </a:lnTo>
                <a:lnTo>
                  <a:pt x="1974621" y="205257"/>
                </a:lnTo>
                <a:lnTo>
                  <a:pt x="1989010" y="217957"/>
                </a:lnTo>
                <a:lnTo>
                  <a:pt x="1989010" y="65557"/>
                </a:lnTo>
                <a:lnTo>
                  <a:pt x="1987257" y="65557"/>
                </a:lnTo>
                <a:lnTo>
                  <a:pt x="1985518" y="52857"/>
                </a:lnTo>
                <a:lnTo>
                  <a:pt x="1981454" y="52857"/>
                </a:lnTo>
                <a:lnTo>
                  <a:pt x="1981784" y="65557"/>
                </a:lnTo>
                <a:lnTo>
                  <a:pt x="1977161" y="65557"/>
                </a:lnTo>
                <a:lnTo>
                  <a:pt x="1976793" y="66852"/>
                </a:lnTo>
                <a:lnTo>
                  <a:pt x="1976793" y="116357"/>
                </a:lnTo>
                <a:lnTo>
                  <a:pt x="1970405" y="116357"/>
                </a:lnTo>
                <a:lnTo>
                  <a:pt x="1969236" y="103657"/>
                </a:lnTo>
                <a:lnTo>
                  <a:pt x="1972729" y="90957"/>
                </a:lnTo>
                <a:lnTo>
                  <a:pt x="1976221" y="103657"/>
                </a:lnTo>
                <a:lnTo>
                  <a:pt x="1976793" y="116357"/>
                </a:lnTo>
                <a:lnTo>
                  <a:pt x="1976793" y="66852"/>
                </a:lnTo>
                <a:lnTo>
                  <a:pt x="1973516" y="78257"/>
                </a:lnTo>
                <a:lnTo>
                  <a:pt x="1973313" y="78257"/>
                </a:lnTo>
                <a:lnTo>
                  <a:pt x="1970151" y="90957"/>
                </a:lnTo>
                <a:lnTo>
                  <a:pt x="1968512" y="103657"/>
                </a:lnTo>
                <a:lnTo>
                  <a:pt x="1967090" y="116357"/>
                </a:lnTo>
                <a:lnTo>
                  <a:pt x="1964588" y="129057"/>
                </a:lnTo>
                <a:lnTo>
                  <a:pt x="1972068" y="129057"/>
                </a:lnTo>
                <a:lnTo>
                  <a:pt x="1973821" y="141757"/>
                </a:lnTo>
                <a:lnTo>
                  <a:pt x="1973605" y="141757"/>
                </a:lnTo>
                <a:lnTo>
                  <a:pt x="1965198" y="154457"/>
                </a:lnTo>
                <a:lnTo>
                  <a:pt x="1961095" y="167157"/>
                </a:lnTo>
                <a:lnTo>
                  <a:pt x="1968080" y="167157"/>
                </a:lnTo>
                <a:lnTo>
                  <a:pt x="1965172" y="179857"/>
                </a:lnTo>
                <a:lnTo>
                  <a:pt x="1958771" y="167157"/>
                </a:lnTo>
                <a:lnTo>
                  <a:pt x="1955863" y="167157"/>
                </a:lnTo>
                <a:lnTo>
                  <a:pt x="1954707" y="179857"/>
                </a:lnTo>
                <a:lnTo>
                  <a:pt x="1955863" y="179857"/>
                </a:lnTo>
                <a:lnTo>
                  <a:pt x="1958187" y="192557"/>
                </a:lnTo>
                <a:lnTo>
                  <a:pt x="1962848" y="179857"/>
                </a:lnTo>
                <a:lnTo>
                  <a:pt x="1966912" y="192557"/>
                </a:lnTo>
                <a:lnTo>
                  <a:pt x="1958187" y="192557"/>
                </a:lnTo>
                <a:lnTo>
                  <a:pt x="1954123" y="192557"/>
                </a:lnTo>
                <a:lnTo>
                  <a:pt x="1954123" y="243357"/>
                </a:lnTo>
                <a:lnTo>
                  <a:pt x="1948891" y="243357"/>
                </a:lnTo>
                <a:lnTo>
                  <a:pt x="1951215" y="230657"/>
                </a:lnTo>
                <a:lnTo>
                  <a:pt x="1954123" y="243357"/>
                </a:lnTo>
                <a:lnTo>
                  <a:pt x="1954123" y="192557"/>
                </a:lnTo>
                <a:lnTo>
                  <a:pt x="1949475" y="192557"/>
                </a:lnTo>
                <a:lnTo>
                  <a:pt x="1946935" y="205257"/>
                </a:lnTo>
                <a:lnTo>
                  <a:pt x="1945322" y="217957"/>
                </a:lnTo>
                <a:lnTo>
                  <a:pt x="1944484" y="217957"/>
                </a:lnTo>
                <a:lnTo>
                  <a:pt x="1944243" y="243357"/>
                </a:lnTo>
                <a:lnTo>
                  <a:pt x="1942490" y="243357"/>
                </a:lnTo>
                <a:lnTo>
                  <a:pt x="1942426" y="256057"/>
                </a:lnTo>
                <a:lnTo>
                  <a:pt x="1939302" y="256057"/>
                </a:lnTo>
                <a:lnTo>
                  <a:pt x="1933994" y="268757"/>
                </a:lnTo>
                <a:lnTo>
                  <a:pt x="1927669" y="268757"/>
                </a:lnTo>
                <a:lnTo>
                  <a:pt x="1928393" y="256057"/>
                </a:lnTo>
                <a:lnTo>
                  <a:pt x="1930285" y="230657"/>
                </a:lnTo>
                <a:lnTo>
                  <a:pt x="1932495" y="217957"/>
                </a:lnTo>
                <a:lnTo>
                  <a:pt x="1934502" y="205257"/>
                </a:lnTo>
                <a:lnTo>
                  <a:pt x="1935848" y="179857"/>
                </a:lnTo>
                <a:lnTo>
                  <a:pt x="1936102" y="167157"/>
                </a:lnTo>
                <a:lnTo>
                  <a:pt x="1930171" y="154457"/>
                </a:lnTo>
                <a:lnTo>
                  <a:pt x="1926793" y="154457"/>
                </a:lnTo>
                <a:lnTo>
                  <a:pt x="1926793" y="179857"/>
                </a:lnTo>
                <a:lnTo>
                  <a:pt x="1924469" y="167157"/>
                </a:lnTo>
                <a:lnTo>
                  <a:pt x="1925637" y="167157"/>
                </a:lnTo>
                <a:lnTo>
                  <a:pt x="1926793" y="179857"/>
                </a:lnTo>
                <a:lnTo>
                  <a:pt x="1926793" y="154457"/>
                </a:lnTo>
                <a:lnTo>
                  <a:pt x="1919236" y="154457"/>
                </a:lnTo>
                <a:lnTo>
                  <a:pt x="1918068" y="152679"/>
                </a:lnTo>
                <a:lnTo>
                  <a:pt x="1918068" y="332257"/>
                </a:lnTo>
                <a:lnTo>
                  <a:pt x="1908771" y="332257"/>
                </a:lnTo>
                <a:lnTo>
                  <a:pt x="1904707" y="319557"/>
                </a:lnTo>
                <a:lnTo>
                  <a:pt x="1915744" y="319557"/>
                </a:lnTo>
                <a:lnTo>
                  <a:pt x="1918068" y="332257"/>
                </a:lnTo>
                <a:lnTo>
                  <a:pt x="1918068" y="152679"/>
                </a:lnTo>
                <a:lnTo>
                  <a:pt x="1910918" y="141757"/>
                </a:lnTo>
                <a:lnTo>
                  <a:pt x="1912848" y="129057"/>
                </a:lnTo>
                <a:lnTo>
                  <a:pt x="1926209" y="141757"/>
                </a:lnTo>
                <a:lnTo>
                  <a:pt x="1922856" y="129057"/>
                </a:lnTo>
                <a:lnTo>
                  <a:pt x="1919820" y="129057"/>
                </a:lnTo>
                <a:lnTo>
                  <a:pt x="1917217" y="116357"/>
                </a:lnTo>
                <a:lnTo>
                  <a:pt x="1915172" y="116357"/>
                </a:lnTo>
                <a:lnTo>
                  <a:pt x="1913267" y="103657"/>
                </a:lnTo>
                <a:lnTo>
                  <a:pt x="1911756" y="103657"/>
                </a:lnTo>
                <a:lnTo>
                  <a:pt x="1910346" y="90957"/>
                </a:lnTo>
                <a:lnTo>
                  <a:pt x="1908771" y="90957"/>
                </a:lnTo>
                <a:lnTo>
                  <a:pt x="1907349" y="78257"/>
                </a:lnTo>
                <a:lnTo>
                  <a:pt x="1905723" y="78257"/>
                </a:lnTo>
                <a:lnTo>
                  <a:pt x="1903869" y="65557"/>
                </a:lnTo>
                <a:lnTo>
                  <a:pt x="1901799" y="65557"/>
                </a:lnTo>
                <a:lnTo>
                  <a:pt x="1899399" y="52857"/>
                </a:lnTo>
                <a:lnTo>
                  <a:pt x="1896567" y="52857"/>
                </a:lnTo>
                <a:lnTo>
                  <a:pt x="1893290" y="40157"/>
                </a:lnTo>
                <a:lnTo>
                  <a:pt x="1897722" y="40157"/>
                </a:lnTo>
                <a:lnTo>
                  <a:pt x="1899119" y="27457"/>
                </a:lnTo>
                <a:lnTo>
                  <a:pt x="1895398" y="27457"/>
                </a:lnTo>
                <a:lnTo>
                  <a:pt x="1889061" y="14757"/>
                </a:lnTo>
                <a:lnTo>
                  <a:pt x="1890750" y="14757"/>
                </a:lnTo>
                <a:lnTo>
                  <a:pt x="1889125" y="2057"/>
                </a:lnTo>
                <a:lnTo>
                  <a:pt x="1880285" y="2057"/>
                </a:lnTo>
                <a:lnTo>
                  <a:pt x="1880285" y="27457"/>
                </a:lnTo>
                <a:lnTo>
                  <a:pt x="1879117" y="40157"/>
                </a:lnTo>
                <a:lnTo>
                  <a:pt x="1872729" y="32816"/>
                </a:lnTo>
                <a:lnTo>
                  <a:pt x="1872729" y="471957"/>
                </a:lnTo>
                <a:lnTo>
                  <a:pt x="1864004" y="471957"/>
                </a:lnTo>
                <a:lnTo>
                  <a:pt x="1869236" y="459257"/>
                </a:lnTo>
                <a:lnTo>
                  <a:pt x="1872729" y="471957"/>
                </a:lnTo>
                <a:lnTo>
                  <a:pt x="1872729" y="32816"/>
                </a:lnTo>
                <a:lnTo>
                  <a:pt x="1868068" y="27457"/>
                </a:lnTo>
                <a:lnTo>
                  <a:pt x="1870405" y="40157"/>
                </a:lnTo>
                <a:lnTo>
                  <a:pt x="1867496" y="40157"/>
                </a:lnTo>
                <a:lnTo>
                  <a:pt x="1865744" y="27457"/>
                </a:lnTo>
                <a:lnTo>
                  <a:pt x="1868068" y="27457"/>
                </a:lnTo>
                <a:lnTo>
                  <a:pt x="1880285" y="27457"/>
                </a:lnTo>
                <a:lnTo>
                  <a:pt x="1880285" y="2057"/>
                </a:lnTo>
                <a:lnTo>
                  <a:pt x="1864245" y="2057"/>
                </a:lnTo>
                <a:lnTo>
                  <a:pt x="1858772" y="2057"/>
                </a:lnTo>
                <a:lnTo>
                  <a:pt x="1858772" y="116357"/>
                </a:lnTo>
                <a:lnTo>
                  <a:pt x="1855863" y="129057"/>
                </a:lnTo>
                <a:lnTo>
                  <a:pt x="1851799" y="129057"/>
                </a:lnTo>
                <a:lnTo>
                  <a:pt x="1852371" y="116357"/>
                </a:lnTo>
                <a:lnTo>
                  <a:pt x="1858772" y="116357"/>
                </a:lnTo>
                <a:lnTo>
                  <a:pt x="1858772" y="2057"/>
                </a:lnTo>
                <a:lnTo>
                  <a:pt x="1852371" y="2057"/>
                </a:lnTo>
                <a:lnTo>
                  <a:pt x="1852371" y="65557"/>
                </a:lnTo>
                <a:lnTo>
                  <a:pt x="1846567" y="65557"/>
                </a:lnTo>
                <a:lnTo>
                  <a:pt x="1846567" y="78257"/>
                </a:lnTo>
                <a:lnTo>
                  <a:pt x="1842490" y="83502"/>
                </a:lnTo>
                <a:lnTo>
                  <a:pt x="1842490" y="814857"/>
                </a:lnTo>
                <a:lnTo>
                  <a:pt x="1837258" y="827557"/>
                </a:lnTo>
                <a:lnTo>
                  <a:pt x="1837258" y="852957"/>
                </a:lnTo>
                <a:lnTo>
                  <a:pt x="1820976" y="852957"/>
                </a:lnTo>
                <a:lnTo>
                  <a:pt x="1822729" y="865657"/>
                </a:lnTo>
                <a:lnTo>
                  <a:pt x="1814004" y="865657"/>
                </a:lnTo>
                <a:lnTo>
                  <a:pt x="1807019" y="852957"/>
                </a:lnTo>
                <a:lnTo>
                  <a:pt x="1806448" y="852957"/>
                </a:lnTo>
                <a:lnTo>
                  <a:pt x="1805063" y="865657"/>
                </a:lnTo>
                <a:lnTo>
                  <a:pt x="1798523" y="865657"/>
                </a:lnTo>
                <a:lnTo>
                  <a:pt x="1801596" y="878357"/>
                </a:lnTo>
                <a:lnTo>
                  <a:pt x="1788414" y="878357"/>
                </a:lnTo>
                <a:lnTo>
                  <a:pt x="1790166" y="891057"/>
                </a:lnTo>
                <a:lnTo>
                  <a:pt x="1782025" y="891057"/>
                </a:lnTo>
                <a:lnTo>
                  <a:pt x="1778330" y="881075"/>
                </a:lnTo>
                <a:lnTo>
                  <a:pt x="1782610" y="887234"/>
                </a:lnTo>
                <a:lnTo>
                  <a:pt x="1783181" y="882002"/>
                </a:lnTo>
                <a:lnTo>
                  <a:pt x="1777898" y="879894"/>
                </a:lnTo>
                <a:lnTo>
                  <a:pt x="1777339" y="878357"/>
                </a:lnTo>
                <a:lnTo>
                  <a:pt x="1775053" y="878357"/>
                </a:lnTo>
                <a:lnTo>
                  <a:pt x="1774469" y="865657"/>
                </a:lnTo>
                <a:lnTo>
                  <a:pt x="1775053" y="865657"/>
                </a:lnTo>
                <a:lnTo>
                  <a:pt x="1778889" y="870585"/>
                </a:lnTo>
                <a:lnTo>
                  <a:pt x="1779117" y="865657"/>
                </a:lnTo>
                <a:lnTo>
                  <a:pt x="1784527" y="865657"/>
                </a:lnTo>
                <a:lnTo>
                  <a:pt x="1789506" y="852957"/>
                </a:lnTo>
                <a:lnTo>
                  <a:pt x="1796567" y="840257"/>
                </a:lnTo>
                <a:lnTo>
                  <a:pt x="1805863" y="840257"/>
                </a:lnTo>
                <a:lnTo>
                  <a:pt x="1806448" y="852957"/>
                </a:lnTo>
                <a:lnTo>
                  <a:pt x="1809292" y="840257"/>
                </a:lnTo>
                <a:lnTo>
                  <a:pt x="1807895" y="840257"/>
                </a:lnTo>
                <a:lnTo>
                  <a:pt x="1806930" y="827557"/>
                </a:lnTo>
                <a:lnTo>
                  <a:pt x="1818652" y="827557"/>
                </a:lnTo>
                <a:lnTo>
                  <a:pt x="1822145" y="827557"/>
                </a:lnTo>
                <a:lnTo>
                  <a:pt x="1826793" y="840257"/>
                </a:lnTo>
                <a:lnTo>
                  <a:pt x="1825625" y="840257"/>
                </a:lnTo>
                <a:lnTo>
                  <a:pt x="1837258" y="852957"/>
                </a:lnTo>
                <a:lnTo>
                  <a:pt x="1837258" y="827557"/>
                </a:lnTo>
                <a:lnTo>
                  <a:pt x="1834934" y="814857"/>
                </a:lnTo>
                <a:lnTo>
                  <a:pt x="1842490" y="814857"/>
                </a:lnTo>
                <a:lnTo>
                  <a:pt x="1842490" y="83502"/>
                </a:lnTo>
                <a:lnTo>
                  <a:pt x="1836674" y="90957"/>
                </a:lnTo>
                <a:lnTo>
                  <a:pt x="1837842" y="78257"/>
                </a:lnTo>
                <a:lnTo>
                  <a:pt x="1846567" y="78257"/>
                </a:lnTo>
                <a:lnTo>
                  <a:pt x="1846567" y="65557"/>
                </a:lnTo>
                <a:lnTo>
                  <a:pt x="1843659" y="65557"/>
                </a:lnTo>
                <a:lnTo>
                  <a:pt x="1844230" y="52857"/>
                </a:lnTo>
                <a:lnTo>
                  <a:pt x="1851799" y="52857"/>
                </a:lnTo>
                <a:lnTo>
                  <a:pt x="1852371" y="65557"/>
                </a:lnTo>
                <a:lnTo>
                  <a:pt x="1852371" y="2057"/>
                </a:lnTo>
                <a:lnTo>
                  <a:pt x="1833765" y="2057"/>
                </a:lnTo>
                <a:lnTo>
                  <a:pt x="1833765" y="484657"/>
                </a:lnTo>
                <a:lnTo>
                  <a:pt x="1833765" y="497357"/>
                </a:lnTo>
                <a:lnTo>
                  <a:pt x="1827961" y="484657"/>
                </a:lnTo>
                <a:lnTo>
                  <a:pt x="1829701" y="497357"/>
                </a:lnTo>
                <a:lnTo>
                  <a:pt x="1823300" y="497357"/>
                </a:lnTo>
                <a:lnTo>
                  <a:pt x="1824469" y="484657"/>
                </a:lnTo>
                <a:lnTo>
                  <a:pt x="1827961" y="484657"/>
                </a:lnTo>
                <a:lnTo>
                  <a:pt x="1833765" y="484657"/>
                </a:lnTo>
                <a:lnTo>
                  <a:pt x="1833765" y="2057"/>
                </a:lnTo>
                <a:lnTo>
                  <a:pt x="1818068" y="2057"/>
                </a:lnTo>
                <a:lnTo>
                  <a:pt x="1818068" y="52857"/>
                </a:lnTo>
                <a:lnTo>
                  <a:pt x="1817484" y="65557"/>
                </a:lnTo>
                <a:lnTo>
                  <a:pt x="1812836" y="65557"/>
                </a:lnTo>
                <a:lnTo>
                  <a:pt x="1812721" y="64312"/>
                </a:lnTo>
                <a:lnTo>
                  <a:pt x="1812721" y="243357"/>
                </a:lnTo>
                <a:lnTo>
                  <a:pt x="1805279" y="243357"/>
                </a:lnTo>
                <a:lnTo>
                  <a:pt x="1807324" y="230657"/>
                </a:lnTo>
                <a:lnTo>
                  <a:pt x="1811604" y="230657"/>
                </a:lnTo>
                <a:lnTo>
                  <a:pt x="1812721" y="243357"/>
                </a:lnTo>
                <a:lnTo>
                  <a:pt x="1812721" y="64312"/>
                </a:lnTo>
                <a:lnTo>
                  <a:pt x="1811680" y="52857"/>
                </a:lnTo>
                <a:lnTo>
                  <a:pt x="1811680" y="116357"/>
                </a:lnTo>
                <a:lnTo>
                  <a:pt x="1805901" y="129057"/>
                </a:lnTo>
                <a:lnTo>
                  <a:pt x="1802155" y="129057"/>
                </a:lnTo>
                <a:lnTo>
                  <a:pt x="1798510" y="141757"/>
                </a:lnTo>
                <a:lnTo>
                  <a:pt x="1795983" y="141757"/>
                </a:lnTo>
                <a:lnTo>
                  <a:pt x="1795983" y="268757"/>
                </a:lnTo>
                <a:lnTo>
                  <a:pt x="1785518" y="268757"/>
                </a:lnTo>
                <a:lnTo>
                  <a:pt x="1786674" y="256057"/>
                </a:lnTo>
                <a:lnTo>
                  <a:pt x="1793074" y="256057"/>
                </a:lnTo>
                <a:lnTo>
                  <a:pt x="1795983" y="268757"/>
                </a:lnTo>
                <a:lnTo>
                  <a:pt x="1795983" y="141757"/>
                </a:lnTo>
                <a:lnTo>
                  <a:pt x="1793074" y="141757"/>
                </a:lnTo>
                <a:lnTo>
                  <a:pt x="1797367" y="129057"/>
                </a:lnTo>
                <a:lnTo>
                  <a:pt x="1799971" y="116357"/>
                </a:lnTo>
                <a:lnTo>
                  <a:pt x="1801164" y="103657"/>
                </a:lnTo>
                <a:lnTo>
                  <a:pt x="1802841" y="103657"/>
                </a:lnTo>
                <a:lnTo>
                  <a:pt x="1809356" y="116357"/>
                </a:lnTo>
                <a:lnTo>
                  <a:pt x="1811680" y="116357"/>
                </a:lnTo>
                <a:lnTo>
                  <a:pt x="1811680" y="52857"/>
                </a:lnTo>
                <a:lnTo>
                  <a:pt x="1818068" y="52857"/>
                </a:lnTo>
                <a:lnTo>
                  <a:pt x="1818068" y="2057"/>
                </a:lnTo>
                <a:lnTo>
                  <a:pt x="1802955" y="2057"/>
                </a:lnTo>
                <a:lnTo>
                  <a:pt x="1802955" y="14757"/>
                </a:lnTo>
                <a:lnTo>
                  <a:pt x="1798891" y="14757"/>
                </a:lnTo>
                <a:lnTo>
                  <a:pt x="1798891" y="2057"/>
                </a:lnTo>
                <a:lnTo>
                  <a:pt x="1788604" y="2057"/>
                </a:lnTo>
                <a:lnTo>
                  <a:pt x="1788604" y="167157"/>
                </a:lnTo>
                <a:lnTo>
                  <a:pt x="1788414" y="179857"/>
                </a:lnTo>
                <a:lnTo>
                  <a:pt x="1784934" y="172948"/>
                </a:lnTo>
                <a:lnTo>
                  <a:pt x="1784934" y="687857"/>
                </a:lnTo>
                <a:lnTo>
                  <a:pt x="1784350" y="700557"/>
                </a:lnTo>
                <a:lnTo>
                  <a:pt x="1777377" y="700557"/>
                </a:lnTo>
                <a:lnTo>
                  <a:pt x="1777377" y="687857"/>
                </a:lnTo>
                <a:lnTo>
                  <a:pt x="1784934" y="687857"/>
                </a:lnTo>
                <a:lnTo>
                  <a:pt x="1784934" y="172948"/>
                </a:lnTo>
                <a:lnTo>
                  <a:pt x="1782025" y="167157"/>
                </a:lnTo>
                <a:lnTo>
                  <a:pt x="1788604" y="167157"/>
                </a:lnTo>
                <a:lnTo>
                  <a:pt x="1788604" y="2057"/>
                </a:lnTo>
                <a:lnTo>
                  <a:pt x="1774469" y="2057"/>
                </a:lnTo>
                <a:lnTo>
                  <a:pt x="1774469" y="141757"/>
                </a:lnTo>
                <a:lnTo>
                  <a:pt x="1774469" y="154457"/>
                </a:lnTo>
                <a:lnTo>
                  <a:pt x="1770392" y="154457"/>
                </a:lnTo>
                <a:lnTo>
                  <a:pt x="1770392" y="878357"/>
                </a:lnTo>
                <a:lnTo>
                  <a:pt x="1769808" y="891057"/>
                </a:lnTo>
                <a:lnTo>
                  <a:pt x="1768652" y="891057"/>
                </a:lnTo>
                <a:lnTo>
                  <a:pt x="1767484" y="903757"/>
                </a:lnTo>
                <a:lnTo>
                  <a:pt x="1762836" y="903757"/>
                </a:lnTo>
                <a:lnTo>
                  <a:pt x="1766112" y="916457"/>
                </a:lnTo>
                <a:lnTo>
                  <a:pt x="1762252" y="916457"/>
                </a:lnTo>
                <a:lnTo>
                  <a:pt x="1762252" y="1081557"/>
                </a:lnTo>
                <a:lnTo>
                  <a:pt x="1757019" y="1081557"/>
                </a:lnTo>
                <a:lnTo>
                  <a:pt x="1757019" y="1068857"/>
                </a:lnTo>
                <a:lnTo>
                  <a:pt x="1761096" y="1068857"/>
                </a:lnTo>
                <a:lnTo>
                  <a:pt x="1762252" y="1081557"/>
                </a:lnTo>
                <a:lnTo>
                  <a:pt x="1762252" y="916457"/>
                </a:lnTo>
                <a:lnTo>
                  <a:pt x="1752955" y="916457"/>
                </a:lnTo>
                <a:lnTo>
                  <a:pt x="1747621" y="905865"/>
                </a:lnTo>
                <a:lnTo>
                  <a:pt x="1744192" y="916457"/>
                </a:lnTo>
                <a:lnTo>
                  <a:pt x="1741614" y="916457"/>
                </a:lnTo>
                <a:lnTo>
                  <a:pt x="1739468" y="929157"/>
                </a:lnTo>
                <a:lnTo>
                  <a:pt x="1729117" y="929157"/>
                </a:lnTo>
                <a:lnTo>
                  <a:pt x="1724545" y="916457"/>
                </a:lnTo>
                <a:lnTo>
                  <a:pt x="1732026" y="916457"/>
                </a:lnTo>
                <a:lnTo>
                  <a:pt x="1729701" y="903757"/>
                </a:lnTo>
                <a:lnTo>
                  <a:pt x="1737842" y="903757"/>
                </a:lnTo>
                <a:lnTo>
                  <a:pt x="1734350" y="916457"/>
                </a:lnTo>
                <a:lnTo>
                  <a:pt x="1741474" y="916457"/>
                </a:lnTo>
                <a:lnTo>
                  <a:pt x="1739722" y="903757"/>
                </a:lnTo>
                <a:lnTo>
                  <a:pt x="1746554" y="903757"/>
                </a:lnTo>
                <a:lnTo>
                  <a:pt x="1747621" y="905865"/>
                </a:lnTo>
                <a:lnTo>
                  <a:pt x="1748307" y="903757"/>
                </a:lnTo>
                <a:lnTo>
                  <a:pt x="1747774" y="903757"/>
                </a:lnTo>
                <a:lnTo>
                  <a:pt x="1749412" y="878357"/>
                </a:lnTo>
                <a:lnTo>
                  <a:pt x="1770392" y="878357"/>
                </a:lnTo>
                <a:lnTo>
                  <a:pt x="1770392" y="154457"/>
                </a:lnTo>
                <a:lnTo>
                  <a:pt x="1770392" y="141757"/>
                </a:lnTo>
                <a:lnTo>
                  <a:pt x="1774469" y="141757"/>
                </a:lnTo>
                <a:lnTo>
                  <a:pt x="1774469" y="2057"/>
                </a:lnTo>
                <a:lnTo>
                  <a:pt x="1742490" y="2057"/>
                </a:lnTo>
                <a:lnTo>
                  <a:pt x="1742490" y="116357"/>
                </a:lnTo>
                <a:lnTo>
                  <a:pt x="1732610" y="116357"/>
                </a:lnTo>
                <a:lnTo>
                  <a:pt x="1735505" y="103657"/>
                </a:lnTo>
                <a:lnTo>
                  <a:pt x="1741906" y="103657"/>
                </a:lnTo>
                <a:lnTo>
                  <a:pt x="1742490" y="116357"/>
                </a:lnTo>
                <a:lnTo>
                  <a:pt x="1742490" y="2057"/>
                </a:lnTo>
                <a:lnTo>
                  <a:pt x="1731441" y="2057"/>
                </a:lnTo>
                <a:lnTo>
                  <a:pt x="1731441" y="179857"/>
                </a:lnTo>
                <a:lnTo>
                  <a:pt x="1729701" y="192557"/>
                </a:lnTo>
                <a:lnTo>
                  <a:pt x="1722285" y="192557"/>
                </a:lnTo>
                <a:lnTo>
                  <a:pt x="1723720" y="179857"/>
                </a:lnTo>
                <a:lnTo>
                  <a:pt x="1731441" y="179857"/>
                </a:lnTo>
                <a:lnTo>
                  <a:pt x="1731441" y="2057"/>
                </a:lnTo>
                <a:lnTo>
                  <a:pt x="1722132" y="2057"/>
                </a:lnTo>
                <a:lnTo>
                  <a:pt x="1722132" y="941857"/>
                </a:lnTo>
                <a:lnTo>
                  <a:pt x="1707603" y="941857"/>
                </a:lnTo>
                <a:lnTo>
                  <a:pt x="1706435" y="929157"/>
                </a:lnTo>
                <a:lnTo>
                  <a:pt x="1720392" y="929157"/>
                </a:lnTo>
                <a:lnTo>
                  <a:pt x="1722132" y="941857"/>
                </a:lnTo>
                <a:lnTo>
                  <a:pt x="1722132" y="2057"/>
                </a:lnTo>
                <a:lnTo>
                  <a:pt x="1719808" y="2057"/>
                </a:lnTo>
                <a:lnTo>
                  <a:pt x="1719808" y="243357"/>
                </a:lnTo>
                <a:lnTo>
                  <a:pt x="1719808" y="256057"/>
                </a:lnTo>
                <a:lnTo>
                  <a:pt x="1716468" y="256057"/>
                </a:lnTo>
                <a:lnTo>
                  <a:pt x="1716468" y="510057"/>
                </a:lnTo>
                <a:lnTo>
                  <a:pt x="1711096" y="510057"/>
                </a:lnTo>
                <a:lnTo>
                  <a:pt x="1711096" y="713257"/>
                </a:lnTo>
                <a:lnTo>
                  <a:pt x="1710512" y="725957"/>
                </a:lnTo>
                <a:lnTo>
                  <a:pt x="1702371" y="725957"/>
                </a:lnTo>
                <a:lnTo>
                  <a:pt x="1702371" y="954557"/>
                </a:lnTo>
                <a:lnTo>
                  <a:pt x="1700047" y="954557"/>
                </a:lnTo>
                <a:lnTo>
                  <a:pt x="1696554" y="967257"/>
                </a:lnTo>
                <a:lnTo>
                  <a:pt x="1694230" y="963028"/>
                </a:lnTo>
                <a:lnTo>
                  <a:pt x="1694230" y="979957"/>
                </a:lnTo>
                <a:lnTo>
                  <a:pt x="1689582" y="979957"/>
                </a:lnTo>
                <a:lnTo>
                  <a:pt x="1687258" y="967257"/>
                </a:lnTo>
                <a:lnTo>
                  <a:pt x="1692490" y="967257"/>
                </a:lnTo>
                <a:lnTo>
                  <a:pt x="1694230" y="979957"/>
                </a:lnTo>
                <a:lnTo>
                  <a:pt x="1694230" y="963028"/>
                </a:lnTo>
                <a:lnTo>
                  <a:pt x="1689582" y="954557"/>
                </a:lnTo>
                <a:lnTo>
                  <a:pt x="1683766" y="954557"/>
                </a:lnTo>
                <a:lnTo>
                  <a:pt x="1679702" y="954557"/>
                </a:lnTo>
                <a:lnTo>
                  <a:pt x="1676793" y="941857"/>
                </a:lnTo>
                <a:lnTo>
                  <a:pt x="1682026" y="941857"/>
                </a:lnTo>
                <a:lnTo>
                  <a:pt x="1683766" y="954557"/>
                </a:lnTo>
                <a:lnTo>
                  <a:pt x="1682597" y="941857"/>
                </a:lnTo>
                <a:lnTo>
                  <a:pt x="1691322" y="954557"/>
                </a:lnTo>
                <a:lnTo>
                  <a:pt x="1691906" y="954557"/>
                </a:lnTo>
                <a:lnTo>
                  <a:pt x="1687830" y="941857"/>
                </a:lnTo>
                <a:lnTo>
                  <a:pt x="1697240" y="941857"/>
                </a:lnTo>
                <a:lnTo>
                  <a:pt x="1702371" y="954557"/>
                </a:lnTo>
                <a:lnTo>
                  <a:pt x="1702371" y="725957"/>
                </a:lnTo>
                <a:lnTo>
                  <a:pt x="1701203" y="725957"/>
                </a:lnTo>
                <a:lnTo>
                  <a:pt x="1702955" y="713257"/>
                </a:lnTo>
                <a:lnTo>
                  <a:pt x="1711096" y="713257"/>
                </a:lnTo>
                <a:lnTo>
                  <a:pt x="1711096" y="510057"/>
                </a:lnTo>
                <a:lnTo>
                  <a:pt x="1705279" y="510057"/>
                </a:lnTo>
                <a:lnTo>
                  <a:pt x="1704111" y="522757"/>
                </a:lnTo>
                <a:lnTo>
                  <a:pt x="1701203" y="522757"/>
                </a:lnTo>
                <a:lnTo>
                  <a:pt x="1696415" y="513232"/>
                </a:lnTo>
                <a:lnTo>
                  <a:pt x="1699463" y="522757"/>
                </a:lnTo>
                <a:lnTo>
                  <a:pt x="1698879" y="522757"/>
                </a:lnTo>
                <a:lnTo>
                  <a:pt x="1701292" y="535457"/>
                </a:lnTo>
                <a:lnTo>
                  <a:pt x="1708937" y="535457"/>
                </a:lnTo>
                <a:lnTo>
                  <a:pt x="1706435" y="548157"/>
                </a:lnTo>
                <a:lnTo>
                  <a:pt x="1697139" y="535457"/>
                </a:lnTo>
                <a:lnTo>
                  <a:pt x="1695399" y="548157"/>
                </a:lnTo>
                <a:lnTo>
                  <a:pt x="1694815" y="535457"/>
                </a:lnTo>
                <a:lnTo>
                  <a:pt x="1694815" y="586257"/>
                </a:lnTo>
                <a:lnTo>
                  <a:pt x="1694815" y="598957"/>
                </a:lnTo>
                <a:lnTo>
                  <a:pt x="1693062" y="598957"/>
                </a:lnTo>
                <a:lnTo>
                  <a:pt x="1691322" y="586257"/>
                </a:lnTo>
                <a:lnTo>
                  <a:pt x="1694815" y="586257"/>
                </a:lnTo>
                <a:lnTo>
                  <a:pt x="1694815" y="535457"/>
                </a:lnTo>
                <a:lnTo>
                  <a:pt x="1696262" y="535457"/>
                </a:lnTo>
                <a:lnTo>
                  <a:pt x="1690382" y="522757"/>
                </a:lnTo>
                <a:lnTo>
                  <a:pt x="1695399" y="522757"/>
                </a:lnTo>
                <a:lnTo>
                  <a:pt x="1694815" y="510057"/>
                </a:lnTo>
                <a:lnTo>
                  <a:pt x="1696415" y="513232"/>
                </a:lnTo>
                <a:lnTo>
                  <a:pt x="1695399" y="510057"/>
                </a:lnTo>
                <a:lnTo>
                  <a:pt x="1695970" y="510057"/>
                </a:lnTo>
                <a:lnTo>
                  <a:pt x="1697139" y="497357"/>
                </a:lnTo>
                <a:lnTo>
                  <a:pt x="1708988" y="497357"/>
                </a:lnTo>
                <a:lnTo>
                  <a:pt x="1716468" y="510057"/>
                </a:lnTo>
                <a:lnTo>
                  <a:pt x="1716468" y="256057"/>
                </a:lnTo>
                <a:lnTo>
                  <a:pt x="1711667" y="256057"/>
                </a:lnTo>
                <a:lnTo>
                  <a:pt x="1713420" y="243357"/>
                </a:lnTo>
                <a:lnTo>
                  <a:pt x="1719808" y="243357"/>
                </a:lnTo>
                <a:lnTo>
                  <a:pt x="1719808" y="2057"/>
                </a:lnTo>
                <a:lnTo>
                  <a:pt x="1718652" y="2057"/>
                </a:lnTo>
                <a:lnTo>
                  <a:pt x="1718652" y="65557"/>
                </a:lnTo>
                <a:lnTo>
                  <a:pt x="1713420" y="78257"/>
                </a:lnTo>
                <a:lnTo>
                  <a:pt x="1711096" y="78257"/>
                </a:lnTo>
                <a:lnTo>
                  <a:pt x="1711096" y="471957"/>
                </a:lnTo>
                <a:lnTo>
                  <a:pt x="1709343" y="471957"/>
                </a:lnTo>
                <a:lnTo>
                  <a:pt x="1709928" y="484657"/>
                </a:lnTo>
                <a:lnTo>
                  <a:pt x="1707603" y="484657"/>
                </a:lnTo>
                <a:lnTo>
                  <a:pt x="1709343" y="471957"/>
                </a:lnTo>
                <a:lnTo>
                  <a:pt x="1704111" y="471957"/>
                </a:lnTo>
                <a:lnTo>
                  <a:pt x="1703539" y="459257"/>
                </a:lnTo>
                <a:lnTo>
                  <a:pt x="1709343" y="459257"/>
                </a:lnTo>
                <a:lnTo>
                  <a:pt x="1711096" y="471957"/>
                </a:lnTo>
                <a:lnTo>
                  <a:pt x="1711096" y="78257"/>
                </a:lnTo>
                <a:lnTo>
                  <a:pt x="1709343" y="78257"/>
                </a:lnTo>
                <a:lnTo>
                  <a:pt x="1710309" y="85267"/>
                </a:lnTo>
                <a:lnTo>
                  <a:pt x="1704327" y="78257"/>
                </a:lnTo>
                <a:lnTo>
                  <a:pt x="1702663" y="78257"/>
                </a:lnTo>
                <a:lnTo>
                  <a:pt x="1709280" y="65557"/>
                </a:lnTo>
                <a:lnTo>
                  <a:pt x="1718652" y="65557"/>
                </a:lnTo>
                <a:lnTo>
                  <a:pt x="1718652" y="2057"/>
                </a:lnTo>
                <a:lnTo>
                  <a:pt x="1699463" y="2057"/>
                </a:lnTo>
                <a:lnTo>
                  <a:pt x="1699463" y="90957"/>
                </a:lnTo>
                <a:lnTo>
                  <a:pt x="1697723" y="93205"/>
                </a:lnTo>
                <a:lnTo>
                  <a:pt x="1697723" y="357657"/>
                </a:lnTo>
                <a:lnTo>
                  <a:pt x="1694815" y="370357"/>
                </a:lnTo>
                <a:lnTo>
                  <a:pt x="1688414" y="370357"/>
                </a:lnTo>
                <a:lnTo>
                  <a:pt x="1687830" y="357657"/>
                </a:lnTo>
                <a:lnTo>
                  <a:pt x="1697723" y="357657"/>
                </a:lnTo>
                <a:lnTo>
                  <a:pt x="1697723" y="93205"/>
                </a:lnTo>
                <a:lnTo>
                  <a:pt x="1689582" y="103657"/>
                </a:lnTo>
                <a:lnTo>
                  <a:pt x="1689582" y="167157"/>
                </a:lnTo>
                <a:lnTo>
                  <a:pt x="1680273" y="167157"/>
                </a:lnTo>
                <a:lnTo>
                  <a:pt x="1680857" y="154457"/>
                </a:lnTo>
                <a:lnTo>
                  <a:pt x="1689582" y="167157"/>
                </a:lnTo>
                <a:lnTo>
                  <a:pt x="1689582" y="103657"/>
                </a:lnTo>
                <a:lnTo>
                  <a:pt x="1685531" y="103657"/>
                </a:lnTo>
                <a:lnTo>
                  <a:pt x="1688858" y="90957"/>
                </a:lnTo>
                <a:lnTo>
                  <a:pt x="1699463" y="90957"/>
                </a:lnTo>
                <a:lnTo>
                  <a:pt x="1699463" y="2057"/>
                </a:lnTo>
                <a:lnTo>
                  <a:pt x="1697139" y="2057"/>
                </a:lnTo>
                <a:lnTo>
                  <a:pt x="1697139" y="27457"/>
                </a:lnTo>
                <a:lnTo>
                  <a:pt x="1697139" y="65557"/>
                </a:lnTo>
                <a:lnTo>
                  <a:pt x="1693062" y="78257"/>
                </a:lnTo>
                <a:lnTo>
                  <a:pt x="1672717" y="78257"/>
                </a:lnTo>
                <a:lnTo>
                  <a:pt x="1675625" y="65557"/>
                </a:lnTo>
                <a:lnTo>
                  <a:pt x="1670392" y="65557"/>
                </a:lnTo>
                <a:lnTo>
                  <a:pt x="1670392" y="383057"/>
                </a:lnTo>
                <a:lnTo>
                  <a:pt x="1668437" y="395757"/>
                </a:lnTo>
                <a:lnTo>
                  <a:pt x="1665592" y="395757"/>
                </a:lnTo>
                <a:lnTo>
                  <a:pt x="1665160" y="383057"/>
                </a:lnTo>
                <a:lnTo>
                  <a:pt x="1670392" y="383057"/>
                </a:lnTo>
                <a:lnTo>
                  <a:pt x="1670392" y="65557"/>
                </a:lnTo>
                <a:lnTo>
                  <a:pt x="1673885" y="52857"/>
                </a:lnTo>
                <a:lnTo>
                  <a:pt x="1664576" y="52857"/>
                </a:lnTo>
                <a:lnTo>
                  <a:pt x="1663636" y="54229"/>
                </a:lnTo>
                <a:lnTo>
                  <a:pt x="1663636" y="78257"/>
                </a:lnTo>
                <a:lnTo>
                  <a:pt x="1659928" y="78257"/>
                </a:lnTo>
                <a:lnTo>
                  <a:pt x="1662303" y="65557"/>
                </a:lnTo>
                <a:lnTo>
                  <a:pt x="1663636" y="78257"/>
                </a:lnTo>
                <a:lnTo>
                  <a:pt x="1663636" y="54229"/>
                </a:lnTo>
                <a:lnTo>
                  <a:pt x="1659077" y="60871"/>
                </a:lnTo>
                <a:lnTo>
                  <a:pt x="1657604" y="52857"/>
                </a:lnTo>
                <a:lnTo>
                  <a:pt x="1661668" y="52857"/>
                </a:lnTo>
                <a:lnTo>
                  <a:pt x="1672132" y="40157"/>
                </a:lnTo>
                <a:lnTo>
                  <a:pt x="1661668" y="40157"/>
                </a:lnTo>
                <a:lnTo>
                  <a:pt x="1662836" y="27457"/>
                </a:lnTo>
                <a:lnTo>
                  <a:pt x="1673809" y="27457"/>
                </a:lnTo>
                <a:lnTo>
                  <a:pt x="1676755" y="40157"/>
                </a:lnTo>
                <a:lnTo>
                  <a:pt x="1682026" y="40157"/>
                </a:lnTo>
                <a:lnTo>
                  <a:pt x="1681441" y="52857"/>
                </a:lnTo>
                <a:lnTo>
                  <a:pt x="1686674" y="52857"/>
                </a:lnTo>
                <a:lnTo>
                  <a:pt x="1684934" y="65557"/>
                </a:lnTo>
                <a:lnTo>
                  <a:pt x="1697139" y="65557"/>
                </a:lnTo>
                <a:lnTo>
                  <a:pt x="1697139" y="27457"/>
                </a:lnTo>
                <a:lnTo>
                  <a:pt x="1691906" y="40157"/>
                </a:lnTo>
                <a:lnTo>
                  <a:pt x="1690166" y="27457"/>
                </a:lnTo>
                <a:lnTo>
                  <a:pt x="1697139" y="27457"/>
                </a:lnTo>
                <a:lnTo>
                  <a:pt x="1697139" y="2057"/>
                </a:lnTo>
                <a:lnTo>
                  <a:pt x="1655864" y="2057"/>
                </a:lnTo>
                <a:lnTo>
                  <a:pt x="1657019" y="14757"/>
                </a:lnTo>
                <a:lnTo>
                  <a:pt x="1652371" y="14757"/>
                </a:lnTo>
                <a:lnTo>
                  <a:pt x="1652371" y="2057"/>
                </a:lnTo>
                <a:lnTo>
                  <a:pt x="1651203" y="14757"/>
                </a:lnTo>
                <a:lnTo>
                  <a:pt x="1650631" y="14757"/>
                </a:lnTo>
                <a:lnTo>
                  <a:pt x="1650631" y="675157"/>
                </a:lnTo>
                <a:lnTo>
                  <a:pt x="1644815" y="675157"/>
                </a:lnTo>
                <a:lnTo>
                  <a:pt x="1645970" y="662457"/>
                </a:lnTo>
                <a:lnTo>
                  <a:pt x="1650047" y="662457"/>
                </a:lnTo>
                <a:lnTo>
                  <a:pt x="1650631" y="675157"/>
                </a:lnTo>
                <a:lnTo>
                  <a:pt x="1650631" y="14757"/>
                </a:lnTo>
                <a:lnTo>
                  <a:pt x="1647355" y="14757"/>
                </a:lnTo>
                <a:lnTo>
                  <a:pt x="1651774" y="2057"/>
                </a:lnTo>
                <a:lnTo>
                  <a:pt x="1633054" y="2057"/>
                </a:lnTo>
                <a:lnTo>
                  <a:pt x="1632597" y="14757"/>
                </a:lnTo>
                <a:lnTo>
                  <a:pt x="1629689" y="14757"/>
                </a:lnTo>
                <a:lnTo>
                  <a:pt x="1629689" y="395757"/>
                </a:lnTo>
                <a:lnTo>
                  <a:pt x="1629689" y="408457"/>
                </a:lnTo>
                <a:lnTo>
                  <a:pt x="1623885" y="408457"/>
                </a:lnTo>
                <a:lnTo>
                  <a:pt x="1623885" y="878357"/>
                </a:lnTo>
                <a:lnTo>
                  <a:pt x="1615160" y="878357"/>
                </a:lnTo>
                <a:lnTo>
                  <a:pt x="1615744" y="865657"/>
                </a:lnTo>
                <a:lnTo>
                  <a:pt x="1623885" y="878357"/>
                </a:lnTo>
                <a:lnTo>
                  <a:pt x="1623885" y="408457"/>
                </a:lnTo>
                <a:lnTo>
                  <a:pt x="1622132" y="408457"/>
                </a:lnTo>
                <a:lnTo>
                  <a:pt x="1623301" y="395757"/>
                </a:lnTo>
                <a:lnTo>
                  <a:pt x="1629689" y="395757"/>
                </a:lnTo>
                <a:lnTo>
                  <a:pt x="1629689" y="14757"/>
                </a:lnTo>
                <a:lnTo>
                  <a:pt x="1623301" y="14757"/>
                </a:lnTo>
                <a:lnTo>
                  <a:pt x="1626412" y="2057"/>
                </a:lnTo>
                <a:lnTo>
                  <a:pt x="1621409" y="2057"/>
                </a:lnTo>
                <a:lnTo>
                  <a:pt x="1621409" y="141757"/>
                </a:lnTo>
                <a:lnTo>
                  <a:pt x="1618742" y="154457"/>
                </a:lnTo>
                <a:lnTo>
                  <a:pt x="1619224" y="141757"/>
                </a:lnTo>
                <a:lnTo>
                  <a:pt x="1621409" y="141757"/>
                </a:lnTo>
                <a:lnTo>
                  <a:pt x="1621409" y="2057"/>
                </a:lnTo>
                <a:lnTo>
                  <a:pt x="1602371" y="2057"/>
                </a:lnTo>
                <a:lnTo>
                  <a:pt x="1602371" y="776757"/>
                </a:lnTo>
                <a:lnTo>
                  <a:pt x="1601203" y="789457"/>
                </a:lnTo>
                <a:lnTo>
                  <a:pt x="1600619" y="789457"/>
                </a:lnTo>
                <a:lnTo>
                  <a:pt x="1592414" y="802157"/>
                </a:lnTo>
                <a:lnTo>
                  <a:pt x="1585582" y="789457"/>
                </a:lnTo>
                <a:lnTo>
                  <a:pt x="1580591" y="789457"/>
                </a:lnTo>
                <a:lnTo>
                  <a:pt x="1577949" y="776757"/>
                </a:lnTo>
                <a:lnTo>
                  <a:pt x="1602371" y="776757"/>
                </a:lnTo>
                <a:lnTo>
                  <a:pt x="1602371" y="2057"/>
                </a:lnTo>
                <a:lnTo>
                  <a:pt x="1576781" y="2057"/>
                </a:lnTo>
                <a:lnTo>
                  <a:pt x="1576781" y="230657"/>
                </a:lnTo>
                <a:lnTo>
                  <a:pt x="1573364" y="225679"/>
                </a:lnTo>
                <a:lnTo>
                  <a:pt x="1573364" y="700557"/>
                </a:lnTo>
                <a:lnTo>
                  <a:pt x="1561084" y="700557"/>
                </a:lnTo>
                <a:lnTo>
                  <a:pt x="1561084" y="1170457"/>
                </a:lnTo>
                <a:lnTo>
                  <a:pt x="1559928" y="1183157"/>
                </a:lnTo>
                <a:lnTo>
                  <a:pt x="1550047" y="1183157"/>
                </a:lnTo>
                <a:lnTo>
                  <a:pt x="1553527" y="1170457"/>
                </a:lnTo>
                <a:lnTo>
                  <a:pt x="1561084" y="1170457"/>
                </a:lnTo>
                <a:lnTo>
                  <a:pt x="1561084" y="700557"/>
                </a:lnTo>
                <a:lnTo>
                  <a:pt x="1558772" y="700557"/>
                </a:lnTo>
                <a:lnTo>
                  <a:pt x="1552879" y="694258"/>
                </a:lnTo>
                <a:lnTo>
                  <a:pt x="1552879" y="827557"/>
                </a:lnTo>
                <a:lnTo>
                  <a:pt x="1551927" y="840257"/>
                </a:lnTo>
                <a:lnTo>
                  <a:pt x="1550047" y="827557"/>
                </a:lnTo>
                <a:lnTo>
                  <a:pt x="1552879" y="827557"/>
                </a:lnTo>
                <a:lnTo>
                  <a:pt x="1552879" y="694258"/>
                </a:lnTo>
                <a:lnTo>
                  <a:pt x="1546910" y="687857"/>
                </a:lnTo>
                <a:lnTo>
                  <a:pt x="1541716" y="662457"/>
                </a:lnTo>
                <a:lnTo>
                  <a:pt x="1543646" y="649757"/>
                </a:lnTo>
                <a:lnTo>
                  <a:pt x="1550047" y="637057"/>
                </a:lnTo>
                <a:lnTo>
                  <a:pt x="1551787" y="649757"/>
                </a:lnTo>
                <a:lnTo>
                  <a:pt x="1562252" y="649757"/>
                </a:lnTo>
                <a:lnTo>
                  <a:pt x="1559026" y="662457"/>
                </a:lnTo>
                <a:lnTo>
                  <a:pt x="1560004" y="662457"/>
                </a:lnTo>
                <a:lnTo>
                  <a:pt x="1564132" y="675157"/>
                </a:lnTo>
                <a:lnTo>
                  <a:pt x="1570393" y="687857"/>
                </a:lnTo>
                <a:lnTo>
                  <a:pt x="1567776" y="687857"/>
                </a:lnTo>
                <a:lnTo>
                  <a:pt x="1573364" y="700557"/>
                </a:lnTo>
                <a:lnTo>
                  <a:pt x="1573364" y="225679"/>
                </a:lnTo>
                <a:lnTo>
                  <a:pt x="1568069" y="217957"/>
                </a:lnTo>
                <a:lnTo>
                  <a:pt x="1568640" y="217957"/>
                </a:lnTo>
                <a:lnTo>
                  <a:pt x="1576781" y="230657"/>
                </a:lnTo>
                <a:lnTo>
                  <a:pt x="1576781" y="2057"/>
                </a:lnTo>
                <a:lnTo>
                  <a:pt x="1565160" y="2057"/>
                </a:lnTo>
                <a:lnTo>
                  <a:pt x="1565160" y="141757"/>
                </a:lnTo>
                <a:lnTo>
                  <a:pt x="1565160" y="154457"/>
                </a:lnTo>
                <a:lnTo>
                  <a:pt x="1562252" y="154457"/>
                </a:lnTo>
                <a:lnTo>
                  <a:pt x="1562252" y="598957"/>
                </a:lnTo>
                <a:lnTo>
                  <a:pt x="1551216" y="624357"/>
                </a:lnTo>
                <a:lnTo>
                  <a:pt x="1538046" y="611657"/>
                </a:lnTo>
                <a:lnTo>
                  <a:pt x="1537246" y="602018"/>
                </a:lnTo>
                <a:lnTo>
                  <a:pt x="1537246" y="1119657"/>
                </a:lnTo>
                <a:lnTo>
                  <a:pt x="1537246" y="1132357"/>
                </a:lnTo>
                <a:lnTo>
                  <a:pt x="1526209" y="1132357"/>
                </a:lnTo>
                <a:lnTo>
                  <a:pt x="1529689" y="1119657"/>
                </a:lnTo>
                <a:lnTo>
                  <a:pt x="1537246" y="1119657"/>
                </a:lnTo>
                <a:lnTo>
                  <a:pt x="1537246" y="602018"/>
                </a:lnTo>
                <a:lnTo>
                  <a:pt x="1536992" y="598957"/>
                </a:lnTo>
                <a:lnTo>
                  <a:pt x="1562252" y="598957"/>
                </a:lnTo>
                <a:lnTo>
                  <a:pt x="1562252" y="154457"/>
                </a:lnTo>
                <a:lnTo>
                  <a:pt x="1557604" y="167157"/>
                </a:lnTo>
                <a:lnTo>
                  <a:pt x="1556435" y="154457"/>
                </a:lnTo>
                <a:lnTo>
                  <a:pt x="1555280" y="154457"/>
                </a:lnTo>
                <a:lnTo>
                  <a:pt x="1554695" y="141757"/>
                </a:lnTo>
                <a:lnTo>
                  <a:pt x="1565160" y="141757"/>
                </a:lnTo>
                <a:lnTo>
                  <a:pt x="1565160" y="2057"/>
                </a:lnTo>
                <a:lnTo>
                  <a:pt x="1564576" y="2057"/>
                </a:lnTo>
                <a:lnTo>
                  <a:pt x="1564576" y="27457"/>
                </a:lnTo>
                <a:lnTo>
                  <a:pt x="1555851" y="27457"/>
                </a:lnTo>
                <a:lnTo>
                  <a:pt x="1556435" y="14757"/>
                </a:lnTo>
                <a:lnTo>
                  <a:pt x="1564576" y="27457"/>
                </a:lnTo>
                <a:lnTo>
                  <a:pt x="1564576" y="2057"/>
                </a:lnTo>
                <a:lnTo>
                  <a:pt x="1553527" y="2057"/>
                </a:lnTo>
                <a:lnTo>
                  <a:pt x="1553527" y="319557"/>
                </a:lnTo>
                <a:lnTo>
                  <a:pt x="1550047" y="332257"/>
                </a:lnTo>
                <a:lnTo>
                  <a:pt x="1551787" y="344957"/>
                </a:lnTo>
                <a:lnTo>
                  <a:pt x="1545386" y="344957"/>
                </a:lnTo>
                <a:lnTo>
                  <a:pt x="1541322" y="357657"/>
                </a:lnTo>
                <a:lnTo>
                  <a:pt x="1533156" y="344957"/>
                </a:lnTo>
                <a:lnTo>
                  <a:pt x="1536166" y="332257"/>
                </a:lnTo>
                <a:lnTo>
                  <a:pt x="1545818" y="319557"/>
                </a:lnTo>
                <a:lnTo>
                  <a:pt x="1553527" y="319557"/>
                </a:lnTo>
                <a:lnTo>
                  <a:pt x="1553527" y="2057"/>
                </a:lnTo>
                <a:lnTo>
                  <a:pt x="1527365" y="2057"/>
                </a:lnTo>
                <a:lnTo>
                  <a:pt x="1527365" y="78257"/>
                </a:lnTo>
                <a:lnTo>
                  <a:pt x="1523301" y="78257"/>
                </a:lnTo>
                <a:lnTo>
                  <a:pt x="1523873" y="65557"/>
                </a:lnTo>
                <a:lnTo>
                  <a:pt x="1527365" y="78257"/>
                </a:lnTo>
                <a:lnTo>
                  <a:pt x="1527365" y="2057"/>
                </a:lnTo>
                <a:lnTo>
                  <a:pt x="1511084" y="2057"/>
                </a:lnTo>
                <a:lnTo>
                  <a:pt x="1511084" y="65557"/>
                </a:lnTo>
                <a:lnTo>
                  <a:pt x="1511084" y="78257"/>
                </a:lnTo>
                <a:lnTo>
                  <a:pt x="1500619" y="78257"/>
                </a:lnTo>
                <a:lnTo>
                  <a:pt x="1504696" y="65557"/>
                </a:lnTo>
                <a:lnTo>
                  <a:pt x="1511084" y="65557"/>
                </a:lnTo>
                <a:lnTo>
                  <a:pt x="1511084" y="2057"/>
                </a:lnTo>
                <a:lnTo>
                  <a:pt x="1485226" y="2057"/>
                </a:lnTo>
                <a:lnTo>
                  <a:pt x="1478673" y="14757"/>
                </a:lnTo>
                <a:lnTo>
                  <a:pt x="1471891" y="2057"/>
                </a:lnTo>
                <a:lnTo>
                  <a:pt x="1460500" y="2057"/>
                </a:lnTo>
                <a:lnTo>
                  <a:pt x="1459357" y="14757"/>
                </a:lnTo>
                <a:lnTo>
                  <a:pt x="1450530" y="14757"/>
                </a:lnTo>
                <a:lnTo>
                  <a:pt x="1450035" y="2057"/>
                </a:lnTo>
                <a:lnTo>
                  <a:pt x="1404112" y="2057"/>
                </a:lnTo>
                <a:lnTo>
                  <a:pt x="1401203" y="14757"/>
                </a:lnTo>
                <a:lnTo>
                  <a:pt x="1399451" y="14757"/>
                </a:lnTo>
                <a:lnTo>
                  <a:pt x="1397711" y="27457"/>
                </a:lnTo>
                <a:lnTo>
                  <a:pt x="1392212" y="27457"/>
                </a:lnTo>
                <a:lnTo>
                  <a:pt x="1387246" y="40157"/>
                </a:lnTo>
                <a:lnTo>
                  <a:pt x="1406436" y="40157"/>
                </a:lnTo>
                <a:lnTo>
                  <a:pt x="1397711" y="52857"/>
                </a:lnTo>
                <a:lnTo>
                  <a:pt x="1409344" y="52857"/>
                </a:lnTo>
                <a:lnTo>
                  <a:pt x="1408176" y="65557"/>
                </a:lnTo>
                <a:lnTo>
                  <a:pt x="1411516" y="65557"/>
                </a:lnTo>
                <a:lnTo>
                  <a:pt x="1412824" y="65557"/>
                </a:lnTo>
                <a:lnTo>
                  <a:pt x="1421549" y="65557"/>
                </a:lnTo>
                <a:lnTo>
                  <a:pt x="1421549" y="52857"/>
                </a:lnTo>
                <a:lnTo>
                  <a:pt x="1429689" y="65557"/>
                </a:lnTo>
                <a:lnTo>
                  <a:pt x="1432598" y="65557"/>
                </a:lnTo>
                <a:lnTo>
                  <a:pt x="1425625" y="78257"/>
                </a:lnTo>
                <a:lnTo>
                  <a:pt x="1431429" y="78257"/>
                </a:lnTo>
                <a:lnTo>
                  <a:pt x="1420964" y="90957"/>
                </a:lnTo>
                <a:lnTo>
                  <a:pt x="1430502" y="90957"/>
                </a:lnTo>
                <a:lnTo>
                  <a:pt x="1425041" y="103657"/>
                </a:lnTo>
                <a:lnTo>
                  <a:pt x="1426425" y="103657"/>
                </a:lnTo>
                <a:lnTo>
                  <a:pt x="1424305" y="116357"/>
                </a:lnTo>
                <a:lnTo>
                  <a:pt x="1430858" y="116357"/>
                </a:lnTo>
                <a:lnTo>
                  <a:pt x="1433182" y="103657"/>
                </a:lnTo>
                <a:lnTo>
                  <a:pt x="1441894" y="103657"/>
                </a:lnTo>
                <a:lnTo>
                  <a:pt x="1446555" y="116357"/>
                </a:lnTo>
                <a:lnTo>
                  <a:pt x="1450035" y="103657"/>
                </a:lnTo>
                <a:lnTo>
                  <a:pt x="1455851" y="103657"/>
                </a:lnTo>
                <a:lnTo>
                  <a:pt x="1450619" y="116357"/>
                </a:lnTo>
                <a:lnTo>
                  <a:pt x="1446555" y="116357"/>
                </a:lnTo>
                <a:lnTo>
                  <a:pt x="1444802" y="116357"/>
                </a:lnTo>
                <a:lnTo>
                  <a:pt x="1436090" y="129057"/>
                </a:lnTo>
                <a:lnTo>
                  <a:pt x="1450035" y="129057"/>
                </a:lnTo>
                <a:lnTo>
                  <a:pt x="1457566" y="116357"/>
                </a:lnTo>
                <a:lnTo>
                  <a:pt x="1458175" y="116357"/>
                </a:lnTo>
                <a:lnTo>
                  <a:pt x="1462836" y="129057"/>
                </a:lnTo>
                <a:lnTo>
                  <a:pt x="1465732" y="129057"/>
                </a:lnTo>
                <a:lnTo>
                  <a:pt x="1456321" y="139306"/>
                </a:lnTo>
                <a:lnTo>
                  <a:pt x="1452943" y="140271"/>
                </a:lnTo>
                <a:lnTo>
                  <a:pt x="1448574" y="141757"/>
                </a:lnTo>
                <a:lnTo>
                  <a:pt x="1433360" y="141757"/>
                </a:lnTo>
                <a:lnTo>
                  <a:pt x="1425625" y="154457"/>
                </a:lnTo>
                <a:lnTo>
                  <a:pt x="1429105" y="154457"/>
                </a:lnTo>
                <a:lnTo>
                  <a:pt x="1426197" y="167157"/>
                </a:lnTo>
                <a:lnTo>
                  <a:pt x="1436662" y="167157"/>
                </a:lnTo>
                <a:lnTo>
                  <a:pt x="1434922" y="179857"/>
                </a:lnTo>
                <a:lnTo>
                  <a:pt x="1440548" y="179857"/>
                </a:lnTo>
                <a:lnTo>
                  <a:pt x="1433182" y="192557"/>
                </a:lnTo>
                <a:lnTo>
                  <a:pt x="1438706" y="192557"/>
                </a:lnTo>
                <a:lnTo>
                  <a:pt x="1437830" y="205257"/>
                </a:lnTo>
                <a:lnTo>
                  <a:pt x="1445374" y="205257"/>
                </a:lnTo>
                <a:lnTo>
                  <a:pt x="1450619" y="217957"/>
                </a:lnTo>
                <a:lnTo>
                  <a:pt x="1459166" y="217957"/>
                </a:lnTo>
                <a:lnTo>
                  <a:pt x="1452359" y="230657"/>
                </a:lnTo>
                <a:lnTo>
                  <a:pt x="1459928" y="230657"/>
                </a:lnTo>
                <a:lnTo>
                  <a:pt x="1452359" y="243357"/>
                </a:lnTo>
                <a:lnTo>
                  <a:pt x="1449527" y="243357"/>
                </a:lnTo>
                <a:lnTo>
                  <a:pt x="1443647" y="256057"/>
                </a:lnTo>
                <a:lnTo>
                  <a:pt x="1462900" y="256057"/>
                </a:lnTo>
                <a:lnTo>
                  <a:pt x="1465491" y="268757"/>
                </a:lnTo>
                <a:lnTo>
                  <a:pt x="1472717" y="268757"/>
                </a:lnTo>
                <a:lnTo>
                  <a:pt x="1488414" y="268757"/>
                </a:lnTo>
                <a:lnTo>
                  <a:pt x="1485506" y="281457"/>
                </a:lnTo>
                <a:lnTo>
                  <a:pt x="1469224" y="281457"/>
                </a:lnTo>
                <a:lnTo>
                  <a:pt x="1472717" y="268757"/>
                </a:lnTo>
                <a:lnTo>
                  <a:pt x="1464640" y="281457"/>
                </a:lnTo>
                <a:lnTo>
                  <a:pt x="1461084" y="281457"/>
                </a:lnTo>
                <a:lnTo>
                  <a:pt x="1458760" y="294157"/>
                </a:lnTo>
                <a:lnTo>
                  <a:pt x="1468793" y="294157"/>
                </a:lnTo>
                <a:lnTo>
                  <a:pt x="1460347" y="306857"/>
                </a:lnTo>
                <a:lnTo>
                  <a:pt x="1473873" y="306857"/>
                </a:lnTo>
                <a:lnTo>
                  <a:pt x="1481124" y="306857"/>
                </a:lnTo>
                <a:lnTo>
                  <a:pt x="1479689" y="319557"/>
                </a:lnTo>
                <a:lnTo>
                  <a:pt x="1473873" y="319557"/>
                </a:lnTo>
                <a:lnTo>
                  <a:pt x="1473873" y="306857"/>
                </a:lnTo>
                <a:lnTo>
                  <a:pt x="1472717" y="319557"/>
                </a:lnTo>
                <a:lnTo>
                  <a:pt x="1469809" y="319557"/>
                </a:lnTo>
                <a:lnTo>
                  <a:pt x="1473301" y="332257"/>
                </a:lnTo>
                <a:lnTo>
                  <a:pt x="1483766" y="332257"/>
                </a:lnTo>
                <a:lnTo>
                  <a:pt x="1487246" y="344957"/>
                </a:lnTo>
                <a:lnTo>
                  <a:pt x="1479232" y="344957"/>
                </a:lnTo>
                <a:lnTo>
                  <a:pt x="1478749" y="357657"/>
                </a:lnTo>
                <a:lnTo>
                  <a:pt x="1475536" y="357657"/>
                </a:lnTo>
                <a:lnTo>
                  <a:pt x="1470964" y="370357"/>
                </a:lnTo>
                <a:lnTo>
                  <a:pt x="1475625" y="370357"/>
                </a:lnTo>
                <a:lnTo>
                  <a:pt x="1472133" y="383057"/>
                </a:lnTo>
                <a:lnTo>
                  <a:pt x="1482598" y="370357"/>
                </a:lnTo>
                <a:lnTo>
                  <a:pt x="1488414" y="370357"/>
                </a:lnTo>
                <a:lnTo>
                  <a:pt x="1481429" y="383057"/>
                </a:lnTo>
                <a:lnTo>
                  <a:pt x="1491615" y="383057"/>
                </a:lnTo>
                <a:lnTo>
                  <a:pt x="1493812" y="395757"/>
                </a:lnTo>
                <a:lnTo>
                  <a:pt x="1487843" y="395757"/>
                </a:lnTo>
                <a:lnTo>
                  <a:pt x="1494955" y="408457"/>
                </a:lnTo>
                <a:lnTo>
                  <a:pt x="1497139" y="408457"/>
                </a:lnTo>
                <a:lnTo>
                  <a:pt x="1496593" y="421157"/>
                </a:lnTo>
                <a:lnTo>
                  <a:pt x="1497647" y="421157"/>
                </a:lnTo>
                <a:lnTo>
                  <a:pt x="1496402" y="433857"/>
                </a:lnTo>
                <a:lnTo>
                  <a:pt x="1488998" y="433857"/>
                </a:lnTo>
                <a:lnTo>
                  <a:pt x="1495221" y="446557"/>
                </a:lnTo>
                <a:lnTo>
                  <a:pt x="1498473" y="446557"/>
                </a:lnTo>
                <a:lnTo>
                  <a:pt x="1493215" y="459257"/>
                </a:lnTo>
                <a:lnTo>
                  <a:pt x="1483766" y="459257"/>
                </a:lnTo>
                <a:lnTo>
                  <a:pt x="1482598" y="471957"/>
                </a:lnTo>
                <a:lnTo>
                  <a:pt x="1498879" y="471957"/>
                </a:lnTo>
                <a:lnTo>
                  <a:pt x="1499819" y="484657"/>
                </a:lnTo>
                <a:lnTo>
                  <a:pt x="1485506" y="484657"/>
                </a:lnTo>
                <a:lnTo>
                  <a:pt x="1495971" y="497357"/>
                </a:lnTo>
                <a:lnTo>
                  <a:pt x="1487830" y="497357"/>
                </a:lnTo>
                <a:lnTo>
                  <a:pt x="1487830" y="510057"/>
                </a:lnTo>
                <a:lnTo>
                  <a:pt x="1480858" y="510057"/>
                </a:lnTo>
                <a:lnTo>
                  <a:pt x="1486674" y="522757"/>
                </a:lnTo>
                <a:lnTo>
                  <a:pt x="1486090" y="535457"/>
                </a:lnTo>
                <a:lnTo>
                  <a:pt x="1487246" y="535457"/>
                </a:lnTo>
                <a:lnTo>
                  <a:pt x="1488643" y="548157"/>
                </a:lnTo>
                <a:lnTo>
                  <a:pt x="1484337" y="548157"/>
                </a:lnTo>
                <a:lnTo>
                  <a:pt x="1483766" y="560857"/>
                </a:lnTo>
                <a:lnTo>
                  <a:pt x="1498295" y="560857"/>
                </a:lnTo>
                <a:lnTo>
                  <a:pt x="1495971" y="573557"/>
                </a:lnTo>
                <a:lnTo>
                  <a:pt x="1500035" y="573557"/>
                </a:lnTo>
                <a:lnTo>
                  <a:pt x="1491894" y="586257"/>
                </a:lnTo>
                <a:lnTo>
                  <a:pt x="1496555" y="586257"/>
                </a:lnTo>
                <a:lnTo>
                  <a:pt x="1497139" y="598957"/>
                </a:lnTo>
                <a:lnTo>
                  <a:pt x="1490738" y="586257"/>
                </a:lnTo>
                <a:lnTo>
                  <a:pt x="1491322" y="598957"/>
                </a:lnTo>
                <a:lnTo>
                  <a:pt x="1497711" y="611657"/>
                </a:lnTo>
                <a:lnTo>
                  <a:pt x="1496555" y="611657"/>
                </a:lnTo>
                <a:lnTo>
                  <a:pt x="1494231" y="624357"/>
                </a:lnTo>
                <a:lnTo>
                  <a:pt x="1488414" y="624357"/>
                </a:lnTo>
                <a:lnTo>
                  <a:pt x="1490738" y="637057"/>
                </a:lnTo>
                <a:lnTo>
                  <a:pt x="1489570" y="637057"/>
                </a:lnTo>
                <a:lnTo>
                  <a:pt x="1482598" y="624357"/>
                </a:lnTo>
                <a:lnTo>
                  <a:pt x="1479689" y="624357"/>
                </a:lnTo>
                <a:lnTo>
                  <a:pt x="1486090" y="637057"/>
                </a:lnTo>
                <a:lnTo>
                  <a:pt x="1483182" y="637057"/>
                </a:lnTo>
                <a:lnTo>
                  <a:pt x="1474457" y="625843"/>
                </a:lnTo>
                <a:lnTo>
                  <a:pt x="1474457" y="637057"/>
                </a:lnTo>
                <a:lnTo>
                  <a:pt x="1473288" y="632802"/>
                </a:lnTo>
                <a:lnTo>
                  <a:pt x="1473288" y="637057"/>
                </a:lnTo>
                <a:lnTo>
                  <a:pt x="1473009" y="637057"/>
                </a:lnTo>
                <a:lnTo>
                  <a:pt x="1472704" y="633831"/>
                </a:lnTo>
                <a:lnTo>
                  <a:pt x="1473288" y="637057"/>
                </a:lnTo>
                <a:lnTo>
                  <a:pt x="1473288" y="632802"/>
                </a:lnTo>
                <a:lnTo>
                  <a:pt x="1472260" y="629056"/>
                </a:lnTo>
                <a:lnTo>
                  <a:pt x="1470964" y="624357"/>
                </a:lnTo>
                <a:lnTo>
                  <a:pt x="1472717" y="637057"/>
                </a:lnTo>
                <a:lnTo>
                  <a:pt x="1468056" y="637057"/>
                </a:lnTo>
                <a:lnTo>
                  <a:pt x="1467700" y="629119"/>
                </a:lnTo>
                <a:lnTo>
                  <a:pt x="1467650" y="622439"/>
                </a:lnTo>
                <a:lnTo>
                  <a:pt x="1468640" y="611657"/>
                </a:lnTo>
                <a:lnTo>
                  <a:pt x="1468056" y="611657"/>
                </a:lnTo>
                <a:lnTo>
                  <a:pt x="1465160" y="624357"/>
                </a:lnTo>
                <a:lnTo>
                  <a:pt x="1463992" y="624357"/>
                </a:lnTo>
                <a:lnTo>
                  <a:pt x="1463992" y="891057"/>
                </a:lnTo>
                <a:lnTo>
                  <a:pt x="1462824" y="891057"/>
                </a:lnTo>
                <a:lnTo>
                  <a:pt x="1463408" y="878357"/>
                </a:lnTo>
                <a:lnTo>
                  <a:pt x="1463992" y="891057"/>
                </a:lnTo>
                <a:lnTo>
                  <a:pt x="1463992" y="624357"/>
                </a:lnTo>
                <a:lnTo>
                  <a:pt x="1463408" y="624357"/>
                </a:lnTo>
                <a:lnTo>
                  <a:pt x="1462252" y="624357"/>
                </a:lnTo>
                <a:lnTo>
                  <a:pt x="1461643" y="624357"/>
                </a:lnTo>
                <a:lnTo>
                  <a:pt x="1461643" y="891057"/>
                </a:lnTo>
                <a:lnTo>
                  <a:pt x="1454835" y="903757"/>
                </a:lnTo>
                <a:lnTo>
                  <a:pt x="1443647" y="903757"/>
                </a:lnTo>
                <a:lnTo>
                  <a:pt x="1443062" y="891057"/>
                </a:lnTo>
                <a:lnTo>
                  <a:pt x="1447711" y="891057"/>
                </a:lnTo>
                <a:lnTo>
                  <a:pt x="1450035" y="878357"/>
                </a:lnTo>
                <a:lnTo>
                  <a:pt x="1456436" y="878357"/>
                </a:lnTo>
                <a:lnTo>
                  <a:pt x="1457020" y="891057"/>
                </a:lnTo>
                <a:lnTo>
                  <a:pt x="1461643" y="891057"/>
                </a:lnTo>
                <a:lnTo>
                  <a:pt x="1461643" y="624357"/>
                </a:lnTo>
                <a:lnTo>
                  <a:pt x="1460309" y="624357"/>
                </a:lnTo>
                <a:lnTo>
                  <a:pt x="1460309" y="632815"/>
                </a:lnTo>
                <a:lnTo>
                  <a:pt x="1459344" y="637057"/>
                </a:lnTo>
                <a:lnTo>
                  <a:pt x="1458760" y="637057"/>
                </a:lnTo>
                <a:lnTo>
                  <a:pt x="1460309" y="632815"/>
                </a:lnTo>
                <a:lnTo>
                  <a:pt x="1460309" y="624357"/>
                </a:lnTo>
                <a:lnTo>
                  <a:pt x="1454683" y="624357"/>
                </a:lnTo>
                <a:lnTo>
                  <a:pt x="1451203" y="611657"/>
                </a:lnTo>
                <a:lnTo>
                  <a:pt x="1448879" y="611657"/>
                </a:lnTo>
                <a:lnTo>
                  <a:pt x="1454111" y="598957"/>
                </a:lnTo>
                <a:lnTo>
                  <a:pt x="1443062" y="598957"/>
                </a:lnTo>
                <a:lnTo>
                  <a:pt x="1437830" y="611657"/>
                </a:lnTo>
                <a:lnTo>
                  <a:pt x="1437246" y="611657"/>
                </a:lnTo>
                <a:lnTo>
                  <a:pt x="1442478" y="598957"/>
                </a:lnTo>
                <a:lnTo>
                  <a:pt x="1436662" y="598957"/>
                </a:lnTo>
                <a:lnTo>
                  <a:pt x="1436662" y="586257"/>
                </a:lnTo>
                <a:lnTo>
                  <a:pt x="1430274" y="598957"/>
                </a:lnTo>
                <a:lnTo>
                  <a:pt x="1431429" y="586257"/>
                </a:lnTo>
                <a:lnTo>
                  <a:pt x="1422133" y="598208"/>
                </a:lnTo>
                <a:lnTo>
                  <a:pt x="1422133" y="1094257"/>
                </a:lnTo>
                <a:lnTo>
                  <a:pt x="1418056" y="1106957"/>
                </a:lnTo>
                <a:lnTo>
                  <a:pt x="1412824" y="1106957"/>
                </a:lnTo>
                <a:lnTo>
                  <a:pt x="1410500" y="1094257"/>
                </a:lnTo>
                <a:lnTo>
                  <a:pt x="1422133" y="1094257"/>
                </a:lnTo>
                <a:lnTo>
                  <a:pt x="1422133" y="598208"/>
                </a:lnTo>
                <a:lnTo>
                  <a:pt x="1421549" y="598957"/>
                </a:lnTo>
                <a:lnTo>
                  <a:pt x="1423873" y="586257"/>
                </a:lnTo>
                <a:lnTo>
                  <a:pt x="1416685" y="586257"/>
                </a:lnTo>
                <a:lnTo>
                  <a:pt x="1417332" y="573557"/>
                </a:lnTo>
                <a:lnTo>
                  <a:pt x="1416316" y="573557"/>
                </a:lnTo>
                <a:lnTo>
                  <a:pt x="1416316" y="725957"/>
                </a:lnTo>
                <a:lnTo>
                  <a:pt x="1413408" y="738657"/>
                </a:lnTo>
                <a:lnTo>
                  <a:pt x="1407020" y="738657"/>
                </a:lnTo>
                <a:lnTo>
                  <a:pt x="1406436" y="725957"/>
                </a:lnTo>
                <a:lnTo>
                  <a:pt x="1416316" y="725957"/>
                </a:lnTo>
                <a:lnTo>
                  <a:pt x="1416316" y="573557"/>
                </a:lnTo>
                <a:lnTo>
                  <a:pt x="1411084" y="573557"/>
                </a:lnTo>
                <a:lnTo>
                  <a:pt x="1417485" y="560857"/>
                </a:lnTo>
                <a:lnTo>
                  <a:pt x="1411084" y="560857"/>
                </a:lnTo>
                <a:lnTo>
                  <a:pt x="1404112" y="560857"/>
                </a:lnTo>
                <a:lnTo>
                  <a:pt x="1404112" y="903757"/>
                </a:lnTo>
                <a:lnTo>
                  <a:pt x="1403527" y="903757"/>
                </a:lnTo>
                <a:lnTo>
                  <a:pt x="1401203" y="916457"/>
                </a:lnTo>
                <a:lnTo>
                  <a:pt x="1402867" y="929157"/>
                </a:lnTo>
                <a:lnTo>
                  <a:pt x="1396555" y="929157"/>
                </a:lnTo>
                <a:lnTo>
                  <a:pt x="1394802" y="916457"/>
                </a:lnTo>
                <a:lnTo>
                  <a:pt x="1392478" y="916457"/>
                </a:lnTo>
                <a:lnTo>
                  <a:pt x="1388986" y="929157"/>
                </a:lnTo>
                <a:lnTo>
                  <a:pt x="1356436" y="929157"/>
                </a:lnTo>
                <a:lnTo>
                  <a:pt x="1351826" y="938301"/>
                </a:lnTo>
                <a:lnTo>
                  <a:pt x="1354112" y="941857"/>
                </a:lnTo>
                <a:lnTo>
                  <a:pt x="1351203" y="941857"/>
                </a:lnTo>
                <a:lnTo>
                  <a:pt x="1350746" y="940447"/>
                </a:lnTo>
                <a:lnTo>
                  <a:pt x="1350035" y="941857"/>
                </a:lnTo>
                <a:lnTo>
                  <a:pt x="1345971" y="941857"/>
                </a:lnTo>
                <a:lnTo>
                  <a:pt x="1345971" y="929157"/>
                </a:lnTo>
                <a:lnTo>
                  <a:pt x="1343279" y="929157"/>
                </a:lnTo>
                <a:lnTo>
                  <a:pt x="1340650" y="941857"/>
                </a:lnTo>
                <a:lnTo>
                  <a:pt x="1338402" y="941857"/>
                </a:lnTo>
                <a:lnTo>
                  <a:pt x="1336662" y="929157"/>
                </a:lnTo>
                <a:lnTo>
                  <a:pt x="1333817" y="929157"/>
                </a:lnTo>
                <a:lnTo>
                  <a:pt x="1331290" y="941857"/>
                </a:lnTo>
                <a:lnTo>
                  <a:pt x="1325041" y="941857"/>
                </a:lnTo>
                <a:lnTo>
                  <a:pt x="1318056" y="929157"/>
                </a:lnTo>
                <a:lnTo>
                  <a:pt x="1320965" y="941857"/>
                </a:lnTo>
                <a:lnTo>
                  <a:pt x="1304683" y="941857"/>
                </a:lnTo>
                <a:lnTo>
                  <a:pt x="1302943" y="954557"/>
                </a:lnTo>
                <a:lnTo>
                  <a:pt x="1295958" y="941857"/>
                </a:lnTo>
                <a:lnTo>
                  <a:pt x="1294218" y="941857"/>
                </a:lnTo>
                <a:lnTo>
                  <a:pt x="1293063" y="954557"/>
                </a:lnTo>
                <a:lnTo>
                  <a:pt x="1293634" y="941857"/>
                </a:lnTo>
                <a:lnTo>
                  <a:pt x="1287830" y="941857"/>
                </a:lnTo>
                <a:lnTo>
                  <a:pt x="1283169" y="941857"/>
                </a:lnTo>
                <a:lnTo>
                  <a:pt x="1283169" y="1259357"/>
                </a:lnTo>
                <a:lnTo>
                  <a:pt x="1279105" y="1259357"/>
                </a:lnTo>
                <a:lnTo>
                  <a:pt x="1278521" y="1246657"/>
                </a:lnTo>
                <a:lnTo>
                  <a:pt x="1281430" y="1246657"/>
                </a:lnTo>
                <a:lnTo>
                  <a:pt x="1283169" y="1259357"/>
                </a:lnTo>
                <a:lnTo>
                  <a:pt x="1283169" y="941857"/>
                </a:lnTo>
                <a:lnTo>
                  <a:pt x="1269796" y="941857"/>
                </a:lnTo>
                <a:lnTo>
                  <a:pt x="1275613" y="929157"/>
                </a:lnTo>
                <a:lnTo>
                  <a:pt x="1242910" y="929157"/>
                </a:lnTo>
                <a:lnTo>
                  <a:pt x="1233754" y="916457"/>
                </a:lnTo>
                <a:lnTo>
                  <a:pt x="1225613" y="916457"/>
                </a:lnTo>
                <a:lnTo>
                  <a:pt x="1222705" y="903757"/>
                </a:lnTo>
                <a:lnTo>
                  <a:pt x="1225029" y="903757"/>
                </a:lnTo>
                <a:lnTo>
                  <a:pt x="1218057" y="891057"/>
                </a:lnTo>
                <a:lnTo>
                  <a:pt x="1213980" y="891057"/>
                </a:lnTo>
                <a:lnTo>
                  <a:pt x="1210500" y="878357"/>
                </a:lnTo>
                <a:lnTo>
                  <a:pt x="1204683" y="878357"/>
                </a:lnTo>
                <a:lnTo>
                  <a:pt x="1198270" y="891057"/>
                </a:lnTo>
                <a:lnTo>
                  <a:pt x="1184313" y="891057"/>
                </a:lnTo>
                <a:lnTo>
                  <a:pt x="1185354" y="878357"/>
                </a:lnTo>
                <a:lnTo>
                  <a:pt x="1187475" y="878357"/>
                </a:lnTo>
                <a:lnTo>
                  <a:pt x="1188986" y="876668"/>
                </a:lnTo>
                <a:lnTo>
                  <a:pt x="1188986" y="865657"/>
                </a:lnTo>
                <a:lnTo>
                  <a:pt x="1172705" y="865657"/>
                </a:lnTo>
                <a:lnTo>
                  <a:pt x="1171549" y="852957"/>
                </a:lnTo>
                <a:lnTo>
                  <a:pt x="1161072" y="852957"/>
                </a:lnTo>
                <a:lnTo>
                  <a:pt x="1155268" y="840257"/>
                </a:lnTo>
                <a:lnTo>
                  <a:pt x="1156957" y="840257"/>
                </a:lnTo>
                <a:lnTo>
                  <a:pt x="1158316" y="827557"/>
                </a:lnTo>
                <a:lnTo>
                  <a:pt x="1163980" y="827557"/>
                </a:lnTo>
                <a:lnTo>
                  <a:pt x="1157008" y="814857"/>
                </a:lnTo>
                <a:lnTo>
                  <a:pt x="1152359" y="827557"/>
                </a:lnTo>
                <a:lnTo>
                  <a:pt x="1138402" y="827557"/>
                </a:lnTo>
                <a:lnTo>
                  <a:pt x="1140142" y="814857"/>
                </a:lnTo>
                <a:lnTo>
                  <a:pt x="1133754" y="814857"/>
                </a:lnTo>
                <a:lnTo>
                  <a:pt x="1133754" y="1208557"/>
                </a:lnTo>
                <a:lnTo>
                  <a:pt x="1125029" y="1208557"/>
                </a:lnTo>
                <a:lnTo>
                  <a:pt x="1125613" y="1195857"/>
                </a:lnTo>
                <a:lnTo>
                  <a:pt x="1133754" y="1208557"/>
                </a:lnTo>
                <a:lnTo>
                  <a:pt x="1133754" y="814857"/>
                </a:lnTo>
                <a:lnTo>
                  <a:pt x="1128522" y="814857"/>
                </a:lnTo>
                <a:lnTo>
                  <a:pt x="1122705" y="827557"/>
                </a:lnTo>
                <a:lnTo>
                  <a:pt x="1122705" y="814857"/>
                </a:lnTo>
                <a:lnTo>
                  <a:pt x="1119797" y="814857"/>
                </a:lnTo>
                <a:lnTo>
                  <a:pt x="1125613" y="802157"/>
                </a:lnTo>
                <a:lnTo>
                  <a:pt x="1130261" y="802157"/>
                </a:lnTo>
                <a:lnTo>
                  <a:pt x="1132586" y="789457"/>
                </a:lnTo>
                <a:lnTo>
                  <a:pt x="1112824" y="789457"/>
                </a:lnTo>
                <a:lnTo>
                  <a:pt x="1114564" y="776757"/>
                </a:lnTo>
                <a:lnTo>
                  <a:pt x="1110500" y="776757"/>
                </a:lnTo>
                <a:lnTo>
                  <a:pt x="1106055" y="764057"/>
                </a:lnTo>
                <a:lnTo>
                  <a:pt x="1101940" y="764057"/>
                </a:lnTo>
                <a:lnTo>
                  <a:pt x="1100607" y="751357"/>
                </a:lnTo>
                <a:lnTo>
                  <a:pt x="1112824" y="751357"/>
                </a:lnTo>
                <a:lnTo>
                  <a:pt x="1106424" y="738657"/>
                </a:lnTo>
                <a:lnTo>
                  <a:pt x="1094790" y="738657"/>
                </a:lnTo>
                <a:lnTo>
                  <a:pt x="1090142" y="725957"/>
                </a:lnTo>
                <a:lnTo>
                  <a:pt x="1083310" y="725957"/>
                </a:lnTo>
                <a:lnTo>
                  <a:pt x="1086535" y="713257"/>
                </a:lnTo>
                <a:lnTo>
                  <a:pt x="1090676" y="713257"/>
                </a:lnTo>
                <a:lnTo>
                  <a:pt x="1086002" y="700557"/>
                </a:lnTo>
                <a:lnTo>
                  <a:pt x="1079474" y="700557"/>
                </a:lnTo>
                <a:lnTo>
                  <a:pt x="1072121" y="687857"/>
                </a:lnTo>
                <a:lnTo>
                  <a:pt x="1080262" y="687857"/>
                </a:lnTo>
                <a:lnTo>
                  <a:pt x="1075613" y="675157"/>
                </a:lnTo>
                <a:lnTo>
                  <a:pt x="1063980" y="675157"/>
                </a:lnTo>
                <a:lnTo>
                  <a:pt x="1069365" y="662457"/>
                </a:lnTo>
                <a:lnTo>
                  <a:pt x="1069936" y="662457"/>
                </a:lnTo>
                <a:lnTo>
                  <a:pt x="1067257" y="649757"/>
                </a:lnTo>
                <a:lnTo>
                  <a:pt x="1058189" y="649757"/>
                </a:lnTo>
                <a:lnTo>
                  <a:pt x="1055839" y="640473"/>
                </a:lnTo>
                <a:lnTo>
                  <a:pt x="1055839" y="1068857"/>
                </a:lnTo>
                <a:lnTo>
                  <a:pt x="1051191" y="1081557"/>
                </a:lnTo>
                <a:lnTo>
                  <a:pt x="1051775" y="1068857"/>
                </a:lnTo>
                <a:lnTo>
                  <a:pt x="1055839" y="1068857"/>
                </a:lnTo>
                <a:lnTo>
                  <a:pt x="1055839" y="640473"/>
                </a:lnTo>
                <a:lnTo>
                  <a:pt x="1054976" y="637057"/>
                </a:lnTo>
                <a:lnTo>
                  <a:pt x="1054811" y="637057"/>
                </a:lnTo>
                <a:lnTo>
                  <a:pt x="1059332" y="624357"/>
                </a:lnTo>
                <a:lnTo>
                  <a:pt x="1050023" y="624357"/>
                </a:lnTo>
                <a:lnTo>
                  <a:pt x="1054100" y="611657"/>
                </a:lnTo>
                <a:lnTo>
                  <a:pt x="1061326" y="611657"/>
                </a:lnTo>
                <a:lnTo>
                  <a:pt x="1068362" y="622198"/>
                </a:lnTo>
                <a:lnTo>
                  <a:pt x="1072705" y="611657"/>
                </a:lnTo>
                <a:lnTo>
                  <a:pt x="1084326" y="611657"/>
                </a:lnTo>
                <a:lnTo>
                  <a:pt x="1079284" y="624357"/>
                </a:lnTo>
                <a:lnTo>
                  <a:pt x="1090142" y="624357"/>
                </a:lnTo>
                <a:lnTo>
                  <a:pt x="1084338" y="637057"/>
                </a:lnTo>
                <a:lnTo>
                  <a:pt x="1080770" y="637057"/>
                </a:lnTo>
                <a:lnTo>
                  <a:pt x="1077963" y="624357"/>
                </a:lnTo>
                <a:lnTo>
                  <a:pt x="1074445" y="637057"/>
                </a:lnTo>
                <a:lnTo>
                  <a:pt x="1074445" y="624357"/>
                </a:lnTo>
                <a:lnTo>
                  <a:pt x="1066241" y="636308"/>
                </a:lnTo>
                <a:lnTo>
                  <a:pt x="1065149" y="624357"/>
                </a:lnTo>
                <a:lnTo>
                  <a:pt x="1059332" y="624357"/>
                </a:lnTo>
                <a:lnTo>
                  <a:pt x="1061072" y="637057"/>
                </a:lnTo>
                <a:lnTo>
                  <a:pt x="1059256" y="637057"/>
                </a:lnTo>
                <a:lnTo>
                  <a:pt x="1067549" y="649757"/>
                </a:lnTo>
                <a:lnTo>
                  <a:pt x="1078522" y="649757"/>
                </a:lnTo>
                <a:lnTo>
                  <a:pt x="1085494" y="637057"/>
                </a:lnTo>
                <a:lnTo>
                  <a:pt x="1090320" y="649757"/>
                </a:lnTo>
                <a:lnTo>
                  <a:pt x="1084834" y="662457"/>
                </a:lnTo>
                <a:lnTo>
                  <a:pt x="1104684" y="662457"/>
                </a:lnTo>
                <a:lnTo>
                  <a:pt x="1091311" y="675157"/>
                </a:lnTo>
                <a:lnTo>
                  <a:pt x="1100607" y="675157"/>
                </a:lnTo>
                <a:lnTo>
                  <a:pt x="1099896" y="687857"/>
                </a:lnTo>
                <a:lnTo>
                  <a:pt x="1102931" y="687857"/>
                </a:lnTo>
                <a:lnTo>
                  <a:pt x="1109713" y="700557"/>
                </a:lnTo>
                <a:lnTo>
                  <a:pt x="1126324" y="700557"/>
                </a:lnTo>
                <a:lnTo>
                  <a:pt x="1133754" y="713257"/>
                </a:lnTo>
                <a:lnTo>
                  <a:pt x="1124445" y="713257"/>
                </a:lnTo>
                <a:lnTo>
                  <a:pt x="1133221" y="725957"/>
                </a:lnTo>
                <a:lnTo>
                  <a:pt x="1139202" y="725957"/>
                </a:lnTo>
                <a:lnTo>
                  <a:pt x="1143330" y="738657"/>
                </a:lnTo>
                <a:lnTo>
                  <a:pt x="1146543" y="751357"/>
                </a:lnTo>
                <a:lnTo>
                  <a:pt x="1153515" y="751357"/>
                </a:lnTo>
                <a:lnTo>
                  <a:pt x="1154099" y="764057"/>
                </a:lnTo>
                <a:lnTo>
                  <a:pt x="1158748" y="751357"/>
                </a:lnTo>
                <a:lnTo>
                  <a:pt x="1166888" y="751357"/>
                </a:lnTo>
                <a:lnTo>
                  <a:pt x="1162240" y="764057"/>
                </a:lnTo>
                <a:lnTo>
                  <a:pt x="1179677" y="764057"/>
                </a:lnTo>
                <a:lnTo>
                  <a:pt x="1187767" y="776757"/>
                </a:lnTo>
                <a:lnTo>
                  <a:pt x="1187246" y="776757"/>
                </a:lnTo>
                <a:lnTo>
                  <a:pt x="1191895" y="789457"/>
                </a:lnTo>
                <a:lnTo>
                  <a:pt x="1199159" y="776757"/>
                </a:lnTo>
                <a:lnTo>
                  <a:pt x="1205560" y="776757"/>
                </a:lnTo>
                <a:lnTo>
                  <a:pt x="1207592" y="789457"/>
                </a:lnTo>
                <a:lnTo>
                  <a:pt x="1213980" y="789457"/>
                </a:lnTo>
                <a:lnTo>
                  <a:pt x="1219161" y="802157"/>
                </a:lnTo>
                <a:lnTo>
                  <a:pt x="1228979" y="802157"/>
                </a:lnTo>
                <a:lnTo>
                  <a:pt x="1232738" y="814857"/>
                </a:lnTo>
                <a:lnTo>
                  <a:pt x="1235405" y="814857"/>
                </a:lnTo>
                <a:lnTo>
                  <a:pt x="1236662" y="827557"/>
                </a:lnTo>
                <a:lnTo>
                  <a:pt x="1242479" y="814857"/>
                </a:lnTo>
                <a:lnTo>
                  <a:pt x="1244803" y="827557"/>
                </a:lnTo>
                <a:lnTo>
                  <a:pt x="1261656" y="827557"/>
                </a:lnTo>
                <a:lnTo>
                  <a:pt x="1261084" y="840257"/>
                </a:lnTo>
                <a:lnTo>
                  <a:pt x="1262240" y="852957"/>
                </a:lnTo>
                <a:lnTo>
                  <a:pt x="1269796" y="852957"/>
                </a:lnTo>
                <a:lnTo>
                  <a:pt x="1279105" y="840257"/>
                </a:lnTo>
                <a:lnTo>
                  <a:pt x="1284338" y="840257"/>
                </a:lnTo>
                <a:lnTo>
                  <a:pt x="1279105" y="852957"/>
                </a:lnTo>
                <a:lnTo>
                  <a:pt x="1290726" y="852957"/>
                </a:lnTo>
                <a:lnTo>
                  <a:pt x="1287246" y="865657"/>
                </a:lnTo>
                <a:lnTo>
                  <a:pt x="1291310" y="865657"/>
                </a:lnTo>
                <a:lnTo>
                  <a:pt x="1291310" y="852957"/>
                </a:lnTo>
                <a:lnTo>
                  <a:pt x="1298359" y="852957"/>
                </a:lnTo>
                <a:lnTo>
                  <a:pt x="1301927" y="865657"/>
                </a:lnTo>
                <a:lnTo>
                  <a:pt x="1303528" y="865657"/>
                </a:lnTo>
                <a:lnTo>
                  <a:pt x="1302943" y="878357"/>
                </a:lnTo>
                <a:lnTo>
                  <a:pt x="1309331" y="878357"/>
                </a:lnTo>
                <a:lnTo>
                  <a:pt x="1316316" y="865657"/>
                </a:lnTo>
                <a:lnTo>
                  <a:pt x="1322705" y="865657"/>
                </a:lnTo>
                <a:lnTo>
                  <a:pt x="1320965" y="878357"/>
                </a:lnTo>
                <a:lnTo>
                  <a:pt x="1345971" y="878357"/>
                </a:lnTo>
                <a:lnTo>
                  <a:pt x="1342478" y="891057"/>
                </a:lnTo>
                <a:lnTo>
                  <a:pt x="1380845" y="891057"/>
                </a:lnTo>
                <a:lnTo>
                  <a:pt x="1383753" y="878357"/>
                </a:lnTo>
                <a:lnTo>
                  <a:pt x="1387830" y="878357"/>
                </a:lnTo>
                <a:lnTo>
                  <a:pt x="1387830" y="891057"/>
                </a:lnTo>
                <a:lnTo>
                  <a:pt x="1391310" y="878357"/>
                </a:lnTo>
                <a:lnTo>
                  <a:pt x="1395971" y="878357"/>
                </a:lnTo>
                <a:lnTo>
                  <a:pt x="1393063" y="891057"/>
                </a:lnTo>
                <a:lnTo>
                  <a:pt x="1394218" y="891057"/>
                </a:lnTo>
                <a:lnTo>
                  <a:pt x="1393647" y="903757"/>
                </a:lnTo>
                <a:lnTo>
                  <a:pt x="1395387" y="891057"/>
                </a:lnTo>
                <a:lnTo>
                  <a:pt x="1404112" y="903757"/>
                </a:lnTo>
                <a:lnTo>
                  <a:pt x="1404112" y="560857"/>
                </a:lnTo>
                <a:lnTo>
                  <a:pt x="1402943" y="560857"/>
                </a:lnTo>
                <a:lnTo>
                  <a:pt x="1402943" y="764057"/>
                </a:lnTo>
                <a:lnTo>
                  <a:pt x="1394802" y="764057"/>
                </a:lnTo>
                <a:lnTo>
                  <a:pt x="1395387" y="751357"/>
                </a:lnTo>
                <a:lnTo>
                  <a:pt x="1402943" y="764057"/>
                </a:lnTo>
                <a:lnTo>
                  <a:pt x="1402943" y="560857"/>
                </a:lnTo>
                <a:lnTo>
                  <a:pt x="1393647" y="560857"/>
                </a:lnTo>
                <a:lnTo>
                  <a:pt x="1403527" y="548157"/>
                </a:lnTo>
                <a:lnTo>
                  <a:pt x="1378915" y="548157"/>
                </a:lnTo>
                <a:lnTo>
                  <a:pt x="1372704" y="535457"/>
                </a:lnTo>
                <a:lnTo>
                  <a:pt x="1371244" y="535457"/>
                </a:lnTo>
                <a:lnTo>
                  <a:pt x="1368056" y="522757"/>
                </a:lnTo>
                <a:lnTo>
                  <a:pt x="1372349" y="522757"/>
                </a:lnTo>
                <a:lnTo>
                  <a:pt x="1369364" y="510057"/>
                </a:lnTo>
                <a:lnTo>
                  <a:pt x="1364576" y="510057"/>
                </a:lnTo>
                <a:lnTo>
                  <a:pt x="1363662" y="500075"/>
                </a:lnTo>
                <a:lnTo>
                  <a:pt x="1358176" y="510057"/>
                </a:lnTo>
                <a:lnTo>
                  <a:pt x="1340954" y="510057"/>
                </a:lnTo>
                <a:lnTo>
                  <a:pt x="1343494" y="497357"/>
                </a:lnTo>
                <a:lnTo>
                  <a:pt x="1346542" y="497357"/>
                </a:lnTo>
                <a:lnTo>
                  <a:pt x="1344803" y="484657"/>
                </a:lnTo>
                <a:lnTo>
                  <a:pt x="1340180" y="484657"/>
                </a:lnTo>
                <a:lnTo>
                  <a:pt x="1332953" y="471957"/>
                </a:lnTo>
                <a:lnTo>
                  <a:pt x="1333652" y="471957"/>
                </a:lnTo>
                <a:lnTo>
                  <a:pt x="1335722" y="459257"/>
                </a:lnTo>
                <a:lnTo>
                  <a:pt x="1329690" y="459257"/>
                </a:lnTo>
                <a:lnTo>
                  <a:pt x="1320965" y="459257"/>
                </a:lnTo>
                <a:lnTo>
                  <a:pt x="1324038" y="448043"/>
                </a:lnTo>
                <a:lnTo>
                  <a:pt x="1323289" y="446557"/>
                </a:lnTo>
                <a:lnTo>
                  <a:pt x="1320380" y="459257"/>
                </a:lnTo>
                <a:lnTo>
                  <a:pt x="1308176" y="459257"/>
                </a:lnTo>
                <a:lnTo>
                  <a:pt x="1305267" y="446557"/>
                </a:lnTo>
                <a:lnTo>
                  <a:pt x="1304683" y="446557"/>
                </a:lnTo>
                <a:lnTo>
                  <a:pt x="1308760" y="433857"/>
                </a:lnTo>
                <a:lnTo>
                  <a:pt x="1305267" y="433857"/>
                </a:lnTo>
                <a:lnTo>
                  <a:pt x="1307592" y="421157"/>
                </a:lnTo>
                <a:lnTo>
                  <a:pt x="1309331" y="421157"/>
                </a:lnTo>
                <a:lnTo>
                  <a:pt x="1297711" y="408457"/>
                </a:lnTo>
                <a:lnTo>
                  <a:pt x="1316316" y="408457"/>
                </a:lnTo>
                <a:lnTo>
                  <a:pt x="1310767" y="395757"/>
                </a:lnTo>
                <a:lnTo>
                  <a:pt x="1297914" y="395757"/>
                </a:lnTo>
                <a:lnTo>
                  <a:pt x="1295958" y="383057"/>
                </a:lnTo>
                <a:lnTo>
                  <a:pt x="1294218" y="383057"/>
                </a:lnTo>
                <a:lnTo>
                  <a:pt x="1303528" y="370357"/>
                </a:lnTo>
                <a:lnTo>
                  <a:pt x="1293634" y="370357"/>
                </a:lnTo>
                <a:lnTo>
                  <a:pt x="1293063" y="369531"/>
                </a:lnTo>
                <a:lnTo>
                  <a:pt x="1293063" y="814857"/>
                </a:lnTo>
                <a:lnTo>
                  <a:pt x="1284338" y="814857"/>
                </a:lnTo>
                <a:lnTo>
                  <a:pt x="1284922" y="802157"/>
                </a:lnTo>
                <a:lnTo>
                  <a:pt x="1293063" y="814857"/>
                </a:lnTo>
                <a:lnTo>
                  <a:pt x="1293063" y="369531"/>
                </a:lnTo>
                <a:lnTo>
                  <a:pt x="1284922" y="357657"/>
                </a:lnTo>
                <a:lnTo>
                  <a:pt x="1293634" y="357657"/>
                </a:lnTo>
                <a:lnTo>
                  <a:pt x="1290154" y="344957"/>
                </a:lnTo>
                <a:lnTo>
                  <a:pt x="1286764" y="344957"/>
                </a:lnTo>
                <a:lnTo>
                  <a:pt x="1288186" y="332257"/>
                </a:lnTo>
                <a:lnTo>
                  <a:pt x="1278521" y="332257"/>
                </a:lnTo>
                <a:lnTo>
                  <a:pt x="1278521" y="548157"/>
                </a:lnTo>
                <a:lnTo>
                  <a:pt x="1270381" y="548157"/>
                </a:lnTo>
                <a:lnTo>
                  <a:pt x="1270381" y="535457"/>
                </a:lnTo>
                <a:lnTo>
                  <a:pt x="1278521" y="548157"/>
                </a:lnTo>
                <a:lnTo>
                  <a:pt x="1278521" y="332257"/>
                </a:lnTo>
                <a:lnTo>
                  <a:pt x="1275981" y="332257"/>
                </a:lnTo>
                <a:lnTo>
                  <a:pt x="1276629" y="319557"/>
                </a:lnTo>
                <a:lnTo>
                  <a:pt x="1286662" y="319557"/>
                </a:lnTo>
                <a:lnTo>
                  <a:pt x="1280261" y="306857"/>
                </a:lnTo>
                <a:lnTo>
                  <a:pt x="1272120" y="319557"/>
                </a:lnTo>
                <a:lnTo>
                  <a:pt x="1265732" y="319557"/>
                </a:lnTo>
                <a:lnTo>
                  <a:pt x="1259332" y="319557"/>
                </a:lnTo>
                <a:lnTo>
                  <a:pt x="1259332" y="306857"/>
                </a:lnTo>
                <a:lnTo>
                  <a:pt x="1256423" y="306857"/>
                </a:lnTo>
                <a:lnTo>
                  <a:pt x="1257592" y="294157"/>
                </a:lnTo>
                <a:lnTo>
                  <a:pt x="1274457" y="294157"/>
                </a:lnTo>
                <a:lnTo>
                  <a:pt x="1275613" y="281457"/>
                </a:lnTo>
                <a:lnTo>
                  <a:pt x="1260716" y="281457"/>
                </a:lnTo>
                <a:lnTo>
                  <a:pt x="1259433" y="268757"/>
                </a:lnTo>
                <a:lnTo>
                  <a:pt x="1278864" y="268757"/>
                </a:lnTo>
                <a:lnTo>
                  <a:pt x="1279982" y="256057"/>
                </a:lnTo>
                <a:lnTo>
                  <a:pt x="1268869" y="256057"/>
                </a:lnTo>
                <a:lnTo>
                  <a:pt x="1272120" y="243357"/>
                </a:lnTo>
                <a:lnTo>
                  <a:pt x="1268056" y="243357"/>
                </a:lnTo>
                <a:lnTo>
                  <a:pt x="1262176" y="230657"/>
                </a:lnTo>
                <a:lnTo>
                  <a:pt x="1254099" y="230657"/>
                </a:lnTo>
                <a:lnTo>
                  <a:pt x="1259332" y="217957"/>
                </a:lnTo>
                <a:lnTo>
                  <a:pt x="1269796" y="217957"/>
                </a:lnTo>
                <a:lnTo>
                  <a:pt x="1266317" y="205257"/>
                </a:lnTo>
                <a:lnTo>
                  <a:pt x="1259598" y="205257"/>
                </a:lnTo>
                <a:lnTo>
                  <a:pt x="1262507" y="205219"/>
                </a:lnTo>
                <a:lnTo>
                  <a:pt x="1270965" y="204076"/>
                </a:lnTo>
                <a:lnTo>
                  <a:pt x="1264742" y="203301"/>
                </a:lnTo>
                <a:lnTo>
                  <a:pt x="1261300" y="202628"/>
                </a:lnTo>
                <a:lnTo>
                  <a:pt x="1257312" y="201955"/>
                </a:lnTo>
                <a:lnTo>
                  <a:pt x="1249451" y="201168"/>
                </a:lnTo>
                <a:lnTo>
                  <a:pt x="1247711" y="199428"/>
                </a:lnTo>
                <a:lnTo>
                  <a:pt x="1253528" y="197688"/>
                </a:lnTo>
                <a:lnTo>
                  <a:pt x="1257592" y="197688"/>
                </a:lnTo>
                <a:lnTo>
                  <a:pt x="1254099" y="197104"/>
                </a:lnTo>
                <a:lnTo>
                  <a:pt x="1259916" y="194779"/>
                </a:lnTo>
                <a:lnTo>
                  <a:pt x="1252359" y="194779"/>
                </a:lnTo>
                <a:lnTo>
                  <a:pt x="1243050" y="197688"/>
                </a:lnTo>
                <a:lnTo>
                  <a:pt x="1242479" y="200596"/>
                </a:lnTo>
                <a:lnTo>
                  <a:pt x="1250619" y="202920"/>
                </a:lnTo>
                <a:lnTo>
                  <a:pt x="1247711" y="203504"/>
                </a:lnTo>
                <a:lnTo>
                  <a:pt x="1242479" y="203504"/>
                </a:lnTo>
                <a:lnTo>
                  <a:pt x="1247990" y="204647"/>
                </a:lnTo>
                <a:lnTo>
                  <a:pt x="1254112" y="205257"/>
                </a:lnTo>
                <a:lnTo>
                  <a:pt x="1244511" y="205257"/>
                </a:lnTo>
                <a:lnTo>
                  <a:pt x="1250772" y="217957"/>
                </a:lnTo>
                <a:lnTo>
                  <a:pt x="1241310" y="217957"/>
                </a:lnTo>
                <a:lnTo>
                  <a:pt x="1240447" y="205257"/>
                </a:lnTo>
                <a:lnTo>
                  <a:pt x="1239647" y="205257"/>
                </a:lnTo>
                <a:lnTo>
                  <a:pt x="1238935" y="192557"/>
                </a:lnTo>
                <a:lnTo>
                  <a:pt x="1238402" y="179857"/>
                </a:lnTo>
                <a:lnTo>
                  <a:pt x="1247711" y="179857"/>
                </a:lnTo>
                <a:lnTo>
                  <a:pt x="1240218" y="167157"/>
                </a:lnTo>
                <a:lnTo>
                  <a:pt x="1239278" y="154457"/>
                </a:lnTo>
                <a:lnTo>
                  <a:pt x="1245743" y="141757"/>
                </a:lnTo>
                <a:lnTo>
                  <a:pt x="1260500" y="141757"/>
                </a:lnTo>
                <a:lnTo>
                  <a:pt x="1255483" y="154457"/>
                </a:lnTo>
                <a:lnTo>
                  <a:pt x="1252651" y="167157"/>
                </a:lnTo>
                <a:lnTo>
                  <a:pt x="1251991" y="167157"/>
                </a:lnTo>
                <a:lnTo>
                  <a:pt x="1253528" y="179857"/>
                </a:lnTo>
                <a:lnTo>
                  <a:pt x="1271549" y="179857"/>
                </a:lnTo>
                <a:lnTo>
                  <a:pt x="1280261" y="167157"/>
                </a:lnTo>
                <a:lnTo>
                  <a:pt x="1271549" y="167157"/>
                </a:lnTo>
                <a:lnTo>
                  <a:pt x="1275524" y="154457"/>
                </a:lnTo>
                <a:lnTo>
                  <a:pt x="1285189" y="154457"/>
                </a:lnTo>
                <a:lnTo>
                  <a:pt x="1282153" y="141757"/>
                </a:lnTo>
                <a:lnTo>
                  <a:pt x="1281430" y="141757"/>
                </a:lnTo>
                <a:lnTo>
                  <a:pt x="1281430" y="129057"/>
                </a:lnTo>
                <a:lnTo>
                  <a:pt x="1293063" y="129057"/>
                </a:lnTo>
                <a:lnTo>
                  <a:pt x="1289570" y="116357"/>
                </a:lnTo>
                <a:lnTo>
                  <a:pt x="1269796" y="116357"/>
                </a:lnTo>
                <a:lnTo>
                  <a:pt x="1265732" y="103657"/>
                </a:lnTo>
                <a:lnTo>
                  <a:pt x="1278521" y="103657"/>
                </a:lnTo>
                <a:lnTo>
                  <a:pt x="1287538" y="90957"/>
                </a:lnTo>
                <a:lnTo>
                  <a:pt x="1282598" y="90957"/>
                </a:lnTo>
                <a:lnTo>
                  <a:pt x="1280845" y="78257"/>
                </a:lnTo>
                <a:lnTo>
                  <a:pt x="1278636" y="65557"/>
                </a:lnTo>
                <a:lnTo>
                  <a:pt x="1290739" y="65557"/>
                </a:lnTo>
                <a:lnTo>
                  <a:pt x="1279690" y="52857"/>
                </a:lnTo>
                <a:lnTo>
                  <a:pt x="1273657" y="52857"/>
                </a:lnTo>
                <a:lnTo>
                  <a:pt x="1272667" y="40157"/>
                </a:lnTo>
                <a:lnTo>
                  <a:pt x="1272794" y="40157"/>
                </a:lnTo>
                <a:lnTo>
                  <a:pt x="1272997" y="27457"/>
                </a:lnTo>
                <a:lnTo>
                  <a:pt x="1277962" y="27457"/>
                </a:lnTo>
                <a:lnTo>
                  <a:pt x="1278890" y="14757"/>
                </a:lnTo>
                <a:lnTo>
                  <a:pt x="1279105" y="14757"/>
                </a:lnTo>
                <a:lnTo>
                  <a:pt x="1276781" y="2057"/>
                </a:lnTo>
                <a:lnTo>
                  <a:pt x="1264348" y="2057"/>
                </a:lnTo>
                <a:lnTo>
                  <a:pt x="1264348" y="116357"/>
                </a:lnTo>
                <a:lnTo>
                  <a:pt x="1259916" y="116357"/>
                </a:lnTo>
                <a:lnTo>
                  <a:pt x="1255852" y="103657"/>
                </a:lnTo>
                <a:lnTo>
                  <a:pt x="1262367" y="103657"/>
                </a:lnTo>
                <a:lnTo>
                  <a:pt x="1264348" y="116357"/>
                </a:lnTo>
                <a:lnTo>
                  <a:pt x="1264348" y="2057"/>
                </a:lnTo>
                <a:lnTo>
                  <a:pt x="1256423" y="2057"/>
                </a:lnTo>
                <a:lnTo>
                  <a:pt x="1256423" y="52857"/>
                </a:lnTo>
                <a:lnTo>
                  <a:pt x="1255852" y="65557"/>
                </a:lnTo>
                <a:lnTo>
                  <a:pt x="1253528" y="65557"/>
                </a:lnTo>
                <a:lnTo>
                  <a:pt x="1253528" y="103657"/>
                </a:lnTo>
                <a:lnTo>
                  <a:pt x="1253528" y="116357"/>
                </a:lnTo>
                <a:lnTo>
                  <a:pt x="1252943" y="116357"/>
                </a:lnTo>
                <a:lnTo>
                  <a:pt x="1244219" y="103657"/>
                </a:lnTo>
                <a:lnTo>
                  <a:pt x="1253528" y="103657"/>
                </a:lnTo>
                <a:lnTo>
                  <a:pt x="1253528" y="65557"/>
                </a:lnTo>
                <a:lnTo>
                  <a:pt x="1247127" y="65557"/>
                </a:lnTo>
                <a:lnTo>
                  <a:pt x="1247711" y="52857"/>
                </a:lnTo>
                <a:lnTo>
                  <a:pt x="1256423" y="52857"/>
                </a:lnTo>
                <a:lnTo>
                  <a:pt x="1256423" y="2057"/>
                </a:lnTo>
                <a:lnTo>
                  <a:pt x="1233754" y="2057"/>
                </a:lnTo>
                <a:lnTo>
                  <a:pt x="1233754" y="370357"/>
                </a:lnTo>
                <a:lnTo>
                  <a:pt x="1233170" y="383057"/>
                </a:lnTo>
                <a:lnTo>
                  <a:pt x="1223873" y="383057"/>
                </a:lnTo>
                <a:lnTo>
                  <a:pt x="1225029" y="370357"/>
                </a:lnTo>
                <a:lnTo>
                  <a:pt x="1233754" y="370357"/>
                </a:lnTo>
                <a:lnTo>
                  <a:pt x="1233754" y="2057"/>
                </a:lnTo>
                <a:lnTo>
                  <a:pt x="1231430" y="2057"/>
                </a:lnTo>
                <a:lnTo>
                  <a:pt x="1231430" y="205257"/>
                </a:lnTo>
                <a:lnTo>
                  <a:pt x="1223289" y="205257"/>
                </a:lnTo>
                <a:lnTo>
                  <a:pt x="1223873" y="192557"/>
                </a:lnTo>
                <a:lnTo>
                  <a:pt x="1231430" y="205257"/>
                </a:lnTo>
                <a:lnTo>
                  <a:pt x="1231430" y="2057"/>
                </a:lnTo>
                <a:lnTo>
                  <a:pt x="1221549" y="2057"/>
                </a:lnTo>
                <a:lnTo>
                  <a:pt x="1221549" y="52857"/>
                </a:lnTo>
                <a:lnTo>
                  <a:pt x="1220965" y="65557"/>
                </a:lnTo>
                <a:lnTo>
                  <a:pt x="1218641" y="65557"/>
                </a:lnTo>
                <a:lnTo>
                  <a:pt x="1218641" y="103657"/>
                </a:lnTo>
                <a:lnTo>
                  <a:pt x="1218641" y="535457"/>
                </a:lnTo>
                <a:lnTo>
                  <a:pt x="1205268" y="535457"/>
                </a:lnTo>
                <a:lnTo>
                  <a:pt x="1208747" y="522757"/>
                </a:lnTo>
                <a:lnTo>
                  <a:pt x="1212824" y="522757"/>
                </a:lnTo>
                <a:lnTo>
                  <a:pt x="1218641" y="535457"/>
                </a:lnTo>
                <a:lnTo>
                  <a:pt x="1218641" y="103657"/>
                </a:lnTo>
                <a:lnTo>
                  <a:pt x="1216888" y="116357"/>
                </a:lnTo>
                <a:lnTo>
                  <a:pt x="1212824" y="116357"/>
                </a:lnTo>
                <a:lnTo>
                  <a:pt x="1212824" y="103657"/>
                </a:lnTo>
                <a:lnTo>
                  <a:pt x="1218641" y="103657"/>
                </a:lnTo>
                <a:lnTo>
                  <a:pt x="1218641" y="65557"/>
                </a:lnTo>
                <a:lnTo>
                  <a:pt x="1214564" y="65557"/>
                </a:lnTo>
                <a:lnTo>
                  <a:pt x="1213980" y="52857"/>
                </a:lnTo>
                <a:lnTo>
                  <a:pt x="1221549" y="52857"/>
                </a:lnTo>
                <a:lnTo>
                  <a:pt x="1221549" y="2057"/>
                </a:lnTo>
                <a:lnTo>
                  <a:pt x="1190726" y="2057"/>
                </a:lnTo>
                <a:lnTo>
                  <a:pt x="1190726" y="408457"/>
                </a:lnTo>
                <a:lnTo>
                  <a:pt x="1190726" y="421157"/>
                </a:lnTo>
                <a:lnTo>
                  <a:pt x="1175029" y="421157"/>
                </a:lnTo>
                <a:lnTo>
                  <a:pt x="1170381" y="433857"/>
                </a:lnTo>
                <a:lnTo>
                  <a:pt x="1159916" y="433857"/>
                </a:lnTo>
                <a:lnTo>
                  <a:pt x="1161072" y="421157"/>
                </a:lnTo>
                <a:lnTo>
                  <a:pt x="1166304" y="408457"/>
                </a:lnTo>
                <a:lnTo>
                  <a:pt x="1171536" y="408457"/>
                </a:lnTo>
                <a:lnTo>
                  <a:pt x="1172705" y="395757"/>
                </a:lnTo>
                <a:lnTo>
                  <a:pt x="1175029" y="408457"/>
                </a:lnTo>
                <a:lnTo>
                  <a:pt x="1190726" y="408457"/>
                </a:lnTo>
                <a:lnTo>
                  <a:pt x="1190726" y="2057"/>
                </a:lnTo>
                <a:lnTo>
                  <a:pt x="1184910" y="2057"/>
                </a:lnTo>
                <a:lnTo>
                  <a:pt x="1184910" y="256057"/>
                </a:lnTo>
                <a:lnTo>
                  <a:pt x="1182585" y="268757"/>
                </a:lnTo>
                <a:lnTo>
                  <a:pt x="1175029" y="268757"/>
                </a:lnTo>
                <a:lnTo>
                  <a:pt x="1172121" y="256057"/>
                </a:lnTo>
                <a:lnTo>
                  <a:pt x="1184910" y="256057"/>
                </a:lnTo>
                <a:lnTo>
                  <a:pt x="1184910" y="2057"/>
                </a:lnTo>
                <a:lnTo>
                  <a:pt x="1152347" y="2057"/>
                </a:lnTo>
                <a:lnTo>
                  <a:pt x="1152347" y="27457"/>
                </a:lnTo>
                <a:lnTo>
                  <a:pt x="1150035" y="31635"/>
                </a:lnTo>
                <a:lnTo>
                  <a:pt x="1150035" y="713257"/>
                </a:lnTo>
                <a:lnTo>
                  <a:pt x="1146543" y="713257"/>
                </a:lnTo>
                <a:lnTo>
                  <a:pt x="1149451" y="700557"/>
                </a:lnTo>
                <a:lnTo>
                  <a:pt x="1150035" y="713257"/>
                </a:lnTo>
                <a:lnTo>
                  <a:pt x="1150035" y="31635"/>
                </a:lnTo>
                <a:lnTo>
                  <a:pt x="1145311" y="40157"/>
                </a:lnTo>
                <a:lnTo>
                  <a:pt x="1140333" y="40157"/>
                </a:lnTo>
                <a:lnTo>
                  <a:pt x="1141310" y="52857"/>
                </a:lnTo>
                <a:lnTo>
                  <a:pt x="1129131" y="40157"/>
                </a:lnTo>
                <a:lnTo>
                  <a:pt x="1131570" y="27457"/>
                </a:lnTo>
                <a:lnTo>
                  <a:pt x="1152347" y="27457"/>
                </a:lnTo>
                <a:lnTo>
                  <a:pt x="1152347" y="2057"/>
                </a:lnTo>
                <a:lnTo>
                  <a:pt x="1118514" y="2057"/>
                </a:lnTo>
                <a:lnTo>
                  <a:pt x="1118514" y="90957"/>
                </a:lnTo>
                <a:lnTo>
                  <a:pt x="1114933" y="103657"/>
                </a:lnTo>
                <a:lnTo>
                  <a:pt x="1111453" y="90957"/>
                </a:lnTo>
                <a:lnTo>
                  <a:pt x="1118514" y="90957"/>
                </a:lnTo>
                <a:lnTo>
                  <a:pt x="1118514" y="2057"/>
                </a:lnTo>
                <a:lnTo>
                  <a:pt x="1109332" y="2057"/>
                </a:lnTo>
                <a:lnTo>
                  <a:pt x="1109332" y="675157"/>
                </a:lnTo>
                <a:lnTo>
                  <a:pt x="1103515" y="687857"/>
                </a:lnTo>
                <a:lnTo>
                  <a:pt x="1101191" y="675157"/>
                </a:lnTo>
                <a:lnTo>
                  <a:pt x="1109332" y="675157"/>
                </a:lnTo>
                <a:lnTo>
                  <a:pt x="1109332" y="2057"/>
                </a:lnTo>
                <a:lnTo>
                  <a:pt x="1098867" y="2057"/>
                </a:lnTo>
                <a:lnTo>
                  <a:pt x="1098867" y="154457"/>
                </a:lnTo>
                <a:lnTo>
                  <a:pt x="1098867" y="167157"/>
                </a:lnTo>
                <a:lnTo>
                  <a:pt x="1092466" y="167157"/>
                </a:lnTo>
                <a:lnTo>
                  <a:pt x="1092466" y="230657"/>
                </a:lnTo>
                <a:lnTo>
                  <a:pt x="1089723" y="230657"/>
                </a:lnTo>
                <a:lnTo>
                  <a:pt x="1085786" y="243357"/>
                </a:lnTo>
                <a:lnTo>
                  <a:pt x="1083144" y="243357"/>
                </a:lnTo>
                <a:lnTo>
                  <a:pt x="1084326" y="256057"/>
                </a:lnTo>
                <a:lnTo>
                  <a:pt x="1075029" y="256057"/>
                </a:lnTo>
                <a:lnTo>
                  <a:pt x="1068057" y="243357"/>
                </a:lnTo>
                <a:lnTo>
                  <a:pt x="1068679" y="230657"/>
                </a:lnTo>
                <a:lnTo>
                  <a:pt x="1074369" y="230657"/>
                </a:lnTo>
                <a:lnTo>
                  <a:pt x="1083017" y="217957"/>
                </a:lnTo>
                <a:lnTo>
                  <a:pt x="1092466" y="230657"/>
                </a:lnTo>
                <a:lnTo>
                  <a:pt x="1092466" y="167157"/>
                </a:lnTo>
                <a:lnTo>
                  <a:pt x="1091311" y="167157"/>
                </a:lnTo>
                <a:lnTo>
                  <a:pt x="1089558" y="159512"/>
                </a:lnTo>
                <a:lnTo>
                  <a:pt x="1089558" y="179857"/>
                </a:lnTo>
                <a:lnTo>
                  <a:pt x="1088986" y="192557"/>
                </a:lnTo>
                <a:lnTo>
                  <a:pt x="1078522" y="192557"/>
                </a:lnTo>
                <a:lnTo>
                  <a:pt x="1077937" y="179857"/>
                </a:lnTo>
                <a:lnTo>
                  <a:pt x="1089558" y="179857"/>
                </a:lnTo>
                <a:lnTo>
                  <a:pt x="1089558" y="159512"/>
                </a:lnTo>
                <a:lnTo>
                  <a:pt x="1088402" y="154457"/>
                </a:lnTo>
                <a:lnTo>
                  <a:pt x="1098867" y="154457"/>
                </a:lnTo>
                <a:lnTo>
                  <a:pt x="1098867" y="2057"/>
                </a:lnTo>
                <a:lnTo>
                  <a:pt x="1095959" y="2057"/>
                </a:lnTo>
                <a:lnTo>
                  <a:pt x="1087869" y="14757"/>
                </a:lnTo>
                <a:lnTo>
                  <a:pt x="1076502" y="14757"/>
                </a:lnTo>
                <a:lnTo>
                  <a:pt x="1070381" y="27457"/>
                </a:lnTo>
                <a:lnTo>
                  <a:pt x="1068628" y="40157"/>
                </a:lnTo>
                <a:lnTo>
                  <a:pt x="1073861" y="40157"/>
                </a:lnTo>
                <a:lnTo>
                  <a:pt x="1085494" y="52857"/>
                </a:lnTo>
                <a:lnTo>
                  <a:pt x="1082586" y="52857"/>
                </a:lnTo>
                <a:lnTo>
                  <a:pt x="1083005" y="65557"/>
                </a:lnTo>
                <a:lnTo>
                  <a:pt x="1078953" y="78257"/>
                </a:lnTo>
                <a:lnTo>
                  <a:pt x="1068628" y="78257"/>
                </a:lnTo>
                <a:lnTo>
                  <a:pt x="1070381" y="90957"/>
                </a:lnTo>
                <a:lnTo>
                  <a:pt x="1074445" y="90957"/>
                </a:lnTo>
                <a:lnTo>
                  <a:pt x="1075613" y="103657"/>
                </a:lnTo>
                <a:lnTo>
                  <a:pt x="1075029" y="103657"/>
                </a:lnTo>
                <a:lnTo>
                  <a:pt x="1070381" y="116357"/>
                </a:lnTo>
                <a:lnTo>
                  <a:pt x="1068628" y="116357"/>
                </a:lnTo>
                <a:lnTo>
                  <a:pt x="1069213" y="129057"/>
                </a:lnTo>
                <a:lnTo>
                  <a:pt x="1064564" y="116357"/>
                </a:lnTo>
                <a:lnTo>
                  <a:pt x="1063980" y="116357"/>
                </a:lnTo>
                <a:lnTo>
                  <a:pt x="1063980" y="154457"/>
                </a:lnTo>
                <a:lnTo>
                  <a:pt x="1056563" y="154457"/>
                </a:lnTo>
                <a:lnTo>
                  <a:pt x="1050023" y="142684"/>
                </a:lnTo>
                <a:lnTo>
                  <a:pt x="1050023" y="598957"/>
                </a:lnTo>
                <a:lnTo>
                  <a:pt x="1047699" y="611657"/>
                </a:lnTo>
                <a:lnTo>
                  <a:pt x="1032586" y="611657"/>
                </a:lnTo>
                <a:lnTo>
                  <a:pt x="1032002" y="598957"/>
                </a:lnTo>
                <a:lnTo>
                  <a:pt x="1031417" y="598957"/>
                </a:lnTo>
                <a:lnTo>
                  <a:pt x="1032002" y="586257"/>
                </a:lnTo>
                <a:lnTo>
                  <a:pt x="1035494" y="586257"/>
                </a:lnTo>
                <a:lnTo>
                  <a:pt x="1036650" y="598957"/>
                </a:lnTo>
                <a:lnTo>
                  <a:pt x="1050023" y="598957"/>
                </a:lnTo>
                <a:lnTo>
                  <a:pt x="1050023" y="142684"/>
                </a:lnTo>
                <a:lnTo>
                  <a:pt x="1049515" y="141757"/>
                </a:lnTo>
                <a:lnTo>
                  <a:pt x="1053223" y="141757"/>
                </a:lnTo>
                <a:lnTo>
                  <a:pt x="1057783" y="129057"/>
                </a:lnTo>
                <a:lnTo>
                  <a:pt x="1063396" y="129057"/>
                </a:lnTo>
                <a:lnTo>
                  <a:pt x="1062240" y="141757"/>
                </a:lnTo>
                <a:lnTo>
                  <a:pt x="1063396" y="141757"/>
                </a:lnTo>
                <a:lnTo>
                  <a:pt x="1063980" y="154457"/>
                </a:lnTo>
                <a:lnTo>
                  <a:pt x="1063980" y="116357"/>
                </a:lnTo>
                <a:lnTo>
                  <a:pt x="1063713" y="116357"/>
                </a:lnTo>
                <a:lnTo>
                  <a:pt x="1059256" y="103657"/>
                </a:lnTo>
                <a:lnTo>
                  <a:pt x="1056868" y="103657"/>
                </a:lnTo>
                <a:lnTo>
                  <a:pt x="1057592" y="90957"/>
                </a:lnTo>
                <a:lnTo>
                  <a:pt x="1050607" y="78257"/>
                </a:lnTo>
                <a:lnTo>
                  <a:pt x="1048283" y="65557"/>
                </a:lnTo>
                <a:lnTo>
                  <a:pt x="1062888" y="65557"/>
                </a:lnTo>
                <a:lnTo>
                  <a:pt x="1065352" y="52857"/>
                </a:lnTo>
                <a:lnTo>
                  <a:pt x="1058164" y="52857"/>
                </a:lnTo>
                <a:lnTo>
                  <a:pt x="1059332" y="40157"/>
                </a:lnTo>
                <a:lnTo>
                  <a:pt x="1058164" y="40157"/>
                </a:lnTo>
                <a:lnTo>
                  <a:pt x="1057008" y="27457"/>
                </a:lnTo>
                <a:lnTo>
                  <a:pt x="1043432" y="27457"/>
                </a:lnTo>
                <a:lnTo>
                  <a:pt x="1044790" y="14757"/>
                </a:lnTo>
                <a:lnTo>
                  <a:pt x="1055255" y="14757"/>
                </a:lnTo>
                <a:lnTo>
                  <a:pt x="1048283" y="2057"/>
                </a:lnTo>
                <a:lnTo>
                  <a:pt x="1031417" y="2057"/>
                </a:lnTo>
                <a:lnTo>
                  <a:pt x="1031417" y="27457"/>
                </a:lnTo>
                <a:lnTo>
                  <a:pt x="1030846" y="40157"/>
                </a:lnTo>
                <a:lnTo>
                  <a:pt x="1030846" y="560857"/>
                </a:lnTo>
                <a:lnTo>
                  <a:pt x="1030846" y="573557"/>
                </a:lnTo>
                <a:lnTo>
                  <a:pt x="1029677" y="573557"/>
                </a:lnTo>
                <a:lnTo>
                  <a:pt x="1030846" y="560857"/>
                </a:lnTo>
                <a:lnTo>
                  <a:pt x="1030846" y="40157"/>
                </a:lnTo>
                <a:lnTo>
                  <a:pt x="1027353" y="40157"/>
                </a:lnTo>
                <a:lnTo>
                  <a:pt x="1027353" y="192557"/>
                </a:lnTo>
                <a:lnTo>
                  <a:pt x="1027353" y="205257"/>
                </a:lnTo>
                <a:lnTo>
                  <a:pt x="1023277" y="205257"/>
                </a:lnTo>
                <a:lnTo>
                  <a:pt x="1023277" y="192557"/>
                </a:lnTo>
                <a:lnTo>
                  <a:pt x="1027353" y="192557"/>
                </a:lnTo>
                <a:lnTo>
                  <a:pt x="1027353" y="40157"/>
                </a:lnTo>
                <a:lnTo>
                  <a:pt x="1024445" y="40157"/>
                </a:lnTo>
                <a:lnTo>
                  <a:pt x="1023277" y="27457"/>
                </a:lnTo>
                <a:lnTo>
                  <a:pt x="1031417" y="27457"/>
                </a:lnTo>
                <a:lnTo>
                  <a:pt x="1031417" y="2057"/>
                </a:lnTo>
                <a:lnTo>
                  <a:pt x="1018044" y="2057"/>
                </a:lnTo>
                <a:lnTo>
                  <a:pt x="1018044" y="103657"/>
                </a:lnTo>
                <a:lnTo>
                  <a:pt x="1017473" y="116357"/>
                </a:lnTo>
                <a:lnTo>
                  <a:pt x="1013904" y="116357"/>
                </a:lnTo>
                <a:lnTo>
                  <a:pt x="1013904" y="459257"/>
                </a:lnTo>
                <a:lnTo>
                  <a:pt x="1013447" y="471957"/>
                </a:lnTo>
                <a:lnTo>
                  <a:pt x="1011072" y="459257"/>
                </a:lnTo>
                <a:lnTo>
                  <a:pt x="1013904" y="459257"/>
                </a:lnTo>
                <a:lnTo>
                  <a:pt x="1013904" y="116357"/>
                </a:lnTo>
                <a:lnTo>
                  <a:pt x="1005255" y="116357"/>
                </a:lnTo>
                <a:lnTo>
                  <a:pt x="1007008" y="103657"/>
                </a:lnTo>
                <a:lnTo>
                  <a:pt x="1018044" y="103657"/>
                </a:lnTo>
                <a:lnTo>
                  <a:pt x="1018044" y="2057"/>
                </a:lnTo>
                <a:lnTo>
                  <a:pt x="1004684" y="2057"/>
                </a:lnTo>
                <a:lnTo>
                  <a:pt x="1004684" y="1030757"/>
                </a:lnTo>
                <a:lnTo>
                  <a:pt x="1001776" y="1043457"/>
                </a:lnTo>
                <a:lnTo>
                  <a:pt x="999439" y="1043457"/>
                </a:lnTo>
                <a:lnTo>
                  <a:pt x="999439" y="1030757"/>
                </a:lnTo>
                <a:lnTo>
                  <a:pt x="1004684" y="1030757"/>
                </a:lnTo>
                <a:lnTo>
                  <a:pt x="1004684" y="2057"/>
                </a:lnTo>
                <a:lnTo>
                  <a:pt x="1001776" y="2057"/>
                </a:lnTo>
                <a:lnTo>
                  <a:pt x="1001776" y="268757"/>
                </a:lnTo>
                <a:lnTo>
                  <a:pt x="991450" y="268757"/>
                </a:lnTo>
                <a:lnTo>
                  <a:pt x="991450" y="713257"/>
                </a:lnTo>
                <a:lnTo>
                  <a:pt x="991311" y="713257"/>
                </a:lnTo>
                <a:lnTo>
                  <a:pt x="991311" y="1005357"/>
                </a:lnTo>
                <a:lnTo>
                  <a:pt x="991311" y="1183157"/>
                </a:lnTo>
                <a:lnTo>
                  <a:pt x="988974" y="1195857"/>
                </a:lnTo>
                <a:lnTo>
                  <a:pt x="990727" y="1183157"/>
                </a:lnTo>
                <a:lnTo>
                  <a:pt x="991311" y="1183157"/>
                </a:lnTo>
                <a:lnTo>
                  <a:pt x="991311" y="1005357"/>
                </a:lnTo>
                <a:lnTo>
                  <a:pt x="983742" y="1018057"/>
                </a:lnTo>
                <a:lnTo>
                  <a:pt x="987818" y="1018057"/>
                </a:lnTo>
                <a:lnTo>
                  <a:pt x="984326" y="1030757"/>
                </a:lnTo>
                <a:lnTo>
                  <a:pt x="982002" y="1018057"/>
                </a:lnTo>
                <a:lnTo>
                  <a:pt x="975601" y="1018057"/>
                </a:lnTo>
                <a:lnTo>
                  <a:pt x="987234" y="1005357"/>
                </a:lnTo>
                <a:lnTo>
                  <a:pt x="991311" y="1005357"/>
                </a:lnTo>
                <a:lnTo>
                  <a:pt x="991311" y="713257"/>
                </a:lnTo>
                <a:lnTo>
                  <a:pt x="988402" y="713257"/>
                </a:lnTo>
                <a:lnTo>
                  <a:pt x="990358" y="700557"/>
                </a:lnTo>
                <a:lnTo>
                  <a:pt x="991450" y="713257"/>
                </a:lnTo>
                <a:lnTo>
                  <a:pt x="991450" y="268757"/>
                </a:lnTo>
                <a:lnTo>
                  <a:pt x="991311" y="268757"/>
                </a:lnTo>
                <a:lnTo>
                  <a:pt x="994791" y="256057"/>
                </a:lnTo>
                <a:lnTo>
                  <a:pt x="1001191" y="256057"/>
                </a:lnTo>
                <a:lnTo>
                  <a:pt x="1001776" y="268757"/>
                </a:lnTo>
                <a:lnTo>
                  <a:pt x="1001776" y="2057"/>
                </a:lnTo>
                <a:lnTo>
                  <a:pt x="992466" y="2057"/>
                </a:lnTo>
                <a:lnTo>
                  <a:pt x="992466" y="27457"/>
                </a:lnTo>
                <a:lnTo>
                  <a:pt x="992466" y="40157"/>
                </a:lnTo>
                <a:lnTo>
                  <a:pt x="984326" y="40157"/>
                </a:lnTo>
                <a:lnTo>
                  <a:pt x="984326" y="27457"/>
                </a:lnTo>
                <a:lnTo>
                  <a:pt x="992466" y="27457"/>
                </a:lnTo>
                <a:lnTo>
                  <a:pt x="992466" y="2057"/>
                </a:lnTo>
                <a:lnTo>
                  <a:pt x="974445" y="2057"/>
                </a:lnTo>
                <a:lnTo>
                  <a:pt x="974445" y="141757"/>
                </a:lnTo>
                <a:lnTo>
                  <a:pt x="966304" y="141757"/>
                </a:lnTo>
                <a:lnTo>
                  <a:pt x="966304" y="129057"/>
                </a:lnTo>
                <a:lnTo>
                  <a:pt x="971537" y="129057"/>
                </a:lnTo>
                <a:lnTo>
                  <a:pt x="974445" y="141757"/>
                </a:lnTo>
                <a:lnTo>
                  <a:pt x="974445" y="2057"/>
                </a:lnTo>
                <a:lnTo>
                  <a:pt x="961656" y="2057"/>
                </a:lnTo>
                <a:lnTo>
                  <a:pt x="961656" y="192557"/>
                </a:lnTo>
                <a:lnTo>
                  <a:pt x="959332" y="205257"/>
                </a:lnTo>
                <a:lnTo>
                  <a:pt x="956424" y="205257"/>
                </a:lnTo>
                <a:lnTo>
                  <a:pt x="957580" y="217957"/>
                </a:lnTo>
                <a:lnTo>
                  <a:pt x="948004" y="217957"/>
                </a:lnTo>
                <a:lnTo>
                  <a:pt x="946759" y="205257"/>
                </a:lnTo>
                <a:lnTo>
                  <a:pt x="951941" y="192557"/>
                </a:lnTo>
                <a:lnTo>
                  <a:pt x="961656" y="192557"/>
                </a:lnTo>
                <a:lnTo>
                  <a:pt x="961656" y="2057"/>
                </a:lnTo>
                <a:lnTo>
                  <a:pt x="945210" y="2057"/>
                </a:lnTo>
                <a:lnTo>
                  <a:pt x="945210" y="446557"/>
                </a:lnTo>
                <a:lnTo>
                  <a:pt x="943483" y="459257"/>
                </a:lnTo>
                <a:lnTo>
                  <a:pt x="941108" y="459257"/>
                </a:lnTo>
                <a:lnTo>
                  <a:pt x="934910" y="471957"/>
                </a:lnTo>
                <a:lnTo>
                  <a:pt x="932002" y="459257"/>
                </a:lnTo>
                <a:lnTo>
                  <a:pt x="936066" y="459257"/>
                </a:lnTo>
                <a:lnTo>
                  <a:pt x="937234" y="446557"/>
                </a:lnTo>
                <a:lnTo>
                  <a:pt x="945210" y="446557"/>
                </a:lnTo>
                <a:lnTo>
                  <a:pt x="945210" y="2057"/>
                </a:lnTo>
                <a:lnTo>
                  <a:pt x="929093" y="2057"/>
                </a:lnTo>
                <a:lnTo>
                  <a:pt x="929093" y="548157"/>
                </a:lnTo>
                <a:lnTo>
                  <a:pt x="921385" y="548157"/>
                </a:lnTo>
                <a:lnTo>
                  <a:pt x="919797" y="541375"/>
                </a:lnTo>
                <a:lnTo>
                  <a:pt x="919797" y="903757"/>
                </a:lnTo>
                <a:lnTo>
                  <a:pt x="915720" y="903757"/>
                </a:lnTo>
                <a:lnTo>
                  <a:pt x="919213" y="891057"/>
                </a:lnTo>
                <a:lnTo>
                  <a:pt x="919797" y="903757"/>
                </a:lnTo>
                <a:lnTo>
                  <a:pt x="919797" y="541375"/>
                </a:lnTo>
                <a:lnTo>
                  <a:pt x="918413" y="535457"/>
                </a:lnTo>
                <a:lnTo>
                  <a:pt x="917727" y="522757"/>
                </a:lnTo>
                <a:lnTo>
                  <a:pt x="922312" y="522757"/>
                </a:lnTo>
                <a:lnTo>
                  <a:pt x="924229" y="535457"/>
                </a:lnTo>
                <a:lnTo>
                  <a:pt x="927557" y="535457"/>
                </a:lnTo>
                <a:lnTo>
                  <a:pt x="929093" y="548157"/>
                </a:lnTo>
                <a:lnTo>
                  <a:pt x="929093" y="2057"/>
                </a:lnTo>
                <a:lnTo>
                  <a:pt x="877925" y="2057"/>
                </a:lnTo>
                <a:lnTo>
                  <a:pt x="877925" y="90957"/>
                </a:lnTo>
                <a:lnTo>
                  <a:pt x="868629" y="90957"/>
                </a:lnTo>
                <a:lnTo>
                  <a:pt x="871537" y="78257"/>
                </a:lnTo>
                <a:lnTo>
                  <a:pt x="875601" y="78257"/>
                </a:lnTo>
                <a:lnTo>
                  <a:pt x="877925" y="90957"/>
                </a:lnTo>
                <a:lnTo>
                  <a:pt x="877925" y="2057"/>
                </a:lnTo>
                <a:lnTo>
                  <a:pt x="840714" y="2057"/>
                </a:lnTo>
                <a:lnTo>
                  <a:pt x="840714" y="649757"/>
                </a:lnTo>
                <a:lnTo>
                  <a:pt x="840714" y="662457"/>
                </a:lnTo>
                <a:lnTo>
                  <a:pt x="832002" y="662457"/>
                </a:lnTo>
                <a:lnTo>
                  <a:pt x="840714" y="649757"/>
                </a:lnTo>
                <a:lnTo>
                  <a:pt x="840714" y="2057"/>
                </a:lnTo>
                <a:lnTo>
                  <a:pt x="831176" y="2057"/>
                </a:lnTo>
                <a:lnTo>
                  <a:pt x="829094" y="14757"/>
                </a:lnTo>
                <a:lnTo>
                  <a:pt x="823277" y="14757"/>
                </a:lnTo>
                <a:lnTo>
                  <a:pt x="823277" y="78257"/>
                </a:lnTo>
                <a:lnTo>
                  <a:pt x="822134" y="90957"/>
                </a:lnTo>
                <a:lnTo>
                  <a:pt x="817460" y="90957"/>
                </a:lnTo>
                <a:lnTo>
                  <a:pt x="817460" y="78257"/>
                </a:lnTo>
                <a:lnTo>
                  <a:pt x="823277" y="78257"/>
                </a:lnTo>
                <a:lnTo>
                  <a:pt x="823277" y="14757"/>
                </a:lnTo>
                <a:lnTo>
                  <a:pt x="809320" y="14757"/>
                </a:lnTo>
                <a:lnTo>
                  <a:pt x="809320" y="522757"/>
                </a:lnTo>
                <a:lnTo>
                  <a:pt x="805840" y="535457"/>
                </a:lnTo>
                <a:lnTo>
                  <a:pt x="799439" y="535457"/>
                </a:lnTo>
                <a:lnTo>
                  <a:pt x="809320" y="522757"/>
                </a:lnTo>
                <a:lnTo>
                  <a:pt x="809320" y="14757"/>
                </a:lnTo>
                <a:lnTo>
                  <a:pt x="800023" y="14757"/>
                </a:lnTo>
                <a:lnTo>
                  <a:pt x="800023" y="319557"/>
                </a:lnTo>
                <a:lnTo>
                  <a:pt x="798855" y="332257"/>
                </a:lnTo>
                <a:lnTo>
                  <a:pt x="795210" y="332257"/>
                </a:lnTo>
                <a:lnTo>
                  <a:pt x="795210" y="484657"/>
                </a:lnTo>
                <a:lnTo>
                  <a:pt x="791286" y="484657"/>
                </a:lnTo>
                <a:lnTo>
                  <a:pt x="782218" y="471957"/>
                </a:lnTo>
                <a:lnTo>
                  <a:pt x="780440" y="459257"/>
                </a:lnTo>
                <a:lnTo>
                  <a:pt x="790905" y="459257"/>
                </a:lnTo>
                <a:lnTo>
                  <a:pt x="791806" y="471957"/>
                </a:lnTo>
                <a:lnTo>
                  <a:pt x="795210" y="484657"/>
                </a:lnTo>
                <a:lnTo>
                  <a:pt x="795210" y="332257"/>
                </a:lnTo>
                <a:lnTo>
                  <a:pt x="790714" y="332257"/>
                </a:lnTo>
                <a:lnTo>
                  <a:pt x="788390" y="319557"/>
                </a:lnTo>
                <a:lnTo>
                  <a:pt x="800023" y="319557"/>
                </a:lnTo>
                <a:lnTo>
                  <a:pt x="800023" y="14757"/>
                </a:lnTo>
                <a:lnTo>
                  <a:pt x="793623" y="14757"/>
                </a:lnTo>
                <a:lnTo>
                  <a:pt x="798271" y="27457"/>
                </a:lnTo>
                <a:lnTo>
                  <a:pt x="780834" y="27457"/>
                </a:lnTo>
                <a:lnTo>
                  <a:pt x="788974" y="40157"/>
                </a:lnTo>
                <a:lnTo>
                  <a:pt x="778649" y="40157"/>
                </a:lnTo>
                <a:lnTo>
                  <a:pt x="782574" y="52857"/>
                </a:lnTo>
                <a:lnTo>
                  <a:pt x="775601" y="52857"/>
                </a:lnTo>
                <a:lnTo>
                  <a:pt x="785482" y="65557"/>
                </a:lnTo>
                <a:lnTo>
                  <a:pt x="765721" y="65557"/>
                </a:lnTo>
                <a:lnTo>
                  <a:pt x="777925" y="78257"/>
                </a:lnTo>
                <a:lnTo>
                  <a:pt x="778154" y="78257"/>
                </a:lnTo>
                <a:lnTo>
                  <a:pt x="784326" y="90957"/>
                </a:lnTo>
                <a:lnTo>
                  <a:pt x="783158" y="90957"/>
                </a:lnTo>
                <a:lnTo>
                  <a:pt x="783234" y="103657"/>
                </a:lnTo>
                <a:lnTo>
                  <a:pt x="776909" y="103657"/>
                </a:lnTo>
                <a:lnTo>
                  <a:pt x="781380" y="116357"/>
                </a:lnTo>
                <a:lnTo>
                  <a:pt x="779094" y="116357"/>
                </a:lnTo>
                <a:lnTo>
                  <a:pt x="779094" y="306857"/>
                </a:lnTo>
                <a:lnTo>
                  <a:pt x="778510" y="319557"/>
                </a:lnTo>
                <a:lnTo>
                  <a:pt x="773861" y="332257"/>
                </a:lnTo>
                <a:lnTo>
                  <a:pt x="770953" y="332257"/>
                </a:lnTo>
                <a:lnTo>
                  <a:pt x="768629" y="319557"/>
                </a:lnTo>
                <a:lnTo>
                  <a:pt x="767461" y="319557"/>
                </a:lnTo>
                <a:lnTo>
                  <a:pt x="767461" y="306857"/>
                </a:lnTo>
                <a:lnTo>
                  <a:pt x="779094" y="306857"/>
                </a:lnTo>
                <a:lnTo>
                  <a:pt x="779094" y="116357"/>
                </a:lnTo>
                <a:lnTo>
                  <a:pt x="773277" y="116357"/>
                </a:lnTo>
                <a:lnTo>
                  <a:pt x="774446" y="103657"/>
                </a:lnTo>
                <a:lnTo>
                  <a:pt x="772693" y="103657"/>
                </a:lnTo>
                <a:lnTo>
                  <a:pt x="769048" y="116357"/>
                </a:lnTo>
                <a:lnTo>
                  <a:pt x="769200" y="116357"/>
                </a:lnTo>
                <a:lnTo>
                  <a:pt x="777341" y="129057"/>
                </a:lnTo>
                <a:lnTo>
                  <a:pt x="767168" y="129057"/>
                </a:lnTo>
                <a:lnTo>
                  <a:pt x="762393" y="141757"/>
                </a:lnTo>
                <a:lnTo>
                  <a:pt x="761644" y="141757"/>
                </a:lnTo>
                <a:lnTo>
                  <a:pt x="768134" y="154457"/>
                </a:lnTo>
                <a:lnTo>
                  <a:pt x="773912" y="154457"/>
                </a:lnTo>
                <a:lnTo>
                  <a:pt x="768629" y="167157"/>
                </a:lnTo>
                <a:lnTo>
                  <a:pt x="773176" y="167157"/>
                </a:lnTo>
                <a:lnTo>
                  <a:pt x="772909" y="179857"/>
                </a:lnTo>
                <a:lnTo>
                  <a:pt x="761644" y="179857"/>
                </a:lnTo>
                <a:lnTo>
                  <a:pt x="767435" y="192557"/>
                </a:lnTo>
                <a:lnTo>
                  <a:pt x="752932" y="192557"/>
                </a:lnTo>
                <a:lnTo>
                  <a:pt x="751763" y="205257"/>
                </a:lnTo>
                <a:lnTo>
                  <a:pt x="763752" y="205257"/>
                </a:lnTo>
                <a:lnTo>
                  <a:pt x="757809" y="217957"/>
                </a:lnTo>
                <a:lnTo>
                  <a:pt x="753503" y="217957"/>
                </a:lnTo>
                <a:lnTo>
                  <a:pt x="752932" y="230657"/>
                </a:lnTo>
                <a:lnTo>
                  <a:pt x="751179" y="230657"/>
                </a:lnTo>
                <a:lnTo>
                  <a:pt x="750608" y="243357"/>
                </a:lnTo>
                <a:lnTo>
                  <a:pt x="744207" y="243357"/>
                </a:lnTo>
                <a:lnTo>
                  <a:pt x="743623" y="256057"/>
                </a:lnTo>
                <a:lnTo>
                  <a:pt x="758736" y="256057"/>
                </a:lnTo>
                <a:lnTo>
                  <a:pt x="756412" y="268757"/>
                </a:lnTo>
                <a:lnTo>
                  <a:pt x="754087" y="268757"/>
                </a:lnTo>
                <a:lnTo>
                  <a:pt x="759320" y="281457"/>
                </a:lnTo>
                <a:lnTo>
                  <a:pt x="762812" y="268757"/>
                </a:lnTo>
                <a:lnTo>
                  <a:pt x="769200" y="281457"/>
                </a:lnTo>
                <a:lnTo>
                  <a:pt x="759320" y="281457"/>
                </a:lnTo>
                <a:lnTo>
                  <a:pt x="755256" y="281457"/>
                </a:lnTo>
                <a:lnTo>
                  <a:pt x="762812" y="294157"/>
                </a:lnTo>
                <a:lnTo>
                  <a:pt x="755396" y="294157"/>
                </a:lnTo>
                <a:lnTo>
                  <a:pt x="748245" y="306857"/>
                </a:lnTo>
                <a:lnTo>
                  <a:pt x="752348" y="306857"/>
                </a:lnTo>
                <a:lnTo>
                  <a:pt x="762812" y="319557"/>
                </a:lnTo>
                <a:lnTo>
                  <a:pt x="754430" y="319557"/>
                </a:lnTo>
                <a:lnTo>
                  <a:pt x="758164" y="332257"/>
                </a:lnTo>
                <a:lnTo>
                  <a:pt x="746315" y="332257"/>
                </a:lnTo>
                <a:lnTo>
                  <a:pt x="748271" y="344957"/>
                </a:lnTo>
                <a:lnTo>
                  <a:pt x="753503" y="344957"/>
                </a:lnTo>
                <a:lnTo>
                  <a:pt x="755408" y="357657"/>
                </a:lnTo>
                <a:lnTo>
                  <a:pt x="751255" y="357657"/>
                </a:lnTo>
                <a:lnTo>
                  <a:pt x="744601" y="370357"/>
                </a:lnTo>
                <a:lnTo>
                  <a:pt x="738974" y="383057"/>
                </a:lnTo>
                <a:lnTo>
                  <a:pt x="745363" y="383057"/>
                </a:lnTo>
                <a:lnTo>
                  <a:pt x="752043" y="395757"/>
                </a:lnTo>
                <a:lnTo>
                  <a:pt x="752932" y="395757"/>
                </a:lnTo>
                <a:lnTo>
                  <a:pt x="753376" y="408457"/>
                </a:lnTo>
                <a:lnTo>
                  <a:pt x="753503" y="408457"/>
                </a:lnTo>
                <a:lnTo>
                  <a:pt x="749439" y="421157"/>
                </a:lnTo>
                <a:lnTo>
                  <a:pt x="753503" y="421157"/>
                </a:lnTo>
                <a:lnTo>
                  <a:pt x="763397" y="433857"/>
                </a:lnTo>
                <a:lnTo>
                  <a:pt x="756056" y="433857"/>
                </a:lnTo>
                <a:lnTo>
                  <a:pt x="757821" y="446557"/>
                </a:lnTo>
                <a:lnTo>
                  <a:pt x="760412" y="446557"/>
                </a:lnTo>
                <a:lnTo>
                  <a:pt x="763384" y="459257"/>
                </a:lnTo>
                <a:lnTo>
                  <a:pt x="766521" y="459257"/>
                </a:lnTo>
                <a:lnTo>
                  <a:pt x="771182" y="471957"/>
                </a:lnTo>
                <a:lnTo>
                  <a:pt x="773150" y="471957"/>
                </a:lnTo>
                <a:lnTo>
                  <a:pt x="773277" y="484657"/>
                </a:lnTo>
                <a:lnTo>
                  <a:pt x="767549" y="484657"/>
                </a:lnTo>
                <a:lnTo>
                  <a:pt x="772109" y="497357"/>
                </a:lnTo>
                <a:lnTo>
                  <a:pt x="766876" y="497357"/>
                </a:lnTo>
                <a:lnTo>
                  <a:pt x="771537" y="510057"/>
                </a:lnTo>
                <a:lnTo>
                  <a:pt x="779678" y="497357"/>
                </a:lnTo>
                <a:lnTo>
                  <a:pt x="779678" y="510057"/>
                </a:lnTo>
                <a:lnTo>
                  <a:pt x="786790" y="510057"/>
                </a:lnTo>
                <a:lnTo>
                  <a:pt x="791476" y="522757"/>
                </a:lnTo>
                <a:lnTo>
                  <a:pt x="793038" y="522757"/>
                </a:lnTo>
                <a:lnTo>
                  <a:pt x="788974" y="535457"/>
                </a:lnTo>
                <a:lnTo>
                  <a:pt x="785482" y="535457"/>
                </a:lnTo>
                <a:lnTo>
                  <a:pt x="791222" y="548157"/>
                </a:lnTo>
                <a:lnTo>
                  <a:pt x="797699" y="548157"/>
                </a:lnTo>
                <a:lnTo>
                  <a:pt x="794207" y="560857"/>
                </a:lnTo>
                <a:lnTo>
                  <a:pt x="789559" y="560857"/>
                </a:lnTo>
                <a:lnTo>
                  <a:pt x="803516" y="573557"/>
                </a:lnTo>
                <a:lnTo>
                  <a:pt x="794207" y="573557"/>
                </a:lnTo>
                <a:lnTo>
                  <a:pt x="793623" y="586257"/>
                </a:lnTo>
                <a:lnTo>
                  <a:pt x="797699" y="586257"/>
                </a:lnTo>
                <a:lnTo>
                  <a:pt x="800023" y="598957"/>
                </a:lnTo>
                <a:lnTo>
                  <a:pt x="800836" y="598957"/>
                </a:lnTo>
                <a:lnTo>
                  <a:pt x="805840" y="611657"/>
                </a:lnTo>
                <a:lnTo>
                  <a:pt x="800608" y="611657"/>
                </a:lnTo>
                <a:lnTo>
                  <a:pt x="806411" y="624357"/>
                </a:lnTo>
                <a:lnTo>
                  <a:pt x="815136" y="611657"/>
                </a:lnTo>
                <a:lnTo>
                  <a:pt x="822121" y="611657"/>
                </a:lnTo>
                <a:lnTo>
                  <a:pt x="813981" y="624357"/>
                </a:lnTo>
                <a:lnTo>
                  <a:pt x="819213" y="624357"/>
                </a:lnTo>
                <a:lnTo>
                  <a:pt x="808164" y="637057"/>
                </a:lnTo>
                <a:lnTo>
                  <a:pt x="815962" y="637057"/>
                </a:lnTo>
                <a:lnTo>
                  <a:pt x="810488" y="649757"/>
                </a:lnTo>
                <a:lnTo>
                  <a:pt x="813574" y="649757"/>
                </a:lnTo>
                <a:lnTo>
                  <a:pt x="810488" y="662457"/>
                </a:lnTo>
                <a:lnTo>
                  <a:pt x="827925" y="662457"/>
                </a:lnTo>
                <a:lnTo>
                  <a:pt x="823277" y="675157"/>
                </a:lnTo>
                <a:lnTo>
                  <a:pt x="814552" y="675157"/>
                </a:lnTo>
                <a:lnTo>
                  <a:pt x="817626" y="686333"/>
                </a:lnTo>
                <a:lnTo>
                  <a:pt x="827354" y="675157"/>
                </a:lnTo>
                <a:lnTo>
                  <a:pt x="831418" y="675157"/>
                </a:lnTo>
                <a:lnTo>
                  <a:pt x="825601" y="687857"/>
                </a:lnTo>
                <a:lnTo>
                  <a:pt x="831418" y="687857"/>
                </a:lnTo>
                <a:lnTo>
                  <a:pt x="833742" y="675157"/>
                </a:lnTo>
                <a:lnTo>
                  <a:pt x="844791" y="675157"/>
                </a:lnTo>
                <a:lnTo>
                  <a:pt x="846531" y="687857"/>
                </a:lnTo>
                <a:lnTo>
                  <a:pt x="848855" y="687857"/>
                </a:lnTo>
                <a:lnTo>
                  <a:pt x="836764" y="700557"/>
                </a:lnTo>
                <a:lnTo>
                  <a:pt x="815416" y="700557"/>
                </a:lnTo>
                <a:lnTo>
                  <a:pt x="807580" y="713257"/>
                </a:lnTo>
                <a:lnTo>
                  <a:pt x="813396" y="713257"/>
                </a:lnTo>
                <a:lnTo>
                  <a:pt x="810488" y="725957"/>
                </a:lnTo>
                <a:lnTo>
                  <a:pt x="820953" y="725957"/>
                </a:lnTo>
                <a:lnTo>
                  <a:pt x="819213" y="738657"/>
                </a:lnTo>
                <a:lnTo>
                  <a:pt x="825080" y="738657"/>
                </a:lnTo>
                <a:lnTo>
                  <a:pt x="818045" y="751357"/>
                </a:lnTo>
                <a:lnTo>
                  <a:pt x="823861" y="751357"/>
                </a:lnTo>
                <a:lnTo>
                  <a:pt x="823188" y="764057"/>
                </a:lnTo>
                <a:lnTo>
                  <a:pt x="828509" y="764057"/>
                </a:lnTo>
                <a:lnTo>
                  <a:pt x="831557" y="776757"/>
                </a:lnTo>
                <a:lnTo>
                  <a:pt x="829094" y="776757"/>
                </a:lnTo>
                <a:lnTo>
                  <a:pt x="826770" y="789457"/>
                </a:lnTo>
                <a:lnTo>
                  <a:pt x="835710" y="776757"/>
                </a:lnTo>
                <a:lnTo>
                  <a:pt x="855256" y="776757"/>
                </a:lnTo>
                <a:lnTo>
                  <a:pt x="847521" y="789457"/>
                </a:lnTo>
                <a:lnTo>
                  <a:pt x="843076" y="789457"/>
                </a:lnTo>
                <a:lnTo>
                  <a:pt x="844931" y="802157"/>
                </a:lnTo>
                <a:lnTo>
                  <a:pt x="851700" y="802157"/>
                </a:lnTo>
                <a:lnTo>
                  <a:pt x="847991" y="814857"/>
                </a:lnTo>
                <a:lnTo>
                  <a:pt x="855395" y="814857"/>
                </a:lnTo>
                <a:lnTo>
                  <a:pt x="858240" y="827557"/>
                </a:lnTo>
                <a:lnTo>
                  <a:pt x="871537" y="827557"/>
                </a:lnTo>
                <a:lnTo>
                  <a:pt x="878509" y="827557"/>
                </a:lnTo>
                <a:lnTo>
                  <a:pt x="883158" y="814857"/>
                </a:lnTo>
                <a:lnTo>
                  <a:pt x="884326" y="827557"/>
                </a:lnTo>
                <a:lnTo>
                  <a:pt x="892467" y="814857"/>
                </a:lnTo>
                <a:lnTo>
                  <a:pt x="884910" y="827557"/>
                </a:lnTo>
                <a:lnTo>
                  <a:pt x="886650" y="827557"/>
                </a:lnTo>
                <a:lnTo>
                  <a:pt x="884910" y="840257"/>
                </a:lnTo>
                <a:lnTo>
                  <a:pt x="869213" y="840257"/>
                </a:lnTo>
                <a:lnTo>
                  <a:pt x="871537" y="827557"/>
                </a:lnTo>
                <a:lnTo>
                  <a:pt x="864387" y="840257"/>
                </a:lnTo>
                <a:lnTo>
                  <a:pt x="853516" y="840257"/>
                </a:lnTo>
                <a:lnTo>
                  <a:pt x="853516" y="852957"/>
                </a:lnTo>
                <a:lnTo>
                  <a:pt x="882015" y="852957"/>
                </a:lnTo>
                <a:lnTo>
                  <a:pt x="874585" y="865657"/>
                </a:lnTo>
                <a:lnTo>
                  <a:pt x="890727" y="865657"/>
                </a:lnTo>
                <a:lnTo>
                  <a:pt x="877354" y="878357"/>
                </a:lnTo>
                <a:lnTo>
                  <a:pt x="895375" y="878357"/>
                </a:lnTo>
                <a:lnTo>
                  <a:pt x="884326" y="891057"/>
                </a:lnTo>
                <a:lnTo>
                  <a:pt x="902233" y="891057"/>
                </a:lnTo>
                <a:lnTo>
                  <a:pt x="907580" y="903757"/>
                </a:lnTo>
                <a:lnTo>
                  <a:pt x="903643" y="903757"/>
                </a:lnTo>
                <a:lnTo>
                  <a:pt x="906424" y="916457"/>
                </a:lnTo>
                <a:lnTo>
                  <a:pt x="907021" y="929157"/>
                </a:lnTo>
                <a:lnTo>
                  <a:pt x="906424" y="941857"/>
                </a:lnTo>
                <a:lnTo>
                  <a:pt x="917460" y="929157"/>
                </a:lnTo>
                <a:lnTo>
                  <a:pt x="910488" y="941857"/>
                </a:lnTo>
                <a:lnTo>
                  <a:pt x="913980" y="941857"/>
                </a:lnTo>
                <a:lnTo>
                  <a:pt x="918044" y="929157"/>
                </a:lnTo>
                <a:lnTo>
                  <a:pt x="923861" y="929157"/>
                </a:lnTo>
                <a:lnTo>
                  <a:pt x="918629" y="941857"/>
                </a:lnTo>
                <a:lnTo>
                  <a:pt x="937628" y="941857"/>
                </a:lnTo>
                <a:lnTo>
                  <a:pt x="937234" y="954557"/>
                </a:lnTo>
                <a:lnTo>
                  <a:pt x="948283" y="954557"/>
                </a:lnTo>
                <a:lnTo>
                  <a:pt x="950023" y="967257"/>
                </a:lnTo>
                <a:lnTo>
                  <a:pt x="958748" y="967257"/>
                </a:lnTo>
                <a:lnTo>
                  <a:pt x="962240" y="979957"/>
                </a:lnTo>
                <a:lnTo>
                  <a:pt x="964565" y="979957"/>
                </a:lnTo>
                <a:lnTo>
                  <a:pt x="961072" y="992657"/>
                </a:lnTo>
                <a:lnTo>
                  <a:pt x="978204" y="992657"/>
                </a:lnTo>
                <a:lnTo>
                  <a:pt x="975893" y="1005357"/>
                </a:lnTo>
                <a:lnTo>
                  <a:pt x="974458" y="1005357"/>
                </a:lnTo>
                <a:lnTo>
                  <a:pt x="974445" y="1018057"/>
                </a:lnTo>
                <a:lnTo>
                  <a:pt x="968044" y="1018057"/>
                </a:lnTo>
                <a:lnTo>
                  <a:pt x="968044" y="1170457"/>
                </a:lnTo>
                <a:lnTo>
                  <a:pt x="962685" y="1183157"/>
                </a:lnTo>
                <a:lnTo>
                  <a:pt x="961656" y="1183157"/>
                </a:lnTo>
                <a:lnTo>
                  <a:pt x="968044" y="1170457"/>
                </a:lnTo>
                <a:lnTo>
                  <a:pt x="968044" y="1018057"/>
                </a:lnTo>
                <a:lnTo>
                  <a:pt x="965428" y="1018057"/>
                </a:lnTo>
                <a:lnTo>
                  <a:pt x="965657" y="1005357"/>
                </a:lnTo>
                <a:lnTo>
                  <a:pt x="957580" y="1005357"/>
                </a:lnTo>
                <a:lnTo>
                  <a:pt x="950023" y="1018057"/>
                </a:lnTo>
                <a:lnTo>
                  <a:pt x="948867" y="1005357"/>
                </a:lnTo>
                <a:lnTo>
                  <a:pt x="946531" y="1005357"/>
                </a:lnTo>
                <a:lnTo>
                  <a:pt x="947699" y="1018057"/>
                </a:lnTo>
                <a:lnTo>
                  <a:pt x="941298" y="1018057"/>
                </a:lnTo>
                <a:lnTo>
                  <a:pt x="940142" y="1030757"/>
                </a:lnTo>
                <a:lnTo>
                  <a:pt x="937234" y="1018057"/>
                </a:lnTo>
                <a:lnTo>
                  <a:pt x="927354" y="1018057"/>
                </a:lnTo>
                <a:lnTo>
                  <a:pt x="929093" y="1005357"/>
                </a:lnTo>
                <a:lnTo>
                  <a:pt x="920953" y="1005357"/>
                </a:lnTo>
                <a:lnTo>
                  <a:pt x="923569" y="995832"/>
                </a:lnTo>
                <a:lnTo>
                  <a:pt x="919213" y="1005357"/>
                </a:lnTo>
                <a:lnTo>
                  <a:pt x="919721" y="994168"/>
                </a:lnTo>
                <a:lnTo>
                  <a:pt x="917460" y="1005357"/>
                </a:lnTo>
                <a:lnTo>
                  <a:pt x="914565" y="1005357"/>
                </a:lnTo>
                <a:lnTo>
                  <a:pt x="915136" y="992657"/>
                </a:lnTo>
                <a:lnTo>
                  <a:pt x="901192" y="992657"/>
                </a:lnTo>
                <a:lnTo>
                  <a:pt x="904621" y="979957"/>
                </a:lnTo>
                <a:lnTo>
                  <a:pt x="879424" y="979957"/>
                </a:lnTo>
                <a:lnTo>
                  <a:pt x="876185" y="967257"/>
                </a:lnTo>
                <a:lnTo>
                  <a:pt x="882002" y="967257"/>
                </a:lnTo>
                <a:lnTo>
                  <a:pt x="879678" y="954557"/>
                </a:lnTo>
                <a:lnTo>
                  <a:pt x="870369" y="967257"/>
                </a:lnTo>
                <a:lnTo>
                  <a:pt x="863981" y="967257"/>
                </a:lnTo>
                <a:lnTo>
                  <a:pt x="863981" y="954557"/>
                </a:lnTo>
                <a:lnTo>
                  <a:pt x="848855" y="954557"/>
                </a:lnTo>
                <a:lnTo>
                  <a:pt x="854087" y="941857"/>
                </a:lnTo>
                <a:lnTo>
                  <a:pt x="826770" y="941857"/>
                </a:lnTo>
                <a:lnTo>
                  <a:pt x="831418" y="929157"/>
                </a:lnTo>
                <a:lnTo>
                  <a:pt x="826185" y="929157"/>
                </a:lnTo>
                <a:lnTo>
                  <a:pt x="820953" y="941857"/>
                </a:lnTo>
                <a:lnTo>
                  <a:pt x="823277" y="929157"/>
                </a:lnTo>
                <a:lnTo>
                  <a:pt x="820369" y="941857"/>
                </a:lnTo>
                <a:lnTo>
                  <a:pt x="816876" y="941857"/>
                </a:lnTo>
                <a:lnTo>
                  <a:pt x="819785" y="929157"/>
                </a:lnTo>
                <a:lnTo>
                  <a:pt x="813396" y="929157"/>
                </a:lnTo>
                <a:lnTo>
                  <a:pt x="808291" y="941857"/>
                </a:lnTo>
                <a:lnTo>
                  <a:pt x="806996" y="929157"/>
                </a:lnTo>
                <a:lnTo>
                  <a:pt x="806411" y="929157"/>
                </a:lnTo>
                <a:lnTo>
                  <a:pt x="812228" y="916457"/>
                </a:lnTo>
                <a:lnTo>
                  <a:pt x="809904" y="916457"/>
                </a:lnTo>
                <a:lnTo>
                  <a:pt x="810488" y="903757"/>
                </a:lnTo>
                <a:lnTo>
                  <a:pt x="809904" y="903757"/>
                </a:lnTo>
                <a:lnTo>
                  <a:pt x="808748" y="903757"/>
                </a:lnTo>
                <a:lnTo>
                  <a:pt x="797953" y="916457"/>
                </a:lnTo>
                <a:lnTo>
                  <a:pt x="783158" y="916457"/>
                </a:lnTo>
                <a:lnTo>
                  <a:pt x="791095" y="903757"/>
                </a:lnTo>
                <a:lnTo>
                  <a:pt x="800608" y="903757"/>
                </a:lnTo>
                <a:lnTo>
                  <a:pt x="801763" y="891057"/>
                </a:lnTo>
                <a:lnTo>
                  <a:pt x="796531" y="891057"/>
                </a:lnTo>
                <a:lnTo>
                  <a:pt x="796531" y="885190"/>
                </a:lnTo>
                <a:lnTo>
                  <a:pt x="793038" y="891057"/>
                </a:lnTo>
                <a:lnTo>
                  <a:pt x="787234" y="891057"/>
                </a:lnTo>
                <a:lnTo>
                  <a:pt x="787234" y="878357"/>
                </a:lnTo>
                <a:lnTo>
                  <a:pt x="761644" y="878357"/>
                </a:lnTo>
                <a:lnTo>
                  <a:pt x="763968" y="865657"/>
                </a:lnTo>
                <a:lnTo>
                  <a:pt x="758164" y="865657"/>
                </a:lnTo>
                <a:lnTo>
                  <a:pt x="763968" y="852957"/>
                </a:lnTo>
                <a:lnTo>
                  <a:pt x="760488" y="852957"/>
                </a:lnTo>
                <a:lnTo>
                  <a:pt x="756412" y="844067"/>
                </a:lnTo>
                <a:lnTo>
                  <a:pt x="756412" y="865657"/>
                </a:lnTo>
                <a:lnTo>
                  <a:pt x="751763" y="878357"/>
                </a:lnTo>
                <a:lnTo>
                  <a:pt x="746531" y="878357"/>
                </a:lnTo>
                <a:lnTo>
                  <a:pt x="756412" y="865657"/>
                </a:lnTo>
                <a:lnTo>
                  <a:pt x="756412" y="844067"/>
                </a:lnTo>
                <a:lnTo>
                  <a:pt x="754672" y="840257"/>
                </a:lnTo>
                <a:lnTo>
                  <a:pt x="745947" y="852957"/>
                </a:lnTo>
                <a:lnTo>
                  <a:pt x="746531" y="852957"/>
                </a:lnTo>
                <a:lnTo>
                  <a:pt x="740956" y="865657"/>
                </a:lnTo>
                <a:lnTo>
                  <a:pt x="755840" y="865657"/>
                </a:lnTo>
                <a:lnTo>
                  <a:pt x="744791" y="878357"/>
                </a:lnTo>
                <a:lnTo>
                  <a:pt x="739216" y="865657"/>
                </a:lnTo>
                <a:lnTo>
                  <a:pt x="733818" y="852957"/>
                </a:lnTo>
                <a:lnTo>
                  <a:pt x="728522" y="852957"/>
                </a:lnTo>
                <a:lnTo>
                  <a:pt x="723277" y="840257"/>
                </a:lnTo>
                <a:lnTo>
                  <a:pt x="733729" y="840257"/>
                </a:lnTo>
                <a:lnTo>
                  <a:pt x="743699" y="827557"/>
                </a:lnTo>
                <a:lnTo>
                  <a:pt x="752462" y="827557"/>
                </a:lnTo>
                <a:lnTo>
                  <a:pt x="759320" y="814857"/>
                </a:lnTo>
                <a:lnTo>
                  <a:pt x="756412" y="814857"/>
                </a:lnTo>
                <a:lnTo>
                  <a:pt x="762228" y="802157"/>
                </a:lnTo>
                <a:lnTo>
                  <a:pt x="755840" y="814857"/>
                </a:lnTo>
                <a:lnTo>
                  <a:pt x="754672" y="814857"/>
                </a:lnTo>
                <a:lnTo>
                  <a:pt x="757453" y="802703"/>
                </a:lnTo>
                <a:lnTo>
                  <a:pt x="745134" y="812317"/>
                </a:lnTo>
                <a:lnTo>
                  <a:pt x="744207" y="814857"/>
                </a:lnTo>
                <a:lnTo>
                  <a:pt x="741883" y="814857"/>
                </a:lnTo>
                <a:lnTo>
                  <a:pt x="738390" y="814857"/>
                </a:lnTo>
                <a:lnTo>
                  <a:pt x="744207" y="802157"/>
                </a:lnTo>
                <a:lnTo>
                  <a:pt x="741591" y="802157"/>
                </a:lnTo>
                <a:lnTo>
                  <a:pt x="742340" y="789457"/>
                </a:lnTo>
                <a:lnTo>
                  <a:pt x="744143" y="789457"/>
                </a:lnTo>
                <a:lnTo>
                  <a:pt x="752348" y="776757"/>
                </a:lnTo>
                <a:lnTo>
                  <a:pt x="739559" y="776757"/>
                </a:lnTo>
                <a:lnTo>
                  <a:pt x="742467" y="764057"/>
                </a:lnTo>
                <a:lnTo>
                  <a:pt x="733869" y="776757"/>
                </a:lnTo>
                <a:lnTo>
                  <a:pt x="723353" y="776757"/>
                </a:lnTo>
                <a:lnTo>
                  <a:pt x="729742" y="764057"/>
                </a:lnTo>
                <a:lnTo>
                  <a:pt x="722109" y="764057"/>
                </a:lnTo>
                <a:lnTo>
                  <a:pt x="729094" y="751357"/>
                </a:lnTo>
                <a:lnTo>
                  <a:pt x="719594" y="751357"/>
                </a:lnTo>
                <a:lnTo>
                  <a:pt x="717384" y="738657"/>
                </a:lnTo>
                <a:lnTo>
                  <a:pt x="716470" y="738657"/>
                </a:lnTo>
                <a:lnTo>
                  <a:pt x="725017" y="725957"/>
                </a:lnTo>
                <a:lnTo>
                  <a:pt x="709904" y="725957"/>
                </a:lnTo>
                <a:lnTo>
                  <a:pt x="706412" y="738657"/>
                </a:lnTo>
                <a:lnTo>
                  <a:pt x="710488" y="738657"/>
                </a:lnTo>
                <a:lnTo>
                  <a:pt x="697699" y="751357"/>
                </a:lnTo>
                <a:lnTo>
                  <a:pt x="683742" y="751357"/>
                </a:lnTo>
                <a:lnTo>
                  <a:pt x="691883" y="738657"/>
                </a:lnTo>
                <a:lnTo>
                  <a:pt x="704913" y="738657"/>
                </a:lnTo>
                <a:lnTo>
                  <a:pt x="709904" y="725957"/>
                </a:lnTo>
                <a:lnTo>
                  <a:pt x="700379" y="725957"/>
                </a:lnTo>
                <a:lnTo>
                  <a:pt x="708888" y="713257"/>
                </a:lnTo>
                <a:lnTo>
                  <a:pt x="704088" y="713257"/>
                </a:lnTo>
                <a:lnTo>
                  <a:pt x="706882" y="700557"/>
                </a:lnTo>
                <a:lnTo>
                  <a:pt x="702932" y="700557"/>
                </a:lnTo>
                <a:lnTo>
                  <a:pt x="702932" y="713257"/>
                </a:lnTo>
                <a:lnTo>
                  <a:pt x="695921" y="713257"/>
                </a:lnTo>
                <a:lnTo>
                  <a:pt x="697115" y="700557"/>
                </a:lnTo>
                <a:lnTo>
                  <a:pt x="693039" y="700557"/>
                </a:lnTo>
                <a:lnTo>
                  <a:pt x="689559" y="687857"/>
                </a:lnTo>
                <a:lnTo>
                  <a:pt x="696887" y="687857"/>
                </a:lnTo>
                <a:lnTo>
                  <a:pt x="697039" y="675157"/>
                </a:lnTo>
                <a:lnTo>
                  <a:pt x="699706" y="675157"/>
                </a:lnTo>
                <a:lnTo>
                  <a:pt x="703503" y="662457"/>
                </a:lnTo>
                <a:lnTo>
                  <a:pt x="689317" y="662457"/>
                </a:lnTo>
                <a:lnTo>
                  <a:pt x="683158" y="649757"/>
                </a:lnTo>
                <a:lnTo>
                  <a:pt x="673188" y="649757"/>
                </a:lnTo>
                <a:lnTo>
                  <a:pt x="674433" y="637057"/>
                </a:lnTo>
                <a:lnTo>
                  <a:pt x="676871" y="637057"/>
                </a:lnTo>
                <a:lnTo>
                  <a:pt x="675449" y="624357"/>
                </a:lnTo>
                <a:lnTo>
                  <a:pt x="676440" y="624357"/>
                </a:lnTo>
                <a:lnTo>
                  <a:pt x="683742" y="611657"/>
                </a:lnTo>
                <a:lnTo>
                  <a:pt x="667461" y="611657"/>
                </a:lnTo>
                <a:lnTo>
                  <a:pt x="677341" y="598957"/>
                </a:lnTo>
                <a:lnTo>
                  <a:pt x="670369" y="598957"/>
                </a:lnTo>
                <a:lnTo>
                  <a:pt x="683742" y="586257"/>
                </a:lnTo>
                <a:lnTo>
                  <a:pt x="684898" y="586257"/>
                </a:lnTo>
                <a:lnTo>
                  <a:pt x="674433" y="573557"/>
                </a:lnTo>
                <a:lnTo>
                  <a:pt x="682574" y="573557"/>
                </a:lnTo>
                <a:lnTo>
                  <a:pt x="681990" y="560857"/>
                </a:lnTo>
                <a:lnTo>
                  <a:pt x="687806" y="560857"/>
                </a:lnTo>
                <a:lnTo>
                  <a:pt x="681418" y="548157"/>
                </a:lnTo>
                <a:lnTo>
                  <a:pt x="683742" y="548157"/>
                </a:lnTo>
                <a:lnTo>
                  <a:pt x="682244" y="535457"/>
                </a:lnTo>
                <a:lnTo>
                  <a:pt x="685482" y="535457"/>
                </a:lnTo>
                <a:lnTo>
                  <a:pt x="681418" y="522757"/>
                </a:lnTo>
                <a:lnTo>
                  <a:pt x="663384" y="522757"/>
                </a:lnTo>
                <a:lnTo>
                  <a:pt x="666292" y="510057"/>
                </a:lnTo>
                <a:lnTo>
                  <a:pt x="668045" y="510057"/>
                </a:lnTo>
                <a:lnTo>
                  <a:pt x="666877" y="497357"/>
                </a:lnTo>
                <a:lnTo>
                  <a:pt x="671525" y="497357"/>
                </a:lnTo>
                <a:lnTo>
                  <a:pt x="663384" y="484657"/>
                </a:lnTo>
                <a:lnTo>
                  <a:pt x="663968" y="484657"/>
                </a:lnTo>
                <a:lnTo>
                  <a:pt x="670369" y="471957"/>
                </a:lnTo>
                <a:lnTo>
                  <a:pt x="681990" y="471957"/>
                </a:lnTo>
                <a:lnTo>
                  <a:pt x="673277" y="459257"/>
                </a:lnTo>
                <a:lnTo>
                  <a:pt x="669518" y="459257"/>
                </a:lnTo>
                <a:lnTo>
                  <a:pt x="669925" y="446557"/>
                </a:lnTo>
                <a:lnTo>
                  <a:pt x="668045" y="446557"/>
                </a:lnTo>
                <a:lnTo>
                  <a:pt x="682574" y="433857"/>
                </a:lnTo>
                <a:lnTo>
                  <a:pt x="678510" y="433857"/>
                </a:lnTo>
                <a:lnTo>
                  <a:pt x="675601" y="421157"/>
                </a:lnTo>
                <a:lnTo>
                  <a:pt x="673849" y="421157"/>
                </a:lnTo>
                <a:lnTo>
                  <a:pt x="672515" y="408457"/>
                </a:lnTo>
                <a:lnTo>
                  <a:pt x="677494" y="395757"/>
                </a:lnTo>
                <a:lnTo>
                  <a:pt x="685304" y="395757"/>
                </a:lnTo>
                <a:lnTo>
                  <a:pt x="692454" y="383057"/>
                </a:lnTo>
                <a:lnTo>
                  <a:pt x="688340" y="383057"/>
                </a:lnTo>
                <a:lnTo>
                  <a:pt x="678218" y="370357"/>
                </a:lnTo>
                <a:lnTo>
                  <a:pt x="680935" y="370357"/>
                </a:lnTo>
                <a:lnTo>
                  <a:pt x="681126" y="357657"/>
                </a:lnTo>
                <a:lnTo>
                  <a:pt x="681736" y="344957"/>
                </a:lnTo>
                <a:lnTo>
                  <a:pt x="686943" y="344957"/>
                </a:lnTo>
                <a:lnTo>
                  <a:pt x="683082" y="332257"/>
                </a:lnTo>
                <a:lnTo>
                  <a:pt x="686650" y="332257"/>
                </a:lnTo>
                <a:lnTo>
                  <a:pt x="690714" y="319557"/>
                </a:lnTo>
                <a:lnTo>
                  <a:pt x="680161" y="319557"/>
                </a:lnTo>
                <a:lnTo>
                  <a:pt x="681126" y="306857"/>
                </a:lnTo>
                <a:lnTo>
                  <a:pt x="686650" y="306857"/>
                </a:lnTo>
                <a:lnTo>
                  <a:pt x="687222" y="294157"/>
                </a:lnTo>
                <a:lnTo>
                  <a:pt x="687006" y="294157"/>
                </a:lnTo>
                <a:lnTo>
                  <a:pt x="684872" y="281457"/>
                </a:lnTo>
                <a:lnTo>
                  <a:pt x="689559" y="281457"/>
                </a:lnTo>
                <a:lnTo>
                  <a:pt x="685190" y="268757"/>
                </a:lnTo>
                <a:lnTo>
                  <a:pt x="681710" y="268757"/>
                </a:lnTo>
                <a:lnTo>
                  <a:pt x="679094" y="256057"/>
                </a:lnTo>
                <a:lnTo>
                  <a:pt x="686485" y="268757"/>
                </a:lnTo>
                <a:lnTo>
                  <a:pt x="691743" y="268757"/>
                </a:lnTo>
                <a:lnTo>
                  <a:pt x="685990" y="256057"/>
                </a:lnTo>
                <a:lnTo>
                  <a:pt x="683158" y="256057"/>
                </a:lnTo>
                <a:lnTo>
                  <a:pt x="685482" y="243357"/>
                </a:lnTo>
                <a:lnTo>
                  <a:pt x="690130" y="256057"/>
                </a:lnTo>
                <a:lnTo>
                  <a:pt x="693039" y="256057"/>
                </a:lnTo>
                <a:lnTo>
                  <a:pt x="691095" y="243357"/>
                </a:lnTo>
                <a:lnTo>
                  <a:pt x="692226" y="243357"/>
                </a:lnTo>
                <a:lnTo>
                  <a:pt x="688975" y="230657"/>
                </a:lnTo>
                <a:lnTo>
                  <a:pt x="696531" y="230657"/>
                </a:lnTo>
                <a:lnTo>
                  <a:pt x="693039" y="217957"/>
                </a:lnTo>
                <a:lnTo>
                  <a:pt x="690130" y="217957"/>
                </a:lnTo>
                <a:lnTo>
                  <a:pt x="685482" y="205257"/>
                </a:lnTo>
                <a:lnTo>
                  <a:pt x="676186" y="205257"/>
                </a:lnTo>
                <a:lnTo>
                  <a:pt x="678510" y="192557"/>
                </a:lnTo>
                <a:lnTo>
                  <a:pt x="690714" y="192557"/>
                </a:lnTo>
                <a:lnTo>
                  <a:pt x="681418" y="179857"/>
                </a:lnTo>
                <a:lnTo>
                  <a:pt x="677341" y="167157"/>
                </a:lnTo>
                <a:lnTo>
                  <a:pt x="673849" y="167157"/>
                </a:lnTo>
                <a:lnTo>
                  <a:pt x="673277" y="154457"/>
                </a:lnTo>
                <a:lnTo>
                  <a:pt x="681990" y="154457"/>
                </a:lnTo>
                <a:lnTo>
                  <a:pt x="680834" y="167157"/>
                </a:lnTo>
                <a:lnTo>
                  <a:pt x="684898" y="167157"/>
                </a:lnTo>
                <a:lnTo>
                  <a:pt x="688390" y="154457"/>
                </a:lnTo>
                <a:lnTo>
                  <a:pt x="689559" y="154457"/>
                </a:lnTo>
                <a:lnTo>
                  <a:pt x="695363" y="167157"/>
                </a:lnTo>
                <a:lnTo>
                  <a:pt x="693991" y="154457"/>
                </a:lnTo>
                <a:lnTo>
                  <a:pt x="694791" y="154457"/>
                </a:lnTo>
                <a:lnTo>
                  <a:pt x="686066" y="141757"/>
                </a:lnTo>
                <a:lnTo>
                  <a:pt x="697738" y="141757"/>
                </a:lnTo>
                <a:lnTo>
                  <a:pt x="699223" y="154457"/>
                </a:lnTo>
                <a:lnTo>
                  <a:pt x="705827" y="154457"/>
                </a:lnTo>
                <a:lnTo>
                  <a:pt x="703338" y="141757"/>
                </a:lnTo>
                <a:lnTo>
                  <a:pt x="699363" y="141757"/>
                </a:lnTo>
                <a:lnTo>
                  <a:pt x="696595" y="129057"/>
                </a:lnTo>
                <a:lnTo>
                  <a:pt x="710488" y="129057"/>
                </a:lnTo>
                <a:lnTo>
                  <a:pt x="704088" y="116357"/>
                </a:lnTo>
                <a:lnTo>
                  <a:pt x="709320" y="103657"/>
                </a:lnTo>
                <a:lnTo>
                  <a:pt x="700024" y="103657"/>
                </a:lnTo>
                <a:lnTo>
                  <a:pt x="711542" y="90957"/>
                </a:lnTo>
                <a:lnTo>
                  <a:pt x="709320" y="90957"/>
                </a:lnTo>
                <a:lnTo>
                  <a:pt x="706234" y="78257"/>
                </a:lnTo>
                <a:lnTo>
                  <a:pt x="704088" y="78257"/>
                </a:lnTo>
                <a:lnTo>
                  <a:pt x="703072" y="75488"/>
                </a:lnTo>
                <a:lnTo>
                  <a:pt x="709904" y="65557"/>
                </a:lnTo>
                <a:lnTo>
                  <a:pt x="709726" y="64579"/>
                </a:lnTo>
                <a:lnTo>
                  <a:pt x="709117" y="63792"/>
                </a:lnTo>
                <a:lnTo>
                  <a:pt x="709752" y="65557"/>
                </a:lnTo>
                <a:lnTo>
                  <a:pt x="704088" y="65557"/>
                </a:lnTo>
                <a:lnTo>
                  <a:pt x="698855" y="52857"/>
                </a:lnTo>
                <a:lnTo>
                  <a:pt x="696531" y="52857"/>
                </a:lnTo>
                <a:lnTo>
                  <a:pt x="696531" y="90957"/>
                </a:lnTo>
                <a:lnTo>
                  <a:pt x="689559" y="90957"/>
                </a:lnTo>
                <a:lnTo>
                  <a:pt x="689559" y="78257"/>
                </a:lnTo>
                <a:lnTo>
                  <a:pt x="693623" y="78257"/>
                </a:lnTo>
                <a:lnTo>
                  <a:pt x="696531" y="90957"/>
                </a:lnTo>
                <a:lnTo>
                  <a:pt x="696531" y="52857"/>
                </a:lnTo>
                <a:lnTo>
                  <a:pt x="691794" y="52857"/>
                </a:lnTo>
                <a:lnTo>
                  <a:pt x="693039" y="40157"/>
                </a:lnTo>
                <a:lnTo>
                  <a:pt x="696480" y="40157"/>
                </a:lnTo>
                <a:lnTo>
                  <a:pt x="696531" y="27457"/>
                </a:lnTo>
                <a:lnTo>
                  <a:pt x="707517" y="27457"/>
                </a:lnTo>
                <a:lnTo>
                  <a:pt x="704888" y="40157"/>
                </a:lnTo>
                <a:lnTo>
                  <a:pt x="702589" y="52857"/>
                </a:lnTo>
                <a:lnTo>
                  <a:pt x="700595" y="52857"/>
                </a:lnTo>
                <a:lnTo>
                  <a:pt x="709117" y="63792"/>
                </a:lnTo>
                <a:lnTo>
                  <a:pt x="705104" y="52857"/>
                </a:lnTo>
                <a:lnTo>
                  <a:pt x="707580" y="52857"/>
                </a:lnTo>
                <a:lnTo>
                  <a:pt x="709726" y="64579"/>
                </a:lnTo>
                <a:lnTo>
                  <a:pt x="710488" y="65557"/>
                </a:lnTo>
                <a:lnTo>
                  <a:pt x="709904" y="65557"/>
                </a:lnTo>
                <a:lnTo>
                  <a:pt x="715137" y="78257"/>
                </a:lnTo>
                <a:lnTo>
                  <a:pt x="712812" y="65557"/>
                </a:lnTo>
                <a:lnTo>
                  <a:pt x="719201" y="65557"/>
                </a:lnTo>
                <a:lnTo>
                  <a:pt x="721525" y="52857"/>
                </a:lnTo>
                <a:lnTo>
                  <a:pt x="711860" y="52857"/>
                </a:lnTo>
                <a:lnTo>
                  <a:pt x="712165" y="40157"/>
                </a:lnTo>
                <a:lnTo>
                  <a:pt x="720471" y="40157"/>
                </a:lnTo>
                <a:lnTo>
                  <a:pt x="726186" y="52857"/>
                </a:lnTo>
                <a:lnTo>
                  <a:pt x="729665" y="52857"/>
                </a:lnTo>
                <a:lnTo>
                  <a:pt x="733158" y="40157"/>
                </a:lnTo>
                <a:lnTo>
                  <a:pt x="729500" y="40157"/>
                </a:lnTo>
                <a:lnTo>
                  <a:pt x="734390" y="27457"/>
                </a:lnTo>
                <a:lnTo>
                  <a:pt x="730008" y="14757"/>
                </a:lnTo>
                <a:lnTo>
                  <a:pt x="731418" y="14757"/>
                </a:lnTo>
                <a:lnTo>
                  <a:pt x="731418" y="2057"/>
                </a:lnTo>
                <a:lnTo>
                  <a:pt x="720369" y="2057"/>
                </a:lnTo>
                <a:lnTo>
                  <a:pt x="725601" y="14757"/>
                </a:lnTo>
                <a:lnTo>
                  <a:pt x="719201" y="14757"/>
                </a:lnTo>
                <a:lnTo>
                  <a:pt x="718045" y="11607"/>
                </a:lnTo>
                <a:lnTo>
                  <a:pt x="718045" y="27457"/>
                </a:lnTo>
                <a:lnTo>
                  <a:pt x="709320" y="14757"/>
                </a:lnTo>
                <a:lnTo>
                  <a:pt x="715137" y="14757"/>
                </a:lnTo>
                <a:lnTo>
                  <a:pt x="718045" y="27457"/>
                </a:lnTo>
                <a:lnTo>
                  <a:pt x="718045" y="11607"/>
                </a:lnTo>
                <a:lnTo>
                  <a:pt x="714552" y="2057"/>
                </a:lnTo>
                <a:lnTo>
                  <a:pt x="653503" y="2057"/>
                </a:lnTo>
                <a:lnTo>
                  <a:pt x="653503" y="344957"/>
                </a:lnTo>
                <a:lnTo>
                  <a:pt x="653503" y="357657"/>
                </a:lnTo>
                <a:lnTo>
                  <a:pt x="648843" y="357657"/>
                </a:lnTo>
                <a:lnTo>
                  <a:pt x="648487" y="344957"/>
                </a:lnTo>
                <a:lnTo>
                  <a:pt x="653503" y="344957"/>
                </a:lnTo>
                <a:lnTo>
                  <a:pt x="653503" y="2057"/>
                </a:lnTo>
                <a:lnTo>
                  <a:pt x="594207" y="2057"/>
                </a:lnTo>
                <a:lnTo>
                  <a:pt x="594207" y="383057"/>
                </a:lnTo>
                <a:lnTo>
                  <a:pt x="588975" y="395757"/>
                </a:lnTo>
                <a:lnTo>
                  <a:pt x="586638" y="383057"/>
                </a:lnTo>
                <a:lnTo>
                  <a:pt x="594207" y="383057"/>
                </a:lnTo>
                <a:lnTo>
                  <a:pt x="594207" y="2057"/>
                </a:lnTo>
                <a:lnTo>
                  <a:pt x="568769" y="2057"/>
                </a:lnTo>
                <a:lnTo>
                  <a:pt x="568769" y="78257"/>
                </a:lnTo>
                <a:lnTo>
                  <a:pt x="565708" y="78257"/>
                </a:lnTo>
                <a:lnTo>
                  <a:pt x="566877" y="90957"/>
                </a:lnTo>
                <a:lnTo>
                  <a:pt x="561644" y="90957"/>
                </a:lnTo>
                <a:lnTo>
                  <a:pt x="565708" y="78257"/>
                </a:lnTo>
                <a:lnTo>
                  <a:pt x="567677" y="65557"/>
                </a:lnTo>
                <a:lnTo>
                  <a:pt x="568769" y="78257"/>
                </a:lnTo>
                <a:lnTo>
                  <a:pt x="568769" y="2057"/>
                </a:lnTo>
                <a:lnTo>
                  <a:pt x="554088" y="2057"/>
                </a:lnTo>
                <a:lnTo>
                  <a:pt x="554088" y="129057"/>
                </a:lnTo>
                <a:lnTo>
                  <a:pt x="552335" y="129057"/>
                </a:lnTo>
                <a:lnTo>
                  <a:pt x="551840" y="123609"/>
                </a:lnTo>
                <a:lnTo>
                  <a:pt x="554088" y="129057"/>
                </a:lnTo>
                <a:lnTo>
                  <a:pt x="554088" y="2057"/>
                </a:lnTo>
                <a:lnTo>
                  <a:pt x="549630" y="2057"/>
                </a:lnTo>
                <a:lnTo>
                  <a:pt x="549630" y="167157"/>
                </a:lnTo>
                <a:lnTo>
                  <a:pt x="533692" y="167157"/>
                </a:lnTo>
                <a:lnTo>
                  <a:pt x="533806" y="154457"/>
                </a:lnTo>
                <a:lnTo>
                  <a:pt x="548411" y="154457"/>
                </a:lnTo>
                <a:lnTo>
                  <a:pt x="549630" y="167157"/>
                </a:lnTo>
                <a:lnTo>
                  <a:pt x="549630" y="2057"/>
                </a:lnTo>
                <a:lnTo>
                  <a:pt x="545363" y="2057"/>
                </a:lnTo>
                <a:lnTo>
                  <a:pt x="545363" y="103657"/>
                </a:lnTo>
                <a:lnTo>
                  <a:pt x="544779" y="116357"/>
                </a:lnTo>
                <a:lnTo>
                  <a:pt x="540715" y="116357"/>
                </a:lnTo>
                <a:lnTo>
                  <a:pt x="541299" y="103657"/>
                </a:lnTo>
                <a:lnTo>
                  <a:pt x="545363" y="103657"/>
                </a:lnTo>
                <a:lnTo>
                  <a:pt x="545363" y="2057"/>
                </a:lnTo>
                <a:lnTo>
                  <a:pt x="520941" y="2057"/>
                </a:lnTo>
                <a:lnTo>
                  <a:pt x="520941" y="52857"/>
                </a:lnTo>
                <a:lnTo>
                  <a:pt x="512800" y="52857"/>
                </a:lnTo>
                <a:lnTo>
                  <a:pt x="512800" y="243357"/>
                </a:lnTo>
                <a:lnTo>
                  <a:pt x="512800" y="256057"/>
                </a:lnTo>
                <a:lnTo>
                  <a:pt x="508152" y="256057"/>
                </a:lnTo>
                <a:lnTo>
                  <a:pt x="507568" y="251802"/>
                </a:lnTo>
                <a:lnTo>
                  <a:pt x="507568" y="256057"/>
                </a:lnTo>
                <a:lnTo>
                  <a:pt x="507568" y="268757"/>
                </a:lnTo>
                <a:lnTo>
                  <a:pt x="495871" y="268757"/>
                </a:lnTo>
                <a:lnTo>
                  <a:pt x="494842" y="256057"/>
                </a:lnTo>
                <a:lnTo>
                  <a:pt x="507568" y="256057"/>
                </a:lnTo>
                <a:lnTo>
                  <a:pt x="507568" y="251802"/>
                </a:lnTo>
                <a:lnTo>
                  <a:pt x="506412" y="243357"/>
                </a:lnTo>
                <a:lnTo>
                  <a:pt x="512800" y="243357"/>
                </a:lnTo>
                <a:lnTo>
                  <a:pt x="512800" y="52857"/>
                </a:lnTo>
                <a:lnTo>
                  <a:pt x="510476" y="52857"/>
                </a:lnTo>
                <a:lnTo>
                  <a:pt x="510476" y="40157"/>
                </a:lnTo>
                <a:lnTo>
                  <a:pt x="518033" y="40157"/>
                </a:lnTo>
                <a:lnTo>
                  <a:pt x="520941" y="52857"/>
                </a:lnTo>
                <a:lnTo>
                  <a:pt x="520941" y="2057"/>
                </a:lnTo>
                <a:lnTo>
                  <a:pt x="496595" y="2057"/>
                </a:lnTo>
                <a:lnTo>
                  <a:pt x="491286" y="14757"/>
                </a:lnTo>
                <a:lnTo>
                  <a:pt x="497344" y="14757"/>
                </a:lnTo>
                <a:lnTo>
                  <a:pt x="498703" y="27457"/>
                </a:lnTo>
                <a:lnTo>
                  <a:pt x="495363" y="27457"/>
                </a:lnTo>
                <a:lnTo>
                  <a:pt x="500595" y="40157"/>
                </a:lnTo>
                <a:lnTo>
                  <a:pt x="504520" y="40157"/>
                </a:lnTo>
                <a:lnTo>
                  <a:pt x="509320" y="52857"/>
                </a:lnTo>
                <a:lnTo>
                  <a:pt x="494195" y="40157"/>
                </a:lnTo>
                <a:lnTo>
                  <a:pt x="500595" y="40157"/>
                </a:lnTo>
                <a:lnTo>
                  <a:pt x="490131" y="27457"/>
                </a:lnTo>
                <a:lnTo>
                  <a:pt x="486638" y="27457"/>
                </a:lnTo>
                <a:lnTo>
                  <a:pt x="485482" y="40157"/>
                </a:lnTo>
                <a:lnTo>
                  <a:pt x="488391" y="40157"/>
                </a:lnTo>
                <a:lnTo>
                  <a:pt x="487489" y="52857"/>
                </a:lnTo>
                <a:lnTo>
                  <a:pt x="489978" y="52857"/>
                </a:lnTo>
                <a:lnTo>
                  <a:pt x="494385" y="65557"/>
                </a:lnTo>
                <a:lnTo>
                  <a:pt x="502335" y="65557"/>
                </a:lnTo>
                <a:lnTo>
                  <a:pt x="509892" y="78257"/>
                </a:lnTo>
                <a:lnTo>
                  <a:pt x="506996" y="78257"/>
                </a:lnTo>
                <a:lnTo>
                  <a:pt x="506996" y="217957"/>
                </a:lnTo>
                <a:lnTo>
                  <a:pt x="498017" y="217957"/>
                </a:lnTo>
                <a:lnTo>
                  <a:pt x="491439" y="205257"/>
                </a:lnTo>
                <a:lnTo>
                  <a:pt x="501357" y="205257"/>
                </a:lnTo>
                <a:lnTo>
                  <a:pt x="506996" y="217957"/>
                </a:lnTo>
                <a:lnTo>
                  <a:pt x="506996" y="78257"/>
                </a:lnTo>
                <a:lnTo>
                  <a:pt x="485482" y="78257"/>
                </a:lnTo>
                <a:lnTo>
                  <a:pt x="485482" y="90957"/>
                </a:lnTo>
                <a:lnTo>
                  <a:pt x="487807" y="90957"/>
                </a:lnTo>
                <a:lnTo>
                  <a:pt x="493268" y="103657"/>
                </a:lnTo>
                <a:lnTo>
                  <a:pt x="487070" y="103657"/>
                </a:lnTo>
                <a:lnTo>
                  <a:pt x="496163" y="116357"/>
                </a:lnTo>
                <a:lnTo>
                  <a:pt x="501751" y="116357"/>
                </a:lnTo>
                <a:lnTo>
                  <a:pt x="497332" y="129057"/>
                </a:lnTo>
                <a:lnTo>
                  <a:pt x="499389" y="129057"/>
                </a:lnTo>
                <a:lnTo>
                  <a:pt x="490715" y="141757"/>
                </a:lnTo>
                <a:lnTo>
                  <a:pt x="500011" y="141757"/>
                </a:lnTo>
                <a:lnTo>
                  <a:pt x="494258" y="154457"/>
                </a:lnTo>
                <a:lnTo>
                  <a:pt x="503504" y="154457"/>
                </a:lnTo>
                <a:lnTo>
                  <a:pt x="497878" y="167157"/>
                </a:lnTo>
                <a:lnTo>
                  <a:pt x="505244" y="167157"/>
                </a:lnTo>
                <a:lnTo>
                  <a:pt x="505828" y="179857"/>
                </a:lnTo>
                <a:lnTo>
                  <a:pt x="497192" y="167157"/>
                </a:lnTo>
                <a:lnTo>
                  <a:pt x="494779" y="179857"/>
                </a:lnTo>
                <a:lnTo>
                  <a:pt x="490054" y="179857"/>
                </a:lnTo>
                <a:lnTo>
                  <a:pt x="492023" y="192557"/>
                </a:lnTo>
                <a:lnTo>
                  <a:pt x="484898" y="192557"/>
                </a:lnTo>
                <a:lnTo>
                  <a:pt x="481406" y="205257"/>
                </a:lnTo>
                <a:lnTo>
                  <a:pt x="488391" y="205257"/>
                </a:lnTo>
                <a:lnTo>
                  <a:pt x="487222" y="217957"/>
                </a:lnTo>
                <a:lnTo>
                  <a:pt x="479475" y="217957"/>
                </a:lnTo>
                <a:lnTo>
                  <a:pt x="480822" y="230657"/>
                </a:lnTo>
                <a:lnTo>
                  <a:pt x="475018" y="230657"/>
                </a:lnTo>
                <a:lnTo>
                  <a:pt x="487222" y="243357"/>
                </a:lnTo>
                <a:lnTo>
                  <a:pt x="485190" y="243357"/>
                </a:lnTo>
                <a:lnTo>
                  <a:pt x="486130" y="256057"/>
                </a:lnTo>
                <a:lnTo>
                  <a:pt x="490715" y="256057"/>
                </a:lnTo>
                <a:lnTo>
                  <a:pt x="494195" y="268757"/>
                </a:lnTo>
                <a:lnTo>
                  <a:pt x="481190" y="268757"/>
                </a:lnTo>
                <a:lnTo>
                  <a:pt x="479996" y="256057"/>
                </a:lnTo>
                <a:lnTo>
                  <a:pt x="470357" y="256057"/>
                </a:lnTo>
                <a:lnTo>
                  <a:pt x="465709" y="268757"/>
                </a:lnTo>
                <a:lnTo>
                  <a:pt x="475589" y="268757"/>
                </a:lnTo>
                <a:lnTo>
                  <a:pt x="470941" y="281457"/>
                </a:lnTo>
                <a:lnTo>
                  <a:pt x="468922" y="281457"/>
                </a:lnTo>
                <a:lnTo>
                  <a:pt x="471525" y="294157"/>
                </a:lnTo>
                <a:lnTo>
                  <a:pt x="472681" y="294157"/>
                </a:lnTo>
                <a:lnTo>
                  <a:pt x="489343" y="294157"/>
                </a:lnTo>
                <a:lnTo>
                  <a:pt x="486638" y="306857"/>
                </a:lnTo>
                <a:lnTo>
                  <a:pt x="472681" y="294157"/>
                </a:lnTo>
                <a:lnTo>
                  <a:pt x="474713" y="306857"/>
                </a:lnTo>
                <a:lnTo>
                  <a:pt x="470941" y="306857"/>
                </a:lnTo>
                <a:lnTo>
                  <a:pt x="472998" y="319557"/>
                </a:lnTo>
                <a:lnTo>
                  <a:pt x="476465" y="319557"/>
                </a:lnTo>
                <a:lnTo>
                  <a:pt x="479933" y="332257"/>
                </a:lnTo>
                <a:lnTo>
                  <a:pt x="470357" y="332257"/>
                </a:lnTo>
                <a:lnTo>
                  <a:pt x="471805" y="344957"/>
                </a:lnTo>
                <a:lnTo>
                  <a:pt x="469277" y="344957"/>
                </a:lnTo>
                <a:lnTo>
                  <a:pt x="464235" y="357657"/>
                </a:lnTo>
                <a:lnTo>
                  <a:pt x="458152" y="357657"/>
                </a:lnTo>
                <a:lnTo>
                  <a:pt x="469201" y="370357"/>
                </a:lnTo>
                <a:lnTo>
                  <a:pt x="463384" y="370357"/>
                </a:lnTo>
                <a:lnTo>
                  <a:pt x="469785" y="383057"/>
                </a:lnTo>
                <a:lnTo>
                  <a:pt x="474433" y="383057"/>
                </a:lnTo>
                <a:lnTo>
                  <a:pt x="475157" y="395757"/>
                </a:lnTo>
                <a:lnTo>
                  <a:pt x="472681" y="395757"/>
                </a:lnTo>
                <a:lnTo>
                  <a:pt x="477926" y="408457"/>
                </a:lnTo>
                <a:lnTo>
                  <a:pt x="476758" y="395757"/>
                </a:lnTo>
                <a:lnTo>
                  <a:pt x="491286" y="395757"/>
                </a:lnTo>
                <a:lnTo>
                  <a:pt x="490131" y="408457"/>
                </a:lnTo>
                <a:lnTo>
                  <a:pt x="481406" y="408457"/>
                </a:lnTo>
                <a:lnTo>
                  <a:pt x="481406" y="637057"/>
                </a:lnTo>
                <a:lnTo>
                  <a:pt x="477926" y="633056"/>
                </a:lnTo>
                <a:lnTo>
                  <a:pt x="477926" y="637057"/>
                </a:lnTo>
                <a:lnTo>
                  <a:pt x="475018" y="637057"/>
                </a:lnTo>
                <a:lnTo>
                  <a:pt x="472833" y="629119"/>
                </a:lnTo>
                <a:lnTo>
                  <a:pt x="477926" y="637057"/>
                </a:lnTo>
                <a:lnTo>
                  <a:pt x="477926" y="633056"/>
                </a:lnTo>
                <a:lnTo>
                  <a:pt x="472059" y="626300"/>
                </a:lnTo>
                <a:lnTo>
                  <a:pt x="471525" y="624357"/>
                </a:lnTo>
                <a:lnTo>
                  <a:pt x="473265" y="624357"/>
                </a:lnTo>
                <a:lnTo>
                  <a:pt x="474433" y="624357"/>
                </a:lnTo>
                <a:lnTo>
                  <a:pt x="481406" y="637057"/>
                </a:lnTo>
                <a:lnTo>
                  <a:pt x="481406" y="408457"/>
                </a:lnTo>
                <a:lnTo>
                  <a:pt x="477926" y="408457"/>
                </a:lnTo>
                <a:lnTo>
                  <a:pt x="476758" y="408457"/>
                </a:lnTo>
                <a:lnTo>
                  <a:pt x="474916" y="421157"/>
                </a:lnTo>
                <a:lnTo>
                  <a:pt x="474726" y="421157"/>
                </a:lnTo>
                <a:lnTo>
                  <a:pt x="472338" y="433857"/>
                </a:lnTo>
                <a:lnTo>
                  <a:pt x="463969" y="433857"/>
                </a:lnTo>
                <a:lnTo>
                  <a:pt x="469760" y="446557"/>
                </a:lnTo>
                <a:lnTo>
                  <a:pt x="479082" y="446557"/>
                </a:lnTo>
                <a:lnTo>
                  <a:pt x="471944" y="459257"/>
                </a:lnTo>
                <a:lnTo>
                  <a:pt x="456412" y="459257"/>
                </a:lnTo>
                <a:lnTo>
                  <a:pt x="455244" y="471957"/>
                </a:lnTo>
                <a:lnTo>
                  <a:pt x="473265" y="471957"/>
                </a:lnTo>
                <a:lnTo>
                  <a:pt x="459320" y="484657"/>
                </a:lnTo>
                <a:lnTo>
                  <a:pt x="456984" y="484657"/>
                </a:lnTo>
                <a:lnTo>
                  <a:pt x="466877" y="497357"/>
                </a:lnTo>
                <a:lnTo>
                  <a:pt x="465124" y="497357"/>
                </a:lnTo>
                <a:lnTo>
                  <a:pt x="458152" y="510057"/>
                </a:lnTo>
                <a:lnTo>
                  <a:pt x="453504" y="510057"/>
                </a:lnTo>
                <a:lnTo>
                  <a:pt x="453504" y="522757"/>
                </a:lnTo>
                <a:lnTo>
                  <a:pt x="455244" y="522757"/>
                </a:lnTo>
                <a:lnTo>
                  <a:pt x="457428" y="535457"/>
                </a:lnTo>
                <a:lnTo>
                  <a:pt x="470357" y="535457"/>
                </a:lnTo>
                <a:lnTo>
                  <a:pt x="477926" y="535457"/>
                </a:lnTo>
                <a:lnTo>
                  <a:pt x="473633" y="539915"/>
                </a:lnTo>
                <a:lnTo>
                  <a:pt x="479666" y="548157"/>
                </a:lnTo>
                <a:lnTo>
                  <a:pt x="473265" y="548157"/>
                </a:lnTo>
                <a:lnTo>
                  <a:pt x="471817" y="541807"/>
                </a:lnTo>
                <a:lnTo>
                  <a:pt x="465709" y="548157"/>
                </a:lnTo>
                <a:lnTo>
                  <a:pt x="454520" y="548157"/>
                </a:lnTo>
                <a:lnTo>
                  <a:pt x="452716" y="560857"/>
                </a:lnTo>
                <a:lnTo>
                  <a:pt x="454660" y="560857"/>
                </a:lnTo>
                <a:lnTo>
                  <a:pt x="459320" y="573557"/>
                </a:lnTo>
                <a:lnTo>
                  <a:pt x="469201" y="573557"/>
                </a:lnTo>
                <a:lnTo>
                  <a:pt x="477926" y="586257"/>
                </a:lnTo>
                <a:lnTo>
                  <a:pt x="467448" y="586257"/>
                </a:lnTo>
                <a:lnTo>
                  <a:pt x="469201" y="598957"/>
                </a:lnTo>
                <a:lnTo>
                  <a:pt x="470941" y="598957"/>
                </a:lnTo>
                <a:lnTo>
                  <a:pt x="472681" y="611657"/>
                </a:lnTo>
                <a:lnTo>
                  <a:pt x="480822" y="624357"/>
                </a:lnTo>
                <a:lnTo>
                  <a:pt x="479666" y="624357"/>
                </a:lnTo>
                <a:lnTo>
                  <a:pt x="469785" y="611657"/>
                </a:lnTo>
                <a:lnTo>
                  <a:pt x="472744" y="622439"/>
                </a:lnTo>
                <a:lnTo>
                  <a:pt x="467258" y="616813"/>
                </a:lnTo>
                <a:lnTo>
                  <a:pt x="469468" y="622198"/>
                </a:lnTo>
                <a:lnTo>
                  <a:pt x="470941" y="624357"/>
                </a:lnTo>
                <a:lnTo>
                  <a:pt x="470357" y="624357"/>
                </a:lnTo>
                <a:lnTo>
                  <a:pt x="469468" y="622198"/>
                </a:lnTo>
                <a:lnTo>
                  <a:pt x="467207" y="618909"/>
                </a:lnTo>
                <a:lnTo>
                  <a:pt x="469201" y="624357"/>
                </a:lnTo>
                <a:lnTo>
                  <a:pt x="468922" y="624357"/>
                </a:lnTo>
                <a:lnTo>
                  <a:pt x="468922" y="637057"/>
                </a:lnTo>
                <a:lnTo>
                  <a:pt x="466877" y="637057"/>
                </a:lnTo>
                <a:lnTo>
                  <a:pt x="465124" y="624357"/>
                </a:lnTo>
                <a:lnTo>
                  <a:pt x="466293" y="624357"/>
                </a:lnTo>
                <a:lnTo>
                  <a:pt x="468922" y="637057"/>
                </a:lnTo>
                <a:lnTo>
                  <a:pt x="468922" y="624357"/>
                </a:lnTo>
                <a:lnTo>
                  <a:pt x="467677" y="624357"/>
                </a:lnTo>
                <a:lnTo>
                  <a:pt x="466801" y="620788"/>
                </a:lnTo>
                <a:lnTo>
                  <a:pt x="467448" y="624357"/>
                </a:lnTo>
                <a:lnTo>
                  <a:pt x="466801" y="624357"/>
                </a:lnTo>
                <a:lnTo>
                  <a:pt x="462788" y="612482"/>
                </a:lnTo>
                <a:lnTo>
                  <a:pt x="462216" y="611657"/>
                </a:lnTo>
                <a:lnTo>
                  <a:pt x="460768" y="611657"/>
                </a:lnTo>
                <a:lnTo>
                  <a:pt x="461873" y="616737"/>
                </a:lnTo>
                <a:lnTo>
                  <a:pt x="461924" y="616940"/>
                </a:lnTo>
                <a:lnTo>
                  <a:pt x="463969" y="624357"/>
                </a:lnTo>
                <a:lnTo>
                  <a:pt x="463524" y="624357"/>
                </a:lnTo>
                <a:lnTo>
                  <a:pt x="461924" y="616940"/>
                </a:lnTo>
                <a:lnTo>
                  <a:pt x="460476" y="611657"/>
                </a:lnTo>
                <a:lnTo>
                  <a:pt x="462800" y="624357"/>
                </a:lnTo>
                <a:lnTo>
                  <a:pt x="457568" y="624357"/>
                </a:lnTo>
                <a:lnTo>
                  <a:pt x="456984" y="611657"/>
                </a:lnTo>
                <a:lnTo>
                  <a:pt x="456412" y="624357"/>
                </a:lnTo>
                <a:lnTo>
                  <a:pt x="455828" y="624357"/>
                </a:lnTo>
                <a:lnTo>
                  <a:pt x="456412" y="611657"/>
                </a:lnTo>
                <a:lnTo>
                  <a:pt x="455828" y="611657"/>
                </a:lnTo>
                <a:lnTo>
                  <a:pt x="455244" y="611657"/>
                </a:lnTo>
                <a:lnTo>
                  <a:pt x="452335" y="624357"/>
                </a:lnTo>
                <a:lnTo>
                  <a:pt x="447751" y="624357"/>
                </a:lnTo>
                <a:lnTo>
                  <a:pt x="449072" y="611657"/>
                </a:lnTo>
                <a:lnTo>
                  <a:pt x="446786" y="611657"/>
                </a:lnTo>
                <a:lnTo>
                  <a:pt x="441286" y="624357"/>
                </a:lnTo>
                <a:lnTo>
                  <a:pt x="445363" y="611657"/>
                </a:lnTo>
                <a:lnTo>
                  <a:pt x="436638" y="611657"/>
                </a:lnTo>
                <a:lnTo>
                  <a:pt x="441871" y="598957"/>
                </a:lnTo>
                <a:lnTo>
                  <a:pt x="415417" y="598957"/>
                </a:lnTo>
                <a:lnTo>
                  <a:pt x="407809" y="586257"/>
                </a:lnTo>
                <a:lnTo>
                  <a:pt x="398805" y="586257"/>
                </a:lnTo>
                <a:lnTo>
                  <a:pt x="395363" y="573557"/>
                </a:lnTo>
                <a:lnTo>
                  <a:pt x="398792" y="573557"/>
                </a:lnTo>
                <a:lnTo>
                  <a:pt x="395211" y="560857"/>
                </a:lnTo>
                <a:lnTo>
                  <a:pt x="388378" y="560857"/>
                </a:lnTo>
                <a:lnTo>
                  <a:pt x="389547" y="548157"/>
                </a:lnTo>
                <a:lnTo>
                  <a:pt x="383146" y="560857"/>
                </a:lnTo>
                <a:lnTo>
                  <a:pt x="371627" y="560857"/>
                </a:lnTo>
                <a:lnTo>
                  <a:pt x="383730" y="548157"/>
                </a:lnTo>
                <a:lnTo>
                  <a:pt x="372681" y="548157"/>
                </a:lnTo>
                <a:lnTo>
                  <a:pt x="376758" y="535457"/>
                </a:lnTo>
                <a:lnTo>
                  <a:pt x="370433" y="546087"/>
                </a:lnTo>
                <a:lnTo>
                  <a:pt x="370433" y="560857"/>
                </a:lnTo>
                <a:lnTo>
                  <a:pt x="362991" y="573557"/>
                </a:lnTo>
                <a:lnTo>
                  <a:pt x="357568" y="573557"/>
                </a:lnTo>
                <a:lnTo>
                  <a:pt x="366395" y="560857"/>
                </a:lnTo>
                <a:lnTo>
                  <a:pt x="370433" y="560857"/>
                </a:lnTo>
                <a:lnTo>
                  <a:pt x="370433" y="546087"/>
                </a:lnTo>
                <a:lnTo>
                  <a:pt x="369201" y="548157"/>
                </a:lnTo>
                <a:lnTo>
                  <a:pt x="361632" y="548157"/>
                </a:lnTo>
                <a:lnTo>
                  <a:pt x="362216" y="535457"/>
                </a:lnTo>
                <a:lnTo>
                  <a:pt x="347573" y="535457"/>
                </a:lnTo>
                <a:lnTo>
                  <a:pt x="345935" y="522757"/>
                </a:lnTo>
                <a:lnTo>
                  <a:pt x="350012" y="522757"/>
                </a:lnTo>
                <a:lnTo>
                  <a:pt x="348272" y="510057"/>
                </a:lnTo>
                <a:lnTo>
                  <a:pt x="337794" y="522757"/>
                </a:lnTo>
                <a:lnTo>
                  <a:pt x="340131" y="510057"/>
                </a:lnTo>
                <a:lnTo>
                  <a:pt x="329666" y="510057"/>
                </a:lnTo>
                <a:lnTo>
                  <a:pt x="322097" y="522757"/>
                </a:lnTo>
                <a:lnTo>
                  <a:pt x="323265" y="510057"/>
                </a:lnTo>
                <a:lnTo>
                  <a:pt x="318033" y="510057"/>
                </a:lnTo>
                <a:lnTo>
                  <a:pt x="319773" y="497357"/>
                </a:lnTo>
                <a:lnTo>
                  <a:pt x="326174" y="484657"/>
                </a:lnTo>
                <a:lnTo>
                  <a:pt x="320357" y="484657"/>
                </a:lnTo>
                <a:lnTo>
                  <a:pt x="321525" y="471957"/>
                </a:lnTo>
                <a:lnTo>
                  <a:pt x="321945" y="471957"/>
                </a:lnTo>
                <a:lnTo>
                  <a:pt x="326758" y="459257"/>
                </a:lnTo>
                <a:lnTo>
                  <a:pt x="306806" y="459257"/>
                </a:lnTo>
                <a:lnTo>
                  <a:pt x="304076" y="446557"/>
                </a:lnTo>
                <a:lnTo>
                  <a:pt x="301752" y="446557"/>
                </a:lnTo>
                <a:lnTo>
                  <a:pt x="310476" y="433857"/>
                </a:lnTo>
                <a:lnTo>
                  <a:pt x="300012" y="433857"/>
                </a:lnTo>
                <a:lnTo>
                  <a:pt x="290703" y="421157"/>
                </a:lnTo>
                <a:lnTo>
                  <a:pt x="298843" y="421157"/>
                </a:lnTo>
                <a:lnTo>
                  <a:pt x="295351" y="408457"/>
                </a:lnTo>
                <a:lnTo>
                  <a:pt x="291071" y="408457"/>
                </a:lnTo>
                <a:lnTo>
                  <a:pt x="288645" y="395757"/>
                </a:lnTo>
                <a:lnTo>
                  <a:pt x="276974" y="395757"/>
                </a:lnTo>
                <a:lnTo>
                  <a:pt x="276872" y="383057"/>
                </a:lnTo>
                <a:lnTo>
                  <a:pt x="286054" y="383057"/>
                </a:lnTo>
                <a:lnTo>
                  <a:pt x="278498" y="370357"/>
                </a:lnTo>
                <a:lnTo>
                  <a:pt x="271513" y="381241"/>
                </a:lnTo>
                <a:lnTo>
                  <a:pt x="275005" y="370357"/>
                </a:lnTo>
                <a:lnTo>
                  <a:pt x="269189" y="370357"/>
                </a:lnTo>
                <a:lnTo>
                  <a:pt x="269189" y="395757"/>
                </a:lnTo>
                <a:lnTo>
                  <a:pt x="267449" y="408457"/>
                </a:lnTo>
                <a:lnTo>
                  <a:pt x="259892" y="408457"/>
                </a:lnTo>
                <a:lnTo>
                  <a:pt x="263385" y="395757"/>
                </a:lnTo>
                <a:lnTo>
                  <a:pt x="269189" y="395757"/>
                </a:lnTo>
                <a:lnTo>
                  <a:pt x="269189" y="370357"/>
                </a:lnTo>
                <a:lnTo>
                  <a:pt x="263664" y="370357"/>
                </a:lnTo>
                <a:lnTo>
                  <a:pt x="261073" y="364832"/>
                </a:lnTo>
                <a:lnTo>
                  <a:pt x="259308" y="370357"/>
                </a:lnTo>
                <a:lnTo>
                  <a:pt x="254076" y="370357"/>
                </a:lnTo>
                <a:lnTo>
                  <a:pt x="259918" y="362369"/>
                </a:lnTo>
                <a:lnTo>
                  <a:pt x="257708" y="357657"/>
                </a:lnTo>
                <a:lnTo>
                  <a:pt x="263385" y="357657"/>
                </a:lnTo>
                <a:lnTo>
                  <a:pt x="270941" y="357657"/>
                </a:lnTo>
                <a:lnTo>
                  <a:pt x="274421" y="344957"/>
                </a:lnTo>
                <a:lnTo>
                  <a:pt x="261480" y="344957"/>
                </a:lnTo>
                <a:lnTo>
                  <a:pt x="266865" y="332257"/>
                </a:lnTo>
                <a:lnTo>
                  <a:pt x="267449" y="332257"/>
                </a:lnTo>
                <a:lnTo>
                  <a:pt x="270941" y="319557"/>
                </a:lnTo>
                <a:lnTo>
                  <a:pt x="263817" y="319557"/>
                </a:lnTo>
                <a:lnTo>
                  <a:pt x="265049" y="306857"/>
                </a:lnTo>
                <a:lnTo>
                  <a:pt x="250012" y="306857"/>
                </a:lnTo>
                <a:lnTo>
                  <a:pt x="250012" y="687857"/>
                </a:lnTo>
                <a:lnTo>
                  <a:pt x="248259" y="700557"/>
                </a:lnTo>
                <a:lnTo>
                  <a:pt x="247103" y="687857"/>
                </a:lnTo>
                <a:lnTo>
                  <a:pt x="250012" y="687857"/>
                </a:lnTo>
                <a:lnTo>
                  <a:pt x="250012" y="306857"/>
                </a:lnTo>
                <a:lnTo>
                  <a:pt x="245351" y="306857"/>
                </a:lnTo>
                <a:lnTo>
                  <a:pt x="245351" y="370357"/>
                </a:lnTo>
                <a:lnTo>
                  <a:pt x="245351" y="383057"/>
                </a:lnTo>
                <a:lnTo>
                  <a:pt x="238963" y="383057"/>
                </a:lnTo>
                <a:lnTo>
                  <a:pt x="238963" y="370357"/>
                </a:lnTo>
                <a:lnTo>
                  <a:pt x="245351" y="370357"/>
                </a:lnTo>
                <a:lnTo>
                  <a:pt x="245351" y="306857"/>
                </a:lnTo>
                <a:lnTo>
                  <a:pt x="230238" y="306857"/>
                </a:lnTo>
                <a:lnTo>
                  <a:pt x="230238" y="294157"/>
                </a:lnTo>
                <a:lnTo>
                  <a:pt x="226174" y="294157"/>
                </a:lnTo>
                <a:lnTo>
                  <a:pt x="223558" y="281457"/>
                </a:lnTo>
                <a:lnTo>
                  <a:pt x="221005" y="268757"/>
                </a:lnTo>
                <a:lnTo>
                  <a:pt x="218567" y="268757"/>
                </a:lnTo>
                <a:lnTo>
                  <a:pt x="216281" y="256057"/>
                </a:lnTo>
                <a:lnTo>
                  <a:pt x="219773" y="256057"/>
                </a:lnTo>
                <a:lnTo>
                  <a:pt x="225005" y="245656"/>
                </a:lnTo>
                <a:lnTo>
                  <a:pt x="230238" y="256057"/>
                </a:lnTo>
                <a:lnTo>
                  <a:pt x="238379" y="243357"/>
                </a:lnTo>
                <a:lnTo>
                  <a:pt x="248259" y="243357"/>
                </a:lnTo>
                <a:lnTo>
                  <a:pt x="256400" y="230657"/>
                </a:lnTo>
                <a:lnTo>
                  <a:pt x="250583" y="230657"/>
                </a:lnTo>
                <a:lnTo>
                  <a:pt x="252920" y="217957"/>
                </a:lnTo>
                <a:lnTo>
                  <a:pt x="242443" y="217957"/>
                </a:lnTo>
                <a:lnTo>
                  <a:pt x="241287" y="205257"/>
                </a:lnTo>
                <a:lnTo>
                  <a:pt x="252984" y="205257"/>
                </a:lnTo>
                <a:lnTo>
                  <a:pt x="249428" y="192557"/>
                </a:lnTo>
                <a:lnTo>
                  <a:pt x="251167" y="192557"/>
                </a:lnTo>
                <a:lnTo>
                  <a:pt x="254660" y="179857"/>
                </a:lnTo>
                <a:lnTo>
                  <a:pt x="245478" y="192557"/>
                </a:lnTo>
                <a:lnTo>
                  <a:pt x="232994" y="192557"/>
                </a:lnTo>
                <a:lnTo>
                  <a:pt x="226745" y="179857"/>
                </a:lnTo>
                <a:lnTo>
                  <a:pt x="236054" y="179857"/>
                </a:lnTo>
                <a:lnTo>
                  <a:pt x="244195" y="167157"/>
                </a:lnTo>
                <a:lnTo>
                  <a:pt x="253492" y="167157"/>
                </a:lnTo>
                <a:lnTo>
                  <a:pt x="249428" y="154457"/>
                </a:lnTo>
                <a:lnTo>
                  <a:pt x="228498" y="154457"/>
                </a:lnTo>
                <a:lnTo>
                  <a:pt x="229654" y="141757"/>
                </a:lnTo>
                <a:lnTo>
                  <a:pt x="222681" y="154457"/>
                </a:lnTo>
                <a:lnTo>
                  <a:pt x="220941" y="154457"/>
                </a:lnTo>
                <a:lnTo>
                  <a:pt x="220941" y="243357"/>
                </a:lnTo>
                <a:lnTo>
                  <a:pt x="209892" y="243357"/>
                </a:lnTo>
                <a:lnTo>
                  <a:pt x="209892" y="256057"/>
                </a:lnTo>
                <a:lnTo>
                  <a:pt x="206400" y="268757"/>
                </a:lnTo>
                <a:lnTo>
                  <a:pt x="204660" y="268757"/>
                </a:lnTo>
                <a:lnTo>
                  <a:pt x="204660" y="294157"/>
                </a:lnTo>
                <a:lnTo>
                  <a:pt x="204660" y="306857"/>
                </a:lnTo>
                <a:lnTo>
                  <a:pt x="191503" y="306857"/>
                </a:lnTo>
                <a:lnTo>
                  <a:pt x="194894" y="294157"/>
                </a:lnTo>
                <a:lnTo>
                  <a:pt x="204660" y="294157"/>
                </a:lnTo>
                <a:lnTo>
                  <a:pt x="204660" y="268757"/>
                </a:lnTo>
                <a:lnTo>
                  <a:pt x="198259" y="268757"/>
                </a:lnTo>
                <a:lnTo>
                  <a:pt x="197675" y="256057"/>
                </a:lnTo>
                <a:lnTo>
                  <a:pt x="209892" y="256057"/>
                </a:lnTo>
                <a:lnTo>
                  <a:pt x="209892" y="243357"/>
                </a:lnTo>
                <a:lnTo>
                  <a:pt x="209308" y="243357"/>
                </a:lnTo>
                <a:lnTo>
                  <a:pt x="210477" y="230657"/>
                </a:lnTo>
                <a:lnTo>
                  <a:pt x="215709" y="230657"/>
                </a:lnTo>
                <a:lnTo>
                  <a:pt x="220941" y="243357"/>
                </a:lnTo>
                <a:lnTo>
                  <a:pt x="220941" y="154457"/>
                </a:lnTo>
                <a:lnTo>
                  <a:pt x="216865" y="154457"/>
                </a:lnTo>
                <a:lnTo>
                  <a:pt x="212801" y="141757"/>
                </a:lnTo>
                <a:lnTo>
                  <a:pt x="229654" y="141757"/>
                </a:lnTo>
                <a:lnTo>
                  <a:pt x="238379" y="141757"/>
                </a:lnTo>
                <a:lnTo>
                  <a:pt x="241287" y="129057"/>
                </a:lnTo>
                <a:lnTo>
                  <a:pt x="231838" y="129057"/>
                </a:lnTo>
                <a:lnTo>
                  <a:pt x="240525" y="116357"/>
                </a:lnTo>
                <a:lnTo>
                  <a:pt x="227914" y="116357"/>
                </a:lnTo>
                <a:lnTo>
                  <a:pt x="220992" y="116357"/>
                </a:lnTo>
                <a:lnTo>
                  <a:pt x="222681" y="103657"/>
                </a:lnTo>
                <a:lnTo>
                  <a:pt x="228498" y="103657"/>
                </a:lnTo>
                <a:lnTo>
                  <a:pt x="227914" y="116357"/>
                </a:lnTo>
                <a:lnTo>
                  <a:pt x="232956" y="103657"/>
                </a:lnTo>
                <a:lnTo>
                  <a:pt x="230822" y="103657"/>
                </a:lnTo>
                <a:lnTo>
                  <a:pt x="220941" y="90957"/>
                </a:lnTo>
                <a:lnTo>
                  <a:pt x="226491" y="90957"/>
                </a:lnTo>
                <a:lnTo>
                  <a:pt x="227406" y="78257"/>
                </a:lnTo>
                <a:lnTo>
                  <a:pt x="231051" y="78257"/>
                </a:lnTo>
                <a:lnTo>
                  <a:pt x="236054" y="65557"/>
                </a:lnTo>
                <a:lnTo>
                  <a:pt x="222300" y="65557"/>
                </a:lnTo>
                <a:lnTo>
                  <a:pt x="216573" y="52857"/>
                </a:lnTo>
                <a:lnTo>
                  <a:pt x="214782" y="52857"/>
                </a:lnTo>
                <a:lnTo>
                  <a:pt x="219189" y="40157"/>
                </a:lnTo>
                <a:lnTo>
                  <a:pt x="211937" y="40157"/>
                </a:lnTo>
                <a:lnTo>
                  <a:pt x="211124" y="27457"/>
                </a:lnTo>
                <a:lnTo>
                  <a:pt x="212610" y="27457"/>
                </a:lnTo>
                <a:lnTo>
                  <a:pt x="220357" y="14757"/>
                </a:lnTo>
                <a:lnTo>
                  <a:pt x="214147" y="14757"/>
                </a:lnTo>
                <a:lnTo>
                  <a:pt x="204660" y="2057"/>
                </a:lnTo>
                <a:lnTo>
                  <a:pt x="202336" y="2057"/>
                </a:lnTo>
                <a:lnTo>
                  <a:pt x="202336" y="103657"/>
                </a:lnTo>
                <a:lnTo>
                  <a:pt x="196278" y="116357"/>
                </a:lnTo>
                <a:lnTo>
                  <a:pt x="191287" y="106070"/>
                </a:lnTo>
                <a:lnTo>
                  <a:pt x="191287" y="256057"/>
                </a:lnTo>
                <a:lnTo>
                  <a:pt x="184886" y="256057"/>
                </a:lnTo>
                <a:lnTo>
                  <a:pt x="181978" y="268757"/>
                </a:lnTo>
                <a:lnTo>
                  <a:pt x="190119" y="268757"/>
                </a:lnTo>
                <a:lnTo>
                  <a:pt x="187210" y="281457"/>
                </a:lnTo>
                <a:lnTo>
                  <a:pt x="176745" y="281457"/>
                </a:lnTo>
                <a:lnTo>
                  <a:pt x="176745" y="522757"/>
                </a:lnTo>
                <a:lnTo>
                  <a:pt x="169214" y="522757"/>
                </a:lnTo>
                <a:lnTo>
                  <a:pt x="165696" y="510057"/>
                </a:lnTo>
                <a:lnTo>
                  <a:pt x="173837" y="510057"/>
                </a:lnTo>
                <a:lnTo>
                  <a:pt x="176745" y="522757"/>
                </a:lnTo>
                <a:lnTo>
                  <a:pt x="176745" y="281457"/>
                </a:lnTo>
                <a:lnTo>
                  <a:pt x="171513" y="281457"/>
                </a:lnTo>
                <a:lnTo>
                  <a:pt x="171780" y="268757"/>
                </a:lnTo>
                <a:lnTo>
                  <a:pt x="173621" y="268757"/>
                </a:lnTo>
                <a:lnTo>
                  <a:pt x="176009" y="256057"/>
                </a:lnTo>
                <a:lnTo>
                  <a:pt x="177914" y="256057"/>
                </a:lnTo>
                <a:lnTo>
                  <a:pt x="186639" y="243357"/>
                </a:lnTo>
                <a:lnTo>
                  <a:pt x="191287" y="256057"/>
                </a:lnTo>
                <a:lnTo>
                  <a:pt x="191287" y="106070"/>
                </a:lnTo>
                <a:lnTo>
                  <a:pt x="190982" y="105448"/>
                </a:lnTo>
                <a:lnTo>
                  <a:pt x="190982" y="205257"/>
                </a:lnTo>
                <a:lnTo>
                  <a:pt x="188379" y="217957"/>
                </a:lnTo>
                <a:lnTo>
                  <a:pt x="180238" y="217957"/>
                </a:lnTo>
                <a:lnTo>
                  <a:pt x="180238" y="243357"/>
                </a:lnTo>
                <a:lnTo>
                  <a:pt x="166865" y="243357"/>
                </a:lnTo>
                <a:lnTo>
                  <a:pt x="166281" y="230657"/>
                </a:lnTo>
                <a:lnTo>
                  <a:pt x="153492" y="243357"/>
                </a:lnTo>
                <a:lnTo>
                  <a:pt x="163957" y="243357"/>
                </a:lnTo>
                <a:lnTo>
                  <a:pt x="158267" y="256057"/>
                </a:lnTo>
                <a:lnTo>
                  <a:pt x="153784" y="256057"/>
                </a:lnTo>
                <a:lnTo>
                  <a:pt x="152349" y="268757"/>
                </a:lnTo>
                <a:lnTo>
                  <a:pt x="155816" y="281457"/>
                </a:lnTo>
                <a:lnTo>
                  <a:pt x="138963" y="281457"/>
                </a:lnTo>
                <a:lnTo>
                  <a:pt x="137210" y="268757"/>
                </a:lnTo>
                <a:lnTo>
                  <a:pt x="131978" y="268757"/>
                </a:lnTo>
                <a:lnTo>
                  <a:pt x="133146" y="281457"/>
                </a:lnTo>
                <a:lnTo>
                  <a:pt x="131394" y="281457"/>
                </a:lnTo>
                <a:lnTo>
                  <a:pt x="131394" y="319557"/>
                </a:lnTo>
                <a:lnTo>
                  <a:pt x="126288" y="306857"/>
                </a:lnTo>
                <a:lnTo>
                  <a:pt x="129133" y="306857"/>
                </a:lnTo>
                <a:lnTo>
                  <a:pt x="131394" y="319557"/>
                </a:lnTo>
                <a:lnTo>
                  <a:pt x="131394" y="281457"/>
                </a:lnTo>
                <a:lnTo>
                  <a:pt x="130822" y="281457"/>
                </a:lnTo>
                <a:lnTo>
                  <a:pt x="127177" y="268757"/>
                </a:lnTo>
                <a:lnTo>
                  <a:pt x="128270" y="256057"/>
                </a:lnTo>
                <a:lnTo>
                  <a:pt x="131229" y="243357"/>
                </a:lnTo>
                <a:lnTo>
                  <a:pt x="133146" y="230657"/>
                </a:lnTo>
                <a:lnTo>
                  <a:pt x="166281" y="230657"/>
                </a:lnTo>
                <a:lnTo>
                  <a:pt x="177914" y="230657"/>
                </a:lnTo>
                <a:lnTo>
                  <a:pt x="180238" y="243357"/>
                </a:lnTo>
                <a:lnTo>
                  <a:pt x="180238" y="217957"/>
                </a:lnTo>
                <a:lnTo>
                  <a:pt x="179451" y="217957"/>
                </a:lnTo>
                <a:lnTo>
                  <a:pt x="171958" y="205257"/>
                </a:lnTo>
                <a:lnTo>
                  <a:pt x="165976" y="205257"/>
                </a:lnTo>
                <a:lnTo>
                  <a:pt x="161632" y="192557"/>
                </a:lnTo>
                <a:lnTo>
                  <a:pt x="173088" y="192557"/>
                </a:lnTo>
                <a:lnTo>
                  <a:pt x="184378" y="205257"/>
                </a:lnTo>
                <a:lnTo>
                  <a:pt x="190982" y="205257"/>
                </a:lnTo>
                <a:lnTo>
                  <a:pt x="190982" y="105448"/>
                </a:lnTo>
                <a:lnTo>
                  <a:pt x="190119" y="103657"/>
                </a:lnTo>
                <a:lnTo>
                  <a:pt x="202336" y="103657"/>
                </a:lnTo>
                <a:lnTo>
                  <a:pt x="202336" y="2057"/>
                </a:lnTo>
                <a:lnTo>
                  <a:pt x="165696" y="2057"/>
                </a:lnTo>
                <a:lnTo>
                  <a:pt x="165696" y="14757"/>
                </a:lnTo>
                <a:lnTo>
                  <a:pt x="165696" y="27457"/>
                </a:lnTo>
                <a:lnTo>
                  <a:pt x="157568" y="27457"/>
                </a:lnTo>
                <a:lnTo>
                  <a:pt x="157568" y="14757"/>
                </a:lnTo>
                <a:lnTo>
                  <a:pt x="165696" y="14757"/>
                </a:lnTo>
                <a:lnTo>
                  <a:pt x="165696" y="2057"/>
                </a:lnTo>
                <a:lnTo>
                  <a:pt x="143611" y="2057"/>
                </a:lnTo>
                <a:lnTo>
                  <a:pt x="143611" y="154457"/>
                </a:lnTo>
                <a:lnTo>
                  <a:pt x="135102" y="154457"/>
                </a:lnTo>
                <a:lnTo>
                  <a:pt x="135191" y="141757"/>
                </a:lnTo>
                <a:lnTo>
                  <a:pt x="141859" y="141757"/>
                </a:lnTo>
                <a:lnTo>
                  <a:pt x="143611" y="154457"/>
                </a:lnTo>
                <a:lnTo>
                  <a:pt x="143611" y="2057"/>
                </a:lnTo>
                <a:lnTo>
                  <a:pt x="119189" y="2057"/>
                </a:lnTo>
                <a:lnTo>
                  <a:pt x="119189" y="256057"/>
                </a:lnTo>
                <a:lnTo>
                  <a:pt x="119189" y="268757"/>
                </a:lnTo>
                <a:lnTo>
                  <a:pt x="110464" y="268757"/>
                </a:lnTo>
                <a:lnTo>
                  <a:pt x="108724" y="256057"/>
                </a:lnTo>
                <a:lnTo>
                  <a:pt x="119189" y="256057"/>
                </a:lnTo>
                <a:lnTo>
                  <a:pt x="119189" y="2057"/>
                </a:lnTo>
                <a:lnTo>
                  <a:pt x="103492" y="2057"/>
                </a:lnTo>
                <a:lnTo>
                  <a:pt x="103492" y="319557"/>
                </a:lnTo>
                <a:lnTo>
                  <a:pt x="96520" y="319557"/>
                </a:lnTo>
                <a:lnTo>
                  <a:pt x="99999" y="306857"/>
                </a:lnTo>
                <a:lnTo>
                  <a:pt x="102908" y="306857"/>
                </a:lnTo>
                <a:lnTo>
                  <a:pt x="103492" y="319557"/>
                </a:lnTo>
                <a:lnTo>
                  <a:pt x="103492" y="2057"/>
                </a:lnTo>
                <a:lnTo>
                  <a:pt x="0" y="2057"/>
                </a:lnTo>
                <a:lnTo>
                  <a:pt x="6883" y="14757"/>
                </a:lnTo>
                <a:lnTo>
                  <a:pt x="12788" y="14757"/>
                </a:lnTo>
                <a:lnTo>
                  <a:pt x="17818" y="27457"/>
                </a:lnTo>
                <a:lnTo>
                  <a:pt x="22098" y="40157"/>
                </a:lnTo>
                <a:lnTo>
                  <a:pt x="20789" y="40157"/>
                </a:lnTo>
                <a:lnTo>
                  <a:pt x="21513" y="52857"/>
                </a:lnTo>
                <a:lnTo>
                  <a:pt x="14732" y="52857"/>
                </a:lnTo>
                <a:lnTo>
                  <a:pt x="15697" y="65557"/>
                </a:lnTo>
                <a:lnTo>
                  <a:pt x="17094" y="78257"/>
                </a:lnTo>
                <a:lnTo>
                  <a:pt x="37211" y="78257"/>
                </a:lnTo>
                <a:lnTo>
                  <a:pt x="40703" y="65557"/>
                </a:lnTo>
                <a:lnTo>
                  <a:pt x="47675" y="65557"/>
                </a:lnTo>
                <a:lnTo>
                  <a:pt x="47091" y="78257"/>
                </a:lnTo>
                <a:lnTo>
                  <a:pt x="45542" y="78257"/>
                </a:lnTo>
                <a:lnTo>
                  <a:pt x="51168" y="90957"/>
                </a:lnTo>
                <a:lnTo>
                  <a:pt x="27901" y="90957"/>
                </a:lnTo>
                <a:lnTo>
                  <a:pt x="25006" y="103657"/>
                </a:lnTo>
                <a:lnTo>
                  <a:pt x="37211" y="103657"/>
                </a:lnTo>
                <a:lnTo>
                  <a:pt x="34886" y="116357"/>
                </a:lnTo>
                <a:lnTo>
                  <a:pt x="33909" y="116357"/>
                </a:lnTo>
                <a:lnTo>
                  <a:pt x="40551" y="129057"/>
                </a:lnTo>
                <a:lnTo>
                  <a:pt x="45681" y="129057"/>
                </a:lnTo>
                <a:lnTo>
                  <a:pt x="45351" y="141757"/>
                </a:lnTo>
                <a:lnTo>
                  <a:pt x="38379" y="141757"/>
                </a:lnTo>
                <a:lnTo>
                  <a:pt x="38950" y="154457"/>
                </a:lnTo>
                <a:lnTo>
                  <a:pt x="39535" y="154457"/>
                </a:lnTo>
                <a:lnTo>
                  <a:pt x="43611" y="167157"/>
                </a:lnTo>
                <a:lnTo>
                  <a:pt x="48260" y="154457"/>
                </a:lnTo>
                <a:lnTo>
                  <a:pt x="61048" y="154457"/>
                </a:lnTo>
                <a:lnTo>
                  <a:pt x="62890" y="154457"/>
                </a:lnTo>
                <a:lnTo>
                  <a:pt x="62814" y="164109"/>
                </a:lnTo>
                <a:lnTo>
                  <a:pt x="63373" y="167157"/>
                </a:lnTo>
                <a:lnTo>
                  <a:pt x="65697" y="167157"/>
                </a:lnTo>
                <a:lnTo>
                  <a:pt x="62788" y="179857"/>
                </a:lnTo>
                <a:lnTo>
                  <a:pt x="52984" y="179857"/>
                </a:lnTo>
                <a:lnTo>
                  <a:pt x="55714" y="192557"/>
                </a:lnTo>
                <a:lnTo>
                  <a:pt x="56984" y="192557"/>
                </a:lnTo>
                <a:lnTo>
                  <a:pt x="57315" y="205257"/>
                </a:lnTo>
                <a:lnTo>
                  <a:pt x="60109" y="205257"/>
                </a:lnTo>
                <a:lnTo>
                  <a:pt x="62788" y="217957"/>
                </a:lnTo>
                <a:lnTo>
                  <a:pt x="47091" y="217957"/>
                </a:lnTo>
                <a:lnTo>
                  <a:pt x="52311" y="230657"/>
                </a:lnTo>
                <a:lnTo>
                  <a:pt x="59156" y="230657"/>
                </a:lnTo>
                <a:lnTo>
                  <a:pt x="64922" y="243357"/>
                </a:lnTo>
                <a:lnTo>
                  <a:pt x="72682" y="243357"/>
                </a:lnTo>
                <a:lnTo>
                  <a:pt x="68351" y="256057"/>
                </a:lnTo>
                <a:lnTo>
                  <a:pt x="61633" y="256057"/>
                </a:lnTo>
                <a:lnTo>
                  <a:pt x="62293" y="268757"/>
                </a:lnTo>
                <a:lnTo>
                  <a:pt x="71691" y="268757"/>
                </a:lnTo>
                <a:lnTo>
                  <a:pt x="77914" y="281457"/>
                </a:lnTo>
                <a:lnTo>
                  <a:pt x="69189" y="281457"/>
                </a:lnTo>
                <a:lnTo>
                  <a:pt x="72682" y="294157"/>
                </a:lnTo>
                <a:lnTo>
                  <a:pt x="77571" y="294157"/>
                </a:lnTo>
                <a:lnTo>
                  <a:pt x="76377" y="306857"/>
                </a:lnTo>
                <a:lnTo>
                  <a:pt x="78574" y="306857"/>
                </a:lnTo>
                <a:lnTo>
                  <a:pt x="82562" y="319557"/>
                </a:lnTo>
                <a:lnTo>
                  <a:pt x="89827" y="319557"/>
                </a:lnTo>
                <a:lnTo>
                  <a:pt x="89750" y="332257"/>
                </a:lnTo>
                <a:lnTo>
                  <a:pt x="79654" y="332257"/>
                </a:lnTo>
                <a:lnTo>
                  <a:pt x="87210" y="344957"/>
                </a:lnTo>
                <a:lnTo>
                  <a:pt x="95351" y="332257"/>
                </a:lnTo>
                <a:lnTo>
                  <a:pt x="101168" y="332257"/>
                </a:lnTo>
                <a:lnTo>
                  <a:pt x="94767" y="344957"/>
                </a:lnTo>
                <a:lnTo>
                  <a:pt x="107556" y="344957"/>
                </a:lnTo>
                <a:lnTo>
                  <a:pt x="112788" y="344957"/>
                </a:lnTo>
                <a:lnTo>
                  <a:pt x="112788" y="357657"/>
                </a:lnTo>
                <a:lnTo>
                  <a:pt x="103492" y="357657"/>
                </a:lnTo>
                <a:lnTo>
                  <a:pt x="107556" y="344957"/>
                </a:lnTo>
                <a:lnTo>
                  <a:pt x="99415" y="357657"/>
                </a:lnTo>
                <a:lnTo>
                  <a:pt x="96520" y="357657"/>
                </a:lnTo>
                <a:lnTo>
                  <a:pt x="96520" y="370357"/>
                </a:lnTo>
                <a:lnTo>
                  <a:pt x="104076" y="370357"/>
                </a:lnTo>
                <a:lnTo>
                  <a:pt x="106172" y="370357"/>
                </a:lnTo>
                <a:lnTo>
                  <a:pt x="100584" y="383057"/>
                </a:lnTo>
                <a:lnTo>
                  <a:pt x="101752" y="383057"/>
                </a:lnTo>
                <a:lnTo>
                  <a:pt x="99415" y="395757"/>
                </a:lnTo>
                <a:lnTo>
                  <a:pt x="103492" y="395757"/>
                </a:lnTo>
                <a:lnTo>
                  <a:pt x="99999" y="408457"/>
                </a:lnTo>
                <a:lnTo>
                  <a:pt x="112788" y="408457"/>
                </a:lnTo>
                <a:lnTo>
                  <a:pt x="117449" y="395757"/>
                </a:lnTo>
                <a:lnTo>
                  <a:pt x="122682" y="408457"/>
                </a:lnTo>
                <a:lnTo>
                  <a:pt x="116865" y="408457"/>
                </a:lnTo>
                <a:lnTo>
                  <a:pt x="118605" y="421157"/>
                </a:lnTo>
                <a:lnTo>
                  <a:pt x="108724" y="421157"/>
                </a:lnTo>
                <a:lnTo>
                  <a:pt x="112217" y="433857"/>
                </a:lnTo>
                <a:lnTo>
                  <a:pt x="100596" y="433857"/>
                </a:lnTo>
                <a:lnTo>
                  <a:pt x="88938" y="446557"/>
                </a:lnTo>
                <a:lnTo>
                  <a:pt x="93522" y="446557"/>
                </a:lnTo>
                <a:lnTo>
                  <a:pt x="99707" y="459257"/>
                </a:lnTo>
                <a:lnTo>
                  <a:pt x="95783" y="459257"/>
                </a:lnTo>
                <a:lnTo>
                  <a:pt x="94475" y="471957"/>
                </a:lnTo>
                <a:lnTo>
                  <a:pt x="104660" y="471957"/>
                </a:lnTo>
                <a:lnTo>
                  <a:pt x="94183" y="484657"/>
                </a:lnTo>
                <a:lnTo>
                  <a:pt x="100799" y="484657"/>
                </a:lnTo>
                <a:lnTo>
                  <a:pt x="105575" y="497357"/>
                </a:lnTo>
                <a:lnTo>
                  <a:pt x="105359" y="497357"/>
                </a:lnTo>
                <a:lnTo>
                  <a:pt x="105232" y="510057"/>
                </a:lnTo>
                <a:lnTo>
                  <a:pt x="110464" y="510057"/>
                </a:lnTo>
                <a:lnTo>
                  <a:pt x="105371" y="522757"/>
                </a:lnTo>
                <a:lnTo>
                  <a:pt x="122923" y="522757"/>
                </a:lnTo>
                <a:lnTo>
                  <a:pt x="115125" y="535457"/>
                </a:lnTo>
                <a:lnTo>
                  <a:pt x="144195" y="535457"/>
                </a:lnTo>
                <a:lnTo>
                  <a:pt x="144767" y="548157"/>
                </a:lnTo>
                <a:lnTo>
                  <a:pt x="144475" y="560857"/>
                </a:lnTo>
                <a:lnTo>
                  <a:pt x="145503" y="560857"/>
                </a:lnTo>
                <a:lnTo>
                  <a:pt x="150152" y="573557"/>
                </a:lnTo>
                <a:lnTo>
                  <a:pt x="156400" y="573557"/>
                </a:lnTo>
                <a:lnTo>
                  <a:pt x="152323" y="586257"/>
                </a:lnTo>
                <a:lnTo>
                  <a:pt x="158699" y="586257"/>
                </a:lnTo>
                <a:lnTo>
                  <a:pt x="165481" y="573557"/>
                </a:lnTo>
                <a:lnTo>
                  <a:pt x="177914" y="573557"/>
                </a:lnTo>
                <a:lnTo>
                  <a:pt x="170522" y="586257"/>
                </a:lnTo>
                <a:lnTo>
                  <a:pt x="167233" y="586257"/>
                </a:lnTo>
                <a:lnTo>
                  <a:pt x="164820" y="598957"/>
                </a:lnTo>
                <a:lnTo>
                  <a:pt x="159893" y="598957"/>
                </a:lnTo>
                <a:lnTo>
                  <a:pt x="166865" y="611657"/>
                </a:lnTo>
                <a:lnTo>
                  <a:pt x="169545" y="611657"/>
                </a:lnTo>
                <a:lnTo>
                  <a:pt x="175590" y="598957"/>
                </a:lnTo>
                <a:lnTo>
                  <a:pt x="177025" y="611657"/>
                </a:lnTo>
                <a:lnTo>
                  <a:pt x="179654" y="611657"/>
                </a:lnTo>
                <a:lnTo>
                  <a:pt x="179070" y="624357"/>
                </a:lnTo>
                <a:lnTo>
                  <a:pt x="199428" y="624357"/>
                </a:lnTo>
                <a:lnTo>
                  <a:pt x="205244" y="624357"/>
                </a:lnTo>
                <a:lnTo>
                  <a:pt x="209892" y="611657"/>
                </a:lnTo>
                <a:lnTo>
                  <a:pt x="211048" y="624357"/>
                </a:lnTo>
                <a:lnTo>
                  <a:pt x="219189" y="611657"/>
                </a:lnTo>
                <a:lnTo>
                  <a:pt x="212217" y="624357"/>
                </a:lnTo>
                <a:lnTo>
                  <a:pt x="213956" y="624357"/>
                </a:lnTo>
                <a:lnTo>
                  <a:pt x="212801" y="637057"/>
                </a:lnTo>
                <a:lnTo>
                  <a:pt x="197675" y="637057"/>
                </a:lnTo>
                <a:lnTo>
                  <a:pt x="199428" y="624357"/>
                </a:lnTo>
                <a:lnTo>
                  <a:pt x="192697" y="637057"/>
                </a:lnTo>
                <a:lnTo>
                  <a:pt x="182562" y="637057"/>
                </a:lnTo>
                <a:lnTo>
                  <a:pt x="183146" y="649757"/>
                </a:lnTo>
                <a:lnTo>
                  <a:pt x="205524" y="649757"/>
                </a:lnTo>
                <a:lnTo>
                  <a:pt x="199402" y="662457"/>
                </a:lnTo>
                <a:lnTo>
                  <a:pt x="209308" y="662457"/>
                </a:lnTo>
                <a:lnTo>
                  <a:pt x="213474" y="675157"/>
                </a:lnTo>
                <a:lnTo>
                  <a:pt x="219481" y="662457"/>
                </a:lnTo>
                <a:lnTo>
                  <a:pt x="224193" y="662457"/>
                </a:lnTo>
                <a:lnTo>
                  <a:pt x="224421" y="675157"/>
                </a:lnTo>
                <a:lnTo>
                  <a:pt x="217449" y="675157"/>
                </a:lnTo>
                <a:lnTo>
                  <a:pt x="222821" y="687857"/>
                </a:lnTo>
                <a:lnTo>
                  <a:pt x="234315" y="687857"/>
                </a:lnTo>
                <a:lnTo>
                  <a:pt x="232562" y="700557"/>
                </a:lnTo>
                <a:lnTo>
                  <a:pt x="239064" y="700557"/>
                </a:lnTo>
                <a:lnTo>
                  <a:pt x="242671" y="713257"/>
                </a:lnTo>
                <a:lnTo>
                  <a:pt x="244424" y="713257"/>
                </a:lnTo>
                <a:lnTo>
                  <a:pt x="245351" y="725957"/>
                </a:lnTo>
                <a:lnTo>
                  <a:pt x="251167" y="725957"/>
                </a:lnTo>
                <a:lnTo>
                  <a:pt x="250583" y="738657"/>
                </a:lnTo>
                <a:lnTo>
                  <a:pt x="256400" y="725957"/>
                </a:lnTo>
                <a:lnTo>
                  <a:pt x="272465" y="725957"/>
                </a:lnTo>
                <a:lnTo>
                  <a:pt x="278130" y="738657"/>
                </a:lnTo>
                <a:lnTo>
                  <a:pt x="278498" y="738657"/>
                </a:lnTo>
                <a:lnTo>
                  <a:pt x="275005" y="751357"/>
                </a:lnTo>
                <a:lnTo>
                  <a:pt x="278460" y="751357"/>
                </a:lnTo>
                <a:lnTo>
                  <a:pt x="285178" y="738657"/>
                </a:lnTo>
                <a:lnTo>
                  <a:pt x="291871" y="738657"/>
                </a:lnTo>
                <a:lnTo>
                  <a:pt x="289547" y="751357"/>
                </a:lnTo>
                <a:lnTo>
                  <a:pt x="297688" y="751357"/>
                </a:lnTo>
                <a:lnTo>
                  <a:pt x="305828" y="764057"/>
                </a:lnTo>
                <a:lnTo>
                  <a:pt x="308724" y="764057"/>
                </a:lnTo>
                <a:lnTo>
                  <a:pt x="306400" y="776757"/>
                </a:lnTo>
                <a:lnTo>
                  <a:pt x="324561" y="776757"/>
                </a:lnTo>
                <a:lnTo>
                  <a:pt x="322897" y="789457"/>
                </a:lnTo>
                <a:lnTo>
                  <a:pt x="321995" y="789457"/>
                </a:lnTo>
                <a:lnTo>
                  <a:pt x="322681" y="802157"/>
                </a:lnTo>
                <a:lnTo>
                  <a:pt x="323850" y="802157"/>
                </a:lnTo>
                <a:lnTo>
                  <a:pt x="334314" y="789457"/>
                </a:lnTo>
                <a:lnTo>
                  <a:pt x="338378" y="789457"/>
                </a:lnTo>
                <a:lnTo>
                  <a:pt x="331406" y="802157"/>
                </a:lnTo>
                <a:lnTo>
                  <a:pt x="342455" y="789457"/>
                </a:lnTo>
                <a:lnTo>
                  <a:pt x="336054" y="802157"/>
                </a:lnTo>
                <a:lnTo>
                  <a:pt x="350596" y="802157"/>
                </a:lnTo>
                <a:lnTo>
                  <a:pt x="347687" y="814857"/>
                </a:lnTo>
                <a:lnTo>
                  <a:pt x="355422" y="814857"/>
                </a:lnTo>
                <a:lnTo>
                  <a:pt x="353644" y="827557"/>
                </a:lnTo>
                <a:lnTo>
                  <a:pt x="356984" y="827557"/>
                </a:lnTo>
                <a:lnTo>
                  <a:pt x="360476" y="814857"/>
                </a:lnTo>
                <a:lnTo>
                  <a:pt x="362216" y="814857"/>
                </a:lnTo>
                <a:lnTo>
                  <a:pt x="360476" y="827557"/>
                </a:lnTo>
                <a:lnTo>
                  <a:pt x="371525" y="827557"/>
                </a:lnTo>
                <a:lnTo>
                  <a:pt x="366293" y="840257"/>
                </a:lnTo>
                <a:lnTo>
                  <a:pt x="385254" y="840257"/>
                </a:lnTo>
                <a:lnTo>
                  <a:pt x="391871" y="852957"/>
                </a:lnTo>
                <a:lnTo>
                  <a:pt x="390702" y="840257"/>
                </a:lnTo>
                <a:lnTo>
                  <a:pt x="398272" y="827557"/>
                </a:lnTo>
                <a:lnTo>
                  <a:pt x="401167" y="827557"/>
                </a:lnTo>
                <a:lnTo>
                  <a:pt x="395935" y="840257"/>
                </a:lnTo>
                <a:lnTo>
                  <a:pt x="403504" y="827557"/>
                </a:lnTo>
                <a:lnTo>
                  <a:pt x="405828" y="827557"/>
                </a:lnTo>
                <a:lnTo>
                  <a:pt x="398843" y="840257"/>
                </a:lnTo>
                <a:lnTo>
                  <a:pt x="401167" y="840257"/>
                </a:lnTo>
                <a:lnTo>
                  <a:pt x="399427" y="852957"/>
                </a:lnTo>
                <a:lnTo>
                  <a:pt x="398703" y="852957"/>
                </a:lnTo>
                <a:lnTo>
                  <a:pt x="400265" y="865657"/>
                </a:lnTo>
                <a:lnTo>
                  <a:pt x="404660" y="852957"/>
                </a:lnTo>
                <a:lnTo>
                  <a:pt x="403504" y="865657"/>
                </a:lnTo>
                <a:lnTo>
                  <a:pt x="425005" y="865657"/>
                </a:lnTo>
                <a:lnTo>
                  <a:pt x="429666" y="852957"/>
                </a:lnTo>
                <a:lnTo>
                  <a:pt x="431406" y="865657"/>
                </a:lnTo>
                <a:lnTo>
                  <a:pt x="436638" y="852957"/>
                </a:lnTo>
                <a:lnTo>
                  <a:pt x="440131" y="852957"/>
                </a:lnTo>
                <a:lnTo>
                  <a:pt x="443039" y="865657"/>
                </a:lnTo>
                <a:lnTo>
                  <a:pt x="454088" y="865657"/>
                </a:lnTo>
                <a:lnTo>
                  <a:pt x="458152" y="852957"/>
                </a:lnTo>
                <a:lnTo>
                  <a:pt x="455244" y="865657"/>
                </a:lnTo>
                <a:lnTo>
                  <a:pt x="461645" y="865657"/>
                </a:lnTo>
                <a:lnTo>
                  <a:pt x="455828" y="878357"/>
                </a:lnTo>
                <a:lnTo>
                  <a:pt x="466293" y="878357"/>
                </a:lnTo>
                <a:lnTo>
                  <a:pt x="478497" y="865657"/>
                </a:lnTo>
                <a:lnTo>
                  <a:pt x="489470" y="865657"/>
                </a:lnTo>
                <a:lnTo>
                  <a:pt x="493077" y="878357"/>
                </a:lnTo>
                <a:lnTo>
                  <a:pt x="496519" y="878357"/>
                </a:lnTo>
                <a:lnTo>
                  <a:pt x="500049" y="891057"/>
                </a:lnTo>
                <a:lnTo>
                  <a:pt x="516293" y="891057"/>
                </a:lnTo>
                <a:lnTo>
                  <a:pt x="519785" y="878357"/>
                </a:lnTo>
                <a:lnTo>
                  <a:pt x="527926" y="878357"/>
                </a:lnTo>
                <a:lnTo>
                  <a:pt x="519785" y="891057"/>
                </a:lnTo>
                <a:lnTo>
                  <a:pt x="549427" y="891057"/>
                </a:lnTo>
                <a:lnTo>
                  <a:pt x="551180" y="903757"/>
                </a:lnTo>
                <a:lnTo>
                  <a:pt x="561644" y="903757"/>
                </a:lnTo>
                <a:lnTo>
                  <a:pt x="562800" y="903757"/>
                </a:lnTo>
                <a:lnTo>
                  <a:pt x="563384" y="903757"/>
                </a:lnTo>
                <a:lnTo>
                  <a:pt x="564553" y="897407"/>
                </a:lnTo>
                <a:lnTo>
                  <a:pt x="566293" y="891057"/>
                </a:lnTo>
                <a:lnTo>
                  <a:pt x="565137" y="894232"/>
                </a:lnTo>
                <a:lnTo>
                  <a:pt x="565708" y="891057"/>
                </a:lnTo>
                <a:lnTo>
                  <a:pt x="566293" y="891057"/>
                </a:lnTo>
                <a:lnTo>
                  <a:pt x="570941" y="891057"/>
                </a:lnTo>
                <a:lnTo>
                  <a:pt x="570369" y="903757"/>
                </a:lnTo>
                <a:lnTo>
                  <a:pt x="568617" y="903757"/>
                </a:lnTo>
                <a:lnTo>
                  <a:pt x="566293" y="916457"/>
                </a:lnTo>
                <a:lnTo>
                  <a:pt x="564553" y="916457"/>
                </a:lnTo>
                <a:lnTo>
                  <a:pt x="565137" y="929157"/>
                </a:lnTo>
                <a:lnTo>
                  <a:pt x="570966" y="929157"/>
                </a:lnTo>
                <a:lnTo>
                  <a:pt x="580834" y="916457"/>
                </a:lnTo>
                <a:lnTo>
                  <a:pt x="588518" y="916457"/>
                </a:lnTo>
                <a:lnTo>
                  <a:pt x="587806" y="929157"/>
                </a:lnTo>
                <a:lnTo>
                  <a:pt x="586638" y="929157"/>
                </a:lnTo>
                <a:lnTo>
                  <a:pt x="590130" y="941857"/>
                </a:lnTo>
                <a:lnTo>
                  <a:pt x="593623" y="941857"/>
                </a:lnTo>
                <a:lnTo>
                  <a:pt x="597687" y="954557"/>
                </a:lnTo>
                <a:lnTo>
                  <a:pt x="607580" y="954557"/>
                </a:lnTo>
                <a:lnTo>
                  <a:pt x="604672" y="967257"/>
                </a:lnTo>
                <a:lnTo>
                  <a:pt x="608736" y="967257"/>
                </a:lnTo>
                <a:lnTo>
                  <a:pt x="609841" y="979957"/>
                </a:lnTo>
                <a:lnTo>
                  <a:pt x="617461" y="979957"/>
                </a:lnTo>
                <a:lnTo>
                  <a:pt x="618045" y="992657"/>
                </a:lnTo>
                <a:lnTo>
                  <a:pt x="624433" y="979957"/>
                </a:lnTo>
                <a:lnTo>
                  <a:pt x="623849" y="992657"/>
                </a:lnTo>
                <a:lnTo>
                  <a:pt x="634314" y="979957"/>
                </a:lnTo>
                <a:lnTo>
                  <a:pt x="631990" y="992657"/>
                </a:lnTo>
                <a:lnTo>
                  <a:pt x="646531" y="992657"/>
                </a:lnTo>
                <a:lnTo>
                  <a:pt x="640295" y="1005357"/>
                </a:lnTo>
                <a:lnTo>
                  <a:pt x="645947" y="1005357"/>
                </a:lnTo>
                <a:lnTo>
                  <a:pt x="648271" y="1018057"/>
                </a:lnTo>
                <a:lnTo>
                  <a:pt x="665403" y="1018057"/>
                </a:lnTo>
                <a:lnTo>
                  <a:pt x="660488" y="1030757"/>
                </a:lnTo>
                <a:lnTo>
                  <a:pt x="680250" y="1030757"/>
                </a:lnTo>
                <a:lnTo>
                  <a:pt x="688771" y="1043457"/>
                </a:lnTo>
                <a:lnTo>
                  <a:pt x="699960" y="1043457"/>
                </a:lnTo>
                <a:lnTo>
                  <a:pt x="704672" y="1056157"/>
                </a:lnTo>
                <a:lnTo>
                  <a:pt x="703046" y="1056157"/>
                </a:lnTo>
                <a:lnTo>
                  <a:pt x="708228" y="1068857"/>
                </a:lnTo>
                <a:lnTo>
                  <a:pt x="718629" y="1068857"/>
                </a:lnTo>
                <a:lnTo>
                  <a:pt x="718045" y="1081557"/>
                </a:lnTo>
                <a:lnTo>
                  <a:pt x="723277" y="1068857"/>
                </a:lnTo>
                <a:lnTo>
                  <a:pt x="726401" y="1068857"/>
                </a:lnTo>
                <a:lnTo>
                  <a:pt x="733590" y="1056157"/>
                </a:lnTo>
                <a:lnTo>
                  <a:pt x="738619" y="1056157"/>
                </a:lnTo>
                <a:lnTo>
                  <a:pt x="738022" y="1068857"/>
                </a:lnTo>
                <a:lnTo>
                  <a:pt x="736460" y="1068857"/>
                </a:lnTo>
                <a:lnTo>
                  <a:pt x="734898" y="1070889"/>
                </a:lnTo>
                <a:lnTo>
                  <a:pt x="734898" y="1081557"/>
                </a:lnTo>
                <a:lnTo>
                  <a:pt x="736066" y="1081557"/>
                </a:lnTo>
                <a:lnTo>
                  <a:pt x="739559" y="1068857"/>
                </a:lnTo>
                <a:lnTo>
                  <a:pt x="743623" y="1081557"/>
                </a:lnTo>
                <a:lnTo>
                  <a:pt x="770369" y="1081557"/>
                </a:lnTo>
                <a:lnTo>
                  <a:pt x="771537" y="1094257"/>
                </a:lnTo>
                <a:lnTo>
                  <a:pt x="774433" y="1106957"/>
                </a:lnTo>
                <a:lnTo>
                  <a:pt x="783158" y="1094257"/>
                </a:lnTo>
                <a:lnTo>
                  <a:pt x="783742" y="1106957"/>
                </a:lnTo>
                <a:lnTo>
                  <a:pt x="785482" y="1106957"/>
                </a:lnTo>
                <a:lnTo>
                  <a:pt x="784910" y="1094257"/>
                </a:lnTo>
                <a:lnTo>
                  <a:pt x="792467" y="1094257"/>
                </a:lnTo>
                <a:lnTo>
                  <a:pt x="794791" y="1081557"/>
                </a:lnTo>
                <a:lnTo>
                  <a:pt x="796531" y="1094257"/>
                </a:lnTo>
                <a:lnTo>
                  <a:pt x="799439" y="1094257"/>
                </a:lnTo>
                <a:lnTo>
                  <a:pt x="796531" y="1106957"/>
                </a:lnTo>
                <a:lnTo>
                  <a:pt x="800608" y="1094257"/>
                </a:lnTo>
                <a:lnTo>
                  <a:pt x="805256" y="1094257"/>
                </a:lnTo>
                <a:lnTo>
                  <a:pt x="803516" y="1106957"/>
                </a:lnTo>
                <a:lnTo>
                  <a:pt x="811072" y="1106957"/>
                </a:lnTo>
                <a:lnTo>
                  <a:pt x="808012" y="1116482"/>
                </a:lnTo>
                <a:lnTo>
                  <a:pt x="812812" y="1106957"/>
                </a:lnTo>
                <a:lnTo>
                  <a:pt x="812812" y="1119657"/>
                </a:lnTo>
                <a:lnTo>
                  <a:pt x="814260" y="1119657"/>
                </a:lnTo>
                <a:lnTo>
                  <a:pt x="816597" y="1106957"/>
                </a:lnTo>
                <a:lnTo>
                  <a:pt x="818045" y="1119657"/>
                </a:lnTo>
                <a:lnTo>
                  <a:pt x="831418" y="1119657"/>
                </a:lnTo>
                <a:lnTo>
                  <a:pt x="827887" y="1132357"/>
                </a:lnTo>
                <a:lnTo>
                  <a:pt x="844410" y="1132357"/>
                </a:lnTo>
                <a:lnTo>
                  <a:pt x="850023" y="1145057"/>
                </a:lnTo>
                <a:lnTo>
                  <a:pt x="849439" y="1132357"/>
                </a:lnTo>
                <a:lnTo>
                  <a:pt x="854887" y="1132357"/>
                </a:lnTo>
                <a:lnTo>
                  <a:pt x="854925" y="1145057"/>
                </a:lnTo>
                <a:lnTo>
                  <a:pt x="852932" y="1145057"/>
                </a:lnTo>
                <a:lnTo>
                  <a:pt x="856564" y="1157757"/>
                </a:lnTo>
                <a:lnTo>
                  <a:pt x="861936" y="1157757"/>
                </a:lnTo>
                <a:lnTo>
                  <a:pt x="868629" y="1145057"/>
                </a:lnTo>
                <a:lnTo>
                  <a:pt x="876185" y="1145057"/>
                </a:lnTo>
                <a:lnTo>
                  <a:pt x="872693" y="1157757"/>
                </a:lnTo>
                <a:lnTo>
                  <a:pt x="888390" y="1157757"/>
                </a:lnTo>
                <a:lnTo>
                  <a:pt x="886650" y="1170457"/>
                </a:lnTo>
                <a:lnTo>
                  <a:pt x="900023" y="1170457"/>
                </a:lnTo>
                <a:lnTo>
                  <a:pt x="906424" y="1157757"/>
                </a:lnTo>
                <a:lnTo>
                  <a:pt x="905256" y="1157757"/>
                </a:lnTo>
                <a:lnTo>
                  <a:pt x="907580" y="1145057"/>
                </a:lnTo>
                <a:lnTo>
                  <a:pt x="910488" y="1145057"/>
                </a:lnTo>
                <a:lnTo>
                  <a:pt x="908164" y="1157757"/>
                </a:lnTo>
                <a:lnTo>
                  <a:pt x="913396" y="1157757"/>
                </a:lnTo>
                <a:lnTo>
                  <a:pt x="912812" y="1170457"/>
                </a:lnTo>
                <a:lnTo>
                  <a:pt x="911656" y="1170457"/>
                </a:lnTo>
                <a:lnTo>
                  <a:pt x="908164" y="1183157"/>
                </a:lnTo>
                <a:lnTo>
                  <a:pt x="919213" y="1183157"/>
                </a:lnTo>
                <a:lnTo>
                  <a:pt x="922121" y="1170457"/>
                </a:lnTo>
                <a:lnTo>
                  <a:pt x="921537" y="1170457"/>
                </a:lnTo>
                <a:lnTo>
                  <a:pt x="924445" y="1157757"/>
                </a:lnTo>
                <a:lnTo>
                  <a:pt x="924445" y="1170457"/>
                </a:lnTo>
                <a:lnTo>
                  <a:pt x="930986" y="1170457"/>
                </a:lnTo>
                <a:lnTo>
                  <a:pt x="934478" y="1157757"/>
                </a:lnTo>
                <a:lnTo>
                  <a:pt x="936650" y="1170457"/>
                </a:lnTo>
                <a:lnTo>
                  <a:pt x="937234" y="1170457"/>
                </a:lnTo>
                <a:lnTo>
                  <a:pt x="941298" y="1157757"/>
                </a:lnTo>
                <a:lnTo>
                  <a:pt x="943051" y="1170457"/>
                </a:lnTo>
                <a:lnTo>
                  <a:pt x="941298" y="1170457"/>
                </a:lnTo>
                <a:lnTo>
                  <a:pt x="940142" y="1183157"/>
                </a:lnTo>
                <a:lnTo>
                  <a:pt x="943051" y="1183157"/>
                </a:lnTo>
                <a:lnTo>
                  <a:pt x="946531" y="1195857"/>
                </a:lnTo>
                <a:lnTo>
                  <a:pt x="953909" y="1183157"/>
                </a:lnTo>
                <a:lnTo>
                  <a:pt x="961097" y="1183157"/>
                </a:lnTo>
                <a:lnTo>
                  <a:pt x="959332" y="1195857"/>
                </a:lnTo>
                <a:lnTo>
                  <a:pt x="960488" y="1195857"/>
                </a:lnTo>
                <a:lnTo>
                  <a:pt x="958748" y="1208557"/>
                </a:lnTo>
                <a:lnTo>
                  <a:pt x="961593" y="1195857"/>
                </a:lnTo>
                <a:lnTo>
                  <a:pt x="962812" y="1208557"/>
                </a:lnTo>
                <a:lnTo>
                  <a:pt x="964476" y="1208557"/>
                </a:lnTo>
                <a:lnTo>
                  <a:pt x="968629" y="1195857"/>
                </a:lnTo>
                <a:lnTo>
                  <a:pt x="967473" y="1208557"/>
                </a:lnTo>
                <a:lnTo>
                  <a:pt x="968629" y="1208557"/>
                </a:lnTo>
                <a:lnTo>
                  <a:pt x="969505" y="1202207"/>
                </a:lnTo>
                <a:lnTo>
                  <a:pt x="970368" y="1195857"/>
                </a:lnTo>
                <a:lnTo>
                  <a:pt x="976769" y="1195857"/>
                </a:lnTo>
                <a:lnTo>
                  <a:pt x="981417" y="1208557"/>
                </a:lnTo>
                <a:lnTo>
                  <a:pt x="990727" y="1208557"/>
                </a:lnTo>
                <a:lnTo>
                  <a:pt x="996251" y="1195857"/>
                </a:lnTo>
                <a:lnTo>
                  <a:pt x="1005357" y="1195857"/>
                </a:lnTo>
                <a:lnTo>
                  <a:pt x="1009916" y="1183157"/>
                </a:lnTo>
                <a:lnTo>
                  <a:pt x="1011656" y="1183157"/>
                </a:lnTo>
                <a:lnTo>
                  <a:pt x="1011072" y="1195857"/>
                </a:lnTo>
                <a:lnTo>
                  <a:pt x="1006424" y="1195857"/>
                </a:lnTo>
                <a:lnTo>
                  <a:pt x="1008164" y="1208557"/>
                </a:lnTo>
                <a:lnTo>
                  <a:pt x="1011072" y="1208557"/>
                </a:lnTo>
                <a:lnTo>
                  <a:pt x="1015149" y="1195857"/>
                </a:lnTo>
                <a:lnTo>
                  <a:pt x="1013396" y="1208557"/>
                </a:lnTo>
                <a:lnTo>
                  <a:pt x="1016304" y="1208557"/>
                </a:lnTo>
                <a:lnTo>
                  <a:pt x="1018628" y="1195857"/>
                </a:lnTo>
                <a:lnTo>
                  <a:pt x="1016304" y="1195857"/>
                </a:lnTo>
                <a:lnTo>
                  <a:pt x="1021537" y="1183157"/>
                </a:lnTo>
                <a:lnTo>
                  <a:pt x="1031138" y="1195857"/>
                </a:lnTo>
                <a:lnTo>
                  <a:pt x="1059916" y="1195857"/>
                </a:lnTo>
                <a:lnTo>
                  <a:pt x="1056386" y="1208557"/>
                </a:lnTo>
                <a:lnTo>
                  <a:pt x="1053515" y="1221257"/>
                </a:lnTo>
                <a:lnTo>
                  <a:pt x="1052385" y="1233957"/>
                </a:lnTo>
                <a:lnTo>
                  <a:pt x="1054100" y="1246657"/>
                </a:lnTo>
                <a:lnTo>
                  <a:pt x="1061656" y="1233957"/>
                </a:lnTo>
                <a:lnTo>
                  <a:pt x="1061656" y="1246657"/>
                </a:lnTo>
                <a:lnTo>
                  <a:pt x="1063980" y="1246657"/>
                </a:lnTo>
                <a:lnTo>
                  <a:pt x="1071829" y="1235227"/>
                </a:lnTo>
                <a:lnTo>
                  <a:pt x="1071537" y="1233957"/>
                </a:lnTo>
                <a:lnTo>
                  <a:pt x="1072705" y="1233957"/>
                </a:lnTo>
                <a:lnTo>
                  <a:pt x="1076198" y="1233957"/>
                </a:lnTo>
                <a:lnTo>
                  <a:pt x="1076769" y="1246657"/>
                </a:lnTo>
                <a:lnTo>
                  <a:pt x="1092530" y="1246657"/>
                </a:lnTo>
                <a:lnTo>
                  <a:pt x="1091895" y="1259357"/>
                </a:lnTo>
                <a:lnTo>
                  <a:pt x="1093635" y="1246657"/>
                </a:lnTo>
                <a:lnTo>
                  <a:pt x="1099629" y="1246657"/>
                </a:lnTo>
                <a:lnTo>
                  <a:pt x="1102499" y="1259357"/>
                </a:lnTo>
                <a:lnTo>
                  <a:pt x="1106030" y="1259357"/>
                </a:lnTo>
                <a:lnTo>
                  <a:pt x="1105839" y="1272057"/>
                </a:lnTo>
                <a:lnTo>
                  <a:pt x="1110754" y="1259357"/>
                </a:lnTo>
                <a:lnTo>
                  <a:pt x="1127937" y="1259357"/>
                </a:lnTo>
                <a:lnTo>
                  <a:pt x="1129677" y="1272057"/>
                </a:lnTo>
                <a:lnTo>
                  <a:pt x="1132001" y="1259357"/>
                </a:lnTo>
                <a:lnTo>
                  <a:pt x="1135126" y="1246657"/>
                </a:lnTo>
                <a:lnTo>
                  <a:pt x="1142136" y="1246657"/>
                </a:lnTo>
                <a:lnTo>
                  <a:pt x="1140371" y="1259357"/>
                </a:lnTo>
                <a:lnTo>
                  <a:pt x="1145374" y="1259357"/>
                </a:lnTo>
                <a:lnTo>
                  <a:pt x="1145374" y="1246657"/>
                </a:lnTo>
                <a:lnTo>
                  <a:pt x="1146479" y="1259357"/>
                </a:lnTo>
                <a:lnTo>
                  <a:pt x="1147584" y="1259357"/>
                </a:lnTo>
                <a:lnTo>
                  <a:pt x="1147699" y="1272057"/>
                </a:lnTo>
                <a:lnTo>
                  <a:pt x="1149540" y="1259357"/>
                </a:lnTo>
                <a:lnTo>
                  <a:pt x="1156639" y="1259357"/>
                </a:lnTo>
                <a:lnTo>
                  <a:pt x="1156716" y="1272057"/>
                </a:lnTo>
                <a:lnTo>
                  <a:pt x="1161072" y="1272057"/>
                </a:lnTo>
                <a:lnTo>
                  <a:pt x="1160500" y="1259357"/>
                </a:lnTo>
                <a:lnTo>
                  <a:pt x="1165656" y="1259357"/>
                </a:lnTo>
                <a:lnTo>
                  <a:pt x="1165098" y="1272057"/>
                </a:lnTo>
                <a:lnTo>
                  <a:pt x="1169212" y="1272057"/>
                </a:lnTo>
                <a:lnTo>
                  <a:pt x="1173289" y="1259357"/>
                </a:lnTo>
                <a:lnTo>
                  <a:pt x="1176782" y="1259357"/>
                </a:lnTo>
                <a:lnTo>
                  <a:pt x="1175613" y="1272057"/>
                </a:lnTo>
                <a:lnTo>
                  <a:pt x="1179804" y="1259357"/>
                </a:lnTo>
                <a:lnTo>
                  <a:pt x="1193634" y="1259357"/>
                </a:lnTo>
                <a:lnTo>
                  <a:pt x="1193634" y="1246657"/>
                </a:lnTo>
                <a:lnTo>
                  <a:pt x="1194219" y="1233957"/>
                </a:lnTo>
                <a:lnTo>
                  <a:pt x="1197711" y="1233957"/>
                </a:lnTo>
                <a:lnTo>
                  <a:pt x="1197127" y="1246657"/>
                </a:lnTo>
                <a:lnTo>
                  <a:pt x="1195844" y="1246657"/>
                </a:lnTo>
                <a:lnTo>
                  <a:pt x="1194803" y="1259357"/>
                </a:lnTo>
                <a:lnTo>
                  <a:pt x="1200035" y="1246657"/>
                </a:lnTo>
                <a:lnTo>
                  <a:pt x="1205852" y="1233957"/>
                </a:lnTo>
                <a:lnTo>
                  <a:pt x="1208747" y="1246657"/>
                </a:lnTo>
                <a:lnTo>
                  <a:pt x="1204899" y="1246657"/>
                </a:lnTo>
                <a:lnTo>
                  <a:pt x="1203109" y="1259357"/>
                </a:lnTo>
                <a:lnTo>
                  <a:pt x="1197317" y="1259357"/>
                </a:lnTo>
                <a:lnTo>
                  <a:pt x="1197711" y="1272057"/>
                </a:lnTo>
                <a:lnTo>
                  <a:pt x="1204683" y="1284757"/>
                </a:lnTo>
                <a:lnTo>
                  <a:pt x="1206423" y="1272057"/>
                </a:lnTo>
                <a:lnTo>
                  <a:pt x="1215148" y="1272057"/>
                </a:lnTo>
                <a:lnTo>
                  <a:pt x="1213408" y="1259357"/>
                </a:lnTo>
                <a:lnTo>
                  <a:pt x="1223581" y="1259357"/>
                </a:lnTo>
                <a:lnTo>
                  <a:pt x="1225943" y="1272057"/>
                </a:lnTo>
                <a:lnTo>
                  <a:pt x="1230261" y="1272057"/>
                </a:lnTo>
                <a:lnTo>
                  <a:pt x="1231874" y="1259357"/>
                </a:lnTo>
                <a:lnTo>
                  <a:pt x="1238986" y="1259357"/>
                </a:lnTo>
                <a:lnTo>
                  <a:pt x="1236662" y="1272057"/>
                </a:lnTo>
                <a:lnTo>
                  <a:pt x="1240434" y="1272057"/>
                </a:lnTo>
                <a:lnTo>
                  <a:pt x="1242479" y="1259357"/>
                </a:lnTo>
                <a:lnTo>
                  <a:pt x="1243634" y="1272057"/>
                </a:lnTo>
                <a:lnTo>
                  <a:pt x="1247559" y="1272057"/>
                </a:lnTo>
                <a:lnTo>
                  <a:pt x="1248702" y="1259357"/>
                </a:lnTo>
                <a:lnTo>
                  <a:pt x="1250619" y="1259357"/>
                </a:lnTo>
                <a:lnTo>
                  <a:pt x="1251191" y="1272057"/>
                </a:lnTo>
                <a:lnTo>
                  <a:pt x="1256969" y="1272057"/>
                </a:lnTo>
                <a:lnTo>
                  <a:pt x="1262900" y="1259357"/>
                </a:lnTo>
                <a:lnTo>
                  <a:pt x="1273289" y="1259357"/>
                </a:lnTo>
                <a:lnTo>
                  <a:pt x="1275029" y="1272057"/>
                </a:lnTo>
                <a:lnTo>
                  <a:pt x="1308176" y="1272057"/>
                </a:lnTo>
                <a:lnTo>
                  <a:pt x="1311668" y="1259357"/>
                </a:lnTo>
                <a:lnTo>
                  <a:pt x="1312824" y="1259357"/>
                </a:lnTo>
                <a:lnTo>
                  <a:pt x="1316316" y="1259357"/>
                </a:lnTo>
                <a:lnTo>
                  <a:pt x="1317282" y="1269885"/>
                </a:lnTo>
                <a:lnTo>
                  <a:pt x="1321955" y="1259357"/>
                </a:lnTo>
                <a:lnTo>
                  <a:pt x="1346542" y="1259357"/>
                </a:lnTo>
                <a:lnTo>
                  <a:pt x="1348346" y="1246657"/>
                </a:lnTo>
                <a:lnTo>
                  <a:pt x="1381429" y="1246657"/>
                </a:lnTo>
                <a:lnTo>
                  <a:pt x="1387246" y="1259357"/>
                </a:lnTo>
                <a:lnTo>
                  <a:pt x="1388960" y="1246657"/>
                </a:lnTo>
                <a:lnTo>
                  <a:pt x="1405851" y="1246657"/>
                </a:lnTo>
                <a:lnTo>
                  <a:pt x="1409484" y="1259357"/>
                </a:lnTo>
                <a:lnTo>
                  <a:pt x="1418640" y="1259357"/>
                </a:lnTo>
                <a:lnTo>
                  <a:pt x="1417485" y="1246657"/>
                </a:lnTo>
                <a:lnTo>
                  <a:pt x="1420393" y="1246657"/>
                </a:lnTo>
                <a:lnTo>
                  <a:pt x="1422717" y="1259357"/>
                </a:lnTo>
                <a:lnTo>
                  <a:pt x="1425041" y="1246657"/>
                </a:lnTo>
                <a:lnTo>
                  <a:pt x="1429689" y="1259357"/>
                </a:lnTo>
                <a:lnTo>
                  <a:pt x="1432013" y="1246657"/>
                </a:lnTo>
                <a:lnTo>
                  <a:pt x="1439722" y="1246657"/>
                </a:lnTo>
                <a:lnTo>
                  <a:pt x="1441894" y="1259357"/>
                </a:lnTo>
                <a:lnTo>
                  <a:pt x="1451203" y="1246657"/>
                </a:lnTo>
                <a:lnTo>
                  <a:pt x="1451762" y="1246657"/>
                </a:lnTo>
                <a:lnTo>
                  <a:pt x="1452943" y="1259357"/>
                </a:lnTo>
                <a:lnTo>
                  <a:pt x="1455851" y="1259357"/>
                </a:lnTo>
                <a:lnTo>
                  <a:pt x="1454696" y="1246657"/>
                </a:lnTo>
                <a:lnTo>
                  <a:pt x="1469224" y="1246657"/>
                </a:lnTo>
                <a:lnTo>
                  <a:pt x="1469809" y="1259357"/>
                </a:lnTo>
                <a:lnTo>
                  <a:pt x="1474457" y="1259357"/>
                </a:lnTo>
                <a:lnTo>
                  <a:pt x="1478534" y="1246657"/>
                </a:lnTo>
                <a:lnTo>
                  <a:pt x="1491322" y="1246657"/>
                </a:lnTo>
                <a:lnTo>
                  <a:pt x="1488414" y="1233957"/>
                </a:lnTo>
                <a:lnTo>
                  <a:pt x="1490738" y="1221257"/>
                </a:lnTo>
                <a:lnTo>
                  <a:pt x="1491640" y="1224076"/>
                </a:lnTo>
                <a:lnTo>
                  <a:pt x="1491907" y="1221257"/>
                </a:lnTo>
                <a:lnTo>
                  <a:pt x="1495386" y="1221257"/>
                </a:lnTo>
                <a:lnTo>
                  <a:pt x="1497711" y="1233957"/>
                </a:lnTo>
                <a:lnTo>
                  <a:pt x="1496555" y="1246657"/>
                </a:lnTo>
                <a:lnTo>
                  <a:pt x="1499463" y="1233957"/>
                </a:lnTo>
                <a:lnTo>
                  <a:pt x="1500619" y="1233957"/>
                </a:lnTo>
                <a:lnTo>
                  <a:pt x="1500035" y="1246657"/>
                </a:lnTo>
                <a:lnTo>
                  <a:pt x="1520977" y="1246657"/>
                </a:lnTo>
                <a:lnTo>
                  <a:pt x="1523873" y="1233957"/>
                </a:lnTo>
                <a:lnTo>
                  <a:pt x="1531442" y="1233957"/>
                </a:lnTo>
                <a:lnTo>
                  <a:pt x="1528533" y="1221257"/>
                </a:lnTo>
                <a:lnTo>
                  <a:pt x="1554695" y="1221257"/>
                </a:lnTo>
                <a:lnTo>
                  <a:pt x="1555851" y="1221257"/>
                </a:lnTo>
                <a:lnTo>
                  <a:pt x="1555407" y="1219835"/>
                </a:lnTo>
                <a:lnTo>
                  <a:pt x="1561084" y="1208557"/>
                </a:lnTo>
                <a:lnTo>
                  <a:pt x="1559928" y="1221257"/>
                </a:lnTo>
                <a:lnTo>
                  <a:pt x="1569224" y="1221257"/>
                </a:lnTo>
                <a:lnTo>
                  <a:pt x="1576781" y="1208557"/>
                </a:lnTo>
                <a:lnTo>
                  <a:pt x="1574457" y="1208557"/>
                </a:lnTo>
                <a:lnTo>
                  <a:pt x="1572717" y="1195857"/>
                </a:lnTo>
                <a:lnTo>
                  <a:pt x="1577365" y="1195857"/>
                </a:lnTo>
                <a:lnTo>
                  <a:pt x="1578533" y="1208557"/>
                </a:lnTo>
                <a:lnTo>
                  <a:pt x="1581696" y="1195857"/>
                </a:lnTo>
                <a:lnTo>
                  <a:pt x="1586458" y="1195857"/>
                </a:lnTo>
                <a:lnTo>
                  <a:pt x="1592186" y="1208557"/>
                </a:lnTo>
                <a:lnTo>
                  <a:pt x="1614576" y="1208557"/>
                </a:lnTo>
                <a:lnTo>
                  <a:pt x="1619808" y="1195857"/>
                </a:lnTo>
                <a:lnTo>
                  <a:pt x="1640827" y="1195857"/>
                </a:lnTo>
                <a:lnTo>
                  <a:pt x="1644815" y="1183157"/>
                </a:lnTo>
                <a:lnTo>
                  <a:pt x="1655343" y="1195857"/>
                </a:lnTo>
                <a:lnTo>
                  <a:pt x="1663204" y="1195857"/>
                </a:lnTo>
                <a:lnTo>
                  <a:pt x="1670735" y="1183157"/>
                </a:lnTo>
                <a:lnTo>
                  <a:pt x="1677365" y="1183157"/>
                </a:lnTo>
                <a:lnTo>
                  <a:pt x="1676793" y="1170457"/>
                </a:lnTo>
                <a:lnTo>
                  <a:pt x="1679117" y="1176807"/>
                </a:lnTo>
                <a:lnTo>
                  <a:pt x="1679117" y="1170457"/>
                </a:lnTo>
                <a:lnTo>
                  <a:pt x="1739582" y="1170457"/>
                </a:lnTo>
                <a:lnTo>
                  <a:pt x="1741195" y="1157757"/>
                </a:lnTo>
                <a:lnTo>
                  <a:pt x="1738490" y="1145057"/>
                </a:lnTo>
                <a:lnTo>
                  <a:pt x="1743075" y="1145057"/>
                </a:lnTo>
                <a:lnTo>
                  <a:pt x="1746554" y="1157757"/>
                </a:lnTo>
                <a:lnTo>
                  <a:pt x="1748307" y="1145057"/>
                </a:lnTo>
                <a:lnTo>
                  <a:pt x="1762836" y="1145057"/>
                </a:lnTo>
                <a:lnTo>
                  <a:pt x="1769821" y="1132357"/>
                </a:lnTo>
                <a:lnTo>
                  <a:pt x="1776209" y="1132357"/>
                </a:lnTo>
                <a:lnTo>
                  <a:pt x="1779701" y="1119657"/>
                </a:lnTo>
                <a:lnTo>
                  <a:pt x="1780286" y="1132357"/>
                </a:lnTo>
                <a:lnTo>
                  <a:pt x="1787982" y="1132357"/>
                </a:lnTo>
                <a:lnTo>
                  <a:pt x="1788706" y="1119657"/>
                </a:lnTo>
                <a:lnTo>
                  <a:pt x="1790750" y="1119657"/>
                </a:lnTo>
                <a:lnTo>
                  <a:pt x="1793659" y="1132357"/>
                </a:lnTo>
                <a:lnTo>
                  <a:pt x="1796135" y="1132357"/>
                </a:lnTo>
                <a:lnTo>
                  <a:pt x="1796923" y="1119657"/>
                </a:lnTo>
                <a:lnTo>
                  <a:pt x="1809927" y="1119657"/>
                </a:lnTo>
                <a:lnTo>
                  <a:pt x="1809356" y="1106957"/>
                </a:lnTo>
                <a:lnTo>
                  <a:pt x="1819313" y="1106957"/>
                </a:lnTo>
                <a:lnTo>
                  <a:pt x="1821484" y="1094257"/>
                </a:lnTo>
                <a:lnTo>
                  <a:pt x="1825015" y="1094257"/>
                </a:lnTo>
                <a:lnTo>
                  <a:pt x="1829701" y="1106957"/>
                </a:lnTo>
                <a:lnTo>
                  <a:pt x="1832648" y="1094257"/>
                </a:lnTo>
                <a:lnTo>
                  <a:pt x="1838426" y="1094257"/>
                </a:lnTo>
                <a:lnTo>
                  <a:pt x="1840750" y="1106957"/>
                </a:lnTo>
                <a:lnTo>
                  <a:pt x="1844230" y="1094257"/>
                </a:lnTo>
                <a:lnTo>
                  <a:pt x="1845398" y="1094257"/>
                </a:lnTo>
                <a:lnTo>
                  <a:pt x="1840166" y="1081557"/>
                </a:lnTo>
                <a:lnTo>
                  <a:pt x="1848307" y="1094257"/>
                </a:lnTo>
                <a:lnTo>
                  <a:pt x="1849462" y="1094257"/>
                </a:lnTo>
                <a:lnTo>
                  <a:pt x="1851799" y="1081557"/>
                </a:lnTo>
                <a:lnTo>
                  <a:pt x="1864791" y="1081557"/>
                </a:lnTo>
                <a:lnTo>
                  <a:pt x="1868868" y="1068857"/>
                </a:lnTo>
                <a:lnTo>
                  <a:pt x="1873275" y="1056157"/>
                </a:lnTo>
                <a:lnTo>
                  <a:pt x="1880425" y="1056157"/>
                </a:lnTo>
                <a:lnTo>
                  <a:pt x="1878101" y="1068857"/>
                </a:lnTo>
                <a:lnTo>
                  <a:pt x="1881428" y="1068857"/>
                </a:lnTo>
                <a:lnTo>
                  <a:pt x="1882749" y="1056157"/>
                </a:lnTo>
                <a:lnTo>
                  <a:pt x="1885175" y="1056157"/>
                </a:lnTo>
                <a:lnTo>
                  <a:pt x="1890750" y="1043457"/>
                </a:lnTo>
                <a:lnTo>
                  <a:pt x="1894243" y="1043457"/>
                </a:lnTo>
                <a:lnTo>
                  <a:pt x="1893658" y="1056157"/>
                </a:lnTo>
                <a:lnTo>
                  <a:pt x="1898535" y="1056157"/>
                </a:lnTo>
                <a:lnTo>
                  <a:pt x="1904199" y="1043457"/>
                </a:lnTo>
                <a:lnTo>
                  <a:pt x="1909521" y="1043457"/>
                </a:lnTo>
                <a:lnTo>
                  <a:pt x="1912835" y="1030757"/>
                </a:lnTo>
                <a:lnTo>
                  <a:pt x="1909089" y="1030757"/>
                </a:lnTo>
                <a:lnTo>
                  <a:pt x="1906524" y="1018057"/>
                </a:lnTo>
                <a:lnTo>
                  <a:pt x="1904923" y="1018057"/>
                </a:lnTo>
                <a:lnTo>
                  <a:pt x="1902955" y="1005357"/>
                </a:lnTo>
                <a:lnTo>
                  <a:pt x="1909114" y="1018057"/>
                </a:lnTo>
                <a:lnTo>
                  <a:pt x="1917915" y="1018057"/>
                </a:lnTo>
                <a:lnTo>
                  <a:pt x="1922462" y="1026147"/>
                </a:lnTo>
                <a:lnTo>
                  <a:pt x="1923313" y="1030757"/>
                </a:lnTo>
                <a:lnTo>
                  <a:pt x="1924469" y="1030757"/>
                </a:lnTo>
                <a:lnTo>
                  <a:pt x="1923910" y="1028725"/>
                </a:lnTo>
                <a:lnTo>
                  <a:pt x="1925053" y="1030757"/>
                </a:lnTo>
                <a:lnTo>
                  <a:pt x="1930285" y="1030757"/>
                </a:lnTo>
                <a:lnTo>
                  <a:pt x="1923313" y="1018057"/>
                </a:lnTo>
                <a:lnTo>
                  <a:pt x="1930285" y="1018057"/>
                </a:lnTo>
                <a:lnTo>
                  <a:pt x="1927961" y="1005357"/>
                </a:lnTo>
                <a:lnTo>
                  <a:pt x="1933778" y="1005357"/>
                </a:lnTo>
                <a:lnTo>
                  <a:pt x="1934933" y="1018057"/>
                </a:lnTo>
                <a:lnTo>
                  <a:pt x="1936102" y="1018057"/>
                </a:lnTo>
                <a:lnTo>
                  <a:pt x="1938388" y="1005357"/>
                </a:lnTo>
                <a:lnTo>
                  <a:pt x="1939150" y="1005357"/>
                </a:lnTo>
                <a:lnTo>
                  <a:pt x="1941004" y="992657"/>
                </a:lnTo>
                <a:lnTo>
                  <a:pt x="1946567" y="992657"/>
                </a:lnTo>
                <a:lnTo>
                  <a:pt x="1950783" y="1005357"/>
                </a:lnTo>
                <a:lnTo>
                  <a:pt x="1961680" y="1005357"/>
                </a:lnTo>
                <a:lnTo>
                  <a:pt x="1955863" y="992657"/>
                </a:lnTo>
                <a:lnTo>
                  <a:pt x="1959356" y="992657"/>
                </a:lnTo>
                <a:lnTo>
                  <a:pt x="1955863" y="979957"/>
                </a:lnTo>
                <a:lnTo>
                  <a:pt x="1959940" y="979957"/>
                </a:lnTo>
                <a:lnTo>
                  <a:pt x="1950046" y="967257"/>
                </a:lnTo>
                <a:lnTo>
                  <a:pt x="1972729" y="967257"/>
                </a:lnTo>
                <a:lnTo>
                  <a:pt x="1977961" y="979957"/>
                </a:lnTo>
                <a:lnTo>
                  <a:pt x="1980285" y="979957"/>
                </a:lnTo>
                <a:lnTo>
                  <a:pt x="1978901" y="967257"/>
                </a:lnTo>
                <a:lnTo>
                  <a:pt x="1982000" y="967257"/>
                </a:lnTo>
                <a:lnTo>
                  <a:pt x="1980285" y="954557"/>
                </a:lnTo>
                <a:lnTo>
                  <a:pt x="1981454" y="954557"/>
                </a:lnTo>
                <a:lnTo>
                  <a:pt x="1986102" y="967257"/>
                </a:lnTo>
                <a:lnTo>
                  <a:pt x="1987257" y="967257"/>
                </a:lnTo>
                <a:lnTo>
                  <a:pt x="1982609" y="954557"/>
                </a:lnTo>
                <a:lnTo>
                  <a:pt x="1986102" y="954557"/>
                </a:lnTo>
                <a:lnTo>
                  <a:pt x="1987257" y="967257"/>
                </a:lnTo>
                <a:lnTo>
                  <a:pt x="1990864" y="967257"/>
                </a:lnTo>
                <a:lnTo>
                  <a:pt x="1987486" y="954557"/>
                </a:lnTo>
                <a:lnTo>
                  <a:pt x="1996567" y="954557"/>
                </a:lnTo>
                <a:lnTo>
                  <a:pt x="1995398" y="941857"/>
                </a:lnTo>
                <a:lnTo>
                  <a:pt x="2003539" y="941857"/>
                </a:lnTo>
                <a:lnTo>
                  <a:pt x="2007743" y="954557"/>
                </a:lnTo>
                <a:lnTo>
                  <a:pt x="2013750" y="954557"/>
                </a:lnTo>
                <a:lnTo>
                  <a:pt x="2015820" y="941857"/>
                </a:lnTo>
                <a:lnTo>
                  <a:pt x="2018449" y="941857"/>
                </a:lnTo>
                <a:lnTo>
                  <a:pt x="2023313" y="929157"/>
                </a:lnTo>
                <a:lnTo>
                  <a:pt x="2040750" y="929157"/>
                </a:lnTo>
                <a:lnTo>
                  <a:pt x="2040750" y="916457"/>
                </a:lnTo>
                <a:lnTo>
                  <a:pt x="2059355" y="916457"/>
                </a:lnTo>
                <a:lnTo>
                  <a:pt x="2057031" y="903757"/>
                </a:lnTo>
                <a:lnTo>
                  <a:pt x="2066683" y="903757"/>
                </a:lnTo>
                <a:lnTo>
                  <a:pt x="2070188" y="891057"/>
                </a:lnTo>
                <a:lnTo>
                  <a:pt x="2085517" y="891057"/>
                </a:lnTo>
                <a:lnTo>
                  <a:pt x="2089010" y="878357"/>
                </a:lnTo>
                <a:lnTo>
                  <a:pt x="2087270" y="878357"/>
                </a:lnTo>
                <a:lnTo>
                  <a:pt x="2086102" y="869899"/>
                </a:lnTo>
                <a:lnTo>
                  <a:pt x="2086102" y="878357"/>
                </a:lnTo>
                <a:lnTo>
                  <a:pt x="2078545" y="878357"/>
                </a:lnTo>
                <a:lnTo>
                  <a:pt x="2076221" y="865657"/>
                </a:lnTo>
                <a:lnTo>
                  <a:pt x="2077377" y="865657"/>
                </a:lnTo>
                <a:lnTo>
                  <a:pt x="2086102" y="878357"/>
                </a:lnTo>
                <a:lnTo>
                  <a:pt x="2086102" y="869899"/>
                </a:lnTo>
                <a:lnTo>
                  <a:pt x="2085517" y="865657"/>
                </a:lnTo>
                <a:lnTo>
                  <a:pt x="2089010" y="865657"/>
                </a:lnTo>
                <a:lnTo>
                  <a:pt x="2086686" y="852957"/>
                </a:lnTo>
                <a:lnTo>
                  <a:pt x="2089594" y="852957"/>
                </a:lnTo>
                <a:lnTo>
                  <a:pt x="2095576" y="863015"/>
                </a:lnTo>
                <a:lnTo>
                  <a:pt x="2094242" y="852957"/>
                </a:lnTo>
                <a:lnTo>
                  <a:pt x="2097151" y="852957"/>
                </a:lnTo>
                <a:lnTo>
                  <a:pt x="2097735" y="865657"/>
                </a:lnTo>
                <a:lnTo>
                  <a:pt x="2114016" y="865657"/>
                </a:lnTo>
                <a:lnTo>
                  <a:pt x="2108314" y="852957"/>
                </a:lnTo>
                <a:lnTo>
                  <a:pt x="2109432" y="852957"/>
                </a:lnTo>
                <a:lnTo>
                  <a:pt x="2111972" y="840257"/>
                </a:lnTo>
                <a:lnTo>
                  <a:pt x="2114486" y="840257"/>
                </a:lnTo>
                <a:lnTo>
                  <a:pt x="2116912" y="852957"/>
                </a:lnTo>
                <a:lnTo>
                  <a:pt x="2137854" y="852957"/>
                </a:lnTo>
                <a:lnTo>
                  <a:pt x="2134946" y="840257"/>
                </a:lnTo>
                <a:lnTo>
                  <a:pt x="2137270" y="840257"/>
                </a:lnTo>
                <a:lnTo>
                  <a:pt x="2149005" y="840257"/>
                </a:lnTo>
                <a:lnTo>
                  <a:pt x="2149475" y="827557"/>
                </a:lnTo>
                <a:lnTo>
                  <a:pt x="2148471" y="827557"/>
                </a:lnTo>
                <a:lnTo>
                  <a:pt x="2146211" y="814857"/>
                </a:lnTo>
                <a:lnTo>
                  <a:pt x="2143836" y="802157"/>
                </a:lnTo>
                <a:lnTo>
                  <a:pt x="2148319" y="802157"/>
                </a:lnTo>
                <a:lnTo>
                  <a:pt x="2150059" y="814857"/>
                </a:lnTo>
                <a:lnTo>
                  <a:pt x="2157615" y="814857"/>
                </a:lnTo>
                <a:lnTo>
                  <a:pt x="2157031" y="802157"/>
                </a:lnTo>
                <a:lnTo>
                  <a:pt x="2158784" y="802157"/>
                </a:lnTo>
                <a:lnTo>
                  <a:pt x="2151215" y="789457"/>
                </a:lnTo>
                <a:lnTo>
                  <a:pt x="2180869" y="764057"/>
                </a:lnTo>
                <a:lnTo>
                  <a:pt x="2189188" y="776757"/>
                </a:lnTo>
                <a:lnTo>
                  <a:pt x="2197658" y="776757"/>
                </a:lnTo>
                <a:lnTo>
                  <a:pt x="2206460" y="789457"/>
                </a:lnTo>
                <a:lnTo>
                  <a:pt x="2215756" y="789457"/>
                </a:lnTo>
                <a:lnTo>
                  <a:pt x="2211692" y="776757"/>
                </a:lnTo>
                <a:lnTo>
                  <a:pt x="2218664" y="789457"/>
                </a:lnTo>
                <a:lnTo>
                  <a:pt x="2219248" y="789457"/>
                </a:lnTo>
                <a:lnTo>
                  <a:pt x="2217128" y="777900"/>
                </a:lnTo>
                <a:lnTo>
                  <a:pt x="2216340" y="776757"/>
                </a:lnTo>
                <a:lnTo>
                  <a:pt x="2216924" y="776757"/>
                </a:lnTo>
                <a:lnTo>
                  <a:pt x="2216340" y="764057"/>
                </a:lnTo>
                <a:lnTo>
                  <a:pt x="2223897" y="764057"/>
                </a:lnTo>
                <a:lnTo>
                  <a:pt x="2227961" y="776757"/>
                </a:lnTo>
                <a:lnTo>
                  <a:pt x="2225065" y="764057"/>
                </a:lnTo>
                <a:lnTo>
                  <a:pt x="2228545" y="776757"/>
                </a:lnTo>
                <a:lnTo>
                  <a:pt x="2230869" y="776757"/>
                </a:lnTo>
                <a:lnTo>
                  <a:pt x="2228545" y="764057"/>
                </a:lnTo>
                <a:lnTo>
                  <a:pt x="2241918" y="764057"/>
                </a:lnTo>
                <a:lnTo>
                  <a:pt x="2237854" y="751357"/>
                </a:lnTo>
                <a:lnTo>
                  <a:pt x="2252916" y="751357"/>
                </a:lnTo>
                <a:lnTo>
                  <a:pt x="2261108" y="764057"/>
                </a:lnTo>
                <a:lnTo>
                  <a:pt x="2256752" y="751357"/>
                </a:lnTo>
                <a:lnTo>
                  <a:pt x="2257691" y="751357"/>
                </a:lnTo>
                <a:lnTo>
                  <a:pt x="2260041" y="738657"/>
                </a:lnTo>
                <a:lnTo>
                  <a:pt x="2267280" y="738657"/>
                </a:lnTo>
                <a:lnTo>
                  <a:pt x="2263864" y="725957"/>
                </a:lnTo>
                <a:lnTo>
                  <a:pt x="2261539" y="725957"/>
                </a:lnTo>
                <a:lnTo>
                  <a:pt x="2258784" y="713257"/>
                </a:lnTo>
                <a:lnTo>
                  <a:pt x="2266327" y="725957"/>
                </a:lnTo>
                <a:lnTo>
                  <a:pt x="2270696" y="725957"/>
                </a:lnTo>
                <a:lnTo>
                  <a:pt x="2274646" y="738657"/>
                </a:lnTo>
                <a:lnTo>
                  <a:pt x="2276424" y="738657"/>
                </a:lnTo>
                <a:lnTo>
                  <a:pt x="2274481" y="725957"/>
                </a:lnTo>
                <a:lnTo>
                  <a:pt x="2277097" y="725957"/>
                </a:lnTo>
                <a:lnTo>
                  <a:pt x="2278126" y="713257"/>
                </a:lnTo>
                <a:lnTo>
                  <a:pt x="2286114" y="713257"/>
                </a:lnTo>
                <a:lnTo>
                  <a:pt x="2289594" y="725957"/>
                </a:lnTo>
                <a:lnTo>
                  <a:pt x="2289200" y="717270"/>
                </a:lnTo>
                <a:lnTo>
                  <a:pt x="2287498" y="713257"/>
                </a:lnTo>
                <a:lnTo>
                  <a:pt x="2289010" y="713257"/>
                </a:lnTo>
                <a:lnTo>
                  <a:pt x="2298319" y="713257"/>
                </a:lnTo>
                <a:lnTo>
                  <a:pt x="2290762" y="700557"/>
                </a:lnTo>
                <a:lnTo>
                  <a:pt x="2298395" y="700557"/>
                </a:lnTo>
                <a:lnTo>
                  <a:pt x="2300109" y="687857"/>
                </a:lnTo>
                <a:lnTo>
                  <a:pt x="2300643" y="687857"/>
                </a:lnTo>
                <a:lnTo>
                  <a:pt x="2299474" y="685317"/>
                </a:lnTo>
                <a:lnTo>
                  <a:pt x="2299474" y="675157"/>
                </a:lnTo>
                <a:lnTo>
                  <a:pt x="2298242" y="672172"/>
                </a:lnTo>
                <a:lnTo>
                  <a:pt x="2298242" y="682612"/>
                </a:lnTo>
                <a:lnTo>
                  <a:pt x="2294826" y="675157"/>
                </a:lnTo>
                <a:lnTo>
                  <a:pt x="2296477" y="675157"/>
                </a:lnTo>
                <a:lnTo>
                  <a:pt x="2298242" y="682612"/>
                </a:lnTo>
                <a:lnTo>
                  <a:pt x="2298242" y="672172"/>
                </a:lnTo>
                <a:lnTo>
                  <a:pt x="2294242" y="662457"/>
                </a:lnTo>
                <a:lnTo>
                  <a:pt x="2299474" y="662457"/>
                </a:lnTo>
                <a:lnTo>
                  <a:pt x="2303729" y="675157"/>
                </a:lnTo>
                <a:lnTo>
                  <a:pt x="2302383" y="675157"/>
                </a:lnTo>
                <a:lnTo>
                  <a:pt x="2309749" y="687857"/>
                </a:lnTo>
                <a:lnTo>
                  <a:pt x="2318664" y="687857"/>
                </a:lnTo>
                <a:lnTo>
                  <a:pt x="2325649" y="675157"/>
                </a:lnTo>
                <a:lnTo>
                  <a:pt x="2317508" y="675157"/>
                </a:lnTo>
                <a:lnTo>
                  <a:pt x="2312847" y="662457"/>
                </a:lnTo>
                <a:lnTo>
                  <a:pt x="2325357" y="662457"/>
                </a:lnTo>
                <a:lnTo>
                  <a:pt x="2333942" y="675157"/>
                </a:lnTo>
                <a:lnTo>
                  <a:pt x="2334361" y="662457"/>
                </a:lnTo>
                <a:lnTo>
                  <a:pt x="2329586" y="662457"/>
                </a:lnTo>
                <a:lnTo>
                  <a:pt x="2324912" y="649757"/>
                </a:lnTo>
                <a:lnTo>
                  <a:pt x="2326805" y="649757"/>
                </a:lnTo>
                <a:lnTo>
                  <a:pt x="2336685" y="662457"/>
                </a:lnTo>
                <a:lnTo>
                  <a:pt x="2336990" y="649757"/>
                </a:lnTo>
                <a:lnTo>
                  <a:pt x="2338438" y="649757"/>
                </a:lnTo>
                <a:lnTo>
                  <a:pt x="2335733" y="639927"/>
                </a:lnTo>
                <a:lnTo>
                  <a:pt x="2336457" y="649757"/>
                </a:lnTo>
                <a:lnTo>
                  <a:pt x="2331047" y="649757"/>
                </a:lnTo>
                <a:lnTo>
                  <a:pt x="2334945" y="637057"/>
                </a:lnTo>
                <a:lnTo>
                  <a:pt x="2335733" y="639927"/>
                </a:lnTo>
                <a:lnTo>
                  <a:pt x="2335530" y="637057"/>
                </a:lnTo>
                <a:lnTo>
                  <a:pt x="2345994" y="649757"/>
                </a:lnTo>
                <a:lnTo>
                  <a:pt x="2347442" y="637057"/>
                </a:lnTo>
                <a:lnTo>
                  <a:pt x="2348611" y="624357"/>
                </a:lnTo>
                <a:lnTo>
                  <a:pt x="2364016" y="624357"/>
                </a:lnTo>
                <a:lnTo>
                  <a:pt x="2368664" y="611657"/>
                </a:lnTo>
                <a:lnTo>
                  <a:pt x="2386114" y="611657"/>
                </a:lnTo>
                <a:lnTo>
                  <a:pt x="2379713" y="598957"/>
                </a:lnTo>
                <a:lnTo>
                  <a:pt x="2377973" y="598957"/>
                </a:lnTo>
                <a:lnTo>
                  <a:pt x="2378557" y="586257"/>
                </a:lnTo>
                <a:lnTo>
                  <a:pt x="2384945" y="598957"/>
                </a:lnTo>
                <a:lnTo>
                  <a:pt x="2386698" y="598957"/>
                </a:lnTo>
                <a:lnTo>
                  <a:pt x="2384717" y="586257"/>
                </a:lnTo>
                <a:lnTo>
                  <a:pt x="2388158" y="573557"/>
                </a:lnTo>
                <a:lnTo>
                  <a:pt x="2398598" y="573557"/>
                </a:lnTo>
                <a:lnTo>
                  <a:pt x="2394547" y="560857"/>
                </a:lnTo>
                <a:lnTo>
                  <a:pt x="2402675" y="560857"/>
                </a:lnTo>
                <a:lnTo>
                  <a:pt x="2407983" y="548157"/>
                </a:lnTo>
                <a:lnTo>
                  <a:pt x="2414714" y="548157"/>
                </a:lnTo>
                <a:lnTo>
                  <a:pt x="2425649" y="535457"/>
                </a:lnTo>
                <a:lnTo>
                  <a:pt x="2425433" y="535457"/>
                </a:lnTo>
                <a:lnTo>
                  <a:pt x="2427198" y="522757"/>
                </a:lnTo>
                <a:lnTo>
                  <a:pt x="2449487" y="522757"/>
                </a:lnTo>
                <a:lnTo>
                  <a:pt x="2437854" y="510057"/>
                </a:lnTo>
                <a:lnTo>
                  <a:pt x="2445994" y="510057"/>
                </a:lnTo>
                <a:lnTo>
                  <a:pt x="2445474" y="507225"/>
                </a:lnTo>
                <a:lnTo>
                  <a:pt x="2439606" y="497357"/>
                </a:lnTo>
                <a:lnTo>
                  <a:pt x="2444572" y="502285"/>
                </a:lnTo>
                <a:lnTo>
                  <a:pt x="2443670" y="497357"/>
                </a:lnTo>
                <a:lnTo>
                  <a:pt x="2461691" y="497357"/>
                </a:lnTo>
                <a:lnTo>
                  <a:pt x="2459952" y="484657"/>
                </a:lnTo>
                <a:lnTo>
                  <a:pt x="2462860" y="484657"/>
                </a:lnTo>
                <a:lnTo>
                  <a:pt x="2463444" y="497357"/>
                </a:lnTo>
                <a:lnTo>
                  <a:pt x="2470416" y="497357"/>
                </a:lnTo>
                <a:lnTo>
                  <a:pt x="2468092" y="484657"/>
                </a:lnTo>
                <a:lnTo>
                  <a:pt x="2473325" y="484657"/>
                </a:lnTo>
                <a:lnTo>
                  <a:pt x="2473909" y="471957"/>
                </a:lnTo>
                <a:lnTo>
                  <a:pt x="2480297" y="484657"/>
                </a:lnTo>
                <a:lnTo>
                  <a:pt x="2484082" y="471957"/>
                </a:lnTo>
                <a:lnTo>
                  <a:pt x="2486545" y="471957"/>
                </a:lnTo>
                <a:lnTo>
                  <a:pt x="2488806" y="459257"/>
                </a:lnTo>
                <a:lnTo>
                  <a:pt x="2487282" y="459257"/>
                </a:lnTo>
                <a:lnTo>
                  <a:pt x="2486698" y="459257"/>
                </a:lnTo>
                <a:lnTo>
                  <a:pt x="2482050" y="453898"/>
                </a:lnTo>
                <a:lnTo>
                  <a:pt x="2482050" y="459257"/>
                </a:lnTo>
                <a:lnTo>
                  <a:pt x="2476881" y="447967"/>
                </a:lnTo>
                <a:lnTo>
                  <a:pt x="2475649" y="446557"/>
                </a:lnTo>
                <a:lnTo>
                  <a:pt x="2476233" y="446557"/>
                </a:lnTo>
                <a:lnTo>
                  <a:pt x="2482050" y="446557"/>
                </a:lnTo>
                <a:lnTo>
                  <a:pt x="2489022" y="446557"/>
                </a:lnTo>
                <a:lnTo>
                  <a:pt x="2491346" y="459257"/>
                </a:lnTo>
                <a:lnTo>
                  <a:pt x="2490178" y="446557"/>
                </a:lnTo>
                <a:lnTo>
                  <a:pt x="2494254" y="446557"/>
                </a:lnTo>
                <a:lnTo>
                  <a:pt x="2498318" y="459257"/>
                </a:lnTo>
                <a:lnTo>
                  <a:pt x="2498229" y="446557"/>
                </a:lnTo>
                <a:lnTo>
                  <a:pt x="2511691" y="446557"/>
                </a:lnTo>
                <a:lnTo>
                  <a:pt x="2510536" y="433857"/>
                </a:lnTo>
                <a:lnTo>
                  <a:pt x="2514015" y="433857"/>
                </a:lnTo>
                <a:lnTo>
                  <a:pt x="2505303" y="421157"/>
                </a:lnTo>
                <a:lnTo>
                  <a:pt x="2508783" y="421157"/>
                </a:lnTo>
                <a:lnTo>
                  <a:pt x="2502979" y="408457"/>
                </a:lnTo>
                <a:lnTo>
                  <a:pt x="2521585" y="408457"/>
                </a:lnTo>
                <a:lnTo>
                  <a:pt x="2519248" y="395757"/>
                </a:lnTo>
                <a:lnTo>
                  <a:pt x="2528557" y="395757"/>
                </a:lnTo>
                <a:lnTo>
                  <a:pt x="2529141" y="383057"/>
                </a:lnTo>
                <a:lnTo>
                  <a:pt x="2527973" y="383057"/>
                </a:lnTo>
                <a:lnTo>
                  <a:pt x="2523909" y="370357"/>
                </a:lnTo>
                <a:lnTo>
                  <a:pt x="2532151" y="370357"/>
                </a:lnTo>
                <a:lnTo>
                  <a:pt x="2544038" y="357657"/>
                </a:lnTo>
                <a:lnTo>
                  <a:pt x="2554732" y="357657"/>
                </a:lnTo>
                <a:lnTo>
                  <a:pt x="2554135" y="344957"/>
                </a:lnTo>
                <a:lnTo>
                  <a:pt x="2554719" y="344957"/>
                </a:lnTo>
                <a:lnTo>
                  <a:pt x="2550071" y="332257"/>
                </a:lnTo>
                <a:lnTo>
                  <a:pt x="2553563" y="332257"/>
                </a:lnTo>
                <a:lnTo>
                  <a:pt x="2555303" y="344957"/>
                </a:lnTo>
                <a:lnTo>
                  <a:pt x="2561691" y="344957"/>
                </a:lnTo>
                <a:lnTo>
                  <a:pt x="2559240" y="332257"/>
                </a:lnTo>
                <a:lnTo>
                  <a:pt x="2566517" y="332257"/>
                </a:lnTo>
                <a:lnTo>
                  <a:pt x="2566352" y="319557"/>
                </a:lnTo>
                <a:lnTo>
                  <a:pt x="2579890" y="319557"/>
                </a:lnTo>
                <a:lnTo>
                  <a:pt x="2584005" y="306857"/>
                </a:lnTo>
                <a:lnTo>
                  <a:pt x="2586710" y="306857"/>
                </a:lnTo>
                <a:lnTo>
                  <a:pt x="2595994" y="294157"/>
                </a:lnTo>
                <a:lnTo>
                  <a:pt x="2587282" y="294157"/>
                </a:lnTo>
                <a:lnTo>
                  <a:pt x="2589085" y="281457"/>
                </a:lnTo>
                <a:lnTo>
                  <a:pt x="2592590" y="281457"/>
                </a:lnTo>
                <a:lnTo>
                  <a:pt x="2597505" y="268757"/>
                </a:lnTo>
                <a:lnTo>
                  <a:pt x="2609926" y="268757"/>
                </a:lnTo>
                <a:lnTo>
                  <a:pt x="2616568" y="256057"/>
                </a:lnTo>
                <a:lnTo>
                  <a:pt x="2623096" y="256057"/>
                </a:lnTo>
                <a:lnTo>
                  <a:pt x="2629141" y="243357"/>
                </a:lnTo>
                <a:lnTo>
                  <a:pt x="2626855" y="243357"/>
                </a:lnTo>
                <a:lnTo>
                  <a:pt x="2618676" y="230657"/>
                </a:lnTo>
                <a:lnTo>
                  <a:pt x="2625077" y="230657"/>
                </a:lnTo>
                <a:lnTo>
                  <a:pt x="2628557" y="217957"/>
                </a:lnTo>
                <a:lnTo>
                  <a:pt x="2632633" y="217957"/>
                </a:lnTo>
                <a:lnTo>
                  <a:pt x="2639606" y="205257"/>
                </a:lnTo>
                <a:lnTo>
                  <a:pt x="2637282" y="192557"/>
                </a:lnTo>
                <a:lnTo>
                  <a:pt x="2651810" y="192557"/>
                </a:lnTo>
                <a:lnTo>
                  <a:pt x="2647746" y="179857"/>
                </a:lnTo>
                <a:lnTo>
                  <a:pt x="2654147" y="179857"/>
                </a:lnTo>
                <a:lnTo>
                  <a:pt x="2659951" y="167157"/>
                </a:lnTo>
                <a:lnTo>
                  <a:pt x="2657627" y="167157"/>
                </a:lnTo>
                <a:lnTo>
                  <a:pt x="2650655" y="154457"/>
                </a:lnTo>
                <a:lnTo>
                  <a:pt x="2657271" y="154457"/>
                </a:lnTo>
                <a:lnTo>
                  <a:pt x="2658135" y="141757"/>
                </a:lnTo>
                <a:lnTo>
                  <a:pt x="2666047" y="141757"/>
                </a:lnTo>
                <a:lnTo>
                  <a:pt x="2662859" y="129057"/>
                </a:lnTo>
                <a:lnTo>
                  <a:pt x="2666936" y="141757"/>
                </a:lnTo>
                <a:lnTo>
                  <a:pt x="2668676" y="129057"/>
                </a:lnTo>
                <a:lnTo>
                  <a:pt x="2675077" y="141757"/>
                </a:lnTo>
                <a:lnTo>
                  <a:pt x="2676233" y="129057"/>
                </a:lnTo>
                <a:lnTo>
                  <a:pt x="2674378" y="129057"/>
                </a:lnTo>
                <a:lnTo>
                  <a:pt x="2672969" y="116357"/>
                </a:lnTo>
                <a:lnTo>
                  <a:pt x="2682633" y="116357"/>
                </a:lnTo>
                <a:lnTo>
                  <a:pt x="2680017" y="103657"/>
                </a:lnTo>
                <a:lnTo>
                  <a:pt x="2678265" y="90957"/>
                </a:lnTo>
                <a:lnTo>
                  <a:pt x="2677401" y="78257"/>
                </a:lnTo>
                <a:lnTo>
                  <a:pt x="2683941" y="78257"/>
                </a:lnTo>
                <a:lnTo>
                  <a:pt x="2684272" y="90957"/>
                </a:lnTo>
                <a:lnTo>
                  <a:pt x="2688069" y="90957"/>
                </a:lnTo>
                <a:lnTo>
                  <a:pt x="2684234" y="78257"/>
                </a:lnTo>
                <a:lnTo>
                  <a:pt x="2682354" y="65557"/>
                </a:lnTo>
                <a:lnTo>
                  <a:pt x="2693644" y="65557"/>
                </a:lnTo>
                <a:lnTo>
                  <a:pt x="2696006" y="52857"/>
                </a:lnTo>
                <a:lnTo>
                  <a:pt x="2697924" y="52857"/>
                </a:lnTo>
                <a:lnTo>
                  <a:pt x="2696578" y="40157"/>
                </a:lnTo>
                <a:lnTo>
                  <a:pt x="2682481" y="40157"/>
                </a:lnTo>
                <a:lnTo>
                  <a:pt x="2676893" y="27457"/>
                </a:lnTo>
                <a:lnTo>
                  <a:pt x="2692108" y="27457"/>
                </a:lnTo>
                <a:lnTo>
                  <a:pt x="2704719" y="40157"/>
                </a:lnTo>
                <a:lnTo>
                  <a:pt x="2703563" y="27457"/>
                </a:lnTo>
                <a:lnTo>
                  <a:pt x="2705887" y="2745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17355836" y="3174086"/>
            <a:ext cx="932180" cy="1878330"/>
          </a:xfrm>
          <a:custGeom>
            <a:avLst/>
            <a:gdLst/>
            <a:ahLst/>
            <a:cxnLst/>
            <a:rect l="l" t="t" r="r" b="b"/>
            <a:pathLst>
              <a:path w="932180" h="1878329">
                <a:moveTo>
                  <a:pt x="738944" y="271705"/>
                </a:moveTo>
                <a:lnTo>
                  <a:pt x="698016" y="257605"/>
                </a:lnTo>
                <a:lnTo>
                  <a:pt x="665804" y="228755"/>
                </a:lnTo>
                <a:lnTo>
                  <a:pt x="645725" y="186632"/>
                </a:lnTo>
                <a:lnTo>
                  <a:pt x="642161" y="142073"/>
                </a:lnTo>
                <a:lnTo>
                  <a:pt x="656899" y="98855"/>
                </a:lnTo>
                <a:lnTo>
                  <a:pt x="686251" y="63949"/>
                </a:lnTo>
                <a:lnTo>
                  <a:pt x="726530" y="44329"/>
                </a:lnTo>
                <a:lnTo>
                  <a:pt x="932163" y="0"/>
                </a:lnTo>
                <a:lnTo>
                  <a:pt x="932163" y="237680"/>
                </a:lnTo>
                <a:lnTo>
                  <a:pt x="785168" y="269582"/>
                </a:lnTo>
                <a:lnTo>
                  <a:pt x="738944" y="271705"/>
                </a:lnTo>
                <a:close/>
              </a:path>
              <a:path w="932180" h="1878329">
                <a:moveTo>
                  <a:pt x="932163" y="772311"/>
                </a:moveTo>
                <a:lnTo>
                  <a:pt x="182347" y="769430"/>
                </a:lnTo>
                <a:lnTo>
                  <a:pt x="141252" y="761418"/>
                </a:lnTo>
                <a:lnTo>
                  <a:pt x="106727" y="740200"/>
                </a:lnTo>
                <a:lnTo>
                  <a:pt x="81587" y="708390"/>
                </a:lnTo>
                <a:lnTo>
                  <a:pt x="68648" y="668602"/>
                </a:lnTo>
                <a:lnTo>
                  <a:pt x="70648" y="627495"/>
                </a:lnTo>
                <a:lnTo>
                  <a:pt x="86257" y="589138"/>
                </a:lnTo>
                <a:lnTo>
                  <a:pt x="113799" y="558690"/>
                </a:lnTo>
                <a:lnTo>
                  <a:pt x="151598" y="541316"/>
                </a:lnTo>
                <a:lnTo>
                  <a:pt x="932163" y="373745"/>
                </a:lnTo>
                <a:lnTo>
                  <a:pt x="932163" y="535596"/>
                </a:lnTo>
                <a:lnTo>
                  <a:pt x="184493" y="535596"/>
                </a:lnTo>
                <a:lnTo>
                  <a:pt x="215241" y="762994"/>
                </a:lnTo>
                <a:lnTo>
                  <a:pt x="932163" y="762994"/>
                </a:lnTo>
                <a:lnTo>
                  <a:pt x="932163" y="772311"/>
                </a:lnTo>
                <a:close/>
              </a:path>
              <a:path w="932180" h="1878329">
                <a:moveTo>
                  <a:pt x="932163" y="538789"/>
                </a:moveTo>
                <a:lnTo>
                  <a:pt x="184493" y="535596"/>
                </a:lnTo>
                <a:lnTo>
                  <a:pt x="932163" y="535596"/>
                </a:lnTo>
                <a:lnTo>
                  <a:pt x="932163" y="538789"/>
                </a:lnTo>
                <a:close/>
              </a:path>
              <a:path w="932180" h="1878329">
                <a:moveTo>
                  <a:pt x="932163" y="762994"/>
                </a:moveTo>
                <a:lnTo>
                  <a:pt x="215241" y="762994"/>
                </a:lnTo>
                <a:lnTo>
                  <a:pt x="932163" y="609158"/>
                </a:lnTo>
                <a:lnTo>
                  <a:pt x="932163" y="762994"/>
                </a:lnTo>
                <a:close/>
              </a:path>
              <a:path w="932180" h="1878329">
                <a:moveTo>
                  <a:pt x="932163" y="1434706"/>
                </a:moveTo>
                <a:lnTo>
                  <a:pt x="882797" y="1427550"/>
                </a:lnTo>
                <a:lnTo>
                  <a:pt x="85095" y="1303601"/>
                </a:lnTo>
                <a:lnTo>
                  <a:pt x="24313" y="1262305"/>
                </a:lnTo>
                <a:lnTo>
                  <a:pt x="7061" y="1228182"/>
                </a:lnTo>
                <a:lnTo>
                  <a:pt x="0" y="1192047"/>
                </a:lnTo>
                <a:lnTo>
                  <a:pt x="5754" y="1155310"/>
                </a:lnTo>
                <a:lnTo>
                  <a:pt x="51586" y="1096315"/>
                </a:lnTo>
                <a:lnTo>
                  <a:pt x="135684" y="1067129"/>
                </a:lnTo>
                <a:lnTo>
                  <a:pt x="338510" y="1016081"/>
                </a:lnTo>
                <a:lnTo>
                  <a:pt x="542162" y="968885"/>
                </a:lnTo>
                <a:lnTo>
                  <a:pt x="746739" y="925542"/>
                </a:lnTo>
                <a:lnTo>
                  <a:pt x="932163" y="889785"/>
                </a:lnTo>
                <a:lnTo>
                  <a:pt x="932163" y="1079063"/>
                </a:lnTo>
                <a:lnTo>
                  <a:pt x="147308" y="1079063"/>
                </a:lnTo>
                <a:lnTo>
                  <a:pt x="147308" y="1302171"/>
                </a:lnTo>
                <a:lnTo>
                  <a:pt x="932163" y="1302171"/>
                </a:lnTo>
                <a:lnTo>
                  <a:pt x="932163" y="1434706"/>
                </a:lnTo>
                <a:close/>
              </a:path>
              <a:path w="932180" h="1878329">
                <a:moveTo>
                  <a:pt x="147308" y="1302171"/>
                </a:moveTo>
                <a:lnTo>
                  <a:pt x="147308" y="1079063"/>
                </a:lnTo>
                <a:lnTo>
                  <a:pt x="709696" y="1168178"/>
                </a:lnTo>
                <a:lnTo>
                  <a:pt x="546130" y="1203832"/>
                </a:lnTo>
                <a:lnTo>
                  <a:pt x="396119" y="1238860"/>
                </a:lnTo>
                <a:lnTo>
                  <a:pt x="246640" y="1276087"/>
                </a:lnTo>
                <a:lnTo>
                  <a:pt x="147308" y="1302171"/>
                </a:lnTo>
                <a:close/>
              </a:path>
              <a:path w="932180" h="1878329">
                <a:moveTo>
                  <a:pt x="709696" y="1168178"/>
                </a:moveTo>
                <a:lnTo>
                  <a:pt x="147308" y="1079063"/>
                </a:lnTo>
                <a:lnTo>
                  <a:pt x="932163" y="1079063"/>
                </a:lnTo>
                <a:lnTo>
                  <a:pt x="932163" y="1123602"/>
                </a:lnTo>
                <a:lnTo>
                  <a:pt x="746880" y="1160397"/>
                </a:lnTo>
                <a:lnTo>
                  <a:pt x="709696" y="1168178"/>
                </a:lnTo>
                <a:close/>
              </a:path>
              <a:path w="932180" h="1878329">
                <a:moveTo>
                  <a:pt x="932163" y="1302171"/>
                </a:moveTo>
                <a:lnTo>
                  <a:pt x="147308" y="1302171"/>
                </a:lnTo>
                <a:lnTo>
                  <a:pt x="246640" y="1276087"/>
                </a:lnTo>
                <a:lnTo>
                  <a:pt x="396119" y="1238860"/>
                </a:lnTo>
                <a:lnTo>
                  <a:pt x="546130" y="1203832"/>
                </a:lnTo>
                <a:lnTo>
                  <a:pt x="709696" y="1168178"/>
                </a:lnTo>
                <a:lnTo>
                  <a:pt x="932163" y="1201252"/>
                </a:lnTo>
                <a:lnTo>
                  <a:pt x="932163" y="1302171"/>
                </a:lnTo>
                <a:close/>
              </a:path>
              <a:path w="932180" h="1878329">
                <a:moveTo>
                  <a:pt x="597412" y="1878042"/>
                </a:moveTo>
                <a:lnTo>
                  <a:pt x="556339" y="1864410"/>
                </a:lnTo>
                <a:lnTo>
                  <a:pt x="523311" y="1836567"/>
                </a:lnTo>
                <a:lnTo>
                  <a:pt x="501277" y="1795583"/>
                </a:lnTo>
                <a:lnTo>
                  <a:pt x="497713" y="1751225"/>
                </a:lnTo>
                <a:lnTo>
                  <a:pt x="512450" y="1707806"/>
                </a:lnTo>
                <a:lnTo>
                  <a:pt x="541803" y="1672700"/>
                </a:lnTo>
                <a:lnTo>
                  <a:pt x="582082" y="1653280"/>
                </a:lnTo>
                <a:lnTo>
                  <a:pt x="932163" y="1586809"/>
                </a:lnTo>
                <a:lnTo>
                  <a:pt x="932163" y="1820760"/>
                </a:lnTo>
                <a:lnTo>
                  <a:pt x="643580" y="1876388"/>
                </a:lnTo>
                <a:lnTo>
                  <a:pt x="597412" y="187804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6" name="object 17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21272" y="9119061"/>
            <a:ext cx="2136206" cy="1167130"/>
          </a:xfrm>
          <a:prstGeom prst="rect">
            <a:avLst/>
          </a:prstGeom>
        </p:spPr>
      </p:pic>
      <p:sp>
        <p:nvSpPr>
          <p:cNvPr id="177" name="object 177"/>
          <p:cNvSpPr/>
          <p:nvPr/>
        </p:nvSpPr>
        <p:spPr>
          <a:xfrm>
            <a:off x="17000397" y="0"/>
            <a:ext cx="1287780" cy="2679700"/>
          </a:xfrm>
          <a:custGeom>
            <a:avLst/>
            <a:gdLst/>
            <a:ahLst/>
            <a:cxnLst/>
            <a:rect l="l" t="t" r="r" b="b"/>
            <a:pathLst>
              <a:path w="1287780" h="2679700">
                <a:moveTo>
                  <a:pt x="629291" y="190499"/>
                </a:moveTo>
                <a:lnTo>
                  <a:pt x="606464" y="190499"/>
                </a:lnTo>
                <a:lnTo>
                  <a:pt x="596912" y="177799"/>
                </a:lnTo>
                <a:lnTo>
                  <a:pt x="589593" y="177799"/>
                </a:lnTo>
                <a:lnTo>
                  <a:pt x="583762" y="165099"/>
                </a:lnTo>
                <a:lnTo>
                  <a:pt x="578676" y="152399"/>
                </a:lnTo>
                <a:lnTo>
                  <a:pt x="575078" y="152399"/>
                </a:lnTo>
                <a:lnTo>
                  <a:pt x="573713" y="139699"/>
                </a:lnTo>
                <a:lnTo>
                  <a:pt x="527068" y="139699"/>
                </a:lnTo>
                <a:lnTo>
                  <a:pt x="498287" y="114299"/>
                </a:lnTo>
                <a:lnTo>
                  <a:pt x="475460" y="76199"/>
                </a:lnTo>
                <a:lnTo>
                  <a:pt x="446679" y="38099"/>
                </a:lnTo>
                <a:lnTo>
                  <a:pt x="442213" y="38099"/>
                </a:lnTo>
                <a:lnTo>
                  <a:pt x="440724" y="25399"/>
                </a:lnTo>
                <a:lnTo>
                  <a:pt x="442213" y="12699"/>
                </a:lnTo>
                <a:lnTo>
                  <a:pt x="446840" y="0"/>
                </a:lnTo>
                <a:lnTo>
                  <a:pt x="494317" y="0"/>
                </a:lnTo>
                <a:lnTo>
                  <a:pt x="565774" y="25399"/>
                </a:lnTo>
                <a:lnTo>
                  <a:pt x="619366" y="25399"/>
                </a:lnTo>
                <a:lnTo>
                  <a:pt x="637231" y="63499"/>
                </a:lnTo>
                <a:lnTo>
                  <a:pt x="687846" y="63499"/>
                </a:lnTo>
                <a:lnTo>
                  <a:pt x="685737" y="88899"/>
                </a:lnTo>
                <a:lnTo>
                  <a:pt x="676929" y="101599"/>
                </a:lnTo>
                <a:lnTo>
                  <a:pt x="653854" y="126999"/>
                </a:lnTo>
                <a:lnTo>
                  <a:pt x="635246" y="139699"/>
                </a:lnTo>
                <a:lnTo>
                  <a:pt x="625569" y="165099"/>
                </a:lnTo>
                <a:lnTo>
                  <a:pt x="629291" y="190499"/>
                </a:lnTo>
                <a:close/>
              </a:path>
              <a:path w="1287780" h="2679700">
                <a:moveTo>
                  <a:pt x="619366" y="25399"/>
                </a:moveTo>
                <a:lnTo>
                  <a:pt x="565774" y="25399"/>
                </a:lnTo>
                <a:lnTo>
                  <a:pt x="557735" y="0"/>
                </a:lnTo>
                <a:lnTo>
                  <a:pt x="608729" y="0"/>
                </a:lnTo>
                <a:lnTo>
                  <a:pt x="613412" y="12699"/>
                </a:lnTo>
                <a:lnTo>
                  <a:pt x="619366" y="25399"/>
                </a:lnTo>
                <a:close/>
              </a:path>
              <a:path w="1287780" h="2679700">
                <a:moveTo>
                  <a:pt x="687846" y="63499"/>
                </a:moveTo>
                <a:lnTo>
                  <a:pt x="637231" y="63499"/>
                </a:lnTo>
                <a:lnTo>
                  <a:pt x="668989" y="38099"/>
                </a:lnTo>
                <a:lnTo>
                  <a:pt x="682511" y="50799"/>
                </a:lnTo>
                <a:lnTo>
                  <a:pt x="687846" y="63499"/>
                </a:lnTo>
                <a:close/>
              </a:path>
              <a:path w="1287780" h="2679700">
                <a:moveTo>
                  <a:pt x="843662" y="622299"/>
                </a:moveTo>
                <a:lnTo>
                  <a:pt x="818630" y="584199"/>
                </a:lnTo>
                <a:lnTo>
                  <a:pt x="791613" y="546099"/>
                </a:lnTo>
                <a:lnTo>
                  <a:pt x="763273" y="495299"/>
                </a:lnTo>
                <a:lnTo>
                  <a:pt x="705269" y="419099"/>
                </a:lnTo>
                <a:lnTo>
                  <a:pt x="676929" y="380999"/>
                </a:lnTo>
                <a:lnTo>
                  <a:pt x="623336" y="304799"/>
                </a:lnTo>
                <a:lnTo>
                  <a:pt x="605472" y="292099"/>
                </a:lnTo>
                <a:lnTo>
                  <a:pt x="591205" y="266699"/>
                </a:lnTo>
                <a:lnTo>
                  <a:pt x="586615" y="241299"/>
                </a:lnTo>
                <a:lnTo>
                  <a:pt x="595423" y="215899"/>
                </a:lnTo>
                <a:lnTo>
                  <a:pt x="621351" y="203199"/>
                </a:lnTo>
                <a:lnTo>
                  <a:pt x="629291" y="190499"/>
                </a:lnTo>
                <a:lnTo>
                  <a:pt x="700748" y="165099"/>
                </a:lnTo>
                <a:lnTo>
                  <a:pt x="676929" y="114299"/>
                </a:lnTo>
                <a:lnTo>
                  <a:pt x="748386" y="101599"/>
                </a:lnTo>
                <a:lnTo>
                  <a:pt x="766870" y="152399"/>
                </a:lnTo>
                <a:lnTo>
                  <a:pt x="795031" y="190499"/>
                </a:lnTo>
                <a:lnTo>
                  <a:pt x="811345" y="203199"/>
                </a:lnTo>
                <a:lnTo>
                  <a:pt x="724567" y="203199"/>
                </a:lnTo>
                <a:lnTo>
                  <a:pt x="718612" y="215899"/>
                </a:lnTo>
                <a:lnTo>
                  <a:pt x="712657" y="215899"/>
                </a:lnTo>
                <a:lnTo>
                  <a:pt x="706703" y="228599"/>
                </a:lnTo>
                <a:lnTo>
                  <a:pt x="700748" y="228599"/>
                </a:lnTo>
                <a:lnTo>
                  <a:pt x="708688" y="253999"/>
                </a:lnTo>
                <a:lnTo>
                  <a:pt x="851570" y="253999"/>
                </a:lnTo>
                <a:lnTo>
                  <a:pt x="859541" y="266699"/>
                </a:lnTo>
                <a:lnTo>
                  <a:pt x="780144" y="292099"/>
                </a:lnTo>
                <a:lnTo>
                  <a:pt x="776423" y="317499"/>
                </a:lnTo>
                <a:lnTo>
                  <a:pt x="786099" y="330199"/>
                </a:lnTo>
                <a:lnTo>
                  <a:pt x="804708" y="342899"/>
                </a:lnTo>
                <a:lnTo>
                  <a:pt x="827782" y="355599"/>
                </a:lnTo>
                <a:lnTo>
                  <a:pt x="931184" y="355599"/>
                </a:lnTo>
                <a:lnTo>
                  <a:pt x="935960" y="368299"/>
                </a:lnTo>
                <a:lnTo>
                  <a:pt x="935526" y="380999"/>
                </a:lnTo>
                <a:lnTo>
                  <a:pt x="843662" y="380999"/>
                </a:lnTo>
                <a:lnTo>
                  <a:pt x="915119" y="520699"/>
                </a:lnTo>
                <a:lnTo>
                  <a:pt x="1040251" y="520699"/>
                </a:lnTo>
                <a:lnTo>
                  <a:pt x="1064235" y="546099"/>
                </a:lnTo>
                <a:lnTo>
                  <a:pt x="1089791" y="571499"/>
                </a:lnTo>
                <a:lnTo>
                  <a:pt x="1097752" y="584199"/>
                </a:lnTo>
                <a:lnTo>
                  <a:pt x="907179" y="584199"/>
                </a:lnTo>
                <a:lnTo>
                  <a:pt x="843662" y="622299"/>
                </a:lnTo>
                <a:close/>
              </a:path>
              <a:path w="1287780" h="2679700">
                <a:moveTo>
                  <a:pt x="851570" y="253999"/>
                </a:moveTo>
                <a:lnTo>
                  <a:pt x="716627" y="253999"/>
                </a:lnTo>
                <a:lnTo>
                  <a:pt x="740446" y="228599"/>
                </a:lnTo>
                <a:lnTo>
                  <a:pt x="742431" y="228599"/>
                </a:lnTo>
                <a:lnTo>
                  <a:pt x="738461" y="215899"/>
                </a:lnTo>
                <a:lnTo>
                  <a:pt x="731514" y="215899"/>
                </a:lnTo>
                <a:lnTo>
                  <a:pt x="724567" y="203199"/>
                </a:lnTo>
                <a:lnTo>
                  <a:pt x="811345" y="203199"/>
                </a:lnTo>
                <a:lnTo>
                  <a:pt x="827658" y="215899"/>
                </a:lnTo>
                <a:lnTo>
                  <a:pt x="851570" y="253999"/>
                </a:lnTo>
                <a:close/>
              </a:path>
              <a:path w="1287780" h="2679700">
                <a:moveTo>
                  <a:pt x="931184" y="355599"/>
                </a:moveTo>
                <a:lnTo>
                  <a:pt x="827782" y="355599"/>
                </a:lnTo>
                <a:lnTo>
                  <a:pt x="891300" y="317499"/>
                </a:lnTo>
                <a:lnTo>
                  <a:pt x="907179" y="317499"/>
                </a:lnTo>
                <a:lnTo>
                  <a:pt x="907179" y="330199"/>
                </a:lnTo>
                <a:lnTo>
                  <a:pt x="926408" y="342899"/>
                </a:lnTo>
                <a:lnTo>
                  <a:pt x="931184" y="355599"/>
                </a:lnTo>
                <a:close/>
              </a:path>
              <a:path w="1287780" h="2679700">
                <a:moveTo>
                  <a:pt x="923058" y="419099"/>
                </a:moveTo>
                <a:lnTo>
                  <a:pt x="843662" y="380999"/>
                </a:lnTo>
                <a:lnTo>
                  <a:pt x="935526" y="380999"/>
                </a:lnTo>
                <a:lnTo>
                  <a:pt x="935092" y="393699"/>
                </a:lnTo>
                <a:lnTo>
                  <a:pt x="923058" y="419099"/>
                </a:lnTo>
                <a:close/>
              </a:path>
              <a:path w="1287780" h="2679700">
                <a:moveTo>
                  <a:pt x="1040251" y="520699"/>
                </a:moveTo>
                <a:lnTo>
                  <a:pt x="915119" y="520699"/>
                </a:lnTo>
                <a:lnTo>
                  <a:pt x="954817" y="457199"/>
                </a:lnTo>
                <a:lnTo>
                  <a:pt x="989305" y="482599"/>
                </a:lnTo>
                <a:lnTo>
                  <a:pt x="1028259" y="507999"/>
                </a:lnTo>
                <a:lnTo>
                  <a:pt x="1040251" y="520699"/>
                </a:lnTo>
                <a:close/>
              </a:path>
              <a:path w="1287780" h="2679700">
                <a:moveTo>
                  <a:pt x="681487" y="1320799"/>
                </a:moveTo>
                <a:lnTo>
                  <a:pt x="216723" y="1320799"/>
                </a:lnTo>
                <a:lnTo>
                  <a:pt x="164858" y="1308099"/>
                </a:lnTo>
                <a:lnTo>
                  <a:pt x="113213" y="1282699"/>
                </a:lnTo>
                <a:lnTo>
                  <a:pt x="9998" y="1282699"/>
                </a:lnTo>
                <a:lnTo>
                  <a:pt x="0" y="1231899"/>
                </a:lnTo>
                <a:lnTo>
                  <a:pt x="1470" y="1193799"/>
                </a:lnTo>
                <a:lnTo>
                  <a:pt x="13967" y="1155699"/>
                </a:lnTo>
                <a:lnTo>
                  <a:pt x="37051" y="1130299"/>
                </a:lnTo>
                <a:lnTo>
                  <a:pt x="70280" y="1104899"/>
                </a:lnTo>
                <a:lnTo>
                  <a:pt x="756325" y="1104899"/>
                </a:lnTo>
                <a:lnTo>
                  <a:pt x="776299" y="1054099"/>
                </a:lnTo>
                <a:lnTo>
                  <a:pt x="808926" y="1041399"/>
                </a:lnTo>
                <a:lnTo>
                  <a:pt x="848996" y="1028699"/>
                </a:lnTo>
                <a:lnTo>
                  <a:pt x="1033097" y="1028699"/>
                </a:lnTo>
                <a:lnTo>
                  <a:pt x="1081851" y="1015999"/>
                </a:lnTo>
                <a:lnTo>
                  <a:pt x="1116587" y="1015999"/>
                </a:lnTo>
                <a:lnTo>
                  <a:pt x="1132094" y="1003299"/>
                </a:lnTo>
                <a:lnTo>
                  <a:pt x="1145369" y="1003299"/>
                </a:lnTo>
                <a:lnTo>
                  <a:pt x="994515" y="800099"/>
                </a:lnTo>
                <a:lnTo>
                  <a:pt x="1042153" y="749299"/>
                </a:lnTo>
                <a:lnTo>
                  <a:pt x="883360" y="673099"/>
                </a:lnTo>
                <a:lnTo>
                  <a:pt x="907179" y="584199"/>
                </a:lnTo>
                <a:lnTo>
                  <a:pt x="1097752" y="584199"/>
                </a:lnTo>
                <a:lnTo>
                  <a:pt x="1113674" y="609599"/>
                </a:lnTo>
                <a:lnTo>
                  <a:pt x="1143654" y="634999"/>
                </a:lnTo>
                <a:lnTo>
                  <a:pt x="1174396" y="660399"/>
                </a:lnTo>
                <a:lnTo>
                  <a:pt x="1200565" y="685799"/>
                </a:lnTo>
                <a:lnTo>
                  <a:pt x="1216825" y="723899"/>
                </a:lnTo>
                <a:lnTo>
                  <a:pt x="1205536" y="749299"/>
                </a:lnTo>
                <a:lnTo>
                  <a:pt x="1192014" y="774699"/>
                </a:lnTo>
                <a:lnTo>
                  <a:pt x="1188913" y="812799"/>
                </a:lnTo>
                <a:lnTo>
                  <a:pt x="1208886" y="838199"/>
                </a:lnTo>
                <a:lnTo>
                  <a:pt x="1260906" y="838199"/>
                </a:lnTo>
                <a:lnTo>
                  <a:pt x="1287600" y="850899"/>
                </a:lnTo>
                <a:lnTo>
                  <a:pt x="1287600" y="888999"/>
                </a:lnTo>
                <a:lnTo>
                  <a:pt x="1216825" y="888999"/>
                </a:lnTo>
                <a:lnTo>
                  <a:pt x="1216825" y="901699"/>
                </a:lnTo>
                <a:lnTo>
                  <a:pt x="1287600" y="901699"/>
                </a:lnTo>
                <a:lnTo>
                  <a:pt x="1287600" y="1079499"/>
                </a:lnTo>
                <a:lnTo>
                  <a:pt x="819843" y="1079499"/>
                </a:lnTo>
                <a:lnTo>
                  <a:pt x="843662" y="1155699"/>
                </a:lnTo>
                <a:lnTo>
                  <a:pt x="1287600" y="1155699"/>
                </a:lnTo>
                <a:lnTo>
                  <a:pt x="1287600" y="1181099"/>
                </a:lnTo>
                <a:lnTo>
                  <a:pt x="954817" y="1181099"/>
                </a:lnTo>
                <a:lnTo>
                  <a:pt x="946877" y="1206499"/>
                </a:lnTo>
                <a:lnTo>
                  <a:pt x="1002455" y="1219199"/>
                </a:lnTo>
                <a:lnTo>
                  <a:pt x="1287600" y="1219199"/>
                </a:lnTo>
                <a:lnTo>
                  <a:pt x="1287600" y="1295399"/>
                </a:lnTo>
                <a:lnTo>
                  <a:pt x="976686" y="1295399"/>
                </a:lnTo>
                <a:lnTo>
                  <a:pt x="927066" y="1308099"/>
                </a:lnTo>
                <a:lnTo>
                  <a:pt x="780428" y="1308099"/>
                </a:lnTo>
                <a:lnTo>
                  <a:pt x="681487" y="1320799"/>
                </a:lnTo>
                <a:close/>
              </a:path>
              <a:path w="1287780" h="2679700">
                <a:moveTo>
                  <a:pt x="1287600" y="901699"/>
                </a:moveTo>
                <a:lnTo>
                  <a:pt x="1272403" y="901699"/>
                </a:lnTo>
                <a:lnTo>
                  <a:pt x="1216825" y="888999"/>
                </a:lnTo>
                <a:lnTo>
                  <a:pt x="1287600" y="888999"/>
                </a:lnTo>
                <a:lnTo>
                  <a:pt x="1287600" y="901699"/>
                </a:lnTo>
                <a:close/>
              </a:path>
              <a:path w="1287780" h="2679700">
                <a:moveTo>
                  <a:pt x="756325" y="1104899"/>
                </a:moveTo>
                <a:lnTo>
                  <a:pt x="213720" y="1104899"/>
                </a:lnTo>
                <a:lnTo>
                  <a:pt x="263210" y="1092199"/>
                </a:lnTo>
                <a:lnTo>
                  <a:pt x="312561" y="1092199"/>
                </a:lnTo>
                <a:lnTo>
                  <a:pt x="362051" y="1079499"/>
                </a:lnTo>
                <a:lnTo>
                  <a:pt x="462558" y="1079499"/>
                </a:lnTo>
                <a:lnTo>
                  <a:pt x="510260" y="1066799"/>
                </a:lnTo>
                <a:lnTo>
                  <a:pt x="607187" y="1066799"/>
                </a:lnTo>
                <a:lnTo>
                  <a:pt x="657175" y="1054099"/>
                </a:lnTo>
                <a:lnTo>
                  <a:pt x="708687" y="1054099"/>
                </a:lnTo>
                <a:lnTo>
                  <a:pt x="756325" y="1104899"/>
                </a:lnTo>
                <a:close/>
              </a:path>
              <a:path w="1287780" h="2679700">
                <a:moveTo>
                  <a:pt x="1010394" y="1155699"/>
                </a:moveTo>
                <a:lnTo>
                  <a:pt x="843662" y="1155699"/>
                </a:lnTo>
                <a:lnTo>
                  <a:pt x="891300" y="1117599"/>
                </a:lnTo>
                <a:lnTo>
                  <a:pt x="819843" y="1079499"/>
                </a:lnTo>
                <a:lnTo>
                  <a:pt x="1287600" y="1079499"/>
                </a:lnTo>
                <a:lnTo>
                  <a:pt x="1287600" y="1104899"/>
                </a:lnTo>
                <a:lnTo>
                  <a:pt x="1114944" y="1104899"/>
                </a:lnTo>
                <a:lnTo>
                  <a:pt x="1067052" y="1117599"/>
                </a:lnTo>
                <a:lnTo>
                  <a:pt x="1010394" y="1155699"/>
                </a:lnTo>
                <a:close/>
              </a:path>
              <a:path w="1287780" h="2679700">
                <a:moveTo>
                  <a:pt x="1287600" y="1155699"/>
                </a:moveTo>
                <a:lnTo>
                  <a:pt x="1232705" y="1155699"/>
                </a:lnTo>
                <a:lnTo>
                  <a:pt x="1195103" y="1117599"/>
                </a:lnTo>
                <a:lnTo>
                  <a:pt x="1156738" y="1104899"/>
                </a:lnTo>
                <a:lnTo>
                  <a:pt x="1287600" y="1104899"/>
                </a:lnTo>
                <a:lnTo>
                  <a:pt x="1287600" y="1155699"/>
                </a:lnTo>
                <a:close/>
              </a:path>
              <a:path w="1287780" h="2679700">
                <a:moveTo>
                  <a:pt x="1287600" y="1219199"/>
                </a:moveTo>
                <a:lnTo>
                  <a:pt x="1002455" y="1219199"/>
                </a:lnTo>
                <a:lnTo>
                  <a:pt x="1010395" y="1206499"/>
                </a:lnTo>
                <a:lnTo>
                  <a:pt x="954817" y="1181099"/>
                </a:lnTo>
                <a:lnTo>
                  <a:pt x="1287600" y="1181099"/>
                </a:lnTo>
                <a:lnTo>
                  <a:pt x="1287600" y="1219199"/>
                </a:lnTo>
                <a:close/>
              </a:path>
              <a:path w="1287780" h="2679700">
                <a:moveTo>
                  <a:pt x="1089791" y="1701799"/>
                </a:moveTo>
                <a:lnTo>
                  <a:pt x="1026274" y="1701799"/>
                </a:lnTo>
                <a:lnTo>
                  <a:pt x="1034462" y="1676399"/>
                </a:lnTo>
                <a:lnTo>
                  <a:pt x="1044138" y="1650999"/>
                </a:lnTo>
                <a:lnTo>
                  <a:pt x="1050837" y="1625599"/>
                </a:lnTo>
                <a:lnTo>
                  <a:pt x="1050093" y="1612899"/>
                </a:lnTo>
                <a:lnTo>
                  <a:pt x="1034958" y="1574799"/>
                </a:lnTo>
                <a:lnTo>
                  <a:pt x="1042153" y="1536699"/>
                </a:lnTo>
                <a:lnTo>
                  <a:pt x="1061258" y="1498599"/>
                </a:lnTo>
                <a:lnTo>
                  <a:pt x="1081851" y="1460499"/>
                </a:lnTo>
                <a:lnTo>
                  <a:pt x="1102321" y="1422399"/>
                </a:lnTo>
                <a:lnTo>
                  <a:pt x="1126512" y="1384299"/>
                </a:lnTo>
                <a:lnTo>
                  <a:pt x="1152192" y="1333499"/>
                </a:lnTo>
                <a:lnTo>
                  <a:pt x="1177127" y="1295399"/>
                </a:lnTo>
                <a:lnTo>
                  <a:pt x="1287600" y="1295399"/>
                </a:lnTo>
                <a:lnTo>
                  <a:pt x="1287600" y="1460499"/>
                </a:lnTo>
                <a:lnTo>
                  <a:pt x="1280216" y="1460499"/>
                </a:lnTo>
                <a:lnTo>
                  <a:pt x="1240645" y="1473199"/>
                </a:lnTo>
                <a:lnTo>
                  <a:pt x="1287600" y="1485899"/>
                </a:lnTo>
                <a:lnTo>
                  <a:pt x="1287600" y="1511299"/>
                </a:lnTo>
                <a:lnTo>
                  <a:pt x="1161248" y="1511299"/>
                </a:lnTo>
                <a:lnTo>
                  <a:pt x="1139042" y="1523999"/>
                </a:lnTo>
                <a:lnTo>
                  <a:pt x="1114602" y="1523999"/>
                </a:lnTo>
                <a:lnTo>
                  <a:pt x="1097607" y="1536699"/>
                </a:lnTo>
                <a:lnTo>
                  <a:pt x="1097731" y="1574799"/>
                </a:lnTo>
                <a:lnTo>
                  <a:pt x="1185067" y="1574799"/>
                </a:lnTo>
                <a:lnTo>
                  <a:pt x="1224765" y="1587499"/>
                </a:lnTo>
                <a:lnTo>
                  <a:pt x="1206240" y="1676399"/>
                </a:lnTo>
                <a:lnTo>
                  <a:pt x="1058032" y="1676399"/>
                </a:lnTo>
                <a:lnTo>
                  <a:pt x="1089791" y="1701799"/>
                </a:lnTo>
                <a:close/>
              </a:path>
              <a:path w="1287780" h="2679700">
                <a:moveTo>
                  <a:pt x="430799" y="1333499"/>
                </a:moveTo>
                <a:lnTo>
                  <a:pt x="321997" y="1333499"/>
                </a:lnTo>
                <a:lnTo>
                  <a:pt x="269029" y="1320799"/>
                </a:lnTo>
                <a:lnTo>
                  <a:pt x="481819" y="1320799"/>
                </a:lnTo>
                <a:lnTo>
                  <a:pt x="430799" y="1333499"/>
                </a:lnTo>
                <a:close/>
              </a:path>
              <a:path w="1287780" h="2679700">
                <a:moveTo>
                  <a:pt x="1185067" y="1574799"/>
                </a:moveTo>
                <a:lnTo>
                  <a:pt x="1097731" y="1574799"/>
                </a:lnTo>
                <a:lnTo>
                  <a:pt x="1114354" y="1562099"/>
                </a:lnTo>
                <a:lnTo>
                  <a:pt x="1141399" y="1562099"/>
                </a:lnTo>
                <a:lnTo>
                  <a:pt x="1162489" y="1549399"/>
                </a:lnTo>
                <a:lnTo>
                  <a:pt x="1161248" y="1511299"/>
                </a:lnTo>
                <a:lnTo>
                  <a:pt x="1287600" y="1511299"/>
                </a:lnTo>
                <a:lnTo>
                  <a:pt x="1287600" y="1536699"/>
                </a:lnTo>
                <a:lnTo>
                  <a:pt x="1286250" y="1536699"/>
                </a:lnTo>
                <a:lnTo>
                  <a:pt x="1251887" y="1549399"/>
                </a:lnTo>
                <a:lnTo>
                  <a:pt x="1216762" y="1549399"/>
                </a:lnTo>
                <a:lnTo>
                  <a:pt x="1185067" y="1574799"/>
                </a:lnTo>
                <a:close/>
              </a:path>
              <a:path w="1287780" h="2679700">
                <a:moveTo>
                  <a:pt x="454618" y="2666999"/>
                </a:moveTo>
                <a:lnTo>
                  <a:pt x="433901" y="2654299"/>
                </a:lnTo>
                <a:lnTo>
                  <a:pt x="419882" y="2628899"/>
                </a:lnTo>
                <a:lnTo>
                  <a:pt x="413307" y="2616199"/>
                </a:lnTo>
                <a:lnTo>
                  <a:pt x="414920" y="2590799"/>
                </a:lnTo>
                <a:lnTo>
                  <a:pt x="414920" y="2578099"/>
                </a:lnTo>
                <a:lnTo>
                  <a:pt x="440024" y="2539999"/>
                </a:lnTo>
                <a:lnTo>
                  <a:pt x="462841" y="2501899"/>
                </a:lnTo>
                <a:lnTo>
                  <a:pt x="484025" y="2451099"/>
                </a:lnTo>
                <a:lnTo>
                  <a:pt x="504228" y="2400299"/>
                </a:lnTo>
                <a:lnTo>
                  <a:pt x="524104" y="2362199"/>
                </a:lnTo>
                <a:lnTo>
                  <a:pt x="544307" y="2311399"/>
                </a:lnTo>
                <a:lnTo>
                  <a:pt x="565490" y="2273299"/>
                </a:lnTo>
                <a:lnTo>
                  <a:pt x="588307" y="2222499"/>
                </a:lnTo>
                <a:lnTo>
                  <a:pt x="613412" y="2184399"/>
                </a:lnTo>
                <a:lnTo>
                  <a:pt x="633757" y="2146299"/>
                </a:lnTo>
                <a:lnTo>
                  <a:pt x="680402" y="2082799"/>
                </a:lnTo>
                <a:lnTo>
                  <a:pt x="700748" y="2044699"/>
                </a:lnTo>
                <a:lnTo>
                  <a:pt x="715263" y="2019299"/>
                </a:lnTo>
                <a:lnTo>
                  <a:pt x="733499" y="1993899"/>
                </a:lnTo>
                <a:lnTo>
                  <a:pt x="753224" y="1968499"/>
                </a:lnTo>
                <a:lnTo>
                  <a:pt x="772205" y="1943099"/>
                </a:lnTo>
                <a:lnTo>
                  <a:pt x="799125" y="1904999"/>
                </a:lnTo>
                <a:lnTo>
                  <a:pt x="814880" y="1866899"/>
                </a:lnTo>
                <a:lnTo>
                  <a:pt x="829147" y="1828799"/>
                </a:lnTo>
                <a:lnTo>
                  <a:pt x="851601" y="1790699"/>
                </a:lnTo>
                <a:lnTo>
                  <a:pt x="878522" y="1765299"/>
                </a:lnTo>
                <a:lnTo>
                  <a:pt x="900232" y="1739899"/>
                </a:lnTo>
                <a:lnTo>
                  <a:pt x="917476" y="1714499"/>
                </a:lnTo>
                <a:lnTo>
                  <a:pt x="930998" y="1689099"/>
                </a:lnTo>
                <a:lnTo>
                  <a:pt x="947001" y="1663699"/>
                </a:lnTo>
                <a:lnTo>
                  <a:pt x="969704" y="1650999"/>
                </a:lnTo>
                <a:lnTo>
                  <a:pt x="996872" y="1663699"/>
                </a:lnTo>
                <a:lnTo>
                  <a:pt x="1026274" y="1701799"/>
                </a:lnTo>
                <a:lnTo>
                  <a:pt x="1089791" y="1701799"/>
                </a:lnTo>
                <a:lnTo>
                  <a:pt x="1121550" y="1727199"/>
                </a:lnTo>
                <a:lnTo>
                  <a:pt x="1167823" y="1727199"/>
                </a:lnTo>
                <a:lnTo>
                  <a:pt x="1164226" y="1739899"/>
                </a:lnTo>
                <a:lnTo>
                  <a:pt x="1159139" y="1765299"/>
                </a:lnTo>
                <a:lnTo>
                  <a:pt x="1153309" y="1790699"/>
                </a:lnTo>
                <a:lnTo>
                  <a:pt x="1126760" y="1841499"/>
                </a:lnTo>
                <a:lnTo>
                  <a:pt x="1101701" y="1879599"/>
                </a:lnTo>
                <a:lnTo>
                  <a:pt x="1070686" y="1930399"/>
                </a:lnTo>
                <a:lnTo>
                  <a:pt x="1026274" y="1955799"/>
                </a:lnTo>
                <a:lnTo>
                  <a:pt x="1000594" y="1993899"/>
                </a:lnTo>
                <a:lnTo>
                  <a:pt x="994515" y="2019299"/>
                </a:lnTo>
                <a:lnTo>
                  <a:pt x="974418" y="2070099"/>
                </a:lnTo>
                <a:lnTo>
                  <a:pt x="946877" y="2108199"/>
                </a:lnTo>
                <a:lnTo>
                  <a:pt x="907427" y="2133599"/>
                </a:lnTo>
                <a:lnTo>
                  <a:pt x="851602" y="2146299"/>
                </a:lnTo>
                <a:lnTo>
                  <a:pt x="867977" y="2184399"/>
                </a:lnTo>
                <a:lnTo>
                  <a:pt x="869466" y="2222499"/>
                </a:lnTo>
                <a:lnTo>
                  <a:pt x="856068" y="2260599"/>
                </a:lnTo>
                <a:lnTo>
                  <a:pt x="827783" y="2298699"/>
                </a:lnTo>
                <a:lnTo>
                  <a:pt x="819843" y="2298699"/>
                </a:lnTo>
                <a:lnTo>
                  <a:pt x="790317" y="2336799"/>
                </a:lnTo>
                <a:lnTo>
                  <a:pt x="762280" y="2374899"/>
                </a:lnTo>
                <a:lnTo>
                  <a:pt x="737221" y="2425699"/>
                </a:lnTo>
                <a:lnTo>
                  <a:pt x="716627" y="2476499"/>
                </a:lnTo>
                <a:lnTo>
                  <a:pt x="701120" y="2527299"/>
                </a:lnTo>
                <a:lnTo>
                  <a:pt x="681891" y="2565399"/>
                </a:lnTo>
                <a:lnTo>
                  <a:pt x="646287" y="2578099"/>
                </a:lnTo>
                <a:lnTo>
                  <a:pt x="573713" y="2578099"/>
                </a:lnTo>
                <a:lnTo>
                  <a:pt x="573713" y="2590799"/>
                </a:lnTo>
                <a:lnTo>
                  <a:pt x="565774" y="2590799"/>
                </a:lnTo>
                <a:lnTo>
                  <a:pt x="569992" y="2616199"/>
                </a:lnTo>
                <a:lnTo>
                  <a:pt x="478437" y="2616199"/>
                </a:lnTo>
                <a:lnTo>
                  <a:pt x="454618" y="2666999"/>
                </a:lnTo>
                <a:close/>
              </a:path>
              <a:path w="1287780" h="2679700">
                <a:moveTo>
                  <a:pt x="1167823" y="1727199"/>
                </a:moveTo>
                <a:lnTo>
                  <a:pt x="1121550" y="1727199"/>
                </a:lnTo>
                <a:lnTo>
                  <a:pt x="1120061" y="1714499"/>
                </a:lnTo>
                <a:lnTo>
                  <a:pt x="1115595" y="1701799"/>
                </a:lnTo>
                <a:lnTo>
                  <a:pt x="1108152" y="1689099"/>
                </a:lnTo>
                <a:lnTo>
                  <a:pt x="1097731" y="1676399"/>
                </a:lnTo>
                <a:lnTo>
                  <a:pt x="1206240" y="1676399"/>
                </a:lnTo>
                <a:lnTo>
                  <a:pt x="1200946" y="1701799"/>
                </a:lnTo>
                <a:lnTo>
                  <a:pt x="1169188" y="1701799"/>
                </a:lnTo>
                <a:lnTo>
                  <a:pt x="1167823" y="1727199"/>
                </a:lnTo>
                <a:close/>
              </a:path>
              <a:path w="1287780" h="2679700">
                <a:moveTo>
                  <a:pt x="537613" y="2679699"/>
                </a:moveTo>
                <a:lnTo>
                  <a:pt x="494317" y="2679699"/>
                </a:lnTo>
                <a:lnTo>
                  <a:pt x="494317" y="2616199"/>
                </a:lnTo>
                <a:lnTo>
                  <a:pt x="608201" y="2616199"/>
                </a:lnTo>
                <a:lnTo>
                  <a:pt x="621351" y="2628899"/>
                </a:lnTo>
                <a:lnTo>
                  <a:pt x="609318" y="2654299"/>
                </a:lnTo>
                <a:lnTo>
                  <a:pt x="578676" y="2666999"/>
                </a:lnTo>
                <a:lnTo>
                  <a:pt x="537613" y="267969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 txBox="1">
            <a:spLocks noGrp="1"/>
          </p:cNvSpPr>
          <p:nvPr>
            <p:ph type="title"/>
          </p:nvPr>
        </p:nvSpPr>
        <p:spPr>
          <a:xfrm>
            <a:off x="6264817" y="3478458"/>
            <a:ext cx="5758180" cy="2006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0" spc="325" dirty="0"/>
              <a:t>SIPARU</a:t>
            </a:r>
            <a:endParaRPr sz="13000"/>
          </a:p>
        </p:txBody>
      </p:sp>
      <p:sp>
        <p:nvSpPr>
          <p:cNvPr id="179" name="object 179"/>
          <p:cNvSpPr/>
          <p:nvPr/>
        </p:nvSpPr>
        <p:spPr>
          <a:xfrm>
            <a:off x="6274931" y="5493180"/>
            <a:ext cx="5283835" cy="3439160"/>
          </a:xfrm>
          <a:custGeom>
            <a:avLst/>
            <a:gdLst/>
            <a:ahLst/>
            <a:cxnLst/>
            <a:rect l="l" t="t" r="r" b="b"/>
            <a:pathLst>
              <a:path w="5283834" h="3439159">
                <a:moveTo>
                  <a:pt x="918340" y="3439034"/>
                </a:moveTo>
                <a:lnTo>
                  <a:pt x="76458" y="3439034"/>
                </a:lnTo>
                <a:lnTo>
                  <a:pt x="46697" y="3433026"/>
                </a:lnTo>
                <a:lnTo>
                  <a:pt x="22394" y="3416640"/>
                </a:lnTo>
                <a:lnTo>
                  <a:pt x="6008" y="3392337"/>
                </a:lnTo>
                <a:lnTo>
                  <a:pt x="0" y="3362576"/>
                </a:lnTo>
                <a:lnTo>
                  <a:pt x="0" y="533784"/>
                </a:lnTo>
                <a:lnTo>
                  <a:pt x="6008" y="504023"/>
                </a:lnTo>
                <a:lnTo>
                  <a:pt x="22394" y="479720"/>
                </a:lnTo>
                <a:lnTo>
                  <a:pt x="46697" y="463334"/>
                </a:lnTo>
                <a:lnTo>
                  <a:pt x="76458" y="457326"/>
                </a:lnTo>
                <a:lnTo>
                  <a:pt x="1834406" y="457326"/>
                </a:lnTo>
                <a:lnTo>
                  <a:pt x="1864167" y="451317"/>
                </a:lnTo>
                <a:lnTo>
                  <a:pt x="1888470" y="434932"/>
                </a:lnTo>
                <a:lnTo>
                  <a:pt x="1904856" y="410628"/>
                </a:lnTo>
                <a:lnTo>
                  <a:pt x="1910864" y="380867"/>
                </a:lnTo>
                <a:lnTo>
                  <a:pt x="1910864" y="76458"/>
                </a:lnTo>
                <a:lnTo>
                  <a:pt x="1916873" y="46697"/>
                </a:lnTo>
                <a:lnTo>
                  <a:pt x="1933259" y="22394"/>
                </a:lnTo>
                <a:lnTo>
                  <a:pt x="1957562" y="6008"/>
                </a:lnTo>
                <a:lnTo>
                  <a:pt x="1987323" y="0"/>
                </a:lnTo>
                <a:lnTo>
                  <a:pt x="5207375" y="0"/>
                </a:lnTo>
                <a:lnTo>
                  <a:pt x="5237136" y="6008"/>
                </a:lnTo>
                <a:lnTo>
                  <a:pt x="5261439" y="22394"/>
                </a:lnTo>
                <a:lnTo>
                  <a:pt x="5277825" y="46697"/>
                </a:lnTo>
                <a:lnTo>
                  <a:pt x="5283833" y="76458"/>
                </a:lnTo>
                <a:lnTo>
                  <a:pt x="5283833" y="618618"/>
                </a:lnTo>
                <a:lnTo>
                  <a:pt x="5277825" y="648379"/>
                </a:lnTo>
                <a:lnTo>
                  <a:pt x="5261439" y="672682"/>
                </a:lnTo>
                <a:lnTo>
                  <a:pt x="5237136" y="689068"/>
                </a:lnTo>
                <a:lnTo>
                  <a:pt x="5207375" y="695077"/>
                </a:lnTo>
                <a:lnTo>
                  <a:pt x="2734732" y="695077"/>
                </a:lnTo>
                <a:lnTo>
                  <a:pt x="2704971" y="701085"/>
                </a:lnTo>
                <a:lnTo>
                  <a:pt x="2680667" y="717471"/>
                </a:lnTo>
                <a:lnTo>
                  <a:pt x="2664282" y="741774"/>
                </a:lnTo>
                <a:lnTo>
                  <a:pt x="2658273" y="771535"/>
                </a:lnTo>
                <a:lnTo>
                  <a:pt x="2658273" y="838194"/>
                </a:lnTo>
                <a:lnTo>
                  <a:pt x="2664282" y="867955"/>
                </a:lnTo>
                <a:lnTo>
                  <a:pt x="2680667" y="892258"/>
                </a:lnTo>
                <a:lnTo>
                  <a:pt x="2704971" y="908644"/>
                </a:lnTo>
                <a:lnTo>
                  <a:pt x="2734732" y="914652"/>
                </a:lnTo>
                <a:lnTo>
                  <a:pt x="2923947" y="914652"/>
                </a:lnTo>
                <a:lnTo>
                  <a:pt x="2953708" y="920660"/>
                </a:lnTo>
                <a:lnTo>
                  <a:pt x="2978011" y="937046"/>
                </a:lnTo>
                <a:lnTo>
                  <a:pt x="2994397" y="961349"/>
                </a:lnTo>
                <a:lnTo>
                  <a:pt x="3000406" y="991110"/>
                </a:lnTo>
                <a:lnTo>
                  <a:pt x="3000406" y="1295520"/>
                </a:lnTo>
                <a:lnTo>
                  <a:pt x="3006414" y="1325281"/>
                </a:lnTo>
                <a:lnTo>
                  <a:pt x="3022800" y="1349584"/>
                </a:lnTo>
                <a:lnTo>
                  <a:pt x="3047103" y="1365970"/>
                </a:lnTo>
                <a:lnTo>
                  <a:pt x="3076864" y="1371978"/>
                </a:lnTo>
                <a:lnTo>
                  <a:pt x="3647883" y="1371978"/>
                </a:lnTo>
                <a:lnTo>
                  <a:pt x="3677644" y="1377987"/>
                </a:lnTo>
                <a:lnTo>
                  <a:pt x="3701947" y="1394372"/>
                </a:lnTo>
                <a:lnTo>
                  <a:pt x="3718333" y="1418676"/>
                </a:lnTo>
                <a:lnTo>
                  <a:pt x="3724341" y="1448437"/>
                </a:lnTo>
                <a:lnTo>
                  <a:pt x="3724341" y="1990597"/>
                </a:lnTo>
                <a:lnTo>
                  <a:pt x="3718333" y="2020358"/>
                </a:lnTo>
                <a:lnTo>
                  <a:pt x="3701947" y="2044661"/>
                </a:lnTo>
                <a:lnTo>
                  <a:pt x="3677644" y="2061047"/>
                </a:lnTo>
                <a:lnTo>
                  <a:pt x="3647883" y="2067055"/>
                </a:lnTo>
                <a:lnTo>
                  <a:pt x="3269922" y="2067055"/>
                </a:lnTo>
                <a:lnTo>
                  <a:pt x="3240160" y="2073064"/>
                </a:lnTo>
                <a:lnTo>
                  <a:pt x="3215857" y="2089450"/>
                </a:lnTo>
                <a:lnTo>
                  <a:pt x="3199472" y="2113753"/>
                </a:lnTo>
                <a:lnTo>
                  <a:pt x="3193463" y="2143514"/>
                </a:lnTo>
                <a:lnTo>
                  <a:pt x="3193463" y="2905250"/>
                </a:lnTo>
                <a:lnTo>
                  <a:pt x="3187455" y="2935011"/>
                </a:lnTo>
                <a:lnTo>
                  <a:pt x="3171069" y="2959314"/>
                </a:lnTo>
                <a:lnTo>
                  <a:pt x="3146766" y="2975699"/>
                </a:lnTo>
                <a:lnTo>
                  <a:pt x="3117005" y="2981708"/>
                </a:lnTo>
                <a:lnTo>
                  <a:pt x="1071257" y="2981708"/>
                </a:lnTo>
                <a:lnTo>
                  <a:pt x="1041496" y="2987716"/>
                </a:lnTo>
                <a:lnTo>
                  <a:pt x="1017192" y="3004102"/>
                </a:lnTo>
                <a:lnTo>
                  <a:pt x="1000807" y="3028405"/>
                </a:lnTo>
                <a:lnTo>
                  <a:pt x="994798" y="3058166"/>
                </a:lnTo>
                <a:lnTo>
                  <a:pt x="994798" y="3362576"/>
                </a:lnTo>
                <a:lnTo>
                  <a:pt x="988790" y="3392337"/>
                </a:lnTo>
                <a:lnTo>
                  <a:pt x="972404" y="3416640"/>
                </a:lnTo>
                <a:lnTo>
                  <a:pt x="948101" y="3433026"/>
                </a:lnTo>
                <a:lnTo>
                  <a:pt x="918340" y="343903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 txBox="1"/>
          <p:nvPr/>
        </p:nvSpPr>
        <p:spPr>
          <a:xfrm>
            <a:off x="6353447" y="5517195"/>
            <a:ext cx="5026660" cy="286512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923414">
              <a:lnSpc>
                <a:spcPts val="3960"/>
              </a:lnSpc>
              <a:spcBef>
                <a:spcPts val="125"/>
              </a:spcBef>
            </a:pPr>
            <a:r>
              <a:rPr sz="3600" b="1" dirty="0">
                <a:latin typeface="Trebuchet MS"/>
                <a:cs typeface="Trebuchet MS"/>
              </a:rPr>
              <a:t>Presented</a:t>
            </a:r>
            <a:r>
              <a:rPr sz="3600" b="1" spc="-170" dirty="0">
                <a:latin typeface="Trebuchet MS"/>
                <a:cs typeface="Trebuchet MS"/>
              </a:rPr>
              <a:t> </a:t>
            </a:r>
            <a:r>
              <a:rPr sz="3600" b="1" spc="210" dirty="0">
                <a:latin typeface="Trebuchet MS"/>
                <a:cs typeface="Trebuchet MS"/>
              </a:rPr>
              <a:t>by</a:t>
            </a:r>
            <a:r>
              <a:rPr sz="3600" b="1" spc="-165" dirty="0">
                <a:latin typeface="Trebuchet MS"/>
                <a:cs typeface="Trebuchet MS"/>
              </a:rPr>
              <a:t> </a:t>
            </a:r>
            <a:r>
              <a:rPr sz="3600" b="1" spc="-505" dirty="0">
                <a:latin typeface="Trebuchet MS"/>
                <a:cs typeface="Trebuchet MS"/>
              </a:rPr>
              <a:t>:</a:t>
            </a:r>
            <a:endParaRPr sz="3600">
              <a:latin typeface="Trebuchet MS"/>
              <a:cs typeface="Trebuchet MS"/>
            </a:endParaRPr>
          </a:p>
          <a:p>
            <a:pPr marL="363220" indent="-363220">
              <a:lnSpc>
                <a:spcPts val="3600"/>
              </a:lnSpc>
              <a:buSzPct val="80555"/>
              <a:buAutoNum type="arabicPeriod"/>
              <a:tabLst>
                <a:tab pos="363220" algn="l"/>
              </a:tabLst>
            </a:pPr>
            <a:r>
              <a:rPr sz="3600" b="1" spc="50" dirty="0">
                <a:latin typeface="Trebuchet MS"/>
                <a:cs typeface="Trebuchet MS"/>
              </a:rPr>
              <a:t>Mukhlis</a:t>
            </a:r>
            <a:r>
              <a:rPr sz="3600" b="1" spc="-350" dirty="0">
                <a:latin typeface="Trebuchet MS"/>
                <a:cs typeface="Trebuchet MS"/>
              </a:rPr>
              <a:t> </a:t>
            </a:r>
            <a:r>
              <a:rPr sz="3600" b="1" spc="-25" dirty="0">
                <a:latin typeface="Trebuchet MS"/>
                <a:cs typeface="Trebuchet MS"/>
              </a:rPr>
              <a:t>S.</a:t>
            </a:r>
            <a:endParaRPr sz="3600">
              <a:latin typeface="Trebuchet MS"/>
              <a:cs typeface="Trebuchet MS"/>
            </a:endParaRPr>
          </a:p>
          <a:p>
            <a:pPr marL="467359" indent="-454659">
              <a:lnSpc>
                <a:spcPts val="3600"/>
              </a:lnSpc>
              <a:buSzPct val="80555"/>
              <a:buAutoNum type="arabicPeriod"/>
              <a:tabLst>
                <a:tab pos="467359" algn="l"/>
              </a:tabLst>
            </a:pPr>
            <a:r>
              <a:rPr sz="3600" b="1" spc="-50" dirty="0">
                <a:latin typeface="Trebuchet MS"/>
                <a:cs typeface="Trebuchet MS"/>
              </a:rPr>
              <a:t>Rizky</a:t>
            </a:r>
            <a:r>
              <a:rPr sz="3600" b="1" spc="-290" dirty="0">
                <a:latin typeface="Trebuchet MS"/>
                <a:cs typeface="Trebuchet MS"/>
              </a:rPr>
              <a:t> </a:t>
            </a:r>
            <a:r>
              <a:rPr sz="3600" b="1" dirty="0">
                <a:latin typeface="Trebuchet MS"/>
                <a:cs typeface="Trebuchet MS"/>
              </a:rPr>
              <a:t>Eka</a:t>
            </a:r>
            <a:r>
              <a:rPr sz="3600" b="1" spc="-285" dirty="0">
                <a:latin typeface="Trebuchet MS"/>
                <a:cs typeface="Trebuchet MS"/>
              </a:rPr>
              <a:t> </a:t>
            </a:r>
            <a:r>
              <a:rPr sz="3600" b="1" spc="260" dirty="0">
                <a:latin typeface="Trebuchet MS"/>
                <a:cs typeface="Trebuchet MS"/>
              </a:rPr>
              <a:t>S</a:t>
            </a:r>
            <a:endParaRPr sz="3600">
              <a:latin typeface="Trebuchet MS"/>
              <a:cs typeface="Trebuchet MS"/>
            </a:endParaRPr>
          </a:p>
          <a:p>
            <a:pPr marL="478790" indent="-466090">
              <a:lnSpc>
                <a:spcPts val="3600"/>
              </a:lnSpc>
              <a:buSzPct val="80555"/>
              <a:buAutoNum type="arabicPeriod"/>
              <a:tabLst>
                <a:tab pos="478790" algn="l"/>
              </a:tabLst>
            </a:pPr>
            <a:r>
              <a:rPr sz="3600" b="1" dirty="0">
                <a:latin typeface="Trebuchet MS"/>
                <a:cs typeface="Trebuchet MS"/>
              </a:rPr>
              <a:t>Syaeful</a:t>
            </a:r>
            <a:r>
              <a:rPr sz="3600" b="1" spc="-114" dirty="0">
                <a:latin typeface="Trebuchet MS"/>
                <a:cs typeface="Trebuchet MS"/>
              </a:rPr>
              <a:t> </a:t>
            </a:r>
            <a:r>
              <a:rPr sz="3600" b="1" spc="-20" dirty="0">
                <a:latin typeface="Trebuchet MS"/>
                <a:cs typeface="Trebuchet MS"/>
              </a:rPr>
              <a:t>Anwar</a:t>
            </a:r>
            <a:endParaRPr sz="3600">
              <a:latin typeface="Trebuchet MS"/>
              <a:cs typeface="Trebuchet MS"/>
            </a:endParaRPr>
          </a:p>
          <a:p>
            <a:pPr marL="399415" indent="-386715">
              <a:lnSpc>
                <a:spcPts val="3600"/>
              </a:lnSpc>
              <a:buSzPct val="80555"/>
              <a:buAutoNum type="arabicPeriod"/>
              <a:tabLst>
                <a:tab pos="399415" algn="l"/>
              </a:tabLst>
            </a:pPr>
            <a:r>
              <a:rPr sz="3600" b="1" spc="130" dirty="0">
                <a:latin typeface="Trebuchet MS"/>
                <a:cs typeface="Trebuchet MS"/>
              </a:rPr>
              <a:t>Ayu</a:t>
            </a:r>
            <a:r>
              <a:rPr sz="3600" b="1" spc="-365" dirty="0">
                <a:latin typeface="Trebuchet MS"/>
                <a:cs typeface="Trebuchet MS"/>
              </a:rPr>
              <a:t> </a:t>
            </a:r>
            <a:r>
              <a:rPr sz="3600" b="1" spc="-10" dirty="0">
                <a:latin typeface="Trebuchet MS"/>
                <a:cs typeface="Trebuchet MS"/>
              </a:rPr>
              <a:t>Ningrat</a:t>
            </a:r>
            <a:endParaRPr sz="3600">
              <a:latin typeface="Trebuchet MS"/>
              <a:cs typeface="Trebuchet MS"/>
            </a:endParaRPr>
          </a:p>
          <a:p>
            <a:pPr marL="490220" indent="-477520">
              <a:lnSpc>
                <a:spcPts val="3960"/>
              </a:lnSpc>
              <a:buSzPct val="80555"/>
              <a:buAutoNum type="arabicPeriod"/>
              <a:tabLst>
                <a:tab pos="490220" algn="l"/>
              </a:tabLst>
            </a:pPr>
            <a:r>
              <a:rPr sz="3600" b="1" spc="-80" dirty="0">
                <a:latin typeface="Trebuchet MS"/>
                <a:cs typeface="Trebuchet MS"/>
              </a:rPr>
              <a:t>Heri</a:t>
            </a:r>
            <a:r>
              <a:rPr sz="3600" b="1" spc="-335" dirty="0">
                <a:latin typeface="Trebuchet MS"/>
                <a:cs typeface="Trebuchet MS"/>
              </a:rPr>
              <a:t> </a:t>
            </a:r>
            <a:r>
              <a:rPr sz="3600" b="1" spc="135" dirty="0">
                <a:latin typeface="Trebuchet MS"/>
                <a:cs typeface="Trebuchet MS"/>
              </a:rPr>
              <a:t>Ahmad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181" name="object 181"/>
          <p:cNvSpPr/>
          <p:nvPr/>
        </p:nvSpPr>
        <p:spPr>
          <a:xfrm>
            <a:off x="4738500" y="2578896"/>
            <a:ext cx="723900" cy="918210"/>
          </a:xfrm>
          <a:custGeom>
            <a:avLst/>
            <a:gdLst/>
            <a:ahLst/>
            <a:cxnLst/>
            <a:rect l="l" t="t" r="r" b="b"/>
            <a:pathLst>
              <a:path w="723900" h="918210">
                <a:moveTo>
                  <a:pt x="350779" y="917824"/>
                </a:moveTo>
                <a:lnTo>
                  <a:pt x="331945" y="917301"/>
                </a:lnTo>
                <a:lnTo>
                  <a:pt x="324359" y="909454"/>
                </a:lnTo>
                <a:lnTo>
                  <a:pt x="324359" y="881465"/>
                </a:lnTo>
                <a:lnTo>
                  <a:pt x="321466" y="858597"/>
                </a:lnTo>
                <a:lnTo>
                  <a:pt x="314207" y="812861"/>
                </a:lnTo>
                <a:lnTo>
                  <a:pt x="293777" y="741280"/>
                </a:lnTo>
                <a:lnTo>
                  <a:pt x="277773" y="694148"/>
                </a:lnTo>
                <a:lnTo>
                  <a:pt x="258906" y="648861"/>
                </a:lnTo>
                <a:lnTo>
                  <a:pt x="235430" y="605244"/>
                </a:lnTo>
                <a:lnTo>
                  <a:pt x="205602" y="563121"/>
                </a:lnTo>
                <a:lnTo>
                  <a:pt x="174592" y="532263"/>
                </a:lnTo>
                <a:lnTo>
                  <a:pt x="138997" y="508908"/>
                </a:lnTo>
                <a:lnTo>
                  <a:pt x="99625" y="492126"/>
                </a:lnTo>
                <a:lnTo>
                  <a:pt x="57286" y="480985"/>
                </a:lnTo>
                <a:lnTo>
                  <a:pt x="44472" y="478218"/>
                </a:lnTo>
                <a:lnTo>
                  <a:pt x="30310" y="474936"/>
                </a:lnTo>
                <a:lnTo>
                  <a:pt x="6801" y="469214"/>
                </a:lnTo>
                <a:lnTo>
                  <a:pt x="1569" y="463197"/>
                </a:lnTo>
                <a:lnTo>
                  <a:pt x="0" y="448287"/>
                </a:lnTo>
                <a:lnTo>
                  <a:pt x="4185" y="441225"/>
                </a:lnTo>
                <a:lnTo>
                  <a:pt x="10986" y="438086"/>
                </a:lnTo>
                <a:lnTo>
                  <a:pt x="15694" y="435731"/>
                </a:lnTo>
                <a:lnTo>
                  <a:pt x="25070" y="430655"/>
                </a:lnTo>
                <a:lnTo>
                  <a:pt x="34986" y="426314"/>
                </a:lnTo>
                <a:lnTo>
                  <a:pt x="45196" y="422562"/>
                </a:lnTo>
                <a:lnTo>
                  <a:pt x="55455" y="419252"/>
                </a:lnTo>
                <a:lnTo>
                  <a:pt x="97952" y="403300"/>
                </a:lnTo>
                <a:lnTo>
                  <a:pt x="140424" y="382225"/>
                </a:lnTo>
                <a:lnTo>
                  <a:pt x="181528" y="357119"/>
                </a:lnTo>
                <a:lnTo>
                  <a:pt x="219920" y="329076"/>
                </a:lnTo>
                <a:lnTo>
                  <a:pt x="254256" y="299186"/>
                </a:lnTo>
                <a:lnTo>
                  <a:pt x="286026" y="266813"/>
                </a:lnTo>
                <a:lnTo>
                  <a:pt x="316190" y="230108"/>
                </a:lnTo>
                <a:lnTo>
                  <a:pt x="341193" y="189762"/>
                </a:lnTo>
                <a:lnTo>
                  <a:pt x="357482" y="146465"/>
                </a:lnTo>
                <a:lnTo>
                  <a:pt x="361504" y="100908"/>
                </a:lnTo>
                <a:lnTo>
                  <a:pt x="360437" y="89248"/>
                </a:lnTo>
                <a:lnTo>
                  <a:pt x="358855" y="76287"/>
                </a:lnTo>
                <a:lnTo>
                  <a:pt x="357421" y="62689"/>
                </a:lnTo>
                <a:lnTo>
                  <a:pt x="356795" y="49115"/>
                </a:lnTo>
                <a:lnTo>
                  <a:pt x="357265" y="37961"/>
                </a:lnTo>
                <a:lnTo>
                  <a:pt x="358790" y="27371"/>
                </a:lnTo>
                <a:lnTo>
                  <a:pt x="383162" y="0"/>
                </a:lnTo>
                <a:lnTo>
                  <a:pt x="389754" y="2292"/>
                </a:lnTo>
                <a:lnTo>
                  <a:pt x="392109" y="3600"/>
                </a:lnTo>
                <a:lnTo>
                  <a:pt x="394201" y="5693"/>
                </a:lnTo>
                <a:lnTo>
                  <a:pt x="395509" y="7786"/>
                </a:lnTo>
                <a:lnTo>
                  <a:pt x="402833" y="9878"/>
                </a:lnTo>
                <a:lnTo>
                  <a:pt x="408065" y="16679"/>
                </a:lnTo>
                <a:lnTo>
                  <a:pt x="408065" y="24527"/>
                </a:lnTo>
                <a:lnTo>
                  <a:pt x="413301" y="71264"/>
                </a:lnTo>
                <a:lnTo>
                  <a:pt x="426408" y="127295"/>
                </a:lnTo>
                <a:lnTo>
                  <a:pt x="430759" y="141453"/>
                </a:lnTo>
                <a:lnTo>
                  <a:pt x="394201" y="141453"/>
                </a:lnTo>
                <a:lnTo>
                  <a:pt x="377681" y="193459"/>
                </a:lnTo>
                <a:lnTo>
                  <a:pt x="350125" y="242031"/>
                </a:lnTo>
                <a:lnTo>
                  <a:pt x="315703" y="286091"/>
                </a:lnTo>
                <a:lnTo>
                  <a:pt x="278583" y="324560"/>
                </a:lnTo>
                <a:lnTo>
                  <a:pt x="243669" y="355089"/>
                </a:lnTo>
                <a:lnTo>
                  <a:pt x="204750" y="383848"/>
                </a:lnTo>
                <a:lnTo>
                  <a:pt x="163094" y="409820"/>
                </a:lnTo>
                <a:lnTo>
                  <a:pt x="119969" y="431988"/>
                </a:lnTo>
                <a:lnTo>
                  <a:pt x="76643" y="449334"/>
                </a:lnTo>
                <a:lnTo>
                  <a:pt x="121050" y="462609"/>
                </a:lnTo>
                <a:lnTo>
                  <a:pt x="162343" y="481770"/>
                </a:lnTo>
                <a:lnTo>
                  <a:pt x="199761" y="507601"/>
                </a:lnTo>
                <a:lnTo>
                  <a:pt x="232545" y="540887"/>
                </a:lnTo>
                <a:lnTo>
                  <a:pt x="262001" y="581844"/>
                </a:lnTo>
                <a:lnTo>
                  <a:pt x="285694" y="624145"/>
                </a:lnTo>
                <a:lnTo>
                  <a:pt x="305017" y="667940"/>
                </a:lnTo>
                <a:lnTo>
                  <a:pt x="321365" y="713379"/>
                </a:lnTo>
                <a:lnTo>
                  <a:pt x="336131" y="760614"/>
                </a:lnTo>
                <a:lnTo>
                  <a:pt x="373716" y="760614"/>
                </a:lnTo>
                <a:lnTo>
                  <a:pt x="360981" y="830980"/>
                </a:lnTo>
                <a:lnTo>
                  <a:pt x="359411" y="879895"/>
                </a:lnTo>
                <a:lnTo>
                  <a:pt x="360196" y="887743"/>
                </a:lnTo>
                <a:lnTo>
                  <a:pt x="359411" y="901083"/>
                </a:lnTo>
                <a:lnTo>
                  <a:pt x="358888" y="910500"/>
                </a:lnTo>
                <a:lnTo>
                  <a:pt x="350779" y="917824"/>
                </a:lnTo>
                <a:close/>
              </a:path>
              <a:path w="723900" h="918210">
                <a:moveTo>
                  <a:pt x="373716" y="760614"/>
                </a:moveTo>
                <a:lnTo>
                  <a:pt x="336131" y="760614"/>
                </a:lnTo>
                <a:lnTo>
                  <a:pt x="352120" y="710669"/>
                </a:lnTo>
                <a:lnTo>
                  <a:pt x="374190" y="662979"/>
                </a:lnTo>
                <a:lnTo>
                  <a:pt x="401755" y="617742"/>
                </a:lnTo>
                <a:lnTo>
                  <a:pt x="434223" y="575154"/>
                </a:lnTo>
                <a:lnTo>
                  <a:pt x="468126" y="538482"/>
                </a:lnTo>
                <a:lnTo>
                  <a:pt x="506562" y="504272"/>
                </a:lnTo>
                <a:lnTo>
                  <a:pt x="548789" y="474167"/>
                </a:lnTo>
                <a:lnTo>
                  <a:pt x="594068" y="449813"/>
                </a:lnTo>
                <a:lnTo>
                  <a:pt x="641657" y="432854"/>
                </a:lnTo>
                <a:lnTo>
                  <a:pt x="611166" y="417613"/>
                </a:lnTo>
                <a:lnTo>
                  <a:pt x="552932" y="381245"/>
                </a:lnTo>
                <a:lnTo>
                  <a:pt x="497840" y="336363"/>
                </a:lnTo>
                <a:lnTo>
                  <a:pt x="470419" y="307361"/>
                </a:lnTo>
                <a:lnTo>
                  <a:pt x="446481" y="275513"/>
                </a:lnTo>
                <a:lnTo>
                  <a:pt x="428207" y="241900"/>
                </a:lnTo>
                <a:lnTo>
                  <a:pt x="411302" y="196778"/>
                </a:lnTo>
                <a:lnTo>
                  <a:pt x="394201" y="141453"/>
                </a:lnTo>
                <a:lnTo>
                  <a:pt x="430759" y="141453"/>
                </a:lnTo>
                <a:lnTo>
                  <a:pt x="443489" y="182885"/>
                </a:lnTo>
                <a:lnTo>
                  <a:pt x="460643" y="228298"/>
                </a:lnTo>
                <a:lnTo>
                  <a:pt x="498409" y="286369"/>
                </a:lnTo>
                <a:lnTo>
                  <a:pt x="548534" y="334238"/>
                </a:lnTo>
                <a:lnTo>
                  <a:pt x="611869" y="377955"/>
                </a:lnTo>
                <a:lnTo>
                  <a:pt x="646271" y="396588"/>
                </a:lnTo>
                <a:lnTo>
                  <a:pt x="719084" y="425530"/>
                </a:lnTo>
                <a:lnTo>
                  <a:pt x="723793" y="433116"/>
                </a:lnTo>
                <a:lnTo>
                  <a:pt x="687846" y="460561"/>
                </a:lnTo>
                <a:lnTo>
                  <a:pt x="678801" y="461889"/>
                </a:lnTo>
                <a:lnTo>
                  <a:pt x="628822" y="474002"/>
                </a:lnTo>
                <a:lnTo>
                  <a:pt x="581192" y="495945"/>
                </a:lnTo>
                <a:lnTo>
                  <a:pt x="536813" y="525435"/>
                </a:lnTo>
                <a:lnTo>
                  <a:pt x="496590" y="560185"/>
                </a:lnTo>
                <a:lnTo>
                  <a:pt x="461428" y="597911"/>
                </a:lnTo>
                <a:lnTo>
                  <a:pt x="429912" y="639402"/>
                </a:lnTo>
                <a:lnTo>
                  <a:pt x="403357" y="683680"/>
                </a:lnTo>
                <a:lnTo>
                  <a:pt x="382514" y="730520"/>
                </a:lnTo>
                <a:lnTo>
                  <a:pt x="373716" y="76061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998382" y="2183593"/>
            <a:ext cx="6261100" cy="6013450"/>
            <a:chOff x="10998382" y="2183593"/>
            <a:chExt cx="6261100" cy="6013450"/>
          </a:xfrm>
        </p:grpSpPr>
        <p:sp>
          <p:nvSpPr>
            <p:cNvPr id="3" name="object 3"/>
            <p:cNvSpPr/>
            <p:nvPr/>
          </p:nvSpPr>
          <p:spPr>
            <a:xfrm>
              <a:off x="11013338" y="2198559"/>
              <a:ext cx="6229985" cy="5983605"/>
            </a:xfrm>
            <a:custGeom>
              <a:avLst/>
              <a:gdLst/>
              <a:ahLst/>
              <a:cxnLst/>
              <a:rect l="l" t="t" r="r" b="b"/>
              <a:pathLst>
                <a:path w="6229984" h="5983605">
                  <a:moveTo>
                    <a:pt x="5036540" y="5135296"/>
                  </a:moveTo>
                  <a:lnTo>
                    <a:pt x="3852799" y="4813795"/>
                  </a:lnTo>
                  <a:lnTo>
                    <a:pt x="3794099" y="4810430"/>
                  </a:lnTo>
                  <a:lnTo>
                    <a:pt x="3735336" y="4809299"/>
                  </a:lnTo>
                  <a:lnTo>
                    <a:pt x="3658298" y="4811268"/>
                  </a:lnTo>
                  <a:lnTo>
                    <a:pt x="3584181" y="4816983"/>
                  </a:lnTo>
                  <a:lnTo>
                    <a:pt x="3512997" y="4826076"/>
                  </a:lnTo>
                  <a:lnTo>
                    <a:pt x="3444773" y="4838255"/>
                  </a:lnTo>
                  <a:lnTo>
                    <a:pt x="3379533" y="4853152"/>
                  </a:lnTo>
                  <a:lnTo>
                    <a:pt x="3317329" y="4870450"/>
                  </a:lnTo>
                  <a:lnTo>
                    <a:pt x="3258159" y="4889805"/>
                  </a:lnTo>
                  <a:lnTo>
                    <a:pt x="3202076" y="4910899"/>
                  </a:lnTo>
                  <a:lnTo>
                    <a:pt x="3149092" y="4933391"/>
                  </a:lnTo>
                  <a:lnTo>
                    <a:pt x="3099231" y="4956949"/>
                  </a:lnTo>
                  <a:lnTo>
                    <a:pt x="3052534" y="4981232"/>
                  </a:lnTo>
                  <a:lnTo>
                    <a:pt x="3009011" y="5005921"/>
                  </a:lnTo>
                  <a:lnTo>
                    <a:pt x="2968714" y="5030673"/>
                  </a:lnTo>
                  <a:lnTo>
                    <a:pt x="2931642" y="5055159"/>
                  </a:lnTo>
                  <a:lnTo>
                    <a:pt x="2897848" y="5079035"/>
                  </a:lnTo>
                  <a:lnTo>
                    <a:pt x="2867355" y="5101971"/>
                  </a:lnTo>
                  <a:lnTo>
                    <a:pt x="2816352" y="5143728"/>
                  </a:lnTo>
                  <a:lnTo>
                    <a:pt x="2778849" y="5177739"/>
                  </a:lnTo>
                  <a:lnTo>
                    <a:pt x="2748419" y="5208422"/>
                  </a:lnTo>
                  <a:lnTo>
                    <a:pt x="2742209" y="5215115"/>
                  </a:lnTo>
                  <a:lnTo>
                    <a:pt x="2733459" y="5212715"/>
                  </a:lnTo>
                  <a:lnTo>
                    <a:pt x="2689491" y="5202059"/>
                  </a:lnTo>
                  <a:lnTo>
                    <a:pt x="2643835" y="5193309"/>
                  </a:lnTo>
                  <a:lnTo>
                    <a:pt x="2596591" y="5186489"/>
                  </a:lnTo>
                  <a:lnTo>
                    <a:pt x="2547810" y="5181600"/>
                  </a:lnTo>
                  <a:lnTo>
                    <a:pt x="2497582" y="5178653"/>
                  </a:lnTo>
                  <a:lnTo>
                    <a:pt x="2445969" y="5177675"/>
                  </a:lnTo>
                  <a:lnTo>
                    <a:pt x="2373604" y="5179453"/>
                  </a:lnTo>
                  <a:lnTo>
                    <a:pt x="2302510" y="5184457"/>
                  </a:lnTo>
                  <a:lnTo>
                    <a:pt x="2233257" y="5192179"/>
                  </a:lnTo>
                  <a:lnTo>
                    <a:pt x="2166416" y="5202123"/>
                  </a:lnTo>
                  <a:lnTo>
                    <a:pt x="2102535" y="5213782"/>
                  </a:lnTo>
                  <a:lnTo>
                    <a:pt x="2042185" y="5226659"/>
                  </a:lnTo>
                  <a:lnTo>
                    <a:pt x="1985937" y="5240261"/>
                  </a:lnTo>
                  <a:lnTo>
                    <a:pt x="1934349" y="5254066"/>
                  </a:lnTo>
                  <a:lnTo>
                    <a:pt x="1887982" y="5267591"/>
                  </a:lnTo>
                  <a:lnTo>
                    <a:pt x="1847418" y="5280330"/>
                  </a:lnTo>
                  <a:lnTo>
                    <a:pt x="1785899" y="5301437"/>
                  </a:lnTo>
                  <a:lnTo>
                    <a:pt x="1754314" y="5313362"/>
                  </a:lnTo>
                  <a:lnTo>
                    <a:pt x="1878177" y="5369979"/>
                  </a:lnTo>
                  <a:lnTo>
                    <a:pt x="1849081" y="5383809"/>
                  </a:lnTo>
                  <a:lnTo>
                    <a:pt x="1814804" y="5400802"/>
                  </a:lnTo>
                  <a:lnTo>
                    <a:pt x="1788325" y="5415165"/>
                  </a:lnTo>
                  <a:lnTo>
                    <a:pt x="1769313" y="5426608"/>
                  </a:lnTo>
                  <a:lnTo>
                    <a:pt x="1757451" y="5434889"/>
                  </a:lnTo>
                  <a:lnTo>
                    <a:pt x="1867623" y="5485333"/>
                  </a:lnTo>
                  <a:lnTo>
                    <a:pt x="1841855" y="5499811"/>
                  </a:lnTo>
                  <a:lnTo>
                    <a:pt x="1804568" y="5521414"/>
                  </a:lnTo>
                  <a:lnTo>
                    <a:pt x="1779511" y="5537212"/>
                  </a:lnTo>
                  <a:lnTo>
                    <a:pt x="1764271" y="5547969"/>
                  </a:lnTo>
                  <a:lnTo>
                    <a:pt x="1756422" y="5554459"/>
                  </a:lnTo>
                  <a:lnTo>
                    <a:pt x="2691409" y="5983300"/>
                  </a:lnTo>
                  <a:lnTo>
                    <a:pt x="2721610" y="5942774"/>
                  </a:lnTo>
                  <a:lnTo>
                    <a:pt x="2754274" y="5905309"/>
                  </a:lnTo>
                  <a:lnTo>
                    <a:pt x="2789212" y="5870791"/>
                  </a:lnTo>
                  <a:lnTo>
                    <a:pt x="2826245" y="5839104"/>
                  </a:lnTo>
                  <a:lnTo>
                    <a:pt x="2865158" y="5810148"/>
                  </a:lnTo>
                  <a:lnTo>
                    <a:pt x="2905772" y="5783796"/>
                  </a:lnTo>
                  <a:lnTo>
                    <a:pt x="2947898" y="5759945"/>
                  </a:lnTo>
                  <a:lnTo>
                    <a:pt x="2991345" y="5738495"/>
                  </a:lnTo>
                  <a:lnTo>
                    <a:pt x="3035909" y="5719318"/>
                  </a:lnTo>
                  <a:lnTo>
                    <a:pt x="3081426" y="5702312"/>
                  </a:lnTo>
                  <a:lnTo>
                    <a:pt x="3127679" y="5687377"/>
                  </a:lnTo>
                  <a:lnTo>
                    <a:pt x="3174479" y="5674385"/>
                  </a:lnTo>
                  <a:lnTo>
                    <a:pt x="3221647" y="5663222"/>
                  </a:lnTo>
                  <a:lnTo>
                    <a:pt x="3268992" y="5653798"/>
                  </a:lnTo>
                  <a:lnTo>
                    <a:pt x="3316313" y="5645988"/>
                  </a:lnTo>
                  <a:lnTo>
                    <a:pt x="3363417" y="5639676"/>
                  </a:lnTo>
                  <a:lnTo>
                    <a:pt x="3410127" y="5634761"/>
                  </a:lnTo>
                  <a:lnTo>
                    <a:pt x="3456241" y="5631142"/>
                  </a:lnTo>
                  <a:lnTo>
                    <a:pt x="3501580" y="5628678"/>
                  </a:lnTo>
                  <a:lnTo>
                    <a:pt x="3545929" y="5627294"/>
                  </a:lnTo>
                  <a:lnTo>
                    <a:pt x="3589121" y="5626849"/>
                  </a:lnTo>
                  <a:lnTo>
                    <a:pt x="3662222" y="5628043"/>
                  </a:lnTo>
                  <a:lnTo>
                    <a:pt x="3731615" y="5631281"/>
                  </a:lnTo>
                  <a:lnTo>
                    <a:pt x="3796538" y="5636120"/>
                  </a:lnTo>
                  <a:lnTo>
                    <a:pt x="3856266" y="5642064"/>
                  </a:lnTo>
                  <a:lnTo>
                    <a:pt x="3910025" y="5648655"/>
                  </a:lnTo>
                  <a:lnTo>
                    <a:pt x="3957066" y="5655424"/>
                  </a:lnTo>
                  <a:lnTo>
                    <a:pt x="3996664" y="5661888"/>
                  </a:lnTo>
                  <a:lnTo>
                    <a:pt x="4050449" y="5672023"/>
                  </a:lnTo>
                  <a:lnTo>
                    <a:pt x="4166819" y="5634456"/>
                  </a:lnTo>
                  <a:lnTo>
                    <a:pt x="4274007" y="5600179"/>
                  </a:lnTo>
                  <a:lnTo>
                    <a:pt x="4372381" y="5569026"/>
                  </a:lnTo>
                  <a:lnTo>
                    <a:pt x="4462284" y="5540857"/>
                  </a:lnTo>
                  <a:lnTo>
                    <a:pt x="4544060" y="5515521"/>
                  </a:lnTo>
                  <a:lnTo>
                    <a:pt x="4618075" y="5492877"/>
                  </a:lnTo>
                  <a:lnTo>
                    <a:pt x="4684674" y="5472760"/>
                  </a:lnTo>
                  <a:lnTo>
                    <a:pt x="4744224" y="5455043"/>
                  </a:lnTo>
                  <a:lnTo>
                    <a:pt x="4843538" y="5426189"/>
                  </a:lnTo>
                  <a:lnTo>
                    <a:pt x="4918849" y="5405145"/>
                  </a:lnTo>
                  <a:lnTo>
                    <a:pt x="4972990" y="5390718"/>
                  </a:lnTo>
                  <a:lnTo>
                    <a:pt x="5020653" y="5378920"/>
                  </a:lnTo>
                  <a:lnTo>
                    <a:pt x="5036540" y="5375402"/>
                  </a:lnTo>
                  <a:lnTo>
                    <a:pt x="4879518" y="5332971"/>
                  </a:lnTo>
                  <a:lnTo>
                    <a:pt x="4917808" y="5315763"/>
                  </a:lnTo>
                  <a:lnTo>
                    <a:pt x="4975047" y="5288915"/>
                  </a:lnTo>
                  <a:lnTo>
                    <a:pt x="5011432" y="5270195"/>
                  </a:lnTo>
                  <a:lnTo>
                    <a:pt x="5036540" y="5255399"/>
                  </a:lnTo>
                  <a:lnTo>
                    <a:pt x="4917808" y="5223078"/>
                  </a:lnTo>
                  <a:lnTo>
                    <a:pt x="4946167" y="5204853"/>
                  </a:lnTo>
                  <a:lnTo>
                    <a:pt x="4989411" y="5175326"/>
                  </a:lnTo>
                  <a:lnTo>
                    <a:pt x="5017097" y="5153685"/>
                  </a:lnTo>
                  <a:lnTo>
                    <a:pt x="5031918" y="5140236"/>
                  </a:lnTo>
                  <a:lnTo>
                    <a:pt x="5036540" y="5135296"/>
                  </a:lnTo>
                  <a:close/>
                </a:path>
                <a:path w="6229984" h="5983605">
                  <a:moveTo>
                    <a:pt x="5503938" y="3136900"/>
                  </a:moveTo>
                  <a:lnTo>
                    <a:pt x="5498033" y="3111500"/>
                  </a:lnTo>
                  <a:lnTo>
                    <a:pt x="5488330" y="3098800"/>
                  </a:lnTo>
                  <a:lnTo>
                    <a:pt x="5475084" y="3086100"/>
                  </a:lnTo>
                  <a:lnTo>
                    <a:pt x="5458498" y="3073400"/>
                  </a:lnTo>
                  <a:lnTo>
                    <a:pt x="5451462" y="3073400"/>
                  </a:lnTo>
                  <a:lnTo>
                    <a:pt x="5431066" y="3022600"/>
                  </a:lnTo>
                  <a:lnTo>
                    <a:pt x="5406060" y="2997200"/>
                  </a:lnTo>
                  <a:lnTo>
                    <a:pt x="5381510" y="2971800"/>
                  </a:lnTo>
                  <a:lnTo>
                    <a:pt x="5362460" y="2971800"/>
                  </a:lnTo>
                  <a:lnTo>
                    <a:pt x="5354104" y="2959100"/>
                  </a:lnTo>
                  <a:lnTo>
                    <a:pt x="5352148" y="2959100"/>
                  </a:lnTo>
                  <a:lnTo>
                    <a:pt x="5330190" y="2908300"/>
                  </a:lnTo>
                  <a:lnTo>
                    <a:pt x="5297563" y="2882900"/>
                  </a:lnTo>
                  <a:lnTo>
                    <a:pt x="5266436" y="2870200"/>
                  </a:lnTo>
                  <a:lnTo>
                    <a:pt x="5238737" y="2870200"/>
                  </a:lnTo>
                  <a:lnTo>
                    <a:pt x="5219204" y="2844800"/>
                  </a:lnTo>
                  <a:lnTo>
                    <a:pt x="5198034" y="2832100"/>
                  </a:lnTo>
                  <a:lnTo>
                    <a:pt x="5175326" y="2819400"/>
                  </a:lnTo>
                  <a:lnTo>
                    <a:pt x="5113680" y="2819400"/>
                  </a:lnTo>
                  <a:lnTo>
                    <a:pt x="5104562" y="2832100"/>
                  </a:lnTo>
                  <a:lnTo>
                    <a:pt x="5084115" y="2832100"/>
                  </a:lnTo>
                  <a:lnTo>
                    <a:pt x="5080673" y="2717800"/>
                  </a:lnTo>
                  <a:lnTo>
                    <a:pt x="5078603" y="2667000"/>
                  </a:lnTo>
                  <a:lnTo>
                    <a:pt x="5076241" y="2616200"/>
                  </a:lnTo>
                  <a:lnTo>
                    <a:pt x="5073624" y="2565400"/>
                  </a:lnTo>
                  <a:lnTo>
                    <a:pt x="5070843" y="2514600"/>
                  </a:lnTo>
                  <a:lnTo>
                    <a:pt x="5067947" y="2463800"/>
                  </a:lnTo>
                  <a:lnTo>
                    <a:pt x="5065001" y="2425700"/>
                  </a:lnTo>
                  <a:lnTo>
                    <a:pt x="5059134" y="2324100"/>
                  </a:lnTo>
                  <a:lnTo>
                    <a:pt x="5057470" y="2298700"/>
                  </a:lnTo>
                  <a:lnTo>
                    <a:pt x="5055857" y="2273300"/>
                  </a:lnTo>
                  <a:lnTo>
                    <a:pt x="5054295" y="2247900"/>
                  </a:lnTo>
                  <a:lnTo>
                    <a:pt x="5051031" y="2235200"/>
                  </a:lnTo>
                  <a:lnTo>
                    <a:pt x="5043284" y="2222500"/>
                  </a:lnTo>
                  <a:lnTo>
                    <a:pt x="5031562" y="2222500"/>
                  </a:lnTo>
                  <a:lnTo>
                    <a:pt x="5016385" y="2209800"/>
                  </a:lnTo>
                  <a:lnTo>
                    <a:pt x="5005514" y="2222500"/>
                  </a:lnTo>
                  <a:lnTo>
                    <a:pt x="4985842" y="2222500"/>
                  </a:lnTo>
                  <a:lnTo>
                    <a:pt x="4977904" y="2235200"/>
                  </a:lnTo>
                  <a:lnTo>
                    <a:pt x="4972431" y="2235200"/>
                  </a:lnTo>
                  <a:lnTo>
                    <a:pt x="4968710" y="2247900"/>
                  </a:lnTo>
                  <a:lnTo>
                    <a:pt x="4966754" y="2260600"/>
                  </a:lnTo>
                  <a:lnTo>
                    <a:pt x="4966563" y="2260600"/>
                  </a:lnTo>
                  <a:lnTo>
                    <a:pt x="4970259" y="2324100"/>
                  </a:lnTo>
                  <a:lnTo>
                    <a:pt x="4973459" y="2374900"/>
                  </a:lnTo>
                  <a:lnTo>
                    <a:pt x="4976241" y="2425700"/>
                  </a:lnTo>
                  <a:lnTo>
                    <a:pt x="4978666" y="2476500"/>
                  </a:lnTo>
                  <a:lnTo>
                    <a:pt x="4980851" y="2527300"/>
                  </a:lnTo>
                  <a:lnTo>
                    <a:pt x="4982845" y="2565400"/>
                  </a:lnTo>
                  <a:lnTo>
                    <a:pt x="4987493" y="2692400"/>
                  </a:lnTo>
                  <a:lnTo>
                    <a:pt x="4989487" y="2730500"/>
                  </a:lnTo>
                  <a:lnTo>
                    <a:pt x="4991633" y="2781300"/>
                  </a:lnTo>
                  <a:lnTo>
                    <a:pt x="4996929" y="2895600"/>
                  </a:lnTo>
                  <a:lnTo>
                    <a:pt x="4992281" y="2895600"/>
                  </a:lnTo>
                  <a:lnTo>
                    <a:pt x="4983099" y="2908300"/>
                  </a:lnTo>
                  <a:lnTo>
                    <a:pt x="4973701" y="2921000"/>
                  </a:lnTo>
                  <a:lnTo>
                    <a:pt x="4964176" y="2921000"/>
                  </a:lnTo>
                  <a:lnTo>
                    <a:pt x="4954575" y="2933700"/>
                  </a:lnTo>
                  <a:lnTo>
                    <a:pt x="4934699" y="2946400"/>
                  </a:lnTo>
                  <a:lnTo>
                    <a:pt x="4915230" y="2971800"/>
                  </a:lnTo>
                  <a:lnTo>
                    <a:pt x="4896955" y="2984500"/>
                  </a:lnTo>
                  <a:lnTo>
                    <a:pt x="4880648" y="3009900"/>
                  </a:lnTo>
                  <a:lnTo>
                    <a:pt x="4860302" y="3048000"/>
                  </a:lnTo>
                  <a:lnTo>
                    <a:pt x="4842116" y="3073400"/>
                  </a:lnTo>
                  <a:lnTo>
                    <a:pt x="4825466" y="3111500"/>
                  </a:lnTo>
                  <a:lnTo>
                    <a:pt x="4809693" y="3149600"/>
                  </a:lnTo>
                  <a:lnTo>
                    <a:pt x="4805819" y="3162300"/>
                  </a:lnTo>
                  <a:lnTo>
                    <a:pt x="4793069" y="3175000"/>
                  </a:lnTo>
                  <a:lnTo>
                    <a:pt x="4773549" y="3187700"/>
                  </a:lnTo>
                  <a:lnTo>
                    <a:pt x="4750054" y="3213100"/>
                  </a:lnTo>
                  <a:lnTo>
                    <a:pt x="4725378" y="3225800"/>
                  </a:lnTo>
                  <a:lnTo>
                    <a:pt x="4716958" y="3225800"/>
                  </a:lnTo>
                  <a:lnTo>
                    <a:pt x="4709147" y="3238500"/>
                  </a:lnTo>
                  <a:lnTo>
                    <a:pt x="4696091" y="3238500"/>
                  </a:lnTo>
                  <a:lnTo>
                    <a:pt x="4286250" y="3556000"/>
                  </a:lnTo>
                  <a:lnTo>
                    <a:pt x="4260405" y="3568700"/>
                  </a:lnTo>
                  <a:lnTo>
                    <a:pt x="4208488" y="3619500"/>
                  </a:lnTo>
                  <a:lnTo>
                    <a:pt x="4181894" y="3632200"/>
                  </a:lnTo>
                  <a:lnTo>
                    <a:pt x="4142536" y="3670300"/>
                  </a:lnTo>
                  <a:lnTo>
                    <a:pt x="4102582" y="3695700"/>
                  </a:lnTo>
                  <a:lnTo>
                    <a:pt x="4061968" y="3733800"/>
                  </a:lnTo>
                  <a:lnTo>
                    <a:pt x="4020655" y="3759200"/>
                  </a:lnTo>
                  <a:lnTo>
                    <a:pt x="3978567" y="3784600"/>
                  </a:lnTo>
                  <a:lnTo>
                    <a:pt x="3961473" y="3784600"/>
                  </a:lnTo>
                  <a:lnTo>
                    <a:pt x="3950449" y="3771900"/>
                  </a:lnTo>
                  <a:lnTo>
                    <a:pt x="3931513" y="3721100"/>
                  </a:lnTo>
                  <a:lnTo>
                    <a:pt x="3898912" y="3632200"/>
                  </a:lnTo>
                  <a:lnTo>
                    <a:pt x="3879367" y="3581400"/>
                  </a:lnTo>
                  <a:lnTo>
                    <a:pt x="3861765" y="3530600"/>
                  </a:lnTo>
                  <a:lnTo>
                    <a:pt x="3848265" y="3492500"/>
                  </a:lnTo>
                  <a:lnTo>
                    <a:pt x="3841013" y="3467100"/>
                  </a:lnTo>
                  <a:lnTo>
                    <a:pt x="3824440" y="3416300"/>
                  </a:lnTo>
                  <a:lnTo>
                    <a:pt x="3807510" y="3352800"/>
                  </a:lnTo>
                  <a:lnTo>
                    <a:pt x="3790353" y="3302000"/>
                  </a:lnTo>
                  <a:lnTo>
                    <a:pt x="3773093" y="3251200"/>
                  </a:lnTo>
                  <a:lnTo>
                    <a:pt x="3758260" y="3213100"/>
                  </a:lnTo>
                  <a:lnTo>
                    <a:pt x="3750868" y="3187700"/>
                  </a:lnTo>
                  <a:lnTo>
                    <a:pt x="3743502" y="3162300"/>
                  </a:lnTo>
                  <a:lnTo>
                    <a:pt x="3729063" y="3111500"/>
                  </a:lnTo>
                  <a:lnTo>
                    <a:pt x="3714877" y="3073400"/>
                  </a:lnTo>
                  <a:lnTo>
                    <a:pt x="3700869" y="3022600"/>
                  </a:lnTo>
                  <a:lnTo>
                    <a:pt x="3686975" y="2984500"/>
                  </a:lnTo>
                  <a:lnTo>
                    <a:pt x="3672598" y="2933700"/>
                  </a:lnTo>
                  <a:lnTo>
                    <a:pt x="3658031" y="2882900"/>
                  </a:lnTo>
                  <a:lnTo>
                    <a:pt x="3643185" y="2844800"/>
                  </a:lnTo>
                  <a:lnTo>
                    <a:pt x="3627983" y="2794000"/>
                  </a:lnTo>
                  <a:lnTo>
                    <a:pt x="3612337" y="2743200"/>
                  </a:lnTo>
                  <a:lnTo>
                    <a:pt x="3596170" y="2705100"/>
                  </a:lnTo>
                  <a:lnTo>
                    <a:pt x="3579393" y="2654300"/>
                  </a:lnTo>
                  <a:lnTo>
                    <a:pt x="3561905" y="2603500"/>
                  </a:lnTo>
                  <a:lnTo>
                    <a:pt x="3543643" y="2565400"/>
                  </a:lnTo>
                  <a:lnTo>
                    <a:pt x="3519246" y="2501900"/>
                  </a:lnTo>
                  <a:lnTo>
                    <a:pt x="3494011" y="2451100"/>
                  </a:lnTo>
                  <a:lnTo>
                    <a:pt x="3467785" y="2400300"/>
                  </a:lnTo>
                  <a:lnTo>
                    <a:pt x="3440417" y="2362200"/>
                  </a:lnTo>
                  <a:lnTo>
                    <a:pt x="3411715" y="2324100"/>
                  </a:lnTo>
                  <a:lnTo>
                    <a:pt x="3381552" y="2286000"/>
                  </a:lnTo>
                  <a:lnTo>
                    <a:pt x="3349739" y="2247900"/>
                  </a:lnTo>
                  <a:lnTo>
                    <a:pt x="3316135" y="2209800"/>
                  </a:lnTo>
                  <a:lnTo>
                    <a:pt x="3280562" y="2184400"/>
                  </a:lnTo>
                  <a:lnTo>
                    <a:pt x="3240735" y="2159000"/>
                  </a:lnTo>
                  <a:lnTo>
                    <a:pt x="3199117" y="2120900"/>
                  </a:lnTo>
                  <a:lnTo>
                    <a:pt x="3155607" y="2095500"/>
                  </a:lnTo>
                  <a:lnTo>
                    <a:pt x="3110179" y="2082800"/>
                  </a:lnTo>
                  <a:lnTo>
                    <a:pt x="3062732" y="2057400"/>
                  </a:lnTo>
                  <a:lnTo>
                    <a:pt x="3013227" y="2032000"/>
                  </a:lnTo>
                  <a:lnTo>
                    <a:pt x="2961576" y="2019300"/>
                  </a:lnTo>
                  <a:lnTo>
                    <a:pt x="2907728" y="2006600"/>
                  </a:lnTo>
                  <a:lnTo>
                    <a:pt x="2851607" y="1981200"/>
                  </a:lnTo>
                  <a:lnTo>
                    <a:pt x="2807449" y="1981200"/>
                  </a:lnTo>
                  <a:lnTo>
                    <a:pt x="2760815" y="1968500"/>
                  </a:lnTo>
                  <a:lnTo>
                    <a:pt x="2711361" y="1955800"/>
                  </a:lnTo>
                  <a:lnTo>
                    <a:pt x="2658732" y="1955800"/>
                  </a:lnTo>
                  <a:lnTo>
                    <a:pt x="2619032" y="1943100"/>
                  </a:lnTo>
                  <a:lnTo>
                    <a:pt x="2651887" y="1930400"/>
                  </a:lnTo>
                  <a:lnTo>
                    <a:pt x="2686113" y="1892300"/>
                  </a:lnTo>
                  <a:lnTo>
                    <a:pt x="2719362" y="1866900"/>
                  </a:lnTo>
                  <a:lnTo>
                    <a:pt x="2751620" y="1841500"/>
                  </a:lnTo>
                  <a:lnTo>
                    <a:pt x="2782862" y="1803400"/>
                  </a:lnTo>
                  <a:lnTo>
                    <a:pt x="2813062" y="1765300"/>
                  </a:lnTo>
                  <a:lnTo>
                    <a:pt x="2842234" y="1727200"/>
                  </a:lnTo>
                  <a:lnTo>
                    <a:pt x="2870339" y="1676400"/>
                  </a:lnTo>
                  <a:lnTo>
                    <a:pt x="2897378" y="1625600"/>
                  </a:lnTo>
                  <a:lnTo>
                    <a:pt x="2923311" y="1587500"/>
                  </a:lnTo>
                  <a:lnTo>
                    <a:pt x="2948127" y="1524000"/>
                  </a:lnTo>
                  <a:lnTo>
                    <a:pt x="2969095" y="1473200"/>
                  </a:lnTo>
                  <a:lnTo>
                    <a:pt x="2988157" y="1422400"/>
                  </a:lnTo>
                  <a:lnTo>
                    <a:pt x="3005239" y="1371600"/>
                  </a:lnTo>
                  <a:lnTo>
                    <a:pt x="3020263" y="1320800"/>
                  </a:lnTo>
                  <a:lnTo>
                    <a:pt x="3023971" y="1308100"/>
                  </a:lnTo>
                  <a:lnTo>
                    <a:pt x="3115767" y="1308100"/>
                  </a:lnTo>
                  <a:lnTo>
                    <a:pt x="3153206" y="1282700"/>
                  </a:lnTo>
                  <a:lnTo>
                    <a:pt x="3185299" y="1257300"/>
                  </a:lnTo>
                  <a:lnTo>
                    <a:pt x="3212160" y="1206500"/>
                  </a:lnTo>
                  <a:lnTo>
                    <a:pt x="3233902" y="1168400"/>
                  </a:lnTo>
                  <a:lnTo>
                    <a:pt x="3250615" y="1117600"/>
                  </a:lnTo>
                  <a:lnTo>
                    <a:pt x="3262414" y="1066800"/>
                  </a:lnTo>
                  <a:lnTo>
                    <a:pt x="3269411" y="1028700"/>
                  </a:lnTo>
                  <a:lnTo>
                    <a:pt x="3272993" y="977900"/>
                  </a:lnTo>
                  <a:lnTo>
                    <a:pt x="3273971" y="927100"/>
                  </a:lnTo>
                  <a:lnTo>
                    <a:pt x="3272371" y="876300"/>
                  </a:lnTo>
                  <a:lnTo>
                    <a:pt x="3268230" y="825500"/>
                  </a:lnTo>
                  <a:lnTo>
                    <a:pt x="3261563" y="774700"/>
                  </a:lnTo>
                  <a:lnTo>
                    <a:pt x="3252406" y="723900"/>
                  </a:lnTo>
                  <a:lnTo>
                    <a:pt x="3240798" y="673100"/>
                  </a:lnTo>
                  <a:lnTo>
                    <a:pt x="3226752" y="622300"/>
                  </a:lnTo>
                  <a:lnTo>
                    <a:pt x="3210293" y="571500"/>
                  </a:lnTo>
                  <a:lnTo>
                    <a:pt x="3191459" y="520700"/>
                  </a:lnTo>
                  <a:lnTo>
                    <a:pt x="3170275" y="469900"/>
                  </a:lnTo>
                  <a:lnTo>
                    <a:pt x="3146768" y="419100"/>
                  </a:lnTo>
                  <a:lnTo>
                    <a:pt x="3124898" y="381000"/>
                  </a:lnTo>
                  <a:lnTo>
                    <a:pt x="3100641" y="342900"/>
                  </a:lnTo>
                  <a:lnTo>
                    <a:pt x="3073984" y="304800"/>
                  </a:lnTo>
                  <a:lnTo>
                    <a:pt x="3044863" y="266700"/>
                  </a:lnTo>
                  <a:lnTo>
                    <a:pt x="3013291" y="228600"/>
                  </a:lnTo>
                  <a:lnTo>
                    <a:pt x="2979216" y="203200"/>
                  </a:lnTo>
                  <a:lnTo>
                    <a:pt x="2942615" y="165100"/>
                  </a:lnTo>
                  <a:lnTo>
                    <a:pt x="2903461" y="139700"/>
                  </a:lnTo>
                  <a:lnTo>
                    <a:pt x="2861716" y="114300"/>
                  </a:lnTo>
                  <a:lnTo>
                    <a:pt x="2817380" y="101600"/>
                  </a:lnTo>
                  <a:lnTo>
                    <a:pt x="2770390" y="76200"/>
                  </a:lnTo>
                  <a:lnTo>
                    <a:pt x="2720746" y="50800"/>
                  </a:lnTo>
                  <a:lnTo>
                    <a:pt x="2708059" y="50800"/>
                  </a:lnTo>
                  <a:lnTo>
                    <a:pt x="2693657" y="38100"/>
                  </a:lnTo>
                  <a:lnTo>
                    <a:pt x="2650236" y="25400"/>
                  </a:lnTo>
                  <a:lnTo>
                    <a:pt x="2549664" y="0"/>
                  </a:lnTo>
                  <a:lnTo>
                    <a:pt x="2458212" y="0"/>
                  </a:lnTo>
                  <a:lnTo>
                    <a:pt x="2442260" y="12700"/>
                  </a:lnTo>
                  <a:lnTo>
                    <a:pt x="2429637" y="25400"/>
                  </a:lnTo>
                  <a:lnTo>
                    <a:pt x="2413304" y="25400"/>
                  </a:lnTo>
                  <a:lnTo>
                    <a:pt x="2321966" y="0"/>
                  </a:lnTo>
                  <a:lnTo>
                    <a:pt x="2112962" y="0"/>
                  </a:lnTo>
                  <a:lnTo>
                    <a:pt x="2057717" y="12700"/>
                  </a:lnTo>
                  <a:lnTo>
                    <a:pt x="2004047" y="38100"/>
                  </a:lnTo>
                  <a:lnTo>
                    <a:pt x="1952078" y="50800"/>
                  </a:lnTo>
                  <a:lnTo>
                    <a:pt x="1901913" y="76200"/>
                  </a:lnTo>
                  <a:lnTo>
                    <a:pt x="1853704" y="101600"/>
                  </a:lnTo>
                  <a:lnTo>
                    <a:pt x="1807578" y="127000"/>
                  </a:lnTo>
                  <a:lnTo>
                    <a:pt x="1763649" y="152400"/>
                  </a:lnTo>
                  <a:lnTo>
                    <a:pt x="1722056" y="190500"/>
                  </a:lnTo>
                  <a:lnTo>
                    <a:pt x="1682915" y="215900"/>
                  </a:lnTo>
                  <a:lnTo>
                    <a:pt x="1646351" y="254000"/>
                  </a:lnTo>
                  <a:lnTo>
                    <a:pt x="1612506" y="279400"/>
                  </a:lnTo>
                  <a:lnTo>
                    <a:pt x="1581505" y="317500"/>
                  </a:lnTo>
                  <a:lnTo>
                    <a:pt x="1553464" y="342900"/>
                  </a:lnTo>
                  <a:lnTo>
                    <a:pt x="1528521" y="368300"/>
                  </a:lnTo>
                  <a:lnTo>
                    <a:pt x="1506804" y="393700"/>
                  </a:lnTo>
                  <a:lnTo>
                    <a:pt x="1488427" y="406400"/>
                  </a:lnTo>
                  <a:lnTo>
                    <a:pt x="1473530" y="431800"/>
                  </a:lnTo>
                  <a:lnTo>
                    <a:pt x="1437614" y="469900"/>
                  </a:lnTo>
                  <a:lnTo>
                    <a:pt x="1404899" y="520700"/>
                  </a:lnTo>
                  <a:lnTo>
                    <a:pt x="1375371" y="558800"/>
                  </a:lnTo>
                  <a:lnTo>
                    <a:pt x="1349006" y="609600"/>
                  </a:lnTo>
                  <a:lnTo>
                    <a:pt x="1325765" y="647700"/>
                  </a:lnTo>
                  <a:lnTo>
                    <a:pt x="1305636" y="698500"/>
                  </a:lnTo>
                  <a:lnTo>
                    <a:pt x="1288592" y="736600"/>
                  </a:lnTo>
                  <a:lnTo>
                    <a:pt x="1274610" y="774700"/>
                  </a:lnTo>
                  <a:lnTo>
                    <a:pt x="1263662" y="812800"/>
                  </a:lnTo>
                  <a:lnTo>
                    <a:pt x="1255725" y="863600"/>
                  </a:lnTo>
                  <a:lnTo>
                    <a:pt x="1251686" y="914400"/>
                  </a:lnTo>
                  <a:lnTo>
                    <a:pt x="1257833" y="965200"/>
                  </a:lnTo>
                  <a:lnTo>
                    <a:pt x="1273670" y="1016000"/>
                  </a:lnTo>
                  <a:lnTo>
                    <a:pt x="1298714" y="1054100"/>
                  </a:lnTo>
                  <a:lnTo>
                    <a:pt x="1351483" y="1104900"/>
                  </a:lnTo>
                  <a:lnTo>
                    <a:pt x="1383792" y="1117600"/>
                  </a:lnTo>
                  <a:lnTo>
                    <a:pt x="1433182" y="1117600"/>
                  </a:lnTo>
                  <a:lnTo>
                    <a:pt x="1434211" y="1130300"/>
                  </a:lnTo>
                  <a:lnTo>
                    <a:pt x="1439138" y="1168400"/>
                  </a:lnTo>
                  <a:lnTo>
                    <a:pt x="1446809" y="1219200"/>
                  </a:lnTo>
                  <a:lnTo>
                    <a:pt x="1457274" y="1257300"/>
                  </a:lnTo>
                  <a:lnTo>
                    <a:pt x="1470583" y="1308100"/>
                  </a:lnTo>
                  <a:lnTo>
                    <a:pt x="1486776" y="1358900"/>
                  </a:lnTo>
                  <a:lnTo>
                    <a:pt x="1505902" y="1397000"/>
                  </a:lnTo>
                  <a:lnTo>
                    <a:pt x="1528013" y="1447800"/>
                  </a:lnTo>
                  <a:lnTo>
                    <a:pt x="1553133" y="1498600"/>
                  </a:lnTo>
                  <a:lnTo>
                    <a:pt x="1581327" y="1536700"/>
                  </a:lnTo>
                  <a:lnTo>
                    <a:pt x="1612620" y="1587500"/>
                  </a:lnTo>
                  <a:lnTo>
                    <a:pt x="1647075" y="1638300"/>
                  </a:lnTo>
                  <a:lnTo>
                    <a:pt x="1649768" y="1651000"/>
                  </a:lnTo>
                  <a:lnTo>
                    <a:pt x="1650161" y="1663700"/>
                  </a:lnTo>
                  <a:lnTo>
                    <a:pt x="1650657" y="1676400"/>
                  </a:lnTo>
                  <a:lnTo>
                    <a:pt x="1651279" y="1689100"/>
                  </a:lnTo>
                  <a:lnTo>
                    <a:pt x="1651965" y="1714500"/>
                  </a:lnTo>
                  <a:lnTo>
                    <a:pt x="1653578" y="1752600"/>
                  </a:lnTo>
                  <a:lnTo>
                    <a:pt x="1654225" y="1790700"/>
                  </a:lnTo>
                  <a:lnTo>
                    <a:pt x="1652955" y="1828800"/>
                  </a:lnTo>
                  <a:lnTo>
                    <a:pt x="1648790" y="1866900"/>
                  </a:lnTo>
                  <a:lnTo>
                    <a:pt x="1629968" y="1892300"/>
                  </a:lnTo>
                  <a:lnTo>
                    <a:pt x="1610944" y="1917700"/>
                  </a:lnTo>
                  <a:lnTo>
                    <a:pt x="1585315" y="1930400"/>
                  </a:lnTo>
                  <a:lnTo>
                    <a:pt x="1498765" y="1943100"/>
                  </a:lnTo>
                  <a:lnTo>
                    <a:pt x="1439887" y="1943100"/>
                  </a:lnTo>
                  <a:lnTo>
                    <a:pt x="1405674" y="1955800"/>
                  </a:lnTo>
                  <a:lnTo>
                    <a:pt x="1314894" y="1955800"/>
                  </a:lnTo>
                  <a:lnTo>
                    <a:pt x="1296136" y="1943100"/>
                  </a:lnTo>
                  <a:lnTo>
                    <a:pt x="1263154" y="1943100"/>
                  </a:lnTo>
                  <a:lnTo>
                    <a:pt x="1257046" y="1955800"/>
                  </a:lnTo>
                  <a:lnTo>
                    <a:pt x="1145641" y="1955800"/>
                  </a:lnTo>
                  <a:lnTo>
                    <a:pt x="1092034" y="1968500"/>
                  </a:lnTo>
                  <a:lnTo>
                    <a:pt x="1039787" y="1968500"/>
                  </a:lnTo>
                  <a:lnTo>
                    <a:pt x="939279" y="1993900"/>
                  </a:lnTo>
                  <a:lnTo>
                    <a:pt x="843876" y="2019300"/>
                  </a:lnTo>
                  <a:lnTo>
                    <a:pt x="798029" y="2032000"/>
                  </a:lnTo>
                  <a:lnTo>
                    <a:pt x="753376" y="2057400"/>
                  </a:lnTo>
                  <a:lnTo>
                    <a:pt x="709891" y="2070100"/>
                  </a:lnTo>
                  <a:lnTo>
                    <a:pt x="667550" y="2095500"/>
                  </a:lnTo>
                  <a:lnTo>
                    <a:pt x="626313" y="2120900"/>
                  </a:lnTo>
                  <a:lnTo>
                    <a:pt x="586181" y="2146300"/>
                  </a:lnTo>
                  <a:lnTo>
                    <a:pt x="543864" y="2171700"/>
                  </a:lnTo>
                  <a:lnTo>
                    <a:pt x="503224" y="2197100"/>
                  </a:lnTo>
                  <a:lnTo>
                    <a:pt x="464248" y="2222500"/>
                  </a:lnTo>
                  <a:lnTo>
                    <a:pt x="426910" y="2260600"/>
                  </a:lnTo>
                  <a:lnTo>
                    <a:pt x="391210" y="2298700"/>
                  </a:lnTo>
                  <a:lnTo>
                    <a:pt x="357111" y="2324100"/>
                  </a:lnTo>
                  <a:lnTo>
                    <a:pt x="324586" y="2362200"/>
                  </a:lnTo>
                  <a:lnTo>
                    <a:pt x="293649" y="2400300"/>
                  </a:lnTo>
                  <a:lnTo>
                    <a:pt x="264261" y="2451100"/>
                  </a:lnTo>
                  <a:lnTo>
                    <a:pt x="236397" y="2489200"/>
                  </a:lnTo>
                  <a:lnTo>
                    <a:pt x="210058" y="2527300"/>
                  </a:lnTo>
                  <a:lnTo>
                    <a:pt x="185216" y="2578100"/>
                  </a:lnTo>
                  <a:lnTo>
                    <a:pt x="161861" y="2628900"/>
                  </a:lnTo>
                  <a:lnTo>
                    <a:pt x="139954" y="2679700"/>
                  </a:lnTo>
                  <a:lnTo>
                    <a:pt x="122097" y="2717800"/>
                  </a:lnTo>
                  <a:lnTo>
                    <a:pt x="105321" y="2768600"/>
                  </a:lnTo>
                  <a:lnTo>
                    <a:pt x="89687" y="2806700"/>
                  </a:lnTo>
                  <a:lnTo>
                    <a:pt x="75196" y="2857500"/>
                  </a:lnTo>
                  <a:lnTo>
                    <a:pt x="61887" y="2908300"/>
                  </a:lnTo>
                  <a:lnTo>
                    <a:pt x="49796" y="2959100"/>
                  </a:lnTo>
                  <a:lnTo>
                    <a:pt x="38938" y="3009900"/>
                  </a:lnTo>
                  <a:lnTo>
                    <a:pt x="29337" y="3060700"/>
                  </a:lnTo>
                  <a:lnTo>
                    <a:pt x="21043" y="3111500"/>
                  </a:lnTo>
                  <a:lnTo>
                    <a:pt x="14071" y="3162300"/>
                  </a:lnTo>
                  <a:lnTo>
                    <a:pt x="8458" y="3213100"/>
                  </a:lnTo>
                  <a:lnTo>
                    <a:pt x="4216" y="3251200"/>
                  </a:lnTo>
                  <a:lnTo>
                    <a:pt x="1384" y="3302000"/>
                  </a:lnTo>
                  <a:lnTo>
                    <a:pt x="0" y="3352800"/>
                  </a:lnTo>
                  <a:lnTo>
                    <a:pt x="76" y="3403600"/>
                  </a:lnTo>
                  <a:lnTo>
                    <a:pt x="381" y="3441700"/>
                  </a:lnTo>
                  <a:lnTo>
                    <a:pt x="990" y="3492500"/>
                  </a:lnTo>
                  <a:lnTo>
                    <a:pt x="1993" y="3543300"/>
                  </a:lnTo>
                  <a:lnTo>
                    <a:pt x="3479" y="3594100"/>
                  </a:lnTo>
                  <a:lnTo>
                    <a:pt x="5549" y="3644900"/>
                  </a:lnTo>
                  <a:lnTo>
                    <a:pt x="8267" y="3695700"/>
                  </a:lnTo>
                  <a:lnTo>
                    <a:pt x="11734" y="3759200"/>
                  </a:lnTo>
                  <a:lnTo>
                    <a:pt x="16040" y="3810000"/>
                  </a:lnTo>
                  <a:lnTo>
                    <a:pt x="21272" y="3860800"/>
                  </a:lnTo>
                  <a:lnTo>
                    <a:pt x="29552" y="3924300"/>
                  </a:lnTo>
                  <a:lnTo>
                    <a:pt x="39166" y="3987800"/>
                  </a:lnTo>
                  <a:lnTo>
                    <a:pt x="50114" y="4051300"/>
                  </a:lnTo>
                  <a:lnTo>
                    <a:pt x="62433" y="4102100"/>
                  </a:lnTo>
                  <a:lnTo>
                    <a:pt x="76149" y="4140200"/>
                  </a:lnTo>
                  <a:lnTo>
                    <a:pt x="91262" y="4191000"/>
                  </a:lnTo>
                  <a:lnTo>
                    <a:pt x="107810" y="4216400"/>
                  </a:lnTo>
                  <a:lnTo>
                    <a:pt x="125818" y="4254500"/>
                  </a:lnTo>
                  <a:lnTo>
                    <a:pt x="156540" y="4292600"/>
                  </a:lnTo>
                  <a:lnTo>
                    <a:pt x="188023" y="4343400"/>
                  </a:lnTo>
                  <a:lnTo>
                    <a:pt x="220611" y="4381500"/>
                  </a:lnTo>
                  <a:lnTo>
                    <a:pt x="254609" y="4406900"/>
                  </a:lnTo>
                  <a:lnTo>
                    <a:pt x="290334" y="4445000"/>
                  </a:lnTo>
                  <a:lnTo>
                    <a:pt x="328091" y="4470400"/>
                  </a:lnTo>
                  <a:lnTo>
                    <a:pt x="368223" y="4508500"/>
                  </a:lnTo>
                  <a:lnTo>
                    <a:pt x="390702" y="4521200"/>
                  </a:lnTo>
                  <a:lnTo>
                    <a:pt x="414235" y="4533900"/>
                  </a:lnTo>
                  <a:lnTo>
                    <a:pt x="438924" y="4546600"/>
                  </a:lnTo>
                  <a:lnTo>
                    <a:pt x="464896" y="4559300"/>
                  </a:lnTo>
                  <a:lnTo>
                    <a:pt x="486905" y="4572000"/>
                  </a:lnTo>
                  <a:lnTo>
                    <a:pt x="509320" y="4572000"/>
                  </a:lnTo>
                  <a:lnTo>
                    <a:pt x="555320" y="4597400"/>
                  </a:lnTo>
                  <a:lnTo>
                    <a:pt x="595845" y="4610100"/>
                  </a:lnTo>
                  <a:lnTo>
                    <a:pt x="640245" y="4635500"/>
                  </a:lnTo>
                  <a:lnTo>
                    <a:pt x="687578" y="4648200"/>
                  </a:lnTo>
                  <a:lnTo>
                    <a:pt x="787158" y="4673600"/>
                  </a:lnTo>
                  <a:lnTo>
                    <a:pt x="829652" y="4686300"/>
                  </a:lnTo>
                  <a:lnTo>
                    <a:pt x="919086" y="4686300"/>
                  </a:lnTo>
                  <a:lnTo>
                    <a:pt x="966000" y="4699000"/>
                  </a:lnTo>
                  <a:lnTo>
                    <a:pt x="1014349" y="4699000"/>
                  </a:lnTo>
                  <a:lnTo>
                    <a:pt x="1064094" y="4711700"/>
                  </a:lnTo>
                  <a:lnTo>
                    <a:pt x="1734781" y="4711700"/>
                  </a:lnTo>
                  <a:lnTo>
                    <a:pt x="1786661" y="4699000"/>
                  </a:lnTo>
                  <a:lnTo>
                    <a:pt x="1946198" y="4699000"/>
                  </a:lnTo>
                  <a:lnTo>
                    <a:pt x="2000631" y="4686300"/>
                  </a:lnTo>
                  <a:lnTo>
                    <a:pt x="2111311" y="4686300"/>
                  </a:lnTo>
                  <a:lnTo>
                    <a:pt x="2167521" y="4673600"/>
                  </a:lnTo>
                  <a:lnTo>
                    <a:pt x="2246261" y="4673600"/>
                  </a:lnTo>
                  <a:lnTo>
                    <a:pt x="2267280" y="4686300"/>
                  </a:lnTo>
                  <a:lnTo>
                    <a:pt x="2285149" y="4699000"/>
                  </a:lnTo>
                  <a:lnTo>
                    <a:pt x="2300440" y="4699000"/>
                  </a:lnTo>
                  <a:lnTo>
                    <a:pt x="2382278" y="4749800"/>
                  </a:lnTo>
                  <a:lnTo>
                    <a:pt x="2427414" y="4762500"/>
                  </a:lnTo>
                  <a:lnTo>
                    <a:pt x="2481427" y="4787900"/>
                  </a:lnTo>
                  <a:lnTo>
                    <a:pt x="2514485" y="4800600"/>
                  </a:lnTo>
                  <a:lnTo>
                    <a:pt x="2602357" y="4800600"/>
                  </a:lnTo>
                  <a:lnTo>
                    <a:pt x="2628950" y="4813300"/>
                  </a:lnTo>
                  <a:lnTo>
                    <a:pt x="2770149" y="4813300"/>
                  </a:lnTo>
                  <a:lnTo>
                    <a:pt x="2816987" y="4800600"/>
                  </a:lnTo>
                  <a:lnTo>
                    <a:pt x="2860751" y="4800600"/>
                  </a:lnTo>
                  <a:lnTo>
                    <a:pt x="2901429" y="4787900"/>
                  </a:lnTo>
                  <a:lnTo>
                    <a:pt x="2918320" y="4787900"/>
                  </a:lnTo>
                  <a:lnTo>
                    <a:pt x="2937091" y="4775200"/>
                  </a:lnTo>
                  <a:lnTo>
                    <a:pt x="2952889" y="4775200"/>
                  </a:lnTo>
                  <a:lnTo>
                    <a:pt x="2960890" y="4762500"/>
                  </a:lnTo>
                  <a:lnTo>
                    <a:pt x="2961182" y="4749800"/>
                  </a:lnTo>
                  <a:lnTo>
                    <a:pt x="2958592" y="4737100"/>
                  </a:lnTo>
                  <a:lnTo>
                    <a:pt x="2953105" y="4724400"/>
                  </a:lnTo>
                  <a:lnTo>
                    <a:pt x="2944711" y="4711700"/>
                  </a:lnTo>
                  <a:lnTo>
                    <a:pt x="2924556" y="4686300"/>
                  </a:lnTo>
                  <a:lnTo>
                    <a:pt x="2984906" y="4686300"/>
                  </a:lnTo>
                  <a:lnTo>
                    <a:pt x="2989796" y="4673600"/>
                  </a:lnTo>
                  <a:lnTo>
                    <a:pt x="3022384" y="4673600"/>
                  </a:lnTo>
                  <a:lnTo>
                    <a:pt x="3040989" y="4660900"/>
                  </a:lnTo>
                  <a:lnTo>
                    <a:pt x="3058871" y="4660900"/>
                  </a:lnTo>
                  <a:lnTo>
                    <a:pt x="3074149" y="4648200"/>
                  </a:lnTo>
                  <a:lnTo>
                    <a:pt x="3080359" y="4635500"/>
                  </a:lnTo>
                  <a:lnTo>
                    <a:pt x="3395180" y="4724400"/>
                  </a:lnTo>
                  <a:lnTo>
                    <a:pt x="3425825" y="4737100"/>
                  </a:lnTo>
                  <a:lnTo>
                    <a:pt x="3652189" y="4737100"/>
                  </a:lnTo>
                  <a:lnTo>
                    <a:pt x="3684384" y="4724400"/>
                  </a:lnTo>
                  <a:lnTo>
                    <a:pt x="3994543" y="4635500"/>
                  </a:lnTo>
                  <a:lnTo>
                    <a:pt x="4614862" y="4457700"/>
                  </a:lnTo>
                  <a:lnTo>
                    <a:pt x="4670501" y="4432300"/>
                  </a:lnTo>
                  <a:lnTo>
                    <a:pt x="4716526" y="4406900"/>
                  </a:lnTo>
                  <a:lnTo>
                    <a:pt x="4747844" y="4381500"/>
                  </a:lnTo>
                  <a:lnTo>
                    <a:pt x="4759414" y="4356100"/>
                  </a:lnTo>
                  <a:lnTo>
                    <a:pt x="4746244" y="4318000"/>
                  </a:lnTo>
                  <a:lnTo>
                    <a:pt x="4711903" y="4292600"/>
                  </a:lnTo>
                  <a:lnTo>
                    <a:pt x="4664151" y="4267200"/>
                  </a:lnTo>
                  <a:lnTo>
                    <a:pt x="4610760" y="4254500"/>
                  </a:lnTo>
                  <a:lnTo>
                    <a:pt x="4513592" y="4241800"/>
                  </a:lnTo>
                  <a:lnTo>
                    <a:pt x="4612767" y="4102100"/>
                  </a:lnTo>
                  <a:lnTo>
                    <a:pt x="4624984" y="4076700"/>
                  </a:lnTo>
                  <a:lnTo>
                    <a:pt x="4643196" y="4051300"/>
                  </a:lnTo>
                  <a:lnTo>
                    <a:pt x="4666577" y="4013200"/>
                  </a:lnTo>
                  <a:lnTo>
                    <a:pt x="4694250" y="3975100"/>
                  </a:lnTo>
                  <a:lnTo>
                    <a:pt x="4725365" y="3937000"/>
                  </a:lnTo>
                  <a:lnTo>
                    <a:pt x="4759083" y="3886200"/>
                  </a:lnTo>
                  <a:lnTo>
                    <a:pt x="4794555" y="3835400"/>
                  </a:lnTo>
                  <a:lnTo>
                    <a:pt x="4830927" y="3784600"/>
                  </a:lnTo>
                  <a:lnTo>
                    <a:pt x="4867300" y="3733800"/>
                  </a:lnTo>
                  <a:lnTo>
                    <a:pt x="5056149" y="3467100"/>
                  </a:lnTo>
                  <a:lnTo>
                    <a:pt x="5108994" y="3467100"/>
                  </a:lnTo>
                  <a:lnTo>
                    <a:pt x="5140845" y="3454400"/>
                  </a:lnTo>
                  <a:lnTo>
                    <a:pt x="5207838" y="3429000"/>
                  </a:lnTo>
                  <a:lnTo>
                    <a:pt x="5428729" y="3263900"/>
                  </a:lnTo>
                  <a:lnTo>
                    <a:pt x="5431320" y="3263900"/>
                  </a:lnTo>
                  <a:lnTo>
                    <a:pt x="5460047" y="3238500"/>
                  </a:lnTo>
                  <a:lnTo>
                    <a:pt x="5485244" y="3213100"/>
                  </a:lnTo>
                  <a:lnTo>
                    <a:pt x="5501627" y="3175000"/>
                  </a:lnTo>
                  <a:lnTo>
                    <a:pt x="5503938" y="3136900"/>
                  </a:lnTo>
                  <a:close/>
                </a:path>
                <a:path w="6229984" h="5983605">
                  <a:moveTo>
                    <a:pt x="6229426" y="4575200"/>
                  </a:moveTo>
                  <a:lnTo>
                    <a:pt x="4979086" y="4529683"/>
                  </a:lnTo>
                  <a:lnTo>
                    <a:pt x="4797704" y="4642751"/>
                  </a:lnTo>
                  <a:lnTo>
                    <a:pt x="4575695" y="4596904"/>
                  </a:lnTo>
                  <a:lnTo>
                    <a:pt x="4200779" y="4750587"/>
                  </a:lnTo>
                  <a:lnTo>
                    <a:pt x="5395226" y="5023739"/>
                  </a:lnTo>
                  <a:lnTo>
                    <a:pt x="5800953" y="4850409"/>
                  </a:lnTo>
                  <a:lnTo>
                    <a:pt x="5734888" y="4836909"/>
                  </a:lnTo>
                  <a:lnTo>
                    <a:pt x="5738800" y="4807242"/>
                  </a:lnTo>
                  <a:lnTo>
                    <a:pt x="5858027" y="4814087"/>
                  </a:lnTo>
                  <a:lnTo>
                    <a:pt x="6229426" y="45752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98382" y="2183593"/>
              <a:ext cx="6260573" cy="6013207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92249" y="2064412"/>
            <a:ext cx="5039995" cy="2501900"/>
          </a:xfrm>
          <a:prstGeom prst="rect">
            <a:avLst/>
          </a:prstGeom>
        </p:spPr>
        <p:txBody>
          <a:bodyPr vert="horz" wrap="square" lIns="0" tIns="271780" rIns="0" bIns="0" rtlCol="0">
            <a:spAutoFit/>
          </a:bodyPr>
          <a:lstStyle/>
          <a:p>
            <a:pPr marL="12700" marR="5080">
              <a:lnSpc>
                <a:spcPts val="8700"/>
              </a:lnSpc>
              <a:spcBef>
                <a:spcPts val="2140"/>
              </a:spcBef>
            </a:pPr>
            <a:r>
              <a:rPr sz="9000" spc="110" dirty="0"/>
              <a:t>Latar </a:t>
            </a:r>
            <a:r>
              <a:rPr sz="9000" spc="210" dirty="0"/>
              <a:t>Belakang</a:t>
            </a:r>
            <a:endParaRPr sz="9000"/>
          </a:p>
        </p:txBody>
      </p:sp>
      <p:sp>
        <p:nvSpPr>
          <p:cNvPr id="6" name="object 6"/>
          <p:cNvSpPr txBox="1"/>
          <p:nvPr/>
        </p:nvSpPr>
        <p:spPr>
          <a:xfrm>
            <a:off x="1492249" y="4745232"/>
            <a:ext cx="9344660" cy="28987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75565">
              <a:lnSpc>
                <a:spcPct val="109900"/>
              </a:lnSpc>
              <a:spcBef>
                <a:spcPts val="95"/>
              </a:spcBef>
            </a:pPr>
            <a:r>
              <a:rPr sz="2450" dirty="0">
                <a:latin typeface="Tahoma"/>
                <a:cs typeface="Tahoma"/>
              </a:rPr>
              <a:t>""SIPARU</a:t>
            </a:r>
            <a:r>
              <a:rPr sz="2450" spc="225" dirty="0">
                <a:latin typeface="Tahoma"/>
                <a:cs typeface="Tahoma"/>
              </a:rPr>
              <a:t> </a:t>
            </a:r>
            <a:r>
              <a:rPr sz="2450" spc="175" dirty="0">
                <a:latin typeface="Tahoma"/>
                <a:cs typeface="Tahoma"/>
              </a:rPr>
              <a:t>adalah</a:t>
            </a:r>
            <a:r>
              <a:rPr sz="2450" spc="229" dirty="0">
                <a:latin typeface="Tahoma"/>
                <a:cs typeface="Tahoma"/>
              </a:rPr>
              <a:t> sistem</a:t>
            </a:r>
            <a:r>
              <a:rPr sz="2450" spc="235" dirty="0">
                <a:latin typeface="Tahoma"/>
                <a:cs typeface="Tahoma"/>
              </a:rPr>
              <a:t> </a:t>
            </a:r>
            <a:r>
              <a:rPr sz="2450" spc="190" dirty="0">
                <a:latin typeface="Tahoma"/>
                <a:cs typeface="Tahoma"/>
              </a:rPr>
              <a:t>terintegrasi</a:t>
            </a:r>
            <a:r>
              <a:rPr sz="2450" spc="229" dirty="0">
                <a:latin typeface="Tahoma"/>
                <a:cs typeface="Tahoma"/>
              </a:rPr>
              <a:t> </a:t>
            </a:r>
            <a:r>
              <a:rPr sz="2450" spc="160" dirty="0">
                <a:latin typeface="Tahoma"/>
                <a:cs typeface="Tahoma"/>
              </a:rPr>
              <a:t>yang</a:t>
            </a:r>
            <a:r>
              <a:rPr sz="2450" spc="235" dirty="0">
                <a:latin typeface="Tahoma"/>
                <a:cs typeface="Tahoma"/>
              </a:rPr>
              <a:t> </a:t>
            </a:r>
            <a:r>
              <a:rPr sz="2450" spc="200" dirty="0">
                <a:latin typeface="Tahoma"/>
                <a:cs typeface="Tahoma"/>
              </a:rPr>
              <a:t>dirancang</a:t>
            </a:r>
            <a:r>
              <a:rPr sz="2450" spc="235" dirty="0">
                <a:latin typeface="Tahoma"/>
                <a:cs typeface="Tahoma"/>
              </a:rPr>
              <a:t> </a:t>
            </a:r>
            <a:r>
              <a:rPr sz="2450" spc="155" dirty="0">
                <a:latin typeface="Tahoma"/>
                <a:cs typeface="Tahoma"/>
              </a:rPr>
              <a:t>untuk </a:t>
            </a:r>
            <a:r>
              <a:rPr sz="2450" spc="180" dirty="0">
                <a:latin typeface="Tahoma"/>
                <a:cs typeface="Tahoma"/>
              </a:rPr>
              <a:t>mengelola</a:t>
            </a:r>
            <a:r>
              <a:rPr sz="2450" spc="190" dirty="0">
                <a:latin typeface="Tahoma"/>
                <a:cs typeface="Tahoma"/>
              </a:rPr>
              <a:t> </a:t>
            </a:r>
            <a:r>
              <a:rPr sz="2450" spc="204" dirty="0">
                <a:latin typeface="Tahoma"/>
                <a:cs typeface="Tahoma"/>
              </a:rPr>
              <a:t>data</a:t>
            </a:r>
            <a:r>
              <a:rPr sz="2450" spc="195" dirty="0">
                <a:latin typeface="Tahoma"/>
                <a:cs typeface="Tahoma"/>
              </a:rPr>
              <a:t> </a:t>
            </a:r>
            <a:r>
              <a:rPr sz="2450" spc="210" dirty="0">
                <a:latin typeface="Tahoma"/>
                <a:cs typeface="Tahoma"/>
              </a:rPr>
              <a:t>pasien</a:t>
            </a:r>
            <a:r>
              <a:rPr sz="2450" spc="195" dirty="0">
                <a:latin typeface="Tahoma"/>
                <a:cs typeface="Tahoma"/>
              </a:rPr>
              <a:t> </a:t>
            </a:r>
            <a:r>
              <a:rPr sz="2450" spc="215" dirty="0">
                <a:latin typeface="Tahoma"/>
                <a:cs typeface="Tahoma"/>
              </a:rPr>
              <a:t>secara</a:t>
            </a:r>
            <a:r>
              <a:rPr sz="2450" spc="195" dirty="0">
                <a:latin typeface="Tahoma"/>
                <a:cs typeface="Tahoma"/>
              </a:rPr>
              <a:t> </a:t>
            </a:r>
            <a:r>
              <a:rPr sz="2450" spc="185" dirty="0">
                <a:latin typeface="Tahoma"/>
                <a:cs typeface="Tahoma"/>
              </a:rPr>
              <a:t>efektif</a:t>
            </a:r>
            <a:r>
              <a:rPr sz="2450" spc="200" dirty="0">
                <a:latin typeface="Tahoma"/>
                <a:cs typeface="Tahoma"/>
              </a:rPr>
              <a:t> </a:t>
            </a:r>
            <a:r>
              <a:rPr sz="2450" spc="185" dirty="0">
                <a:latin typeface="Tahoma"/>
                <a:cs typeface="Tahoma"/>
              </a:rPr>
              <a:t>dan</a:t>
            </a:r>
            <a:r>
              <a:rPr sz="2450" spc="190" dirty="0">
                <a:latin typeface="Tahoma"/>
                <a:cs typeface="Tahoma"/>
              </a:rPr>
              <a:t> </a:t>
            </a:r>
            <a:r>
              <a:rPr sz="2450" spc="135" dirty="0">
                <a:latin typeface="Tahoma"/>
                <a:cs typeface="Tahoma"/>
              </a:rPr>
              <a:t>efisien,</a:t>
            </a:r>
            <a:endParaRPr sz="2450">
              <a:latin typeface="Tahoma"/>
              <a:cs typeface="Tahoma"/>
            </a:endParaRPr>
          </a:p>
          <a:p>
            <a:pPr marL="12700" marR="1082040">
              <a:lnSpc>
                <a:spcPct val="109900"/>
              </a:lnSpc>
              <a:spcBef>
                <a:spcPts val="5"/>
              </a:spcBef>
            </a:pPr>
            <a:r>
              <a:rPr sz="2450" spc="225" dirty="0">
                <a:latin typeface="Tahoma"/>
                <a:cs typeface="Tahoma"/>
              </a:rPr>
              <a:t>mencakup</a:t>
            </a:r>
            <a:r>
              <a:rPr sz="2450" spc="190" dirty="0">
                <a:latin typeface="Tahoma"/>
                <a:cs typeface="Tahoma"/>
              </a:rPr>
              <a:t> </a:t>
            </a:r>
            <a:r>
              <a:rPr sz="2450" spc="235" dirty="0">
                <a:latin typeface="Tahoma"/>
                <a:cs typeface="Tahoma"/>
              </a:rPr>
              <a:t>proses</a:t>
            </a:r>
            <a:r>
              <a:rPr sz="2450" spc="200" dirty="0">
                <a:latin typeface="Tahoma"/>
                <a:cs typeface="Tahoma"/>
              </a:rPr>
              <a:t> </a:t>
            </a:r>
            <a:r>
              <a:rPr sz="2450" spc="175" dirty="0">
                <a:latin typeface="Tahoma"/>
                <a:cs typeface="Tahoma"/>
              </a:rPr>
              <a:t>pendaftaran,</a:t>
            </a:r>
            <a:r>
              <a:rPr sz="2450" spc="204" dirty="0">
                <a:latin typeface="Tahoma"/>
                <a:cs typeface="Tahoma"/>
              </a:rPr>
              <a:t> </a:t>
            </a:r>
            <a:r>
              <a:rPr sz="2450" spc="160" dirty="0">
                <a:latin typeface="Tahoma"/>
                <a:cs typeface="Tahoma"/>
              </a:rPr>
              <a:t>perawatan,</a:t>
            </a:r>
            <a:r>
              <a:rPr sz="2450" spc="204" dirty="0">
                <a:latin typeface="Tahoma"/>
                <a:cs typeface="Tahoma"/>
              </a:rPr>
              <a:t> </a:t>
            </a:r>
            <a:r>
              <a:rPr sz="2450" spc="130" dirty="0">
                <a:latin typeface="Tahoma"/>
                <a:cs typeface="Tahoma"/>
              </a:rPr>
              <a:t>hingga </a:t>
            </a:r>
            <a:r>
              <a:rPr sz="2450" spc="190" dirty="0">
                <a:latin typeface="Tahoma"/>
                <a:cs typeface="Tahoma"/>
              </a:rPr>
              <a:t>pengelolaan</a:t>
            </a:r>
            <a:r>
              <a:rPr sz="2450" spc="180" dirty="0">
                <a:latin typeface="Tahoma"/>
                <a:cs typeface="Tahoma"/>
              </a:rPr>
              <a:t> </a:t>
            </a:r>
            <a:r>
              <a:rPr sz="2450" spc="204" dirty="0">
                <a:latin typeface="Tahoma"/>
                <a:cs typeface="Tahoma"/>
              </a:rPr>
              <a:t>data</a:t>
            </a:r>
            <a:r>
              <a:rPr sz="2450" spc="195" dirty="0">
                <a:latin typeface="Tahoma"/>
                <a:cs typeface="Tahoma"/>
              </a:rPr>
              <a:t> </a:t>
            </a:r>
            <a:r>
              <a:rPr sz="2450" spc="229" dirty="0">
                <a:latin typeface="Tahoma"/>
                <a:cs typeface="Tahoma"/>
              </a:rPr>
              <a:t>medis</a:t>
            </a:r>
            <a:r>
              <a:rPr sz="2450" spc="190" dirty="0">
                <a:latin typeface="Tahoma"/>
                <a:cs typeface="Tahoma"/>
              </a:rPr>
              <a:t> </a:t>
            </a:r>
            <a:r>
              <a:rPr sz="2450" spc="185" dirty="0">
                <a:latin typeface="Tahoma"/>
                <a:cs typeface="Tahoma"/>
              </a:rPr>
              <a:t>dan</a:t>
            </a:r>
            <a:r>
              <a:rPr sz="2450" spc="195" dirty="0">
                <a:latin typeface="Tahoma"/>
                <a:cs typeface="Tahoma"/>
              </a:rPr>
              <a:t> </a:t>
            </a:r>
            <a:r>
              <a:rPr sz="2450" spc="180" dirty="0">
                <a:latin typeface="Tahoma"/>
                <a:cs typeface="Tahoma"/>
              </a:rPr>
              <a:t>administrasi.</a:t>
            </a:r>
            <a:r>
              <a:rPr sz="2450" spc="195" dirty="0">
                <a:latin typeface="Tahoma"/>
                <a:cs typeface="Tahoma"/>
              </a:rPr>
              <a:t> </a:t>
            </a:r>
            <a:r>
              <a:rPr sz="2450" spc="75" dirty="0">
                <a:latin typeface="Tahoma"/>
                <a:cs typeface="Tahoma"/>
              </a:rPr>
              <a:t>""Dengan</a:t>
            </a:r>
            <a:endParaRPr sz="24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450" spc="175" dirty="0">
                <a:latin typeface="Tahoma"/>
                <a:cs typeface="Tahoma"/>
              </a:rPr>
              <a:t>menggunakan</a:t>
            </a:r>
            <a:r>
              <a:rPr sz="2450" spc="195" dirty="0">
                <a:latin typeface="Tahoma"/>
                <a:cs typeface="Tahoma"/>
              </a:rPr>
              <a:t> </a:t>
            </a:r>
            <a:r>
              <a:rPr sz="2450" spc="55" dirty="0">
                <a:latin typeface="Tahoma"/>
                <a:cs typeface="Tahoma"/>
              </a:rPr>
              <a:t>SIPARU,</a:t>
            </a:r>
            <a:r>
              <a:rPr sz="2450" spc="200" dirty="0">
                <a:latin typeface="Tahoma"/>
                <a:cs typeface="Tahoma"/>
              </a:rPr>
              <a:t> </a:t>
            </a:r>
            <a:r>
              <a:rPr sz="2450" spc="160" dirty="0">
                <a:latin typeface="Tahoma"/>
                <a:cs typeface="Tahoma"/>
              </a:rPr>
              <a:t>rumah</a:t>
            </a:r>
            <a:r>
              <a:rPr sz="2450" spc="195" dirty="0">
                <a:latin typeface="Tahoma"/>
                <a:cs typeface="Tahoma"/>
              </a:rPr>
              <a:t> </a:t>
            </a:r>
            <a:r>
              <a:rPr sz="2450" spc="180" dirty="0">
                <a:latin typeface="Tahoma"/>
                <a:cs typeface="Tahoma"/>
              </a:rPr>
              <a:t>sakit</a:t>
            </a:r>
            <a:r>
              <a:rPr sz="2450" spc="195" dirty="0">
                <a:latin typeface="Tahoma"/>
                <a:cs typeface="Tahoma"/>
              </a:rPr>
              <a:t> </a:t>
            </a:r>
            <a:r>
              <a:rPr sz="2450" spc="229" dirty="0">
                <a:latin typeface="Tahoma"/>
                <a:cs typeface="Tahoma"/>
              </a:rPr>
              <a:t>dapat</a:t>
            </a:r>
            <a:r>
              <a:rPr sz="2450" spc="200" dirty="0">
                <a:latin typeface="Tahoma"/>
                <a:cs typeface="Tahoma"/>
              </a:rPr>
              <a:t> </a:t>
            </a:r>
            <a:r>
              <a:rPr sz="2450" spc="170" dirty="0">
                <a:latin typeface="Tahoma"/>
                <a:cs typeface="Tahoma"/>
              </a:rPr>
              <a:t>meningkatkan</a:t>
            </a:r>
            <a:endParaRPr sz="2450">
              <a:latin typeface="Tahoma"/>
              <a:cs typeface="Tahoma"/>
            </a:endParaRPr>
          </a:p>
          <a:p>
            <a:pPr marL="12700" marR="5080">
              <a:lnSpc>
                <a:spcPct val="109900"/>
              </a:lnSpc>
            </a:pPr>
            <a:r>
              <a:rPr sz="2450" spc="195" dirty="0">
                <a:latin typeface="Tahoma"/>
                <a:cs typeface="Tahoma"/>
              </a:rPr>
              <a:t>efisiensi</a:t>
            </a:r>
            <a:r>
              <a:rPr sz="2450" spc="210" dirty="0">
                <a:latin typeface="Tahoma"/>
                <a:cs typeface="Tahoma"/>
              </a:rPr>
              <a:t> </a:t>
            </a:r>
            <a:r>
              <a:rPr sz="2450" spc="170" dirty="0">
                <a:latin typeface="Tahoma"/>
                <a:cs typeface="Tahoma"/>
              </a:rPr>
              <a:t>operasional,</a:t>
            </a:r>
            <a:r>
              <a:rPr sz="2450" spc="215" dirty="0">
                <a:latin typeface="Tahoma"/>
                <a:cs typeface="Tahoma"/>
              </a:rPr>
              <a:t> </a:t>
            </a:r>
            <a:r>
              <a:rPr sz="2450" spc="170" dirty="0">
                <a:latin typeface="Tahoma"/>
                <a:cs typeface="Tahoma"/>
              </a:rPr>
              <a:t>mengurangi</a:t>
            </a:r>
            <a:r>
              <a:rPr sz="2450" spc="210" dirty="0">
                <a:latin typeface="Tahoma"/>
                <a:cs typeface="Tahoma"/>
              </a:rPr>
              <a:t> </a:t>
            </a:r>
            <a:r>
              <a:rPr sz="2450" spc="175" dirty="0">
                <a:latin typeface="Tahoma"/>
                <a:cs typeface="Tahoma"/>
              </a:rPr>
              <a:t>kesalahan</a:t>
            </a:r>
            <a:r>
              <a:rPr sz="2450" spc="210" dirty="0">
                <a:latin typeface="Tahoma"/>
                <a:cs typeface="Tahoma"/>
              </a:rPr>
              <a:t> </a:t>
            </a:r>
            <a:r>
              <a:rPr sz="2450" spc="165" dirty="0">
                <a:latin typeface="Tahoma"/>
                <a:cs typeface="Tahoma"/>
              </a:rPr>
              <a:t>administratif, </a:t>
            </a:r>
            <a:r>
              <a:rPr sz="2450" spc="195" dirty="0">
                <a:latin typeface="Tahoma"/>
                <a:cs typeface="Tahoma"/>
              </a:rPr>
              <a:t>serta</a:t>
            </a:r>
            <a:r>
              <a:rPr sz="2450" spc="200" dirty="0">
                <a:latin typeface="Tahoma"/>
                <a:cs typeface="Tahoma"/>
              </a:rPr>
              <a:t> </a:t>
            </a:r>
            <a:r>
              <a:rPr sz="2450" spc="180" dirty="0">
                <a:latin typeface="Tahoma"/>
                <a:cs typeface="Tahoma"/>
              </a:rPr>
              <a:t>meningkatkan</a:t>
            </a:r>
            <a:r>
              <a:rPr sz="2450" spc="200" dirty="0">
                <a:latin typeface="Tahoma"/>
                <a:cs typeface="Tahoma"/>
              </a:rPr>
              <a:t> </a:t>
            </a:r>
            <a:r>
              <a:rPr sz="2450" spc="175" dirty="0">
                <a:latin typeface="Tahoma"/>
                <a:cs typeface="Tahoma"/>
              </a:rPr>
              <a:t>kualitas</a:t>
            </a:r>
            <a:r>
              <a:rPr sz="2450" spc="200" dirty="0">
                <a:latin typeface="Tahoma"/>
                <a:cs typeface="Tahoma"/>
              </a:rPr>
              <a:t> </a:t>
            </a:r>
            <a:r>
              <a:rPr sz="2450" spc="165" dirty="0">
                <a:latin typeface="Tahoma"/>
                <a:cs typeface="Tahoma"/>
              </a:rPr>
              <a:t>layanan</a:t>
            </a:r>
            <a:r>
              <a:rPr sz="2450" spc="195" dirty="0">
                <a:latin typeface="Tahoma"/>
                <a:cs typeface="Tahoma"/>
              </a:rPr>
              <a:t> </a:t>
            </a:r>
            <a:r>
              <a:rPr sz="2450" spc="215" dirty="0">
                <a:latin typeface="Tahoma"/>
                <a:cs typeface="Tahoma"/>
              </a:rPr>
              <a:t>kepada</a:t>
            </a:r>
            <a:r>
              <a:rPr sz="2450" spc="200" dirty="0">
                <a:latin typeface="Tahoma"/>
                <a:cs typeface="Tahoma"/>
              </a:rPr>
              <a:t> </a:t>
            </a:r>
            <a:r>
              <a:rPr sz="2450" spc="150" dirty="0">
                <a:latin typeface="Tahoma"/>
                <a:cs typeface="Tahoma"/>
              </a:rPr>
              <a:t>pasien.</a:t>
            </a:r>
            <a:endParaRPr sz="245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493446" y="8541819"/>
            <a:ext cx="2794635" cy="1739900"/>
          </a:xfrm>
          <a:custGeom>
            <a:avLst/>
            <a:gdLst/>
            <a:ahLst/>
            <a:cxnLst/>
            <a:rect l="l" t="t" r="r" b="b"/>
            <a:pathLst>
              <a:path w="2794634" h="1739900">
                <a:moveTo>
                  <a:pt x="1645493" y="177799"/>
                </a:moveTo>
                <a:lnTo>
                  <a:pt x="1466748" y="177799"/>
                </a:lnTo>
                <a:lnTo>
                  <a:pt x="1471643" y="165099"/>
                </a:lnTo>
                <a:lnTo>
                  <a:pt x="1475785" y="165099"/>
                </a:lnTo>
                <a:lnTo>
                  <a:pt x="1486737" y="152399"/>
                </a:lnTo>
                <a:lnTo>
                  <a:pt x="1499384" y="139699"/>
                </a:lnTo>
                <a:lnTo>
                  <a:pt x="1512784" y="139699"/>
                </a:lnTo>
                <a:lnTo>
                  <a:pt x="1525995" y="126999"/>
                </a:lnTo>
                <a:lnTo>
                  <a:pt x="1601309" y="76199"/>
                </a:lnTo>
                <a:lnTo>
                  <a:pt x="1663193" y="50799"/>
                </a:lnTo>
                <a:lnTo>
                  <a:pt x="1728842" y="25399"/>
                </a:lnTo>
                <a:lnTo>
                  <a:pt x="1789721" y="0"/>
                </a:lnTo>
                <a:lnTo>
                  <a:pt x="1970350" y="0"/>
                </a:lnTo>
                <a:lnTo>
                  <a:pt x="2007003" y="12699"/>
                </a:lnTo>
                <a:lnTo>
                  <a:pt x="2052694" y="38099"/>
                </a:lnTo>
                <a:lnTo>
                  <a:pt x="2092359" y="63499"/>
                </a:lnTo>
                <a:lnTo>
                  <a:pt x="2108175" y="88899"/>
                </a:lnTo>
                <a:lnTo>
                  <a:pt x="2122485" y="101599"/>
                </a:lnTo>
                <a:lnTo>
                  <a:pt x="1800139" y="101599"/>
                </a:lnTo>
                <a:lnTo>
                  <a:pt x="1781342" y="114299"/>
                </a:lnTo>
                <a:lnTo>
                  <a:pt x="1762733" y="114299"/>
                </a:lnTo>
                <a:lnTo>
                  <a:pt x="1744501" y="126999"/>
                </a:lnTo>
                <a:lnTo>
                  <a:pt x="1726833" y="126999"/>
                </a:lnTo>
                <a:lnTo>
                  <a:pt x="1685034" y="152399"/>
                </a:lnTo>
                <a:lnTo>
                  <a:pt x="1664840" y="165099"/>
                </a:lnTo>
                <a:lnTo>
                  <a:pt x="1645493" y="177799"/>
                </a:lnTo>
                <a:close/>
              </a:path>
              <a:path w="2794634" h="1739900">
                <a:moveTo>
                  <a:pt x="2130847" y="1612899"/>
                </a:moveTo>
                <a:lnTo>
                  <a:pt x="1966834" y="1612899"/>
                </a:lnTo>
                <a:lnTo>
                  <a:pt x="1968843" y="1600199"/>
                </a:lnTo>
                <a:lnTo>
                  <a:pt x="1985945" y="1562099"/>
                </a:lnTo>
                <a:lnTo>
                  <a:pt x="2003236" y="1511299"/>
                </a:lnTo>
                <a:lnTo>
                  <a:pt x="2019398" y="1460499"/>
                </a:lnTo>
                <a:lnTo>
                  <a:pt x="2033111" y="1422399"/>
                </a:lnTo>
                <a:lnTo>
                  <a:pt x="2041145" y="1396999"/>
                </a:lnTo>
                <a:lnTo>
                  <a:pt x="2050183" y="1384299"/>
                </a:lnTo>
                <a:lnTo>
                  <a:pt x="2056208" y="1384299"/>
                </a:lnTo>
                <a:lnTo>
                  <a:pt x="2056208" y="1371599"/>
                </a:lnTo>
                <a:lnTo>
                  <a:pt x="2057212" y="1371599"/>
                </a:lnTo>
                <a:lnTo>
                  <a:pt x="2065042" y="1333499"/>
                </a:lnTo>
                <a:lnTo>
                  <a:pt x="2073154" y="1308099"/>
                </a:lnTo>
                <a:lnTo>
                  <a:pt x="2081078" y="1282699"/>
                </a:lnTo>
                <a:lnTo>
                  <a:pt x="2088342" y="1244599"/>
                </a:lnTo>
                <a:lnTo>
                  <a:pt x="2092971" y="1231899"/>
                </a:lnTo>
                <a:lnTo>
                  <a:pt x="2096752" y="1206499"/>
                </a:lnTo>
                <a:lnTo>
                  <a:pt x="2100345" y="1193799"/>
                </a:lnTo>
                <a:lnTo>
                  <a:pt x="2104409" y="1168399"/>
                </a:lnTo>
                <a:lnTo>
                  <a:pt x="2108756" y="1142999"/>
                </a:lnTo>
                <a:lnTo>
                  <a:pt x="2112820" y="1130299"/>
                </a:lnTo>
                <a:lnTo>
                  <a:pt x="2116695" y="1104899"/>
                </a:lnTo>
                <a:lnTo>
                  <a:pt x="2123316" y="1066799"/>
                </a:lnTo>
                <a:lnTo>
                  <a:pt x="2125874" y="1054099"/>
                </a:lnTo>
                <a:lnTo>
                  <a:pt x="2128243" y="1041399"/>
                </a:lnTo>
                <a:lnTo>
                  <a:pt x="2130518" y="1015999"/>
                </a:lnTo>
                <a:lnTo>
                  <a:pt x="2134268" y="990599"/>
                </a:lnTo>
                <a:lnTo>
                  <a:pt x="2137924" y="965199"/>
                </a:lnTo>
                <a:lnTo>
                  <a:pt x="2141392" y="927099"/>
                </a:lnTo>
                <a:lnTo>
                  <a:pt x="2144577" y="901699"/>
                </a:lnTo>
                <a:lnTo>
                  <a:pt x="2145173" y="888999"/>
                </a:lnTo>
                <a:lnTo>
                  <a:pt x="2145989" y="876299"/>
                </a:lnTo>
                <a:lnTo>
                  <a:pt x="2146585" y="876299"/>
                </a:lnTo>
                <a:lnTo>
                  <a:pt x="2146585" y="863599"/>
                </a:lnTo>
                <a:lnTo>
                  <a:pt x="2147590" y="850899"/>
                </a:lnTo>
                <a:lnTo>
                  <a:pt x="2149598" y="850899"/>
                </a:lnTo>
                <a:lnTo>
                  <a:pt x="2152611" y="825499"/>
                </a:lnTo>
                <a:lnTo>
                  <a:pt x="2152611" y="812799"/>
                </a:lnTo>
                <a:lnTo>
                  <a:pt x="2151857" y="787399"/>
                </a:lnTo>
                <a:lnTo>
                  <a:pt x="2152611" y="774699"/>
                </a:lnTo>
                <a:lnTo>
                  <a:pt x="2154321" y="749299"/>
                </a:lnTo>
                <a:lnTo>
                  <a:pt x="2154996" y="723899"/>
                </a:lnTo>
                <a:lnTo>
                  <a:pt x="2154729" y="685799"/>
                </a:lnTo>
                <a:lnTo>
                  <a:pt x="2153615" y="660399"/>
                </a:lnTo>
                <a:lnTo>
                  <a:pt x="2152360" y="596899"/>
                </a:lnTo>
                <a:lnTo>
                  <a:pt x="2151355" y="571499"/>
                </a:lnTo>
                <a:lnTo>
                  <a:pt x="2146978" y="507999"/>
                </a:lnTo>
                <a:lnTo>
                  <a:pt x="2143699" y="482599"/>
                </a:lnTo>
                <a:lnTo>
                  <a:pt x="2139854" y="444499"/>
                </a:lnTo>
                <a:lnTo>
                  <a:pt x="2135540" y="406399"/>
                </a:lnTo>
                <a:lnTo>
                  <a:pt x="2132323" y="393699"/>
                </a:lnTo>
                <a:lnTo>
                  <a:pt x="2128636" y="380999"/>
                </a:lnTo>
                <a:lnTo>
                  <a:pt x="2124384" y="355599"/>
                </a:lnTo>
                <a:lnTo>
                  <a:pt x="2119472" y="342899"/>
                </a:lnTo>
                <a:lnTo>
                  <a:pt x="2098384" y="266699"/>
                </a:lnTo>
                <a:lnTo>
                  <a:pt x="2088609" y="241299"/>
                </a:lnTo>
                <a:lnTo>
                  <a:pt x="2060398" y="190499"/>
                </a:lnTo>
                <a:lnTo>
                  <a:pt x="2021187" y="139699"/>
                </a:lnTo>
                <a:lnTo>
                  <a:pt x="1968718" y="114299"/>
                </a:lnTo>
                <a:lnTo>
                  <a:pt x="1938718" y="101599"/>
                </a:lnTo>
                <a:lnTo>
                  <a:pt x="2122485" y="101599"/>
                </a:lnTo>
                <a:lnTo>
                  <a:pt x="2135288" y="126999"/>
                </a:lnTo>
                <a:lnTo>
                  <a:pt x="2146586" y="139699"/>
                </a:lnTo>
                <a:lnTo>
                  <a:pt x="2148594" y="152399"/>
                </a:lnTo>
                <a:lnTo>
                  <a:pt x="2153615" y="152399"/>
                </a:lnTo>
                <a:lnTo>
                  <a:pt x="2155623" y="165099"/>
                </a:lnTo>
                <a:lnTo>
                  <a:pt x="2159028" y="165099"/>
                </a:lnTo>
                <a:lnTo>
                  <a:pt x="2162527" y="177799"/>
                </a:lnTo>
                <a:lnTo>
                  <a:pt x="2165085" y="177799"/>
                </a:lnTo>
                <a:lnTo>
                  <a:pt x="2165665" y="190499"/>
                </a:lnTo>
                <a:lnTo>
                  <a:pt x="2170686" y="190499"/>
                </a:lnTo>
                <a:lnTo>
                  <a:pt x="2180085" y="215899"/>
                </a:lnTo>
                <a:lnTo>
                  <a:pt x="2188636" y="241299"/>
                </a:lnTo>
                <a:lnTo>
                  <a:pt x="2196246" y="266699"/>
                </a:lnTo>
                <a:lnTo>
                  <a:pt x="2202820" y="292099"/>
                </a:lnTo>
                <a:lnTo>
                  <a:pt x="2212611" y="317499"/>
                </a:lnTo>
                <a:lnTo>
                  <a:pt x="2220896" y="355599"/>
                </a:lnTo>
                <a:lnTo>
                  <a:pt x="2227674" y="393699"/>
                </a:lnTo>
                <a:lnTo>
                  <a:pt x="2232946" y="431799"/>
                </a:lnTo>
                <a:lnTo>
                  <a:pt x="2243490" y="520699"/>
                </a:lnTo>
                <a:lnTo>
                  <a:pt x="2246503" y="571499"/>
                </a:lnTo>
                <a:lnTo>
                  <a:pt x="2248009" y="622299"/>
                </a:lnTo>
                <a:lnTo>
                  <a:pt x="2248919" y="634999"/>
                </a:lnTo>
                <a:lnTo>
                  <a:pt x="2251116" y="685799"/>
                </a:lnTo>
                <a:lnTo>
                  <a:pt x="2252026" y="698499"/>
                </a:lnTo>
                <a:lnTo>
                  <a:pt x="2251712" y="711199"/>
                </a:lnTo>
                <a:lnTo>
                  <a:pt x="2250331" y="736599"/>
                </a:lnTo>
                <a:lnTo>
                  <a:pt x="2250017" y="749299"/>
                </a:lnTo>
                <a:lnTo>
                  <a:pt x="2249139" y="787399"/>
                </a:lnTo>
                <a:lnTo>
                  <a:pt x="2249013" y="825499"/>
                </a:lnTo>
                <a:lnTo>
                  <a:pt x="2247695" y="850899"/>
                </a:lnTo>
                <a:lnTo>
                  <a:pt x="2245247" y="888999"/>
                </a:lnTo>
                <a:lnTo>
                  <a:pt x="2241670" y="927099"/>
                </a:lnTo>
                <a:lnTo>
                  <a:pt x="2236963" y="952499"/>
                </a:lnTo>
                <a:lnTo>
                  <a:pt x="2233056" y="977899"/>
                </a:lnTo>
                <a:lnTo>
                  <a:pt x="2229055" y="1015999"/>
                </a:lnTo>
                <a:lnTo>
                  <a:pt x="2225242" y="1041399"/>
                </a:lnTo>
                <a:lnTo>
                  <a:pt x="2221900" y="1066799"/>
                </a:lnTo>
                <a:lnTo>
                  <a:pt x="2217271" y="1104899"/>
                </a:lnTo>
                <a:lnTo>
                  <a:pt x="2211230" y="1130299"/>
                </a:lnTo>
                <a:lnTo>
                  <a:pt x="2204248" y="1168399"/>
                </a:lnTo>
                <a:lnTo>
                  <a:pt x="2196795" y="1206499"/>
                </a:lnTo>
                <a:lnTo>
                  <a:pt x="2190754" y="1231899"/>
                </a:lnTo>
                <a:lnTo>
                  <a:pt x="2184619" y="1269999"/>
                </a:lnTo>
                <a:lnTo>
                  <a:pt x="2178296" y="1295399"/>
                </a:lnTo>
                <a:lnTo>
                  <a:pt x="2171690" y="1320799"/>
                </a:lnTo>
                <a:lnTo>
                  <a:pt x="2166089" y="1346199"/>
                </a:lnTo>
                <a:lnTo>
                  <a:pt x="2160016" y="1358899"/>
                </a:lnTo>
                <a:lnTo>
                  <a:pt x="2153756" y="1384299"/>
                </a:lnTo>
                <a:lnTo>
                  <a:pt x="2147590" y="1409699"/>
                </a:lnTo>
                <a:lnTo>
                  <a:pt x="2142318" y="1422399"/>
                </a:lnTo>
                <a:lnTo>
                  <a:pt x="2137046" y="1447799"/>
                </a:lnTo>
                <a:lnTo>
                  <a:pt x="2131774" y="1460499"/>
                </a:lnTo>
                <a:lnTo>
                  <a:pt x="2126502" y="1485899"/>
                </a:lnTo>
                <a:lnTo>
                  <a:pt x="2305247" y="1485899"/>
                </a:lnTo>
                <a:lnTo>
                  <a:pt x="2299222" y="1498599"/>
                </a:lnTo>
                <a:lnTo>
                  <a:pt x="2284473" y="1498599"/>
                </a:lnTo>
                <a:lnTo>
                  <a:pt x="2276376" y="1511299"/>
                </a:lnTo>
                <a:lnTo>
                  <a:pt x="2267904" y="1511299"/>
                </a:lnTo>
                <a:lnTo>
                  <a:pt x="2259054" y="1523999"/>
                </a:lnTo>
                <a:lnTo>
                  <a:pt x="2247506" y="1523999"/>
                </a:lnTo>
                <a:lnTo>
                  <a:pt x="2242391" y="1536699"/>
                </a:lnTo>
                <a:lnTo>
                  <a:pt x="2229195" y="1536699"/>
                </a:lnTo>
                <a:lnTo>
                  <a:pt x="2222527" y="1549399"/>
                </a:lnTo>
                <a:lnTo>
                  <a:pt x="2209849" y="1549399"/>
                </a:lnTo>
                <a:lnTo>
                  <a:pt x="2199901" y="1562099"/>
                </a:lnTo>
                <a:lnTo>
                  <a:pt x="2179629" y="1574799"/>
                </a:lnTo>
                <a:lnTo>
                  <a:pt x="2169681" y="1587499"/>
                </a:lnTo>
                <a:lnTo>
                  <a:pt x="2156124" y="1587499"/>
                </a:lnTo>
                <a:lnTo>
                  <a:pt x="2149346" y="1600199"/>
                </a:lnTo>
                <a:lnTo>
                  <a:pt x="2142568" y="1600199"/>
                </a:lnTo>
                <a:lnTo>
                  <a:pt x="2130847" y="1612899"/>
                </a:lnTo>
                <a:close/>
              </a:path>
              <a:path w="2794634" h="1739900">
                <a:moveTo>
                  <a:pt x="1622272" y="190499"/>
                </a:moveTo>
                <a:lnTo>
                  <a:pt x="1445142" y="190499"/>
                </a:lnTo>
                <a:lnTo>
                  <a:pt x="1454697" y="177799"/>
                </a:lnTo>
                <a:lnTo>
                  <a:pt x="1633930" y="177799"/>
                </a:lnTo>
                <a:lnTo>
                  <a:pt x="1622272" y="190499"/>
                </a:lnTo>
                <a:close/>
              </a:path>
              <a:path w="2794634" h="1739900">
                <a:moveTo>
                  <a:pt x="1600305" y="203199"/>
                </a:moveTo>
                <a:lnTo>
                  <a:pt x="1429420" y="203199"/>
                </a:lnTo>
                <a:lnTo>
                  <a:pt x="1436998" y="190499"/>
                </a:lnTo>
                <a:lnTo>
                  <a:pt x="1611178" y="190499"/>
                </a:lnTo>
                <a:lnTo>
                  <a:pt x="1600305" y="203199"/>
                </a:lnTo>
                <a:close/>
              </a:path>
              <a:path w="2794634" h="1739900">
                <a:moveTo>
                  <a:pt x="1539175" y="253999"/>
                </a:moveTo>
                <a:lnTo>
                  <a:pt x="1373687" y="253999"/>
                </a:lnTo>
                <a:lnTo>
                  <a:pt x="1381391" y="241299"/>
                </a:lnTo>
                <a:lnTo>
                  <a:pt x="1391480" y="241299"/>
                </a:lnTo>
                <a:lnTo>
                  <a:pt x="1401099" y="228599"/>
                </a:lnTo>
                <a:lnTo>
                  <a:pt x="1410905" y="215899"/>
                </a:lnTo>
                <a:lnTo>
                  <a:pt x="1421559" y="203199"/>
                </a:lnTo>
                <a:lnTo>
                  <a:pt x="1597292" y="203199"/>
                </a:lnTo>
                <a:lnTo>
                  <a:pt x="1588255" y="215899"/>
                </a:lnTo>
                <a:lnTo>
                  <a:pt x="1570179" y="228599"/>
                </a:lnTo>
                <a:lnTo>
                  <a:pt x="1561141" y="228599"/>
                </a:lnTo>
                <a:lnTo>
                  <a:pt x="1550017" y="241299"/>
                </a:lnTo>
                <a:lnTo>
                  <a:pt x="1539175" y="253999"/>
                </a:lnTo>
                <a:close/>
              </a:path>
              <a:path w="2794634" h="1739900">
                <a:moveTo>
                  <a:pt x="1013402" y="952499"/>
                </a:moveTo>
                <a:lnTo>
                  <a:pt x="892946" y="952499"/>
                </a:lnTo>
                <a:lnTo>
                  <a:pt x="899379" y="939799"/>
                </a:lnTo>
                <a:lnTo>
                  <a:pt x="904541" y="927099"/>
                </a:lnTo>
                <a:lnTo>
                  <a:pt x="909044" y="914399"/>
                </a:lnTo>
                <a:lnTo>
                  <a:pt x="914489" y="901699"/>
                </a:lnTo>
                <a:lnTo>
                  <a:pt x="923480" y="901699"/>
                </a:lnTo>
                <a:lnTo>
                  <a:pt x="927183" y="876299"/>
                </a:lnTo>
                <a:lnTo>
                  <a:pt x="935028" y="863599"/>
                </a:lnTo>
                <a:lnTo>
                  <a:pt x="944379" y="850899"/>
                </a:lnTo>
                <a:lnTo>
                  <a:pt x="952601" y="838199"/>
                </a:lnTo>
                <a:lnTo>
                  <a:pt x="959568" y="812799"/>
                </a:lnTo>
                <a:lnTo>
                  <a:pt x="966911" y="800099"/>
                </a:lnTo>
                <a:lnTo>
                  <a:pt x="974631" y="787399"/>
                </a:lnTo>
                <a:lnTo>
                  <a:pt x="982727" y="774699"/>
                </a:lnTo>
                <a:lnTo>
                  <a:pt x="990635" y="761999"/>
                </a:lnTo>
                <a:lnTo>
                  <a:pt x="999296" y="749299"/>
                </a:lnTo>
                <a:lnTo>
                  <a:pt x="1008710" y="736599"/>
                </a:lnTo>
                <a:lnTo>
                  <a:pt x="1018878" y="711199"/>
                </a:lnTo>
                <a:lnTo>
                  <a:pt x="1023789" y="711199"/>
                </a:lnTo>
                <a:lnTo>
                  <a:pt x="1028041" y="698499"/>
                </a:lnTo>
                <a:lnTo>
                  <a:pt x="1031728" y="698499"/>
                </a:lnTo>
                <a:lnTo>
                  <a:pt x="1034945" y="685799"/>
                </a:lnTo>
                <a:lnTo>
                  <a:pt x="1046211" y="660399"/>
                </a:lnTo>
                <a:lnTo>
                  <a:pt x="1058794" y="647699"/>
                </a:lnTo>
                <a:lnTo>
                  <a:pt x="1072508" y="622299"/>
                </a:lnTo>
                <a:lnTo>
                  <a:pt x="1087163" y="596899"/>
                </a:lnTo>
                <a:lnTo>
                  <a:pt x="1100845" y="584199"/>
                </a:lnTo>
                <a:lnTo>
                  <a:pt x="1107922" y="571499"/>
                </a:lnTo>
                <a:lnTo>
                  <a:pt x="1115280" y="558799"/>
                </a:lnTo>
                <a:lnTo>
                  <a:pt x="1124789" y="546099"/>
                </a:lnTo>
                <a:lnTo>
                  <a:pt x="1133356" y="533399"/>
                </a:lnTo>
                <a:lnTo>
                  <a:pt x="1142676" y="520699"/>
                </a:lnTo>
                <a:lnTo>
                  <a:pt x="1154444" y="507999"/>
                </a:lnTo>
                <a:lnTo>
                  <a:pt x="1160861" y="507999"/>
                </a:lnTo>
                <a:lnTo>
                  <a:pt x="1166620" y="495299"/>
                </a:lnTo>
                <a:lnTo>
                  <a:pt x="1171813" y="482599"/>
                </a:lnTo>
                <a:lnTo>
                  <a:pt x="1176536" y="482599"/>
                </a:lnTo>
                <a:lnTo>
                  <a:pt x="1186829" y="457199"/>
                </a:lnTo>
                <a:lnTo>
                  <a:pt x="1197875" y="444499"/>
                </a:lnTo>
                <a:lnTo>
                  <a:pt x="1220720" y="419099"/>
                </a:lnTo>
                <a:lnTo>
                  <a:pt x="1232677" y="406399"/>
                </a:lnTo>
                <a:lnTo>
                  <a:pt x="1245574" y="393699"/>
                </a:lnTo>
                <a:lnTo>
                  <a:pt x="1271934" y="355599"/>
                </a:lnTo>
                <a:lnTo>
                  <a:pt x="1288284" y="342899"/>
                </a:lnTo>
                <a:lnTo>
                  <a:pt x="1304821" y="317499"/>
                </a:lnTo>
                <a:lnTo>
                  <a:pt x="1322489" y="304799"/>
                </a:lnTo>
                <a:lnTo>
                  <a:pt x="1342228" y="279399"/>
                </a:lnTo>
                <a:lnTo>
                  <a:pt x="1358295" y="279399"/>
                </a:lnTo>
                <a:lnTo>
                  <a:pt x="1360915" y="266699"/>
                </a:lnTo>
                <a:lnTo>
                  <a:pt x="1366454" y="253999"/>
                </a:lnTo>
                <a:lnTo>
                  <a:pt x="1528521" y="253999"/>
                </a:lnTo>
                <a:lnTo>
                  <a:pt x="1517961" y="266699"/>
                </a:lnTo>
                <a:lnTo>
                  <a:pt x="1496873" y="279399"/>
                </a:lnTo>
                <a:lnTo>
                  <a:pt x="1477229" y="292099"/>
                </a:lnTo>
                <a:lnTo>
                  <a:pt x="1459467" y="317499"/>
                </a:lnTo>
                <a:lnTo>
                  <a:pt x="1442082" y="330199"/>
                </a:lnTo>
                <a:lnTo>
                  <a:pt x="1423567" y="342899"/>
                </a:lnTo>
                <a:lnTo>
                  <a:pt x="1417730" y="355599"/>
                </a:lnTo>
                <a:lnTo>
                  <a:pt x="1412270" y="355599"/>
                </a:lnTo>
                <a:lnTo>
                  <a:pt x="1407186" y="368299"/>
                </a:lnTo>
                <a:lnTo>
                  <a:pt x="1402479" y="368299"/>
                </a:lnTo>
                <a:lnTo>
                  <a:pt x="1397787" y="380999"/>
                </a:lnTo>
                <a:lnTo>
                  <a:pt x="1387651" y="380999"/>
                </a:lnTo>
                <a:lnTo>
                  <a:pt x="1382395" y="393699"/>
                </a:lnTo>
                <a:lnTo>
                  <a:pt x="1375366" y="393699"/>
                </a:lnTo>
                <a:lnTo>
                  <a:pt x="1369168" y="406399"/>
                </a:lnTo>
                <a:lnTo>
                  <a:pt x="1360428" y="419099"/>
                </a:lnTo>
                <a:lnTo>
                  <a:pt x="1350371" y="431799"/>
                </a:lnTo>
                <a:lnTo>
                  <a:pt x="1340219" y="444499"/>
                </a:lnTo>
                <a:lnTo>
                  <a:pt x="1330915" y="457199"/>
                </a:lnTo>
                <a:lnTo>
                  <a:pt x="1322269" y="469899"/>
                </a:lnTo>
                <a:lnTo>
                  <a:pt x="1313812" y="469899"/>
                </a:lnTo>
                <a:lnTo>
                  <a:pt x="1305072" y="482599"/>
                </a:lnTo>
                <a:lnTo>
                  <a:pt x="1296019" y="495299"/>
                </a:lnTo>
                <a:lnTo>
                  <a:pt x="1286871" y="507999"/>
                </a:lnTo>
                <a:lnTo>
                  <a:pt x="1277536" y="520699"/>
                </a:lnTo>
                <a:lnTo>
                  <a:pt x="1267917" y="533399"/>
                </a:lnTo>
                <a:lnTo>
                  <a:pt x="1261751" y="546099"/>
                </a:lnTo>
                <a:lnTo>
                  <a:pt x="1255490" y="546099"/>
                </a:lnTo>
                <a:lnTo>
                  <a:pt x="1249418" y="558799"/>
                </a:lnTo>
                <a:lnTo>
                  <a:pt x="1243817" y="558799"/>
                </a:lnTo>
                <a:lnTo>
                  <a:pt x="1233586" y="584199"/>
                </a:lnTo>
                <a:lnTo>
                  <a:pt x="1213879" y="609599"/>
                </a:lnTo>
                <a:lnTo>
                  <a:pt x="1203649" y="622299"/>
                </a:lnTo>
                <a:lnTo>
                  <a:pt x="1195976" y="634999"/>
                </a:lnTo>
                <a:lnTo>
                  <a:pt x="1188210" y="647699"/>
                </a:lnTo>
                <a:lnTo>
                  <a:pt x="1180631" y="660399"/>
                </a:lnTo>
                <a:lnTo>
                  <a:pt x="1162477" y="685799"/>
                </a:lnTo>
                <a:lnTo>
                  <a:pt x="1150678" y="711199"/>
                </a:lnTo>
                <a:lnTo>
                  <a:pt x="1126326" y="736599"/>
                </a:lnTo>
                <a:lnTo>
                  <a:pt x="1122310" y="749299"/>
                </a:lnTo>
                <a:lnTo>
                  <a:pt x="1116284" y="761999"/>
                </a:lnTo>
                <a:lnTo>
                  <a:pt x="1105301" y="774699"/>
                </a:lnTo>
                <a:lnTo>
                  <a:pt x="1084087" y="812799"/>
                </a:lnTo>
                <a:lnTo>
                  <a:pt x="1073104" y="838199"/>
                </a:lnTo>
                <a:lnTo>
                  <a:pt x="1061838" y="850899"/>
                </a:lnTo>
                <a:lnTo>
                  <a:pt x="1050761" y="876299"/>
                </a:lnTo>
                <a:lnTo>
                  <a:pt x="1040060" y="901699"/>
                </a:lnTo>
                <a:lnTo>
                  <a:pt x="1029924" y="914399"/>
                </a:lnTo>
                <a:lnTo>
                  <a:pt x="1024918" y="927099"/>
                </a:lnTo>
                <a:lnTo>
                  <a:pt x="1019254" y="939799"/>
                </a:lnTo>
                <a:lnTo>
                  <a:pt x="1013402" y="952499"/>
                </a:lnTo>
                <a:close/>
              </a:path>
              <a:path w="2794634" h="1739900">
                <a:moveTo>
                  <a:pt x="894358" y="1206499"/>
                </a:moveTo>
                <a:lnTo>
                  <a:pt x="775863" y="1206499"/>
                </a:lnTo>
                <a:lnTo>
                  <a:pt x="780571" y="1193799"/>
                </a:lnTo>
                <a:lnTo>
                  <a:pt x="785654" y="1181099"/>
                </a:lnTo>
                <a:lnTo>
                  <a:pt x="791115" y="1168399"/>
                </a:lnTo>
                <a:lnTo>
                  <a:pt x="796951" y="1155699"/>
                </a:lnTo>
                <a:lnTo>
                  <a:pt x="803275" y="1142999"/>
                </a:lnTo>
                <a:lnTo>
                  <a:pt x="807621" y="1130299"/>
                </a:lnTo>
                <a:lnTo>
                  <a:pt x="812909" y="1117599"/>
                </a:lnTo>
                <a:lnTo>
                  <a:pt x="826340" y="1092199"/>
                </a:lnTo>
                <a:lnTo>
                  <a:pt x="829211" y="1092199"/>
                </a:lnTo>
                <a:lnTo>
                  <a:pt x="831518" y="1079499"/>
                </a:lnTo>
                <a:lnTo>
                  <a:pt x="834107" y="1066799"/>
                </a:lnTo>
                <a:lnTo>
                  <a:pt x="836554" y="1066799"/>
                </a:lnTo>
                <a:lnTo>
                  <a:pt x="839379" y="1054099"/>
                </a:lnTo>
                <a:lnTo>
                  <a:pt x="846157" y="1054099"/>
                </a:lnTo>
                <a:lnTo>
                  <a:pt x="848040" y="1041399"/>
                </a:lnTo>
                <a:lnTo>
                  <a:pt x="849169" y="1041399"/>
                </a:lnTo>
                <a:lnTo>
                  <a:pt x="851805" y="1028699"/>
                </a:lnTo>
                <a:lnTo>
                  <a:pt x="858207" y="1028699"/>
                </a:lnTo>
                <a:lnTo>
                  <a:pt x="862585" y="1015999"/>
                </a:lnTo>
                <a:lnTo>
                  <a:pt x="876283" y="977899"/>
                </a:lnTo>
                <a:lnTo>
                  <a:pt x="887078" y="952499"/>
                </a:lnTo>
                <a:lnTo>
                  <a:pt x="1007832" y="952499"/>
                </a:lnTo>
                <a:lnTo>
                  <a:pt x="998951" y="977899"/>
                </a:lnTo>
                <a:lnTo>
                  <a:pt x="990258" y="990599"/>
                </a:lnTo>
                <a:lnTo>
                  <a:pt x="981566" y="1015999"/>
                </a:lnTo>
                <a:lnTo>
                  <a:pt x="972685" y="1028699"/>
                </a:lnTo>
                <a:lnTo>
                  <a:pt x="951597" y="1079499"/>
                </a:lnTo>
                <a:lnTo>
                  <a:pt x="947251" y="1079499"/>
                </a:lnTo>
                <a:lnTo>
                  <a:pt x="943187" y="1092199"/>
                </a:lnTo>
                <a:lnTo>
                  <a:pt x="939311" y="1104899"/>
                </a:lnTo>
                <a:lnTo>
                  <a:pt x="935530" y="1117599"/>
                </a:lnTo>
                <a:lnTo>
                  <a:pt x="932517" y="1117599"/>
                </a:lnTo>
                <a:lnTo>
                  <a:pt x="928500" y="1130299"/>
                </a:lnTo>
                <a:lnTo>
                  <a:pt x="925488" y="1130299"/>
                </a:lnTo>
                <a:lnTo>
                  <a:pt x="920357" y="1142999"/>
                </a:lnTo>
                <a:lnTo>
                  <a:pt x="915320" y="1155699"/>
                </a:lnTo>
                <a:lnTo>
                  <a:pt x="910095" y="1168399"/>
                </a:lnTo>
                <a:lnTo>
                  <a:pt x="904400" y="1181099"/>
                </a:lnTo>
                <a:lnTo>
                  <a:pt x="898249" y="1181099"/>
                </a:lnTo>
                <a:lnTo>
                  <a:pt x="894938" y="1193799"/>
                </a:lnTo>
                <a:lnTo>
                  <a:pt x="891345" y="1193799"/>
                </a:lnTo>
                <a:lnTo>
                  <a:pt x="894358" y="1206499"/>
                </a:lnTo>
                <a:close/>
              </a:path>
              <a:path w="2794634" h="1739900">
                <a:moveTo>
                  <a:pt x="598027" y="1041399"/>
                </a:moveTo>
                <a:lnTo>
                  <a:pt x="535265" y="1041399"/>
                </a:lnTo>
                <a:lnTo>
                  <a:pt x="552933" y="1028699"/>
                </a:lnTo>
                <a:lnTo>
                  <a:pt x="588079" y="1028699"/>
                </a:lnTo>
                <a:lnTo>
                  <a:pt x="598027" y="1041399"/>
                </a:lnTo>
                <a:close/>
              </a:path>
              <a:path w="2794634" h="1739900">
                <a:moveTo>
                  <a:pt x="726658" y="1117599"/>
                </a:moveTo>
                <a:lnTo>
                  <a:pt x="386237" y="1117599"/>
                </a:lnTo>
                <a:lnTo>
                  <a:pt x="416676" y="1092199"/>
                </a:lnTo>
                <a:lnTo>
                  <a:pt x="448246" y="1066799"/>
                </a:lnTo>
                <a:lnTo>
                  <a:pt x="481698" y="1054099"/>
                </a:lnTo>
                <a:lnTo>
                  <a:pt x="517786" y="1041399"/>
                </a:lnTo>
                <a:lnTo>
                  <a:pt x="650339" y="1041399"/>
                </a:lnTo>
                <a:lnTo>
                  <a:pt x="661464" y="1054099"/>
                </a:lnTo>
                <a:lnTo>
                  <a:pt x="672306" y="1054099"/>
                </a:lnTo>
                <a:lnTo>
                  <a:pt x="682960" y="1066799"/>
                </a:lnTo>
                <a:lnTo>
                  <a:pt x="693520" y="1079499"/>
                </a:lnTo>
                <a:lnTo>
                  <a:pt x="703640" y="1079499"/>
                </a:lnTo>
                <a:lnTo>
                  <a:pt x="712725" y="1092199"/>
                </a:lnTo>
                <a:lnTo>
                  <a:pt x="720492" y="1104899"/>
                </a:lnTo>
                <a:lnTo>
                  <a:pt x="726658" y="1117599"/>
                </a:lnTo>
                <a:close/>
              </a:path>
              <a:path w="2794634" h="1739900">
                <a:moveTo>
                  <a:pt x="819044" y="1422399"/>
                </a:moveTo>
                <a:lnTo>
                  <a:pt x="692515" y="1422399"/>
                </a:lnTo>
                <a:lnTo>
                  <a:pt x="695057" y="1409699"/>
                </a:lnTo>
                <a:lnTo>
                  <a:pt x="698541" y="1396999"/>
                </a:lnTo>
                <a:lnTo>
                  <a:pt x="705272" y="1384299"/>
                </a:lnTo>
                <a:lnTo>
                  <a:pt x="707955" y="1371599"/>
                </a:lnTo>
                <a:lnTo>
                  <a:pt x="707437" y="1358899"/>
                </a:lnTo>
                <a:lnTo>
                  <a:pt x="704566" y="1346199"/>
                </a:lnTo>
                <a:lnTo>
                  <a:pt x="695732" y="1295399"/>
                </a:lnTo>
                <a:lnTo>
                  <a:pt x="684356" y="1257299"/>
                </a:lnTo>
                <a:lnTo>
                  <a:pt x="670533" y="1219199"/>
                </a:lnTo>
                <a:lnTo>
                  <a:pt x="654356" y="1193799"/>
                </a:lnTo>
                <a:lnTo>
                  <a:pt x="650339" y="1181099"/>
                </a:lnTo>
                <a:lnTo>
                  <a:pt x="640297" y="1168399"/>
                </a:lnTo>
                <a:lnTo>
                  <a:pt x="634272" y="1155699"/>
                </a:lnTo>
                <a:lnTo>
                  <a:pt x="623226" y="1155699"/>
                </a:lnTo>
                <a:lnTo>
                  <a:pt x="618205" y="1142999"/>
                </a:lnTo>
                <a:lnTo>
                  <a:pt x="350086" y="1142999"/>
                </a:lnTo>
                <a:lnTo>
                  <a:pt x="359124" y="1130299"/>
                </a:lnTo>
                <a:lnTo>
                  <a:pt x="368161" y="1130299"/>
                </a:lnTo>
                <a:lnTo>
                  <a:pt x="377199" y="1117599"/>
                </a:lnTo>
                <a:lnTo>
                  <a:pt x="730675" y="1117599"/>
                </a:lnTo>
                <a:lnTo>
                  <a:pt x="740717" y="1130299"/>
                </a:lnTo>
                <a:lnTo>
                  <a:pt x="750351" y="1155699"/>
                </a:lnTo>
                <a:lnTo>
                  <a:pt x="757537" y="1168399"/>
                </a:lnTo>
                <a:lnTo>
                  <a:pt x="763593" y="1181099"/>
                </a:lnTo>
                <a:lnTo>
                  <a:pt x="769838" y="1193799"/>
                </a:lnTo>
                <a:lnTo>
                  <a:pt x="770842" y="1206499"/>
                </a:lnTo>
                <a:lnTo>
                  <a:pt x="894358" y="1206499"/>
                </a:lnTo>
                <a:lnTo>
                  <a:pt x="880927" y="1231899"/>
                </a:lnTo>
                <a:lnTo>
                  <a:pt x="874447" y="1244599"/>
                </a:lnTo>
                <a:lnTo>
                  <a:pt x="868249" y="1257299"/>
                </a:lnTo>
                <a:lnTo>
                  <a:pt x="859776" y="1282699"/>
                </a:lnTo>
                <a:lnTo>
                  <a:pt x="850927" y="1308099"/>
                </a:lnTo>
                <a:lnTo>
                  <a:pt x="841701" y="1320799"/>
                </a:lnTo>
                <a:lnTo>
                  <a:pt x="832098" y="1346199"/>
                </a:lnTo>
                <a:lnTo>
                  <a:pt x="827030" y="1358899"/>
                </a:lnTo>
                <a:lnTo>
                  <a:pt x="822433" y="1371599"/>
                </a:lnTo>
                <a:lnTo>
                  <a:pt x="818400" y="1384299"/>
                </a:lnTo>
                <a:lnTo>
                  <a:pt x="815027" y="1396999"/>
                </a:lnTo>
                <a:lnTo>
                  <a:pt x="814023" y="1409699"/>
                </a:lnTo>
                <a:lnTo>
                  <a:pt x="816031" y="1409699"/>
                </a:lnTo>
                <a:lnTo>
                  <a:pt x="819044" y="1422399"/>
                </a:lnTo>
                <a:close/>
              </a:path>
              <a:path w="2794634" h="1739900">
                <a:moveTo>
                  <a:pt x="2753493" y="1269999"/>
                </a:moveTo>
                <a:lnTo>
                  <a:pt x="2486002" y="1269999"/>
                </a:lnTo>
                <a:lnTo>
                  <a:pt x="2585417" y="1219199"/>
                </a:lnTo>
                <a:lnTo>
                  <a:pt x="2630606" y="1193799"/>
                </a:lnTo>
                <a:lnTo>
                  <a:pt x="2653200" y="1193799"/>
                </a:lnTo>
                <a:lnTo>
                  <a:pt x="2675795" y="1181099"/>
                </a:lnTo>
                <a:lnTo>
                  <a:pt x="2770691" y="1142999"/>
                </a:lnTo>
                <a:lnTo>
                  <a:pt x="2794552" y="1130299"/>
                </a:lnTo>
                <a:lnTo>
                  <a:pt x="2794552" y="1244599"/>
                </a:lnTo>
                <a:lnTo>
                  <a:pt x="2784670" y="1244599"/>
                </a:lnTo>
                <a:lnTo>
                  <a:pt x="2763394" y="1257299"/>
                </a:lnTo>
                <a:lnTo>
                  <a:pt x="2753493" y="1269999"/>
                </a:lnTo>
                <a:close/>
              </a:path>
              <a:path w="2794634" h="1739900">
                <a:moveTo>
                  <a:pt x="110084" y="1739899"/>
                </a:moveTo>
                <a:lnTo>
                  <a:pt x="0" y="1739899"/>
                </a:lnTo>
                <a:lnTo>
                  <a:pt x="4252" y="1727199"/>
                </a:lnTo>
                <a:lnTo>
                  <a:pt x="7656" y="1714499"/>
                </a:lnTo>
                <a:lnTo>
                  <a:pt x="15078" y="1689099"/>
                </a:lnTo>
                <a:lnTo>
                  <a:pt x="24100" y="1676399"/>
                </a:lnTo>
                <a:lnTo>
                  <a:pt x="32934" y="1650999"/>
                </a:lnTo>
                <a:lnTo>
                  <a:pt x="39791" y="1625599"/>
                </a:lnTo>
                <a:lnTo>
                  <a:pt x="44137" y="1612899"/>
                </a:lnTo>
                <a:lnTo>
                  <a:pt x="50460" y="1600199"/>
                </a:lnTo>
                <a:lnTo>
                  <a:pt x="64895" y="1587499"/>
                </a:lnTo>
                <a:lnTo>
                  <a:pt x="70748" y="1574799"/>
                </a:lnTo>
                <a:lnTo>
                  <a:pt x="77071" y="1562099"/>
                </a:lnTo>
                <a:lnTo>
                  <a:pt x="82830" y="1549399"/>
                </a:lnTo>
                <a:lnTo>
                  <a:pt x="86988" y="1536699"/>
                </a:lnTo>
                <a:lnTo>
                  <a:pt x="89624" y="1536699"/>
                </a:lnTo>
                <a:lnTo>
                  <a:pt x="93013" y="1523999"/>
                </a:lnTo>
                <a:lnTo>
                  <a:pt x="97155" y="1511299"/>
                </a:lnTo>
                <a:lnTo>
                  <a:pt x="102051" y="1498599"/>
                </a:lnTo>
                <a:lnTo>
                  <a:pt x="109237" y="1485899"/>
                </a:lnTo>
                <a:lnTo>
                  <a:pt x="115858" y="1473199"/>
                </a:lnTo>
                <a:lnTo>
                  <a:pt x="122103" y="1460499"/>
                </a:lnTo>
                <a:lnTo>
                  <a:pt x="128160" y="1447799"/>
                </a:lnTo>
                <a:lnTo>
                  <a:pt x="134483" y="1435099"/>
                </a:lnTo>
                <a:lnTo>
                  <a:pt x="141088" y="1435099"/>
                </a:lnTo>
                <a:lnTo>
                  <a:pt x="147506" y="1422399"/>
                </a:lnTo>
                <a:lnTo>
                  <a:pt x="153264" y="1409699"/>
                </a:lnTo>
                <a:lnTo>
                  <a:pt x="161737" y="1384299"/>
                </a:lnTo>
                <a:lnTo>
                  <a:pt x="170587" y="1371599"/>
                </a:lnTo>
                <a:lnTo>
                  <a:pt x="179813" y="1358899"/>
                </a:lnTo>
                <a:lnTo>
                  <a:pt x="189415" y="1346199"/>
                </a:lnTo>
                <a:lnTo>
                  <a:pt x="196225" y="1333499"/>
                </a:lnTo>
                <a:lnTo>
                  <a:pt x="218537" y="1295399"/>
                </a:lnTo>
                <a:lnTo>
                  <a:pt x="248333" y="1257299"/>
                </a:lnTo>
                <a:lnTo>
                  <a:pt x="258705" y="1244599"/>
                </a:lnTo>
                <a:lnTo>
                  <a:pt x="272434" y="1219199"/>
                </a:lnTo>
                <a:lnTo>
                  <a:pt x="286445" y="1206499"/>
                </a:lnTo>
                <a:lnTo>
                  <a:pt x="314939" y="1168399"/>
                </a:lnTo>
                <a:lnTo>
                  <a:pt x="323396" y="1168399"/>
                </a:lnTo>
                <a:lnTo>
                  <a:pt x="332136" y="1155699"/>
                </a:lnTo>
                <a:lnTo>
                  <a:pt x="341064" y="1142999"/>
                </a:lnTo>
                <a:lnTo>
                  <a:pt x="525945" y="1142999"/>
                </a:lnTo>
                <a:lnTo>
                  <a:pt x="506740" y="1155699"/>
                </a:lnTo>
                <a:lnTo>
                  <a:pt x="488288" y="1168399"/>
                </a:lnTo>
                <a:lnTo>
                  <a:pt x="470589" y="1181099"/>
                </a:lnTo>
                <a:lnTo>
                  <a:pt x="450662" y="1193799"/>
                </a:lnTo>
                <a:lnTo>
                  <a:pt x="431677" y="1206499"/>
                </a:lnTo>
                <a:lnTo>
                  <a:pt x="413821" y="1219199"/>
                </a:lnTo>
                <a:lnTo>
                  <a:pt x="397283" y="1244599"/>
                </a:lnTo>
                <a:lnTo>
                  <a:pt x="388512" y="1257299"/>
                </a:lnTo>
                <a:lnTo>
                  <a:pt x="379082" y="1257299"/>
                </a:lnTo>
                <a:lnTo>
                  <a:pt x="369464" y="1269999"/>
                </a:lnTo>
                <a:lnTo>
                  <a:pt x="360128" y="1282699"/>
                </a:lnTo>
                <a:lnTo>
                  <a:pt x="345457" y="1295399"/>
                </a:lnTo>
                <a:lnTo>
                  <a:pt x="331634" y="1308099"/>
                </a:lnTo>
                <a:lnTo>
                  <a:pt x="318752" y="1333499"/>
                </a:lnTo>
                <a:lnTo>
                  <a:pt x="306906" y="1346199"/>
                </a:lnTo>
                <a:lnTo>
                  <a:pt x="297570" y="1358899"/>
                </a:lnTo>
                <a:lnTo>
                  <a:pt x="287952" y="1384299"/>
                </a:lnTo>
                <a:lnTo>
                  <a:pt x="278522" y="1396999"/>
                </a:lnTo>
                <a:lnTo>
                  <a:pt x="269751" y="1409699"/>
                </a:lnTo>
                <a:lnTo>
                  <a:pt x="257857" y="1435099"/>
                </a:lnTo>
                <a:lnTo>
                  <a:pt x="234447" y="1473199"/>
                </a:lnTo>
                <a:lnTo>
                  <a:pt x="222554" y="1498599"/>
                </a:lnTo>
                <a:lnTo>
                  <a:pt x="213155" y="1511299"/>
                </a:lnTo>
                <a:lnTo>
                  <a:pt x="204604" y="1523999"/>
                </a:lnTo>
                <a:lnTo>
                  <a:pt x="196994" y="1549399"/>
                </a:lnTo>
                <a:lnTo>
                  <a:pt x="190419" y="1562099"/>
                </a:lnTo>
                <a:lnTo>
                  <a:pt x="186622" y="1574799"/>
                </a:lnTo>
                <a:lnTo>
                  <a:pt x="182637" y="1574799"/>
                </a:lnTo>
                <a:lnTo>
                  <a:pt x="178275" y="1587499"/>
                </a:lnTo>
                <a:lnTo>
                  <a:pt x="173348" y="1600199"/>
                </a:lnTo>
                <a:lnTo>
                  <a:pt x="165220" y="1612899"/>
                </a:lnTo>
                <a:lnTo>
                  <a:pt x="157281" y="1625599"/>
                </a:lnTo>
                <a:lnTo>
                  <a:pt x="149342" y="1650999"/>
                </a:lnTo>
                <a:lnTo>
                  <a:pt x="141214" y="1663699"/>
                </a:lnTo>
                <a:lnTo>
                  <a:pt x="133102" y="1689099"/>
                </a:lnTo>
                <a:lnTo>
                  <a:pt x="125272" y="1701799"/>
                </a:lnTo>
                <a:lnTo>
                  <a:pt x="117631" y="1714499"/>
                </a:lnTo>
                <a:lnTo>
                  <a:pt x="110084" y="1739899"/>
                </a:lnTo>
                <a:close/>
              </a:path>
              <a:path w="2794634" h="1739900">
                <a:moveTo>
                  <a:pt x="2703660" y="1282699"/>
                </a:moveTo>
                <a:lnTo>
                  <a:pt x="2464914" y="1282699"/>
                </a:lnTo>
                <a:lnTo>
                  <a:pt x="2475458" y="1269999"/>
                </a:lnTo>
                <a:lnTo>
                  <a:pt x="2723242" y="1269999"/>
                </a:lnTo>
                <a:lnTo>
                  <a:pt x="2703660" y="1282699"/>
                </a:lnTo>
                <a:close/>
              </a:path>
              <a:path w="2794634" h="1739900">
                <a:moveTo>
                  <a:pt x="2353448" y="1460499"/>
                </a:moveTo>
                <a:lnTo>
                  <a:pt x="2166293" y="1460499"/>
                </a:lnTo>
                <a:lnTo>
                  <a:pt x="2174875" y="1447799"/>
                </a:lnTo>
                <a:lnTo>
                  <a:pt x="2183741" y="1447799"/>
                </a:lnTo>
                <a:lnTo>
                  <a:pt x="2252026" y="1396999"/>
                </a:lnTo>
                <a:lnTo>
                  <a:pt x="2329694" y="1358899"/>
                </a:lnTo>
                <a:lnTo>
                  <a:pt x="2354453" y="1333499"/>
                </a:lnTo>
                <a:lnTo>
                  <a:pt x="2376184" y="1320799"/>
                </a:lnTo>
                <a:lnTo>
                  <a:pt x="2421530" y="1295399"/>
                </a:lnTo>
                <a:lnTo>
                  <a:pt x="2443826" y="1282699"/>
                </a:lnTo>
                <a:lnTo>
                  <a:pt x="2693869" y="1282699"/>
                </a:lnTo>
                <a:lnTo>
                  <a:pt x="2648681" y="1308099"/>
                </a:lnTo>
                <a:lnTo>
                  <a:pt x="2637133" y="1308099"/>
                </a:lnTo>
                <a:lnTo>
                  <a:pt x="2625584" y="1320799"/>
                </a:lnTo>
                <a:lnTo>
                  <a:pt x="2611275" y="1320799"/>
                </a:lnTo>
                <a:lnTo>
                  <a:pt x="2582655" y="1333499"/>
                </a:lnTo>
                <a:lnTo>
                  <a:pt x="2568345" y="1346199"/>
                </a:lnTo>
                <a:lnTo>
                  <a:pt x="2463909" y="1396999"/>
                </a:lnTo>
                <a:lnTo>
                  <a:pt x="2450918" y="1396999"/>
                </a:lnTo>
                <a:lnTo>
                  <a:pt x="2437549" y="1409699"/>
                </a:lnTo>
                <a:lnTo>
                  <a:pt x="2423805" y="1422399"/>
                </a:lnTo>
                <a:lnTo>
                  <a:pt x="2409683" y="1422399"/>
                </a:lnTo>
                <a:lnTo>
                  <a:pt x="2394824" y="1435099"/>
                </a:lnTo>
                <a:lnTo>
                  <a:pt x="2380436" y="1435099"/>
                </a:lnTo>
                <a:lnTo>
                  <a:pt x="2366613" y="1447799"/>
                </a:lnTo>
                <a:lnTo>
                  <a:pt x="2353448" y="1460499"/>
                </a:lnTo>
                <a:close/>
              </a:path>
              <a:path w="2794634" h="1739900">
                <a:moveTo>
                  <a:pt x="818039" y="1447799"/>
                </a:moveTo>
                <a:lnTo>
                  <a:pt x="679335" y="1447799"/>
                </a:lnTo>
                <a:lnTo>
                  <a:pt x="683478" y="1435099"/>
                </a:lnTo>
                <a:lnTo>
                  <a:pt x="689220" y="1422399"/>
                </a:lnTo>
                <a:lnTo>
                  <a:pt x="820550" y="1422399"/>
                </a:lnTo>
                <a:lnTo>
                  <a:pt x="820550" y="1435099"/>
                </a:lnTo>
                <a:lnTo>
                  <a:pt x="819044" y="1435099"/>
                </a:lnTo>
                <a:lnTo>
                  <a:pt x="818039" y="1447799"/>
                </a:lnTo>
                <a:close/>
              </a:path>
              <a:path w="2794634" h="1739900">
                <a:moveTo>
                  <a:pt x="691511" y="1739899"/>
                </a:moveTo>
                <a:lnTo>
                  <a:pt x="578163" y="1739899"/>
                </a:lnTo>
                <a:lnTo>
                  <a:pt x="582572" y="1727199"/>
                </a:lnTo>
                <a:lnTo>
                  <a:pt x="587075" y="1714499"/>
                </a:lnTo>
                <a:lnTo>
                  <a:pt x="599126" y="1676399"/>
                </a:lnTo>
                <a:lnTo>
                  <a:pt x="609858" y="1638299"/>
                </a:lnTo>
                <a:lnTo>
                  <a:pt x="622096" y="1612899"/>
                </a:lnTo>
                <a:lnTo>
                  <a:pt x="629251" y="1587499"/>
                </a:lnTo>
                <a:lnTo>
                  <a:pt x="635653" y="1562099"/>
                </a:lnTo>
                <a:lnTo>
                  <a:pt x="641302" y="1549399"/>
                </a:lnTo>
                <a:lnTo>
                  <a:pt x="644487" y="1536699"/>
                </a:lnTo>
                <a:lnTo>
                  <a:pt x="647954" y="1536699"/>
                </a:lnTo>
                <a:lnTo>
                  <a:pt x="651610" y="1523999"/>
                </a:lnTo>
                <a:lnTo>
                  <a:pt x="655360" y="1523999"/>
                </a:lnTo>
                <a:lnTo>
                  <a:pt x="657369" y="1511299"/>
                </a:lnTo>
                <a:lnTo>
                  <a:pt x="658373" y="1511299"/>
                </a:lnTo>
                <a:lnTo>
                  <a:pt x="657369" y="1498599"/>
                </a:lnTo>
                <a:lnTo>
                  <a:pt x="664790" y="1498599"/>
                </a:lnTo>
                <a:lnTo>
                  <a:pt x="667536" y="1485899"/>
                </a:lnTo>
                <a:lnTo>
                  <a:pt x="668964" y="1473199"/>
                </a:lnTo>
                <a:lnTo>
                  <a:pt x="671427" y="1473199"/>
                </a:lnTo>
                <a:lnTo>
                  <a:pt x="674440" y="1460499"/>
                </a:lnTo>
                <a:lnTo>
                  <a:pt x="676699" y="1447799"/>
                </a:lnTo>
                <a:lnTo>
                  <a:pt x="819044" y="1447799"/>
                </a:lnTo>
                <a:lnTo>
                  <a:pt x="825869" y="1460499"/>
                </a:lnTo>
                <a:lnTo>
                  <a:pt x="828458" y="1473199"/>
                </a:lnTo>
                <a:lnTo>
                  <a:pt x="829352" y="1498599"/>
                </a:lnTo>
                <a:lnTo>
                  <a:pt x="831094" y="1511299"/>
                </a:lnTo>
                <a:lnTo>
                  <a:pt x="833149" y="1523999"/>
                </a:lnTo>
                <a:lnTo>
                  <a:pt x="834734" y="1536699"/>
                </a:lnTo>
                <a:lnTo>
                  <a:pt x="835754" y="1562099"/>
                </a:lnTo>
                <a:lnTo>
                  <a:pt x="836115" y="1574799"/>
                </a:lnTo>
                <a:lnTo>
                  <a:pt x="839127" y="1612899"/>
                </a:lnTo>
                <a:lnTo>
                  <a:pt x="733640" y="1612899"/>
                </a:lnTo>
                <a:lnTo>
                  <a:pt x="729043" y="1625599"/>
                </a:lnTo>
                <a:lnTo>
                  <a:pt x="725010" y="1638299"/>
                </a:lnTo>
                <a:lnTo>
                  <a:pt x="721637" y="1650999"/>
                </a:lnTo>
                <a:lnTo>
                  <a:pt x="718436" y="1663699"/>
                </a:lnTo>
                <a:lnTo>
                  <a:pt x="714858" y="1676399"/>
                </a:lnTo>
                <a:lnTo>
                  <a:pt x="710904" y="1689099"/>
                </a:lnTo>
                <a:lnTo>
                  <a:pt x="705570" y="1701799"/>
                </a:lnTo>
                <a:lnTo>
                  <a:pt x="703561" y="1701799"/>
                </a:lnTo>
                <a:lnTo>
                  <a:pt x="701553" y="1714499"/>
                </a:lnTo>
                <a:lnTo>
                  <a:pt x="697536" y="1714499"/>
                </a:lnTo>
                <a:lnTo>
                  <a:pt x="701553" y="1727199"/>
                </a:lnTo>
                <a:lnTo>
                  <a:pt x="695528" y="1727199"/>
                </a:lnTo>
                <a:lnTo>
                  <a:pt x="691511" y="1739899"/>
                </a:lnTo>
                <a:close/>
              </a:path>
              <a:path w="2794634" h="1739900">
                <a:moveTo>
                  <a:pt x="2333239" y="1473199"/>
                </a:moveTo>
                <a:lnTo>
                  <a:pt x="2149598" y="1473199"/>
                </a:lnTo>
                <a:lnTo>
                  <a:pt x="2157898" y="1460499"/>
                </a:lnTo>
                <a:lnTo>
                  <a:pt x="2343485" y="1460499"/>
                </a:lnTo>
                <a:lnTo>
                  <a:pt x="2333239" y="1473199"/>
                </a:lnTo>
                <a:close/>
              </a:path>
              <a:path w="2794634" h="1739900">
                <a:moveTo>
                  <a:pt x="2312276" y="1485899"/>
                </a:moveTo>
                <a:lnTo>
                  <a:pt x="2126502" y="1485899"/>
                </a:lnTo>
                <a:lnTo>
                  <a:pt x="2134535" y="1473199"/>
                </a:lnTo>
                <a:lnTo>
                  <a:pt x="2322805" y="1473199"/>
                </a:lnTo>
                <a:lnTo>
                  <a:pt x="2312276" y="1485899"/>
                </a:lnTo>
                <a:close/>
              </a:path>
              <a:path w="2794634" h="1739900">
                <a:moveTo>
                  <a:pt x="847629" y="1739899"/>
                </a:moveTo>
                <a:lnTo>
                  <a:pt x="751762" y="1739899"/>
                </a:lnTo>
                <a:lnTo>
                  <a:pt x="750711" y="1727199"/>
                </a:lnTo>
                <a:lnTo>
                  <a:pt x="749377" y="1714499"/>
                </a:lnTo>
                <a:lnTo>
                  <a:pt x="748232" y="1701799"/>
                </a:lnTo>
                <a:lnTo>
                  <a:pt x="747746" y="1689099"/>
                </a:lnTo>
                <a:lnTo>
                  <a:pt x="747746" y="1663699"/>
                </a:lnTo>
                <a:lnTo>
                  <a:pt x="743227" y="1625599"/>
                </a:lnTo>
                <a:lnTo>
                  <a:pt x="738708" y="1612899"/>
                </a:lnTo>
                <a:lnTo>
                  <a:pt x="839127" y="1612899"/>
                </a:lnTo>
                <a:lnTo>
                  <a:pt x="845153" y="1689099"/>
                </a:lnTo>
                <a:lnTo>
                  <a:pt x="846329" y="1701799"/>
                </a:lnTo>
                <a:lnTo>
                  <a:pt x="847035" y="1714499"/>
                </a:lnTo>
                <a:lnTo>
                  <a:pt x="847629" y="1739899"/>
                </a:lnTo>
                <a:close/>
              </a:path>
              <a:path w="2794634" h="1739900">
                <a:moveTo>
                  <a:pt x="2025257" y="1739899"/>
                </a:moveTo>
                <a:lnTo>
                  <a:pt x="1825699" y="1739899"/>
                </a:lnTo>
                <a:lnTo>
                  <a:pt x="1840369" y="1727199"/>
                </a:lnTo>
                <a:lnTo>
                  <a:pt x="1854365" y="1714499"/>
                </a:lnTo>
                <a:lnTo>
                  <a:pt x="1918633" y="1650999"/>
                </a:lnTo>
                <a:lnTo>
                  <a:pt x="1957797" y="1612899"/>
                </a:lnTo>
                <a:lnTo>
                  <a:pt x="2119597" y="1612899"/>
                </a:lnTo>
                <a:lnTo>
                  <a:pt x="2097379" y="1638299"/>
                </a:lnTo>
                <a:lnTo>
                  <a:pt x="2064994" y="1663699"/>
                </a:lnTo>
                <a:lnTo>
                  <a:pt x="2050778" y="1676399"/>
                </a:lnTo>
                <a:lnTo>
                  <a:pt x="2040140" y="1701799"/>
                </a:lnTo>
                <a:lnTo>
                  <a:pt x="2035794" y="1714499"/>
                </a:lnTo>
                <a:lnTo>
                  <a:pt x="2031730" y="1727199"/>
                </a:lnTo>
                <a:lnTo>
                  <a:pt x="2025257" y="173989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4221693" cy="1981940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9148232" y="9271077"/>
            <a:ext cx="3605529" cy="1016000"/>
          </a:xfrm>
          <a:custGeom>
            <a:avLst/>
            <a:gdLst/>
            <a:ahLst/>
            <a:cxnLst/>
            <a:rect l="l" t="t" r="r" b="b"/>
            <a:pathLst>
              <a:path w="3605529" h="1016000">
                <a:moveTo>
                  <a:pt x="2248026" y="933926"/>
                </a:moveTo>
                <a:lnTo>
                  <a:pt x="2241859" y="928121"/>
                </a:lnTo>
                <a:lnTo>
                  <a:pt x="2235449" y="922316"/>
                </a:lnTo>
                <a:lnTo>
                  <a:pt x="2229523" y="916512"/>
                </a:lnTo>
                <a:lnTo>
                  <a:pt x="2205901" y="880352"/>
                </a:lnTo>
                <a:lnTo>
                  <a:pt x="2181634" y="813839"/>
                </a:lnTo>
                <a:lnTo>
                  <a:pt x="2173370" y="759782"/>
                </a:lnTo>
                <a:lnTo>
                  <a:pt x="2169984" y="740433"/>
                </a:lnTo>
                <a:lnTo>
                  <a:pt x="2165630" y="721084"/>
                </a:lnTo>
                <a:lnTo>
                  <a:pt x="2160309" y="701734"/>
                </a:lnTo>
                <a:lnTo>
                  <a:pt x="2144388" y="648834"/>
                </a:lnTo>
                <a:lnTo>
                  <a:pt x="2130115" y="595862"/>
                </a:lnTo>
                <a:lnTo>
                  <a:pt x="2117418" y="542747"/>
                </a:lnTo>
                <a:lnTo>
                  <a:pt x="2106226" y="489417"/>
                </a:lnTo>
                <a:lnTo>
                  <a:pt x="2096468" y="435801"/>
                </a:lnTo>
                <a:lnTo>
                  <a:pt x="2088049" y="381624"/>
                </a:lnTo>
                <a:lnTo>
                  <a:pt x="2081864" y="327204"/>
                </a:lnTo>
                <a:lnTo>
                  <a:pt x="2079042" y="271857"/>
                </a:lnTo>
                <a:lnTo>
                  <a:pt x="2080023" y="219614"/>
                </a:lnTo>
                <a:lnTo>
                  <a:pt x="2085492" y="159954"/>
                </a:lnTo>
                <a:lnTo>
                  <a:pt x="2102543" y="117869"/>
                </a:lnTo>
                <a:lnTo>
                  <a:pt x="2139589" y="91989"/>
                </a:lnTo>
                <a:lnTo>
                  <a:pt x="2149989" y="95456"/>
                </a:lnTo>
                <a:lnTo>
                  <a:pt x="2155149" y="98036"/>
                </a:lnTo>
                <a:lnTo>
                  <a:pt x="2160309" y="103196"/>
                </a:lnTo>
                <a:lnTo>
                  <a:pt x="2162889" y="110935"/>
                </a:lnTo>
                <a:lnTo>
                  <a:pt x="2166678" y="119078"/>
                </a:lnTo>
                <a:lnTo>
                  <a:pt x="2169984" y="127705"/>
                </a:lnTo>
                <a:lnTo>
                  <a:pt x="2172322" y="136331"/>
                </a:lnTo>
                <a:lnTo>
                  <a:pt x="2173209" y="144474"/>
                </a:lnTo>
                <a:lnTo>
                  <a:pt x="2178933" y="182407"/>
                </a:lnTo>
                <a:lnTo>
                  <a:pt x="2186108" y="219614"/>
                </a:lnTo>
                <a:lnTo>
                  <a:pt x="2191264" y="256700"/>
                </a:lnTo>
                <a:lnTo>
                  <a:pt x="2191268" y="296689"/>
                </a:lnTo>
                <a:lnTo>
                  <a:pt x="2192316" y="320311"/>
                </a:lnTo>
                <a:lnTo>
                  <a:pt x="2197718" y="344417"/>
                </a:lnTo>
                <a:lnTo>
                  <a:pt x="2205054" y="368523"/>
                </a:lnTo>
                <a:lnTo>
                  <a:pt x="2211907" y="392145"/>
                </a:lnTo>
                <a:lnTo>
                  <a:pt x="2218236" y="417703"/>
                </a:lnTo>
                <a:lnTo>
                  <a:pt x="2221904" y="443744"/>
                </a:lnTo>
                <a:lnTo>
                  <a:pt x="2223154" y="469784"/>
                </a:lnTo>
                <a:lnTo>
                  <a:pt x="2222227" y="495342"/>
                </a:lnTo>
                <a:lnTo>
                  <a:pt x="2221259" y="504976"/>
                </a:lnTo>
                <a:lnTo>
                  <a:pt x="2222227" y="514369"/>
                </a:lnTo>
                <a:lnTo>
                  <a:pt x="2225129" y="523277"/>
                </a:lnTo>
                <a:lnTo>
                  <a:pt x="2229967" y="531460"/>
                </a:lnTo>
                <a:lnTo>
                  <a:pt x="2239682" y="553631"/>
                </a:lnTo>
                <a:lnTo>
                  <a:pt x="2245769" y="577254"/>
                </a:lnTo>
                <a:lnTo>
                  <a:pt x="2248469" y="601843"/>
                </a:lnTo>
                <a:lnTo>
                  <a:pt x="2248072" y="624337"/>
                </a:lnTo>
                <a:lnTo>
                  <a:pt x="2248192" y="634657"/>
                </a:lnTo>
                <a:lnTo>
                  <a:pt x="2248429" y="645742"/>
                </a:lnTo>
                <a:lnTo>
                  <a:pt x="2253186" y="663358"/>
                </a:lnTo>
                <a:lnTo>
                  <a:pt x="2261812" y="679523"/>
                </a:lnTo>
                <a:lnTo>
                  <a:pt x="2273825" y="693995"/>
                </a:lnTo>
                <a:lnTo>
                  <a:pt x="2397846" y="693995"/>
                </a:lnTo>
                <a:lnTo>
                  <a:pt x="2389921" y="719794"/>
                </a:lnTo>
                <a:lnTo>
                  <a:pt x="2373071" y="753816"/>
                </a:lnTo>
                <a:lnTo>
                  <a:pt x="2353802" y="786871"/>
                </a:lnTo>
                <a:lnTo>
                  <a:pt x="2348481" y="794651"/>
                </a:lnTo>
                <a:lnTo>
                  <a:pt x="2344128" y="802673"/>
                </a:lnTo>
                <a:lnTo>
                  <a:pt x="2340741" y="811179"/>
                </a:lnTo>
                <a:lnTo>
                  <a:pt x="2338323" y="820410"/>
                </a:lnTo>
                <a:lnTo>
                  <a:pt x="2331470" y="859189"/>
                </a:lnTo>
                <a:lnTo>
                  <a:pt x="2312524" y="892647"/>
                </a:lnTo>
                <a:lnTo>
                  <a:pt x="2283903" y="918366"/>
                </a:lnTo>
                <a:lnTo>
                  <a:pt x="2248026" y="933926"/>
                </a:lnTo>
                <a:close/>
              </a:path>
              <a:path w="3605529" h="1016000">
                <a:moveTo>
                  <a:pt x="2397846" y="693995"/>
                </a:moveTo>
                <a:lnTo>
                  <a:pt x="2273825" y="693995"/>
                </a:lnTo>
                <a:lnTo>
                  <a:pt x="2286362" y="681458"/>
                </a:lnTo>
                <a:lnTo>
                  <a:pt x="2296722" y="667228"/>
                </a:lnTo>
                <a:lnTo>
                  <a:pt x="2304663" y="651547"/>
                </a:lnTo>
                <a:lnTo>
                  <a:pt x="2309944" y="634657"/>
                </a:lnTo>
                <a:lnTo>
                  <a:pt x="2324152" y="583969"/>
                </a:lnTo>
                <a:lnTo>
                  <a:pt x="2340211" y="533687"/>
                </a:lnTo>
                <a:lnTo>
                  <a:pt x="2358074" y="483901"/>
                </a:lnTo>
                <a:lnTo>
                  <a:pt x="2377698" y="434703"/>
                </a:lnTo>
                <a:lnTo>
                  <a:pt x="2399037" y="386181"/>
                </a:lnTo>
                <a:lnTo>
                  <a:pt x="2422046" y="338426"/>
                </a:lnTo>
                <a:lnTo>
                  <a:pt x="2446679" y="291529"/>
                </a:lnTo>
                <a:lnTo>
                  <a:pt x="2452081" y="279919"/>
                </a:lnTo>
                <a:lnTo>
                  <a:pt x="2474937" y="232151"/>
                </a:lnTo>
                <a:lnTo>
                  <a:pt x="2513757" y="206392"/>
                </a:lnTo>
                <a:lnTo>
                  <a:pt x="2527140" y="204901"/>
                </a:lnTo>
                <a:lnTo>
                  <a:pt x="2539556" y="208005"/>
                </a:lnTo>
                <a:lnTo>
                  <a:pt x="2550037" y="215462"/>
                </a:lnTo>
                <a:lnTo>
                  <a:pt x="2557615" y="227031"/>
                </a:lnTo>
                <a:lnTo>
                  <a:pt x="2557615" y="232191"/>
                </a:lnTo>
                <a:lnTo>
                  <a:pt x="2560195" y="234771"/>
                </a:lnTo>
                <a:lnTo>
                  <a:pt x="2563178" y="262183"/>
                </a:lnTo>
                <a:lnTo>
                  <a:pt x="2560840" y="289594"/>
                </a:lnTo>
                <a:lnTo>
                  <a:pt x="2553664" y="316038"/>
                </a:lnTo>
                <a:lnTo>
                  <a:pt x="2542136" y="340547"/>
                </a:lnTo>
                <a:lnTo>
                  <a:pt x="2519828" y="381826"/>
                </a:lnTo>
                <a:lnTo>
                  <a:pt x="2499890" y="423427"/>
                </a:lnTo>
                <a:lnTo>
                  <a:pt x="2482274" y="465713"/>
                </a:lnTo>
                <a:lnTo>
                  <a:pt x="2467318" y="508241"/>
                </a:lnTo>
                <a:lnTo>
                  <a:pt x="2455225" y="537628"/>
                </a:lnTo>
                <a:lnTo>
                  <a:pt x="2442164" y="567257"/>
                </a:lnTo>
                <a:lnTo>
                  <a:pt x="2428136" y="596402"/>
                </a:lnTo>
                <a:lnTo>
                  <a:pt x="2413140" y="624337"/>
                </a:lnTo>
                <a:lnTo>
                  <a:pt x="2410560" y="632077"/>
                </a:lnTo>
                <a:lnTo>
                  <a:pt x="2402821" y="639817"/>
                </a:lnTo>
                <a:lnTo>
                  <a:pt x="2402784" y="645742"/>
                </a:lnTo>
                <a:lnTo>
                  <a:pt x="2400966" y="683836"/>
                </a:lnTo>
                <a:lnTo>
                  <a:pt x="2397846" y="693995"/>
                </a:lnTo>
                <a:close/>
              </a:path>
              <a:path w="3605529" h="1016000">
                <a:moveTo>
                  <a:pt x="1143082" y="1015922"/>
                </a:moveTo>
                <a:lnTo>
                  <a:pt x="1046281" y="1015922"/>
                </a:lnTo>
                <a:lnTo>
                  <a:pt x="1040629" y="988104"/>
                </a:lnTo>
                <a:lnTo>
                  <a:pt x="1038049" y="980364"/>
                </a:lnTo>
                <a:lnTo>
                  <a:pt x="1038049" y="964885"/>
                </a:lnTo>
                <a:lnTo>
                  <a:pt x="1042241" y="947712"/>
                </a:lnTo>
                <a:lnTo>
                  <a:pt x="1048369" y="931991"/>
                </a:lnTo>
                <a:lnTo>
                  <a:pt x="1058366" y="919172"/>
                </a:lnTo>
                <a:lnTo>
                  <a:pt x="1074168" y="910707"/>
                </a:lnTo>
                <a:lnTo>
                  <a:pt x="1090494" y="910505"/>
                </a:lnTo>
                <a:lnTo>
                  <a:pt x="1102224" y="918769"/>
                </a:lnTo>
                <a:lnTo>
                  <a:pt x="1130765" y="964038"/>
                </a:lnTo>
                <a:lnTo>
                  <a:pt x="1142374" y="1005559"/>
                </a:lnTo>
                <a:lnTo>
                  <a:pt x="1143082" y="1015922"/>
                </a:lnTo>
                <a:close/>
              </a:path>
              <a:path w="3605529" h="1016000">
                <a:moveTo>
                  <a:pt x="1360457" y="673839"/>
                </a:moveTo>
                <a:lnTo>
                  <a:pt x="1320630" y="654812"/>
                </a:lnTo>
                <a:lnTo>
                  <a:pt x="1292222" y="585122"/>
                </a:lnTo>
                <a:lnTo>
                  <a:pt x="1276123" y="535588"/>
                </a:lnTo>
                <a:lnTo>
                  <a:pt x="1260644" y="486054"/>
                </a:lnTo>
                <a:lnTo>
                  <a:pt x="1245783" y="436520"/>
                </a:lnTo>
                <a:lnTo>
                  <a:pt x="1231542" y="386986"/>
                </a:lnTo>
                <a:lnTo>
                  <a:pt x="1219574" y="336295"/>
                </a:lnTo>
                <a:lnTo>
                  <a:pt x="1208896" y="285031"/>
                </a:lnTo>
                <a:lnTo>
                  <a:pt x="1198649" y="233481"/>
                </a:lnTo>
                <a:lnTo>
                  <a:pt x="1187971" y="181931"/>
                </a:lnTo>
                <a:lnTo>
                  <a:pt x="1176003" y="130667"/>
                </a:lnTo>
                <a:lnTo>
                  <a:pt x="1161885" y="79977"/>
                </a:lnTo>
                <a:lnTo>
                  <a:pt x="1159914" y="70302"/>
                </a:lnTo>
                <a:lnTo>
                  <a:pt x="1158337" y="61917"/>
                </a:lnTo>
                <a:lnTo>
                  <a:pt x="1157168" y="53129"/>
                </a:lnTo>
                <a:lnTo>
                  <a:pt x="1156725" y="43858"/>
                </a:lnTo>
                <a:lnTo>
                  <a:pt x="1157572" y="28661"/>
                </a:lnTo>
                <a:lnTo>
                  <a:pt x="1163497" y="15156"/>
                </a:lnTo>
                <a:lnTo>
                  <a:pt x="1173777" y="5038"/>
                </a:lnTo>
                <a:lnTo>
                  <a:pt x="1187684" y="0"/>
                </a:lnTo>
                <a:lnTo>
                  <a:pt x="1191997" y="11166"/>
                </a:lnTo>
                <a:lnTo>
                  <a:pt x="1197036" y="21606"/>
                </a:lnTo>
                <a:lnTo>
                  <a:pt x="1202559" y="31563"/>
                </a:lnTo>
                <a:lnTo>
                  <a:pt x="1208323" y="41278"/>
                </a:lnTo>
                <a:lnTo>
                  <a:pt x="1213684" y="50953"/>
                </a:lnTo>
                <a:lnTo>
                  <a:pt x="1218320" y="60627"/>
                </a:lnTo>
                <a:lnTo>
                  <a:pt x="1222472" y="70302"/>
                </a:lnTo>
                <a:lnTo>
                  <a:pt x="1226383" y="79977"/>
                </a:lnTo>
                <a:lnTo>
                  <a:pt x="1236339" y="110210"/>
                </a:lnTo>
                <a:lnTo>
                  <a:pt x="1247989" y="139959"/>
                </a:lnTo>
                <a:lnTo>
                  <a:pt x="1257220" y="170676"/>
                </a:lnTo>
                <a:lnTo>
                  <a:pt x="1259921" y="203812"/>
                </a:lnTo>
                <a:lnTo>
                  <a:pt x="1259921" y="208972"/>
                </a:lnTo>
                <a:lnTo>
                  <a:pt x="1267661" y="216712"/>
                </a:lnTo>
                <a:lnTo>
                  <a:pt x="1270241" y="224451"/>
                </a:lnTo>
                <a:lnTo>
                  <a:pt x="1275602" y="237593"/>
                </a:lnTo>
                <a:lnTo>
                  <a:pt x="1280238" y="250251"/>
                </a:lnTo>
                <a:lnTo>
                  <a:pt x="1284390" y="262908"/>
                </a:lnTo>
                <a:lnTo>
                  <a:pt x="1288300" y="276050"/>
                </a:lnTo>
                <a:lnTo>
                  <a:pt x="1295677" y="308500"/>
                </a:lnTo>
                <a:lnTo>
                  <a:pt x="1302812" y="340225"/>
                </a:lnTo>
                <a:lnTo>
                  <a:pt x="1310431" y="371466"/>
                </a:lnTo>
                <a:lnTo>
                  <a:pt x="1319259" y="402465"/>
                </a:lnTo>
                <a:lnTo>
                  <a:pt x="1327805" y="434351"/>
                </a:lnTo>
                <a:lnTo>
                  <a:pt x="1341188" y="464060"/>
                </a:lnTo>
                <a:lnTo>
                  <a:pt x="1358442" y="491351"/>
                </a:lnTo>
                <a:lnTo>
                  <a:pt x="1378597" y="515981"/>
                </a:lnTo>
                <a:lnTo>
                  <a:pt x="1502433" y="515981"/>
                </a:lnTo>
                <a:lnTo>
                  <a:pt x="1487397" y="539240"/>
                </a:lnTo>
                <a:lnTo>
                  <a:pt x="1473086" y="562742"/>
                </a:lnTo>
                <a:lnTo>
                  <a:pt x="1459259" y="586727"/>
                </a:lnTo>
                <a:lnTo>
                  <a:pt x="1445675" y="611438"/>
                </a:lnTo>
                <a:lnTo>
                  <a:pt x="1436605" y="625990"/>
                </a:lnTo>
                <a:lnTo>
                  <a:pt x="1425358" y="638849"/>
                </a:lnTo>
                <a:lnTo>
                  <a:pt x="1412660" y="650257"/>
                </a:lnTo>
                <a:lnTo>
                  <a:pt x="1399236" y="660456"/>
                </a:lnTo>
                <a:lnTo>
                  <a:pt x="1394077" y="665616"/>
                </a:lnTo>
                <a:lnTo>
                  <a:pt x="1383757" y="670775"/>
                </a:lnTo>
                <a:lnTo>
                  <a:pt x="1360457" y="673839"/>
                </a:lnTo>
                <a:close/>
              </a:path>
              <a:path w="3605529" h="1016000">
                <a:moveTo>
                  <a:pt x="1502433" y="515981"/>
                </a:moveTo>
                <a:lnTo>
                  <a:pt x="1378597" y="515981"/>
                </a:lnTo>
                <a:lnTo>
                  <a:pt x="1388917" y="508241"/>
                </a:lnTo>
                <a:lnTo>
                  <a:pt x="1394077" y="508241"/>
                </a:lnTo>
                <a:lnTo>
                  <a:pt x="1396656" y="505661"/>
                </a:lnTo>
                <a:lnTo>
                  <a:pt x="1423383" y="461158"/>
                </a:lnTo>
                <a:lnTo>
                  <a:pt x="1449867" y="416654"/>
                </a:lnTo>
                <a:lnTo>
                  <a:pt x="1476835" y="372151"/>
                </a:lnTo>
                <a:lnTo>
                  <a:pt x="1505013" y="327648"/>
                </a:lnTo>
                <a:lnTo>
                  <a:pt x="1520935" y="301002"/>
                </a:lnTo>
                <a:lnTo>
                  <a:pt x="1537584" y="275082"/>
                </a:lnTo>
                <a:lnTo>
                  <a:pt x="1554716" y="249646"/>
                </a:lnTo>
                <a:lnTo>
                  <a:pt x="1572090" y="224451"/>
                </a:lnTo>
                <a:lnTo>
                  <a:pt x="1703665" y="30958"/>
                </a:lnTo>
                <a:lnTo>
                  <a:pt x="1720233" y="9997"/>
                </a:lnTo>
                <a:lnTo>
                  <a:pt x="1737527" y="644"/>
                </a:lnTo>
                <a:lnTo>
                  <a:pt x="1759174" y="1934"/>
                </a:lnTo>
                <a:lnTo>
                  <a:pt x="1788802" y="12899"/>
                </a:lnTo>
                <a:lnTo>
                  <a:pt x="1792229" y="48655"/>
                </a:lnTo>
                <a:lnTo>
                  <a:pt x="1789125" y="82234"/>
                </a:lnTo>
                <a:lnTo>
                  <a:pt x="1776830" y="113394"/>
                </a:lnTo>
                <a:lnTo>
                  <a:pt x="1752684" y="141894"/>
                </a:lnTo>
                <a:lnTo>
                  <a:pt x="1741518" y="155842"/>
                </a:lnTo>
                <a:lnTo>
                  <a:pt x="1734947" y="172208"/>
                </a:lnTo>
                <a:lnTo>
                  <a:pt x="1726925" y="187607"/>
                </a:lnTo>
                <a:lnTo>
                  <a:pt x="1711405" y="198652"/>
                </a:lnTo>
                <a:lnTo>
                  <a:pt x="1695576" y="224451"/>
                </a:lnTo>
                <a:lnTo>
                  <a:pt x="1680769" y="248961"/>
                </a:lnTo>
                <a:lnTo>
                  <a:pt x="1666055" y="274115"/>
                </a:lnTo>
                <a:lnTo>
                  <a:pt x="1652067" y="299269"/>
                </a:lnTo>
                <a:lnTo>
                  <a:pt x="1637596" y="329300"/>
                </a:lnTo>
                <a:lnTo>
                  <a:pt x="1621431" y="357639"/>
                </a:lnTo>
                <a:lnTo>
                  <a:pt x="1603815" y="384527"/>
                </a:lnTo>
                <a:lnTo>
                  <a:pt x="1584990" y="410205"/>
                </a:lnTo>
                <a:lnTo>
                  <a:pt x="1564834" y="436891"/>
                </a:lnTo>
                <a:lnTo>
                  <a:pt x="1522588" y="489295"/>
                </a:lnTo>
                <a:lnTo>
                  <a:pt x="1502433" y="515981"/>
                </a:lnTo>
                <a:close/>
              </a:path>
              <a:path w="3605529" h="1016000">
                <a:moveTo>
                  <a:pt x="3213637" y="968311"/>
                </a:moveTo>
                <a:lnTo>
                  <a:pt x="3166473" y="951985"/>
                </a:lnTo>
                <a:lnTo>
                  <a:pt x="3112617" y="902645"/>
                </a:lnTo>
                <a:lnTo>
                  <a:pt x="3068436" y="843629"/>
                </a:lnTo>
                <a:lnTo>
                  <a:pt x="3052957" y="815452"/>
                </a:lnTo>
                <a:lnTo>
                  <a:pt x="3037478" y="788484"/>
                </a:lnTo>
                <a:lnTo>
                  <a:pt x="3006519" y="735273"/>
                </a:lnTo>
                <a:lnTo>
                  <a:pt x="2984710" y="689883"/>
                </a:lnTo>
                <a:lnTo>
                  <a:pt x="2965563" y="643041"/>
                </a:lnTo>
                <a:lnTo>
                  <a:pt x="2948833" y="595232"/>
                </a:lnTo>
                <a:lnTo>
                  <a:pt x="2934281" y="546940"/>
                </a:lnTo>
                <a:lnTo>
                  <a:pt x="2918802" y="500501"/>
                </a:lnTo>
                <a:lnTo>
                  <a:pt x="2918802" y="497922"/>
                </a:lnTo>
                <a:lnTo>
                  <a:pt x="2916222" y="495342"/>
                </a:lnTo>
                <a:lnTo>
                  <a:pt x="2916222" y="490182"/>
                </a:lnTo>
                <a:lnTo>
                  <a:pt x="2916424" y="473050"/>
                </a:lnTo>
                <a:lnTo>
                  <a:pt x="2923639" y="457611"/>
                </a:lnTo>
                <a:lnTo>
                  <a:pt x="2936176" y="445558"/>
                </a:lnTo>
                <a:lnTo>
                  <a:pt x="2952341" y="438584"/>
                </a:lnTo>
                <a:lnTo>
                  <a:pt x="2960040" y="439067"/>
                </a:lnTo>
                <a:lnTo>
                  <a:pt x="2967498" y="440519"/>
                </a:lnTo>
                <a:lnTo>
                  <a:pt x="2974471" y="442937"/>
                </a:lnTo>
                <a:lnTo>
                  <a:pt x="2980720" y="446323"/>
                </a:lnTo>
                <a:lnTo>
                  <a:pt x="2984952" y="452169"/>
                </a:lnTo>
                <a:lnTo>
                  <a:pt x="2989427" y="458255"/>
                </a:lnTo>
                <a:lnTo>
                  <a:pt x="2993418" y="464826"/>
                </a:lnTo>
                <a:lnTo>
                  <a:pt x="2996199" y="472122"/>
                </a:lnTo>
                <a:lnTo>
                  <a:pt x="3020975" y="517147"/>
                </a:lnTo>
                <a:lnTo>
                  <a:pt x="3046564" y="561584"/>
                </a:lnTo>
                <a:lnTo>
                  <a:pt x="3072829" y="605480"/>
                </a:lnTo>
                <a:lnTo>
                  <a:pt x="3099636" y="648880"/>
                </a:lnTo>
                <a:lnTo>
                  <a:pt x="3126849" y="691828"/>
                </a:lnTo>
                <a:lnTo>
                  <a:pt x="3154924" y="735273"/>
                </a:lnTo>
                <a:lnTo>
                  <a:pt x="3181952" y="776552"/>
                </a:lnTo>
                <a:lnTo>
                  <a:pt x="3188241" y="787758"/>
                </a:lnTo>
                <a:lnTo>
                  <a:pt x="3195497" y="798481"/>
                </a:lnTo>
                <a:lnTo>
                  <a:pt x="3203819" y="809324"/>
                </a:lnTo>
                <a:lnTo>
                  <a:pt x="3212911" y="820410"/>
                </a:lnTo>
                <a:lnTo>
                  <a:pt x="3366563" y="820410"/>
                </a:lnTo>
                <a:lnTo>
                  <a:pt x="3345746" y="850997"/>
                </a:lnTo>
                <a:lnTo>
                  <a:pt x="3318832" y="887673"/>
                </a:lnTo>
                <a:lnTo>
                  <a:pt x="3290309" y="923606"/>
                </a:lnTo>
                <a:lnTo>
                  <a:pt x="3247861" y="957709"/>
                </a:lnTo>
                <a:lnTo>
                  <a:pt x="3230971" y="964885"/>
                </a:lnTo>
                <a:lnTo>
                  <a:pt x="3213637" y="968311"/>
                </a:lnTo>
                <a:close/>
              </a:path>
              <a:path w="3605529" h="1016000">
                <a:moveTo>
                  <a:pt x="3366563" y="820410"/>
                </a:moveTo>
                <a:lnTo>
                  <a:pt x="3212911" y="820410"/>
                </a:lnTo>
                <a:lnTo>
                  <a:pt x="3229721" y="809324"/>
                </a:lnTo>
                <a:lnTo>
                  <a:pt x="3244837" y="795578"/>
                </a:lnTo>
                <a:lnTo>
                  <a:pt x="3257535" y="779414"/>
                </a:lnTo>
                <a:lnTo>
                  <a:pt x="3267089" y="761072"/>
                </a:lnTo>
                <a:lnTo>
                  <a:pt x="3292888" y="718705"/>
                </a:lnTo>
                <a:lnTo>
                  <a:pt x="3322557" y="679483"/>
                </a:lnTo>
                <a:lnTo>
                  <a:pt x="3409427" y="575117"/>
                </a:lnTo>
                <a:lnTo>
                  <a:pt x="3458687" y="519891"/>
                </a:lnTo>
                <a:lnTo>
                  <a:pt x="3483801" y="492762"/>
                </a:lnTo>
                <a:lnTo>
                  <a:pt x="3498313" y="476758"/>
                </a:lnTo>
                <a:lnTo>
                  <a:pt x="3514760" y="463415"/>
                </a:lnTo>
                <a:lnTo>
                  <a:pt x="3533142" y="452491"/>
                </a:lnTo>
                <a:lnTo>
                  <a:pt x="3553459" y="443744"/>
                </a:lnTo>
                <a:lnTo>
                  <a:pt x="3565391" y="440277"/>
                </a:lnTo>
                <a:lnTo>
                  <a:pt x="3577323" y="441164"/>
                </a:lnTo>
                <a:lnTo>
                  <a:pt x="3588287" y="445920"/>
                </a:lnTo>
                <a:lnTo>
                  <a:pt x="3597317" y="454063"/>
                </a:lnTo>
                <a:lnTo>
                  <a:pt x="3602477" y="459223"/>
                </a:lnTo>
                <a:lnTo>
                  <a:pt x="3605057" y="466963"/>
                </a:lnTo>
                <a:lnTo>
                  <a:pt x="3605057" y="474702"/>
                </a:lnTo>
                <a:lnTo>
                  <a:pt x="3586191" y="524769"/>
                </a:lnTo>
                <a:lnTo>
                  <a:pt x="3559143" y="553228"/>
                </a:lnTo>
                <a:lnTo>
                  <a:pt x="3545397" y="568224"/>
                </a:lnTo>
                <a:lnTo>
                  <a:pt x="3533102" y="584187"/>
                </a:lnTo>
                <a:lnTo>
                  <a:pt x="3522500" y="601118"/>
                </a:lnTo>
                <a:lnTo>
                  <a:pt x="3517743" y="608777"/>
                </a:lnTo>
                <a:lnTo>
                  <a:pt x="3511535" y="615952"/>
                </a:lnTo>
                <a:lnTo>
                  <a:pt x="3504360" y="622160"/>
                </a:lnTo>
                <a:lnTo>
                  <a:pt x="3496701" y="626917"/>
                </a:lnTo>
                <a:lnTo>
                  <a:pt x="3486059" y="635181"/>
                </a:lnTo>
                <a:lnTo>
                  <a:pt x="3477352" y="644654"/>
                </a:lnTo>
                <a:lnTo>
                  <a:pt x="3470579" y="655578"/>
                </a:lnTo>
                <a:lnTo>
                  <a:pt x="3465742" y="668195"/>
                </a:lnTo>
                <a:lnTo>
                  <a:pt x="3455221" y="685570"/>
                </a:lnTo>
                <a:lnTo>
                  <a:pt x="3443490" y="702702"/>
                </a:lnTo>
                <a:lnTo>
                  <a:pt x="3431276" y="719350"/>
                </a:lnTo>
                <a:lnTo>
                  <a:pt x="3419304" y="735273"/>
                </a:lnTo>
                <a:lnTo>
                  <a:pt x="3395734" y="774921"/>
                </a:lnTo>
                <a:lnTo>
                  <a:pt x="3371297" y="813455"/>
                </a:lnTo>
                <a:lnTo>
                  <a:pt x="3366563" y="820410"/>
                </a:lnTo>
                <a:close/>
              </a:path>
              <a:path w="3605529" h="1016000">
                <a:moveTo>
                  <a:pt x="158301" y="921026"/>
                </a:moveTo>
                <a:lnTo>
                  <a:pt x="127826" y="892849"/>
                </a:lnTo>
                <a:lnTo>
                  <a:pt x="101745" y="825812"/>
                </a:lnTo>
                <a:lnTo>
                  <a:pt x="90901" y="792031"/>
                </a:lnTo>
                <a:lnTo>
                  <a:pt x="68004" y="724953"/>
                </a:lnTo>
                <a:lnTo>
                  <a:pt x="41883" y="660456"/>
                </a:lnTo>
                <a:lnTo>
                  <a:pt x="27734" y="628449"/>
                </a:lnTo>
                <a:lnTo>
                  <a:pt x="13826" y="595958"/>
                </a:lnTo>
                <a:lnTo>
                  <a:pt x="11488" y="590153"/>
                </a:lnTo>
                <a:lnTo>
                  <a:pt x="5845" y="578544"/>
                </a:lnTo>
                <a:lnTo>
                  <a:pt x="3507" y="572739"/>
                </a:lnTo>
                <a:lnTo>
                  <a:pt x="0" y="562702"/>
                </a:lnTo>
                <a:lnTo>
                  <a:pt x="604" y="552422"/>
                </a:lnTo>
                <a:lnTo>
                  <a:pt x="4595" y="542627"/>
                </a:lnTo>
                <a:lnTo>
                  <a:pt x="11246" y="534040"/>
                </a:lnTo>
                <a:lnTo>
                  <a:pt x="21324" y="529687"/>
                </a:lnTo>
                <a:lnTo>
                  <a:pt x="31886" y="528236"/>
                </a:lnTo>
                <a:lnTo>
                  <a:pt x="42447" y="529687"/>
                </a:lnTo>
                <a:lnTo>
                  <a:pt x="73164" y="554680"/>
                </a:lnTo>
                <a:lnTo>
                  <a:pt x="119602" y="647556"/>
                </a:lnTo>
                <a:lnTo>
                  <a:pt x="137500" y="684239"/>
                </a:lnTo>
                <a:lnTo>
                  <a:pt x="156366" y="720439"/>
                </a:lnTo>
                <a:lnTo>
                  <a:pt x="176199" y="755670"/>
                </a:lnTo>
                <a:lnTo>
                  <a:pt x="197000" y="789451"/>
                </a:lnTo>
                <a:lnTo>
                  <a:pt x="377222" y="789451"/>
                </a:lnTo>
                <a:lnTo>
                  <a:pt x="360541" y="805011"/>
                </a:lnTo>
                <a:lnTo>
                  <a:pt x="338572" y="826215"/>
                </a:lnTo>
                <a:lnTo>
                  <a:pt x="314184" y="844516"/>
                </a:lnTo>
                <a:lnTo>
                  <a:pt x="284716" y="856529"/>
                </a:lnTo>
                <a:lnTo>
                  <a:pt x="275929" y="860640"/>
                </a:lnTo>
                <a:lnTo>
                  <a:pt x="268592" y="868138"/>
                </a:lnTo>
                <a:lnTo>
                  <a:pt x="262223" y="877571"/>
                </a:lnTo>
                <a:lnTo>
                  <a:pt x="256337" y="887488"/>
                </a:lnTo>
                <a:lnTo>
                  <a:pt x="250412" y="897001"/>
                </a:lnTo>
                <a:lnTo>
                  <a:pt x="208367" y="917761"/>
                </a:lnTo>
                <a:lnTo>
                  <a:pt x="175312" y="920583"/>
                </a:lnTo>
                <a:lnTo>
                  <a:pt x="158301" y="921026"/>
                </a:lnTo>
                <a:close/>
              </a:path>
              <a:path w="3605529" h="1016000">
                <a:moveTo>
                  <a:pt x="377222" y="789451"/>
                </a:moveTo>
                <a:lnTo>
                  <a:pt x="197000" y="789451"/>
                </a:lnTo>
                <a:lnTo>
                  <a:pt x="226548" y="774052"/>
                </a:lnTo>
                <a:lnTo>
                  <a:pt x="253435" y="755267"/>
                </a:lnTo>
                <a:lnTo>
                  <a:pt x="277904" y="733580"/>
                </a:lnTo>
                <a:lnTo>
                  <a:pt x="300196" y="709474"/>
                </a:lnTo>
                <a:lnTo>
                  <a:pt x="327285" y="674242"/>
                </a:lnTo>
                <a:lnTo>
                  <a:pt x="381463" y="602811"/>
                </a:lnTo>
                <a:lnTo>
                  <a:pt x="408552" y="567579"/>
                </a:lnTo>
                <a:lnTo>
                  <a:pt x="421089" y="554639"/>
                </a:lnTo>
                <a:lnTo>
                  <a:pt x="435319" y="543392"/>
                </a:lnTo>
                <a:lnTo>
                  <a:pt x="451000" y="534564"/>
                </a:lnTo>
                <a:lnTo>
                  <a:pt x="467890" y="528881"/>
                </a:lnTo>
                <a:lnTo>
                  <a:pt x="492238" y="551374"/>
                </a:lnTo>
                <a:lnTo>
                  <a:pt x="504009" y="571449"/>
                </a:lnTo>
                <a:lnTo>
                  <a:pt x="504170" y="593459"/>
                </a:lnTo>
                <a:lnTo>
                  <a:pt x="493689" y="621757"/>
                </a:lnTo>
                <a:lnTo>
                  <a:pt x="479177" y="651749"/>
                </a:lnTo>
                <a:lnTo>
                  <a:pt x="462730" y="679805"/>
                </a:lnTo>
                <a:lnTo>
                  <a:pt x="444348" y="705927"/>
                </a:lnTo>
                <a:lnTo>
                  <a:pt x="413228" y="742932"/>
                </a:lnTo>
                <a:lnTo>
                  <a:pt x="393556" y="771472"/>
                </a:lnTo>
                <a:lnTo>
                  <a:pt x="382753" y="784291"/>
                </a:lnTo>
                <a:lnTo>
                  <a:pt x="377222" y="78945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5082180" y="-433"/>
            <a:ext cx="2552065" cy="1020444"/>
            <a:chOff x="5082180" y="-433"/>
            <a:chExt cx="2552065" cy="1020444"/>
          </a:xfrm>
        </p:grpSpPr>
        <p:sp>
          <p:nvSpPr>
            <p:cNvPr id="11" name="object 11"/>
            <p:cNvSpPr/>
            <p:nvPr/>
          </p:nvSpPr>
          <p:spPr>
            <a:xfrm>
              <a:off x="5108067" y="16433"/>
              <a:ext cx="2366645" cy="993140"/>
            </a:xfrm>
            <a:custGeom>
              <a:avLst/>
              <a:gdLst/>
              <a:ahLst/>
              <a:cxnLst/>
              <a:rect l="l" t="t" r="r" b="b"/>
              <a:pathLst>
                <a:path w="2366645" h="993140">
                  <a:moveTo>
                    <a:pt x="1739" y="68605"/>
                  </a:moveTo>
                  <a:lnTo>
                    <a:pt x="584" y="68605"/>
                  </a:lnTo>
                  <a:lnTo>
                    <a:pt x="0" y="69773"/>
                  </a:lnTo>
                  <a:lnTo>
                    <a:pt x="584" y="69189"/>
                  </a:lnTo>
                  <a:lnTo>
                    <a:pt x="1739" y="68605"/>
                  </a:lnTo>
                  <a:close/>
                </a:path>
                <a:path w="2366645" h="993140">
                  <a:moveTo>
                    <a:pt x="4648" y="117449"/>
                  </a:moveTo>
                  <a:lnTo>
                    <a:pt x="4064" y="117449"/>
                  </a:lnTo>
                  <a:lnTo>
                    <a:pt x="2324" y="118021"/>
                  </a:lnTo>
                  <a:lnTo>
                    <a:pt x="4648" y="117449"/>
                  </a:lnTo>
                  <a:close/>
                </a:path>
                <a:path w="2366645" h="993140">
                  <a:moveTo>
                    <a:pt x="13373" y="68605"/>
                  </a:moveTo>
                  <a:lnTo>
                    <a:pt x="12204" y="68605"/>
                  </a:lnTo>
                  <a:lnTo>
                    <a:pt x="11049" y="69189"/>
                  </a:lnTo>
                  <a:lnTo>
                    <a:pt x="12204" y="69189"/>
                  </a:lnTo>
                  <a:lnTo>
                    <a:pt x="13373" y="68605"/>
                  </a:lnTo>
                  <a:close/>
                </a:path>
                <a:path w="2366645" h="993140">
                  <a:moveTo>
                    <a:pt x="14770" y="159423"/>
                  </a:moveTo>
                  <a:lnTo>
                    <a:pt x="12204" y="159308"/>
                  </a:lnTo>
                  <a:lnTo>
                    <a:pt x="6400" y="160464"/>
                  </a:lnTo>
                  <a:lnTo>
                    <a:pt x="14770" y="159423"/>
                  </a:lnTo>
                  <a:close/>
                </a:path>
                <a:path w="2366645" h="993140">
                  <a:moveTo>
                    <a:pt x="15989" y="159473"/>
                  </a:moveTo>
                  <a:lnTo>
                    <a:pt x="15697" y="159308"/>
                  </a:lnTo>
                  <a:lnTo>
                    <a:pt x="14770" y="159423"/>
                  </a:lnTo>
                  <a:lnTo>
                    <a:pt x="15989" y="159473"/>
                  </a:lnTo>
                  <a:close/>
                </a:path>
                <a:path w="2366645" h="993140">
                  <a:moveTo>
                    <a:pt x="16865" y="105816"/>
                  </a:moveTo>
                  <a:lnTo>
                    <a:pt x="15697" y="106400"/>
                  </a:lnTo>
                  <a:lnTo>
                    <a:pt x="16865" y="106400"/>
                  </a:lnTo>
                  <a:lnTo>
                    <a:pt x="16865" y="105816"/>
                  </a:lnTo>
                  <a:close/>
                </a:path>
                <a:path w="2366645" h="993140">
                  <a:moveTo>
                    <a:pt x="25577" y="228498"/>
                  </a:moveTo>
                  <a:lnTo>
                    <a:pt x="23837" y="228498"/>
                  </a:lnTo>
                  <a:lnTo>
                    <a:pt x="22669" y="229069"/>
                  </a:lnTo>
                  <a:lnTo>
                    <a:pt x="25006" y="229069"/>
                  </a:lnTo>
                  <a:lnTo>
                    <a:pt x="25577" y="228498"/>
                  </a:lnTo>
                  <a:close/>
                </a:path>
                <a:path w="2366645" h="993140">
                  <a:moveTo>
                    <a:pt x="29070" y="159308"/>
                  </a:moveTo>
                  <a:lnTo>
                    <a:pt x="25006" y="159893"/>
                  </a:lnTo>
                  <a:lnTo>
                    <a:pt x="15989" y="159473"/>
                  </a:lnTo>
                  <a:lnTo>
                    <a:pt x="18605" y="161048"/>
                  </a:lnTo>
                  <a:lnTo>
                    <a:pt x="25577" y="159893"/>
                  </a:lnTo>
                  <a:lnTo>
                    <a:pt x="29070" y="159308"/>
                  </a:lnTo>
                  <a:close/>
                </a:path>
                <a:path w="2366645" h="993140">
                  <a:moveTo>
                    <a:pt x="141859" y="0"/>
                  </a:moveTo>
                  <a:lnTo>
                    <a:pt x="140703" y="0"/>
                  </a:lnTo>
                  <a:lnTo>
                    <a:pt x="141287" y="584"/>
                  </a:lnTo>
                  <a:lnTo>
                    <a:pt x="141859" y="0"/>
                  </a:lnTo>
                  <a:close/>
                </a:path>
                <a:path w="2366645" h="993140">
                  <a:moveTo>
                    <a:pt x="166281" y="10464"/>
                  </a:moveTo>
                  <a:lnTo>
                    <a:pt x="165696" y="9880"/>
                  </a:lnTo>
                  <a:lnTo>
                    <a:pt x="165696" y="10464"/>
                  </a:lnTo>
                  <a:lnTo>
                    <a:pt x="166281" y="10464"/>
                  </a:lnTo>
                  <a:close/>
                </a:path>
                <a:path w="2366645" h="993140">
                  <a:moveTo>
                    <a:pt x="166865" y="8724"/>
                  </a:moveTo>
                  <a:lnTo>
                    <a:pt x="166281" y="8140"/>
                  </a:lnTo>
                  <a:lnTo>
                    <a:pt x="163372" y="8140"/>
                  </a:lnTo>
                  <a:lnTo>
                    <a:pt x="163957" y="8724"/>
                  </a:lnTo>
                  <a:lnTo>
                    <a:pt x="164541" y="8724"/>
                  </a:lnTo>
                  <a:lnTo>
                    <a:pt x="165125" y="9296"/>
                  </a:lnTo>
                  <a:lnTo>
                    <a:pt x="163372" y="9880"/>
                  </a:lnTo>
                  <a:lnTo>
                    <a:pt x="162217" y="9880"/>
                  </a:lnTo>
                  <a:lnTo>
                    <a:pt x="161048" y="10464"/>
                  </a:lnTo>
                  <a:lnTo>
                    <a:pt x="163957" y="9880"/>
                  </a:lnTo>
                  <a:lnTo>
                    <a:pt x="165696" y="9880"/>
                  </a:lnTo>
                  <a:lnTo>
                    <a:pt x="165696" y="9296"/>
                  </a:lnTo>
                  <a:lnTo>
                    <a:pt x="166281" y="9296"/>
                  </a:lnTo>
                  <a:lnTo>
                    <a:pt x="166865" y="8724"/>
                  </a:lnTo>
                  <a:close/>
                </a:path>
                <a:path w="2366645" h="993140">
                  <a:moveTo>
                    <a:pt x="179654" y="62788"/>
                  </a:moveTo>
                  <a:lnTo>
                    <a:pt x="177330" y="63373"/>
                  </a:lnTo>
                  <a:lnTo>
                    <a:pt x="177914" y="63373"/>
                  </a:lnTo>
                  <a:lnTo>
                    <a:pt x="179654" y="62788"/>
                  </a:lnTo>
                  <a:close/>
                </a:path>
                <a:path w="2366645" h="993140">
                  <a:moveTo>
                    <a:pt x="181978" y="75577"/>
                  </a:moveTo>
                  <a:lnTo>
                    <a:pt x="179654" y="79654"/>
                  </a:lnTo>
                  <a:lnTo>
                    <a:pt x="180238" y="79070"/>
                  </a:lnTo>
                  <a:lnTo>
                    <a:pt x="181978" y="75577"/>
                  </a:lnTo>
                  <a:close/>
                </a:path>
                <a:path w="2366645" h="993140">
                  <a:moveTo>
                    <a:pt x="241287" y="526173"/>
                  </a:moveTo>
                  <a:lnTo>
                    <a:pt x="238963" y="527342"/>
                  </a:lnTo>
                  <a:lnTo>
                    <a:pt x="239534" y="528497"/>
                  </a:lnTo>
                  <a:lnTo>
                    <a:pt x="241287" y="526173"/>
                  </a:lnTo>
                  <a:close/>
                </a:path>
                <a:path w="2366645" h="993140">
                  <a:moveTo>
                    <a:pt x="243611" y="230822"/>
                  </a:moveTo>
                  <a:lnTo>
                    <a:pt x="237794" y="233146"/>
                  </a:lnTo>
                  <a:lnTo>
                    <a:pt x="240118" y="233146"/>
                  </a:lnTo>
                  <a:lnTo>
                    <a:pt x="242443" y="232562"/>
                  </a:lnTo>
                  <a:lnTo>
                    <a:pt x="243611" y="233146"/>
                  </a:lnTo>
                  <a:lnTo>
                    <a:pt x="243611" y="230822"/>
                  </a:lnTo>
                  <a:close/>
                </a:path>
                <a:path w="2366645" h="993140">
                  <a:moveTo>
                    <a:pt x="246519" y="233730"/>
                  </a:moveTo>
                  <a:lnTo>
                    <a:pt x="245935" y="233146"/>
                  </a:lnTo>
                  <a:lnTo>
                    <a:pt x="243611" y="233146"/>
                  </a:lnTo>
                  <a:lnTo>
                    <a:pt x="243611" y="234302"/>
                  </a:lnTo>
                  <a:lnTo>
                    <a:pt x="243027" y="236054"/>
                  </a:lnTo>
                  <a:lnTo>
                    <a:pt x="245351" y="236054"/>
                  </a:lnTo>
                  <a:lnTo>
                    <a:pt x="246519" y="233730"/>
                  </a:lnTo>
                  <a:close/>
                </a:path>
                <a:path w="2366645" h="993140">
                  <a:moveTo>
                    <a:pt x="251752" y="530821"/>
                  </a:moveTo>
                  <a:lnTo>
                    <a:pt x="250012" y="530821"/>
                  </a:lnTo>
                  <a:lnTo>
                    <a:pt x="250012" y="531406"/>
                  </a:lnTo>
                  <a:lnTo>
                    <a:pt x="250583" y="531406"/>
                  </a:lnTo>
                  <a:lnTo>
                    <a:pt x="251752" y="530821"/>
                  </a:lnTo>
                  <a:close/>
                </a:path>
                <a:path w="2366645" h="993140">
                  <a:moveTo>
                    <a:pt x="358152" y="335470"/>
                  </a:moveTo>
                  <a:lnTo>
                    <a:pt x="357568" y="334886"/>
                  </a:lnTo>
                  <a:lnTo>
                    <a:pt x="357568" y="335470"/>
                  </a:lnTo>
                  <a:lnTo>
                    <a:pt x="358152" y="335470"/>
                  </a:lnTo>
                  <a:close/>
                </a:path>
                <a:path w="2366645" h="993140">
                  <a:moveTo>
                    <a:pt x="359892" y="337794"/>
                  </a:moveTo>
                  <a:lnTo>
                    <a:pt x="359308" y="336638"/>
                  </a:lnTo>
                  <a:lnTo>
                    <a:pt x="358152" y="335470"/>
                  </a:lnTo>
                  <a:lnTo>
                    <a:pt x="359892" y="339547"/>
                  </a:lnTo>
                  <a:lnTo>
                    <a:pt x="359892" y="337794"/>
                  </a:lnTo>
                  <a:close/>
                </a:path>
                <a:path w="2366645" h="993140">
                  <a:moveTo>
                    <a:pt x="362216" y="339547"/>
                  </a:moveTo>
                  <a:lnTo>
                    <a:pt x="360476" y="343027"/>
                  </a:lnTo>
                  <a:lnTo>
                    <a:pt x="359308" y="344779"/>
                  </a:lnTo>
                  <a:lnTo>
                    <a:pt x="358724" y="346519"/>
                  </a:lnTo>
                  <a:lnTo>
                    <a:pt x="359308" y="345935"/>
                  </a:lnTo>
                  <a:lnTo>
                    <a:pt x="359892" y="344779"/>
                  </a:lnTo>
                  <a:lnTo>
                    <a:pt x="359892" y="344195"/>
                  </a:lnTo>
                  <a:lnTo>
                    <a:pt x="361061" y="342455"/>
                  </a:lnTo>
                  <a:lnTo>
                    <a:pt x="361632" y="341287"/>
                  </a:lnTo>
                  <a:lnTo>
                    <a:pt x="362216" y="339547"/>
                  </a:lnTo>
                  <a:close/>
                </a:path>
                <a:path w="2366645" h="993140">
                  <a:moveTo>
                    <a:pt x="370941" y="224421"/>
                  </a:moveTo>
                  <a:lnTo>
                    <a:pt x="369773" y="223837"/>
                  </a:lnTo>
                  <a:lnTo>
                    <a:pt x="370357" y="224421"/>
                  </a:lnTo>
                  <a:lnTo>
                    <a:pt x="370941" y="224421"/>
                  </a:lnTo>
                  <a:close/>
                </a:path>
                <a:path w="2366645" h="993140">
                  <a:moveTo>
                    <a:pt x="372097" y="225005"/>
                  </a:moveTo>
                  <a:lnTo>
                    <a:pt x="371525" y="224421"/>
                  </a:lnTo>
                  <a:lnTo>
                    <a:pt x="370941" y="224421"/>
                  </a:lnTo>
                  <a:lnTo>
                    <a:pt x="372097" y="225005"/>
                  </a:lnTo>
                  <a:close/>
                </a:path>
                <a:path w="2366645" h="993140">
                  <a:moveTo>
                    <a:pt x="373265" y="198259"/>
                  </a:moveTo>
                  <a:lnTo>
                    <a:pt x="370941" y="197675"/>
                  </a:lnTo>
                  <a:lnTo>
                    <a:pt x="370357" y="198259"/>
                  </a:lnTo>
                  <a:lnTo>
                    <a:pt x="373265" y="198259"/>
                  </a:lnTo>
                  <a:close/>
                </a:path>
                <a:path w="2366645" h="993140">
                  <a:moveTo>
                    <a:pt x="375589" y="208724"/>
                  </a:moveTo>
                  <a:lnTo>
                    <a:pt x="374434" y="207568"/>
                  </a:lnTo>
                  <a:lnTo>
                    <a:pt x="374434" y="208724"/>
                  </a:lnTo>
                  <a:lnTo>
                    <a:pt x="375589" y="208724"/>
                  </a:lnTo>
                  <a:close/>
                </a:path>
                <a:path w="2366645" h="993140">
                  <a:moveTo>
                    <a:pt x="540131" y="716292"/>
                  </a:moveTo>
                  <a:lnTo>
                    <a:pt x="539546" y="716876"/>
                  </a:lnTo>
                  <a:lnTo>
                    <a:pt x="538391" y="716876"/>
                  </a:lnTo>
                  <a:lnTo>
                    <a:pt x="537806" y="717461"/>
                  </a:lnTo>
                  <a:lnTo>
                    <a:pt x="536054" y="723277"/>
                  </a:lnTo>
                  <a:lnTo>
                    <a:pt x="538391" y="720369"/>
                  </a:lnTo>
                  <a:lnTo>
                    <a:pt x="539546" y="718045"/>
                  </a:lnTo>
                  <a:lnTo>
                    <a:pt x="540131" y="716292"/>
                  </a:lnTo>
                  <a:close/>
                </a:path>
                <a:path w="2366645" h="993140">
                  <a:moveTo>
                    <a:pt x="549427" y="738974"/>
                  </a:moveTo>
                  <a:lnTo>
                    <a:pt x="547103" y="734326"/>
                  </a:lnTo>
                  <a:lnTo>
                    <a:pt x="548271" y="737806"/>
                  </a:lnTo>
                  <a:lnTo>
                    <a:pt x="549427" y="738974"/>
                  </a:lnTo>
                  <a:close/>
                </a:path>
                <a:path w="2366645" h="993140">
                  <a:moveTo>
                    <a:pt x="625017" y="796531"/>
                  </a:moveTo>
                  <a:lnTo>
                    <a:pt x="621525" y="796531"/>
                  </a:lnTo>
                  <a:lnTo>
                    <a:pt x="622693" y="797115"/>
                  </a:lnTo>
                  <a:lnTo>
                    <a:pt x="625017" y="796531"/>
                  </a:lnTo>
                  <a:close/>
                </a:path>
                <a:path w="2366645" h="993140">
                  <a:moveTo>
                    <a:pt x="698855" y="829094"/>
                  </a:moveTo>
                  <a:lnTo>
                    <a:pt x="698271" y="827925"/>
                  </a:lnTo>
                  <a:lnTo>
                    <a:pt x="697687" y="826185"/>
                  </a:lnTo>
                  <a:lnTo>
                    <a:pt x="695947" y="826770"/>
                  </a:lnTo>
                  <a:lnTo>
                    <a:pt x="695947" y="829094"/>
                  </a:lnTo>
                  <a:lnTo>
                    <a:pt x="697115" y="829678"/>
                  </a:lnTo>
                  <a:lnTo>
                    <a:pt x="698855" y="829094"/>
                  </a:lnTo>
                  <a:close/>
                </a:path>
                <a:path w="2366645" h="993140">
                  <a:moveTo>
                    <a:pt x="704088" y="826185"/>
                  </a:moveTo>
                  <a:lnTo>
                    <a:pt x="700595" y="828509"/>
                  </a:lnTo>
                  <a:lnTo>
                    <a:pt x="698855" y="829094"/>
                  </a:lnTo>
                  <a:lnTo>
                    <a:pt x="699439" y="830249"/>
                  </a:lnTo>
                  <a:lnTo>
                    <a:pt x="700595" y="831418"/>
                  </a:lnTo>
                  <a:lnTo>
                    <a:pt x="704088" y="826185"/>
                  </a:lnTo>
                  <a:close/>
                </a:path>
                <a:path w="2366645" h="993140">
                  <a:moveTo>
                    <a:pt x="913396" y="943635"/>
                  </a:moveTo>
                  <a:lnTo>
                    <a:pt x="911428" y="944372"/>
                  </a:lnTo>
                  <a:lnTo>
                    <a:pt x="910272" y="941298"/>
                  </a:lnTo>
                  <a:lnTo>
                    <a:pt x="909231" y="938237"/>
                  </a:lnTo>
                  <a:lnTo>
                    <a:pt x="907580" y="938974"/>
                  </a:lnTo>
                  <a:lnTo>
                    <a:pt x="908748" y="940142"/>
                  </a:lnTo>
                  <a:lnTo>
                    <a:pt x="909320" y="948283"/>
                  </a:lnTo>
                  <a:lnTo>
                    <a:pt x="912228" y="946531"/>
                  </a:lnTo>
                  <a:lnTo>
                    <a:pt x="913396" y="943635"/>
                  </a:lnTo>
                  <a:close/>
                </a:path>
                <a:path w="2366645" h="993140">
                  <a:moveTo>
                    <a:pt x="913396" y="941882"/>
                  </a:moveTo>
                  <a:lnTo>
                    <a:pt x="912812" y="943635"/>
                  </a:lnTo>
                  <a:lnTo>
                    <a:pt x="913396" y="943051"/>
                  </a:lnTo>
                  <a:lnTo>
                    <a:pt x="913396" y="941882"/>
                  </a:lnTo>
                  <a:close/>
                </a:path>
                <a:path w="2366645" h="993140">
                  <a:moveTo>
                    <a:pt x="922121" y="940727"/>
                  </a:moveTo>
                  <a:lnTo>
                    <a:pt x="920369" y="944206"/>
                  </a:lnTo>
                  <a:lnTo>
                    <a:pt x="919797" y="944791"/>
                  </a:lnTo>
                  <a:lnTo>
                    <a:pt x="920369" y="944791"/>
                  </a:lnTo>
                  <a:lnTo>
                    <a:pt x="920369" y="945375"/>
                  </a:lnTo>
                  <a:lnTo>
                    <a:pt x="919797" y="946531"/>
                  </a:lnTo>
                  <a:lnTo>
                    <a:pt x="920369" y="945959"/>
                  </a:lnTo>
                  <a:lnTo>
                    <a:pt x="921537" y="945375"/>
                  </a:lnTo>
                  <a:lnTo>
                    <a:pt x="922121" y="943635"/>
                  </a:lnTo>
                  <a:lnTo>
                    <a:pt x="921537" y="944206"/>
                  </a:lnTo>
                  <a:lnTo>
                    <a:pt x="921143" y="944206"/>
                  </a:lnTo>
                  <a:lnTo>
                    <a:pt x="921537" y="943051"/>
                  </a:lnTo>
                  <a:lnTo>
                    <a:pt x="922121" y="941882"/>
                  </a:lnTo>
                  <a:lnTo>
                    <a:pt x="922121" y="940727"/>
                  </a:lnTo>
                  <a:close/>
                </a:path>
                <a:path w="2366645" h="993140">
                  <a:moveTo>
                    <a:pt x="935494" y="950023"/>
                  </a:moveTo>
                  <a:lnTo>
                    <a:pt x="934326" y="951191"/>
                  </a:lnTo>
                  <a:lnTo>
                    <a:pt x="934910" y="951763"/>
                  </a:lnTo>
                  <a:lnTo>
                    <a:pt x="934910" y="951191"/>
                  </a:lnTo>
                  <a:lnTo>
                    <a:pt x="935494" y="950607"/>
                  </a:lnTo>
                  <a:lnTo>
                    <a:pt x="935494" y="950023"/>
                  </a:lnTo>
                  <a:close/>
                </a:path>
                <a:path w="2366645" h="993140">
                  <a:moveTo>
                    <a:pt x="936650" y="948867"/>
                  </a:moveTo>
                  <a:lnTo>
                    <a:pt x="936078" y="949439"/>
                  </a:lnTo>
                  <a:lnTo>
                    <a:pt x="936650" y="949439"/>
                  </a:lnTo>
                  <a:lnTo>
                    <a:pt x="936650" y="948867"/>
                  </a:lnTo>
                  <a:close/>
                </a:path>
                <a:path w="2366645" h="993140">
                  <a:moveTo>
                    <a:pt x="939558" y="947115"/>
                  </a:moveTo>
                  <a:lnTo>
                    <a:pt x="937234" y="949439"/>
                  </a:lnTo>
                  <a:lnTo>
                    <a:pt x="937818" y="949439"/>
                  </a:lnTo>
                  <a:lnTo>
                    <a:pt x="938390" y="950023"/>
                  </a:lnTo>
                  <a:lnTo>
                    <a:pt x="939558" y="947115"/>
                  </a:lnTo>
                  <a:close/>
                </a:path>
                <a:path w="2366645" h="993140">
                  <a:moveTo>
                    <a:pt x="941882" y="928509"/>
                  </a:moveTo>
                  <a:lnTo>
                    <a:pt x="941298" y="928509"/>
                  </a:lnTo>
                  <a:lnTo>
                    <a:pt x="941882" y="929678"/>
                  </a:lnTo>
                  <a:lnTo>
                    <a:pt x="941882" y="928509"/>
                  </a:lnTo>
                  <a:close/>
                </a:path>
                <a:path w="2366645" h="993140">
                  <a:moveTo>
                    <a:pt x="948283" y="936066"/>
                  </a:moveTo>
                  <a:lnTo>
                    <a:pt x="946531" y="934326"/>
                  </a:lnTo>
                  <a:lnTo>
                    <a:pt x="945959" y="933157"/>
                  </a:lnTo>
                  <a:lnTo>
                    <a:pt x="943635" y="937818"/>
                  </a:lnTo>
                  <a:lnTo>
                    <a:pt x="941882" y="943635"/>
                  </a:lnTo>
                  <a:lnTo>
                    <a:pt x="940727" y="950023"/>
                  </a:lnTo>
                  <a:lnTo>
                    <a:pt x="944791" y="940727"/>
                  </a:lnTo>
                  <a:lnTo>
                    <a:pt x="945375" y="942467"/>
                  </a:lnTo>
                  <a:lnTo>
                    <a:pt x="948283" y="936066"/>
                  </a:lnTo>
                  <a:close/>
                </a:path>
                <a:path w="2366645" h="993140">
                  <a:moveTo>
                    <a:pt x="951191" y="923277"/>
                  </a:moveTo>
                  <a:lnTo>
                    <a:pt x="950607" y="924445"/>
                  </a:lnTo>
                  <a:lnTo>
                    <a:pt x="949439" y="925601"/>
                  </a:lnTo>
                  <a:lnTo>
                    <a:pt x="948867" y="927354"/>
                  </a:lnTo>
                  <a:lnTo>
                    <a:pt x="949439" y="927925"/>
                  </a:lnTo>
                  <a:lnTo>
                    <a:pt x="950023" y="926185"/>
                  </a:lnTo>
                  <a:lnTo>
                    <a:pt x="950607" y="925029"/>
                  </a:lnTo>
                  <a:lnTo>
                    <a:pt x="951191" y="923277"/>
                  </a:lnTo>
                  <a:close/>
                </a:path>
                <a:path w="2366645" h="993140">
                  <a:moveTo>
                    <a:pt x="951763" y="938682"/>
                  </a:moveTo>
                  <a:lnTo>
                    <a:pt x="951191" y="940142"/>
                  </a:lnTo>
                  <a:lnTo>
                    <a:pt x="951763" y="939558"/>
                  </a:lnTo>
                  <a:lnTo>
                    <a:pt x="951763" y="938682"/>
                  </a:lnTo>
                  <a:close/>
                </a:path>
                <a:path w="2366645" h="993140">
                  <a:moveTo>
                    <a:pt x="952538" y="938784"/>
                  </a:moveTo>
                  <a:lnTo>
                    <a:pt x="952347" y="937234"/>
                  </a:lnTo>
                  <a:lnTo>
                    <a:pt x="951865" y="938441"/>
                  </a:lnTo>
                  <a:lnTo>
                    <a:pt x="952538" y="938784"/>
                  </a:lnTo>
                  <a:close/>
                </a:path>
                <a:path w="2366645" h="993140">
                  <a:moveTo>
                    <a:pt x="955255" y="937818"/>
                  </a:moveTo>
                  <a:lnTo>
                    <a:pt x="952931" y="938974"/>
                  </a:lnTo>
                  <a:lnTo>
                    <a:pt x="952538" y="938784"/>
                  </a:lnTo>
                  <a:lnTo>
                    <a:pt x="952931" y="941882"/>
                  </a:lnTo>
                  <a:lnTo>
                    <a:pt x="954595" y="938974"/>
                  </a:lnTo>
                  <a:lnTo>
                    <a:pt x="955255" y="937818"/>
                  </a:lnTo>
                  <a:close/>
                </a:path>
                <a:path w="2366645" h="993140">
                  <a:moveTo>
                    <a:pt x="956424" y="927354"/>
                  </a:moveTo>
                  <a:lnTo>
                    <a:pt x="954671" y="925029"/>
                  </a:lnTo>
                  <a:lnTo>
                    <a:pt x="950607" y="929093"/>
                  </a:lnTo>
                  <a:lnTo>
                    <a:pt x="950607" y="929678"/>
                  </a:lnTo>
                  <a:lnTo>
                    <a:pt x="951191" y="929678"/>
                  </a:lnTo>
                  <a:lnTo>
                    <a:pt x="951191" y="930262"/>
                  </a:lnTo>
                  <a:lnTo>
                    <a:pt x="951763" y="930262"/>
                  </a:lnTo>
                  <a:lnTo>
                    <a:pt x="951763" y="931418"/>
                  </a:lnTo>
                  <a:lnTo>
                    <a:pt x="952347" y="932586"/>
                  </a:lnTo>
                  <a:lnTo>
                    <a:pt x="952931" y="934326"/>
                  </a:lnTo>
                  <a:lnTo>
                    <a:pt x="954100" y="936066"/>
                  </a:lnTo>
                  <a:lnTo>
                    <a:pt x="955255" y="937234"/>
                  </a:lnTo>
                  <a:lnTo>
                    <a:pt x="955255" y="936650"/>
                  </a:lnTo>
                  <a:lnTo>
                    <a:pt x="955840" y="936650"/>
                  </a:lnTo>
                  <a:lnTo>
                    <a:pt x="955840" y="936066"/>
                  </a:lnTo>
                  <a:lnTo>
                    <a:pt x="956424" y="927354"/>
                  </a:lnTo>
                  <a:close/>
                </a:path>
                <a:path w="2366645" h="993140">
                  <a:moveTo>
                    <a:pt x="959332" y="938974"/>
                  </a:moveTo>
                  <a:lnTo>
                    <a:pt x="957580" y="939558"/>
                  </a:lnTo>
                  <a:lnTo>
                    <a:pt x="953516" y="951191"/>
                  </a:lnTo>
                  <a:lnTo>
                    <a:pt x="956995" y="948867"/>
                  </a:lnTo>
                  <a:lnTo>
                    <a:pt x="958164" y="945959"/>
                  </a:lnTo>
                  <a:lnTo>
                    <a:pt x="959332" y="938974"/>
                  </a:lnTo>
                  <a:close/>
                </a:path>
                <a:path w="2366645" h="993140">
                  <a:moveTo>
                    <a:pt x="1103515" y="992466"/>
                  </a:moveTo>
                  <a:lnTo>
                    <a:pt x="1102931" y="989558"/>
                  </a:lnTo>
                  <a:lnTo>
                    <a:pt x="1102931" y="990727"/>
                  </a:lnTo>
                  <a:lnTo>
                    <a:pt x="1097699" y="993051"/>
                  </a:lnTo>
                  <a:lnTo>
                    <a:pt x="1103515" y="992466"/>
                  </a:lnTo>
                  <a:close/>
                </a:path>
                <a:path w="2366645" h="993140">
                  <a:moveTo>
                    <a:pt x="1333169" y="982002"/>
                  </a:moveTo>
                  <a:lnTo>
                    <a:pt x="1332598" y="984326"/>
                  </a:lnTo>
                  <a:lnTo>
                    <a:pt x="1333169" y="984326"/>
                  </a:lnTo>
                  <a:lnTo>
                    <a:pt x="1333169" y="982002"/>
                  </a:lnTo>
                  <a:close/>
                </a:path>
                <a:path w="2366645" h="993140">
                  <a:moveTo>
                    <a:pt x="1343634" y="977353"/>
                  </a:moveTo>
                  <a:lnTo>
                    <a:pt x="1342478" y="979093"/>
                  </a:lnTo>
                  <a:lnTo>
                    <a:pt x="1343063" y="978509"/>
                  </a:lnTo>
                  <a:lnTo>
                    <a:pt x="1343634" y="977353"/>
                  </a:lnTo>
                  <a:close/>
                </a:path>
                <a:path w="2366645" h="993140">
                  <a:moveTo>
                    <a:pt x="1361084" y="977938"/>
                  </a:moveTo>
                  <a:lnTo>
                    <a:pt x="1360500" y="978509"/>
                  </a:lnTo>
                  <a:lnTo>
                    <a:pt x="1360500" y="979093"/>
                  </a:lnTo>
                  <a:lnTo>
                    <a:pt x="1361084" y="978509"/>
                  </a:lnTo>
                  <a:lnTo>
                    <a:pt x="1361084" y="977938"/>
                  </a:lnTo>
                  <a:close/>
                </a:path>
                <a:path w="2366645" h="993140">
                  <a:moveTo>
                    <a:pt x="1734934" y="838974"/>
                  </a:moveTo>
                  <a:lnTo>
                    <a:pt x="1732026" y="836066"/>
                  </a:lnTo>
                  <a:lnTo>
                    <a:pt x="1730273" y="834910"/>
                  </a:lnTo>
                  <a:lnTo>
                    <a:pt x="1728533" y="834326"/>
                  </a:lnTo>
                  <a:lnTo>
                    <a:pt x="1728533" y="834910"/>
                  </a:lnTo>
                  <a:lnTo>
                    <a:pt x="1729117" y="836066"/>
                  </a:lnTo>
                  <a:lnTo>
                    <a:pt x="1729117" y="837234"/>
                  </a:lnTo>
                  <a:lnTo>
                    <a:pt x="1734934" y="838974"/>
                  </a:lnTo>
                  <a:close/>
                </a:path>
                <a:path w="2366645" h="993140">
                  <a:moveTo>
                    <a:pt x="1752955" y="828509"/>
                  </a:moveTo>
                  <a:lnTo>
                    <a:pt x="1747723" y="829678"/>
                  </a:lnTo>
                  <a:lnTo>
                    <a:pt x="1748878" y="829678"/>
                  </a:lnTo>
                  <a:lnTo>
                    <a:pt x="1751203" y="829094"/>
                  </a:lnTo>
                  <a:lnTo>
                    <a:pt x="1752955" y="828509"/>
                  </a:lnTo>
                  <a:close/>
                </a:path>
                <a:path w="2366645" h="993140">
                  <a:moveTo>
                    <a:pt x="1826209" y="767461"/>
                  </a:moveTo>
                  <a:lnTo>
                    <a:pt x="1825625" y="767461"/>
                  </a:lnTo>
                  <a:lnTo>
                    <a:pt x="1825625" y="770369"/>
                  </a:lnTo>
                  <a:lnTo>
                    <a:pt x="1826209" y="768629"/>
                  </a:lnTo>
                  <a:lnTo>
                    <a:pt x="1826209" y="767461"/>
                  </a:lnTo>
                  <a:close/>
                </a:path>
                <a:path w="2366645" h="993140">
                  <a:moveTo>
                    <a:pt x="1883765" y="702919"/>
                  </a:moveTo>
                  <a:lnTo>
                    <a:pt x="1880285" y="697687"/>
                  </a:lnTo>
                  <a:lnTo>
                    <a:pt x="1880857" y="700024"/>
                  </a:lnTo>
                  <a:lnTo>
                    <a:pt x="1881441" y="701763"/>
                  </a:lnTo>
                  <a:lnTo>
                    <a:pt x="1880857" y="703503"/>
                  </a:lnTo>
                  <a:lnTo>
                    <a:pt x="1877961" y="703503"/>
                  </a:lnTo>
                  <a:lnTo>
                    <a:pt x="1877961" y="705827"/>
                  </a:lnTo>
                  <a:lnTo>
                    <a:pt x="1880285" y="706412"/>
                  </a:lnTo>
                  <a:lnTo>
                    <a:pt x="1880857" y="705827"/>
                  </a:lnTo>
                  <a:lnTo>
                    <a:pt x="1881441" y="703503"/>
                  </a:lnTo>
                  <a:lnTo>
                    <a:pt x="1882609" y="703503"/>
                  </a:lnTo>
                  <a:lnTo>
                    <a:pt x="1883765" y="702919"/>
                  </a:lnTo>
                  <a:close/>
                </a:path>
                <a:path w="2366645" h="993140">
                  <a:moveTo>
                    <a:pt x="1920405" y="687222"/>
                  </a:moveTo>
                  <a:lnTo>
                    <a:pt x="1915744" y="679081"/>
                  </a:lnTo>
                  <a:lnTo>
                    <a:pt x="1914588" y="683742"/>
                  </a:lnTo>
                  <a:lnTo>
                    <a:pt x="1920405" y="687222"/>
                  </a:lnTo>
                  <a:close/>
                </a:path>
                <a:path w="2366645" h="993140">
                  <a:moveTo>
                    <a:pt x="2005863" y="605243"/>
                  </a:moveTo>
                  <a:lnTo>
                    <a:pt x="2005279" y="604088"/>
                  </a:lnTo>
                  <a:lnTo>
                    <a:pt x="2004707" y="604088"/>
                  </a:lnTo>
                  <a:lnTo>
                    <a:pt x="2003539" y="603504"/>
                  </a:lnTo>
                  <a:lnTo>
                    <a:pt x="2004123" y="604088"/>
                  </a:lnTo>
                  <a:lnTo>
                    <a:pt x="2005279" y="604672"/>
                  </a:lnTo>
                  <a:lnTo>
                    <a:pt x="2005863" y="605243"/>
                  </a:lnTo>
                  <a:close/>
                </a:path>
                <a:path w="2366645" h="993140">
                  <a:moveTo>
                    <a:pt x="2027377" y="590715"/>
                  </a:moveTo>
                  <a:lnTo>
                    <a:pt x="2025053" y="590130"/>
                  </a:lnTo>
                  <a:lnTo>
                    <a:pt x="2022729" y="590130"/>
                  </a:lnTo>
                  <a:lnTo>
                    <a:pt x="2027377" y="590715"/>
                  </a:lnTo>
                  <a:close/>
                </a:path>
                <a:path w="2366645" h="993140">
                  <a:moveTo>
                    <a:pt x="2039010" y="581990"/>
                  </a:moveTo>
                  <a:lnTo>
                    <a:pt x="2037842" y="580250"/>
                  </a:lnTo>
                  <a:lnTo>
                    <a:pt x="2036102" y="578497"/>
                  </a:lnTo>
                  <a:lnTo>
                    <a:pt x="2039010" y="581990"/>
                  </a:lnTo>
                  <a:close/>
                </a:path>
                <a:path w="2366645" h="993140">
                  <a:moveTo>
                    <a:pt x="2079510" y="547903"/>
                  </a:moveTo>
                  <a:lnTo>
                    <a:pt x="2079129" y="547103"/>
                  </a:lnTo>
                  <a:lnTo>
                    <a:pt x="2077961" y="545947"/>
                  </a:lnTo>
                  <a:lnTo>
                    <a:pt x="2079510" y="547903"/>
                  </a:lnTo>
                  <a:close/>
                </a:path>
                <a:path w="2366645" h="993140">
                  <a:moveTo>
                    <a:pt x="2082025" y="550595"/>
                  </a:moveTo>
                  <a:lnTo>
                    <a:pt x="2080285" y="548271"/>
                  </a:lnTo>
                  <a:lnTo>
                    <a:pt x="2079929" y="550113"/>
                  </a:lnTo>
                  <a:lnTo>
                    <a:pt x="2076577" y="549503"/>
                  </a:lnTo>
                  <a:lnTo>
                    <a:pt x="2073338" y="549008"/>
                  </a:lnTo>
                  <a:lnTo>
                    <a:pt x="2073313" y="551180"/>
                  </a:lnTo>
                  <a:lnTo>
                    <a:pt x="2075053" y="550595"/>
                  </a:lnTo>
                  <a:lnTo>
                    <a:pt x="2082025" y="554088"/>
                  </a:lnTo>
                  <a:lnTo>
                    <a:pt x="2082025" y="550595"/>
                  </a:lnTo>
                  <a:close/>
                </a:path>
                <a:path w="2366645" h="993140">
                  <a:moveTo>
                    <a:pt x="2082609" y="515708"/>
                  </a:moveTo>
                  <a:lnTo>
                    <a:pt x="2082025" y="515124"/>
                  </a:lnTo>
                  <a:lnTo>
                    <a:pt x="2082025" y="515708"/>
                  </a:lnTo>
                  <a:lnTo>
                    <a:pt x="2082609" y="515708"/>
                  </a:lnTo>
                  <a:close/>
                </a:path>
                <a:path w="2366645" h="993140">
                  <a:moveTo>
                    <a:pt x="2086102" y="541870"/>
                  </a:moveTo>
                  <a:lnTo>
                    <a:pt x="2084933" y="539546"/>
                  </a:lnTo>
                  <a:lnTo>
                    <a:pt x="2084933" y="541870"/>
                  </a:lnTo>
                  <a:lnTo>
                    <a:pt x="2082025" y="538962"/>
                  </a:lnTo>
                  <a:lnTo>
                    <a:pt x="2083777" y="541299"/>
                  </a:lnTo>
                  <a:lnTo>
                    <a:pt x="2084362" y="542455"/>
                  </a:lnTo>
                  <a:lnTo>
                    <a:pt x="2084933" y="542455"/>
                  </a:lnTo>
                  <a:lnTo>
                    <a:pt x="2085517" y="542455"/>
                  </a:lnTo>
                  <a:lnTo>
                    <a:pt x="2086102" y="543039"/>
                  </a:lnTo>
                  <a:lnTo>
                    <a:pt x="2086102" y="541870"/>
                  </a:lnTo>
                  <a:close/>
                </a:path>
                <a:path w="2366645" h="993140">
                  <a:moveTo>
                    <a:pt x="2098890" y="533158"/>
                  </a:moveTo>
                  <a:lnTo>
                    <a:pt x="2098306" y="532574"/>
                  </a:lnTo>
                  <a:lnTo>
                    <a:pt x="2098306" y="531990"/>
                  </a:lnTo>
                  <a:lnTo>
                    <a:pt x="2097735" y="531990"/>
                  </a:lnTo>
                  <a:lnTo>
                    <a:pt x="2097735" y="533158"/>
                  </a:lnTo>
                  <a:lnTo>
                    <a:pt x="2098890" y="533158"/>
                  </a:lnTo>
                  <a:close/>
                </a:path>
                <a:path w="2366645" h="993140">
                  <a:moveTo>
                    <a:pt x="2098890" y="529082"/>
                  </a:moveTo>
                  <a:lnTo>
                    <a:pt x="2097151" y="526757"/>
                  </a:lnTo>
                  <a:lnTo>
                    <a:pt x="2097646" y="529755"/>
                  </a:lnTo>
                  <a:lnTo>
                    <a:pt x="2097151" y="530250"/>
                  </a:lnTo>
                  <a:lnTo>
                    <a:pt x="2097735" y="531406"/>
                  </a:lnTo>
                  <a:lnTo>
                    <a:pt x="2097735" y="530250"/>
                  </a:lnTo>
                  <a:lnTo>
                    <a:pt x="2097735" y="529666"/>
                  </a:lnTo>
                  <a:lnTo>
                    <a:pt x="2097735" y="529082"/>
                  </a:lnTo>
                  <a:lnTo>
                    <a:pt x="2098890" y="529082"/>
                  </a:lnTo>
                  <a:close/>
                </a:path>
                <a:path w="2366645" h="993140">
                  <a:moveTo>
                    <a:pt x="2100630" y="512216"/>
                  </a:moveTo>
                  <a:lnTo>
                    <a:pt x="2095398" y="505828"/>
                  </a:lnTo>
                  <a:lnTo>
                    <a:pt x="2086686" y="500595"/>
                  </a:lnTo>
                  <a:lnTo>
                    <a:pt x="2084362" y="502335"/>
                  </a:lnTo>
                  <a:lnTo>
                    <a:pt x="2087841" y="510476"/>
                  </a:lnTo>
                  <a:lnTo>
                    <a:pt x="2085517" y="508736"/>
                  </a:lnTo>
                  <a:lnTo>
                    <a:pt x="2083777" y="506412"/>
                  </a:lnTo>
                  <a:lnTo>
                    <a:pt x="2082025" y="504659"/>
                  </a:lnTo>
                  <a:lnTo>
                    <a:pt x="2084755" y="509587"/>
                  </a:lnTo>
                  <a:lnTo>
                    <a:pt x="2088578" y="515277"/>
                  </a:lnTo>
                  <a:lnTo>
                    <a:pt x="2093480" y="521182"/>
                  </a:lnTo>
                  <a:lnTo>
                    <a:pt x="2099475" y="526757"/>
                  </a:lnTo>
                  <a:lnTo>
                    <a:pt x="2095944" y="521322"/>
                  </a:lnTo>
                  <a:lnTo>
                    <a:pt x="2094318" y="518109"/>
                  </a:lnTo>
                  <a:lnTo>
                    <a:pt x="2092363" y="514578"/>
                  </a:lnTo>
                  <a:lnTo>
                    <a:pt x="2087841" y="508152"/>
                  </a:lnTo>
                  <a:lnTo>
                    <a:pt x="2089010" y="505828"/>
                  </a:lnTo>
                  <a:lnTo>
                    <a:pt x="2093658" y="508736"/>
                  </a:lnTo>
                  <a:lnTo>
                    <a:pt x="2096566" y="512216"/>
                  </a:lnTo>
                  <a:lnTo>
                    <a:pt x="2094826" y="509320"/>
                  </a:lnTo>
                  <a:lnTo>
                    <a:pt x="2100630" y="512216"/>
                  </a:lnTo>
                  <a:close/>
                </a:path>
                <a:path w="2366645" h="993140">
                  <a:moveTo>
                    <a:pt x="2108200" y="516293"/>
                  </a:moveTo>
                  <a:lnTo>
                    <a:pt x="2107615" y="511644"/>
                  </a:lnTo>
                  <a:lnTo>
                    <a:pt x="2105863" y="509320"/>
                  </a:lnTo>
                  <a:lnTo>
                    <a:pt x="2100059" y="504088"/>
                  </a:lnTo>
                  <a:lnTo>
                    <a:pt x="2100059" y="506412"/>
                  </a:lnTo>
                  <a:lnTo>
                    <a:pt x="2108200" y="516293"/>
                  </a:lnTo>
                  <a:close/>
                </a:path>
                <a:path w="2366645" h="993140">
                  <a:moveTo>
                    <a:pt x="2159063" y="492455"/>
                  </a:moveTo>
                  <a:lnTo>
                    <a:pt x="2158771" y="491871"/>
                  </a:lnTo>
                  <a:lnTo>
                    <a:pt x="2158771" y="492455"/>
                  </a:lnTo>
                  <a:lnTo>
                    <a:pt x="2159063" y="492455"/>
                  </a:lnTo>
                  <a:close/>
                </a:path>
                <a:path w="2366645" h="993140">
                  <a:moveTo>
                    <a:pt x="2159939" y="493039"/>
                  </a:moveTo>
                  <a:lnTo>
                    <a:pt x="2159355" y="492455"/>
                  </a:lnTo>
                  <a:lnTo>
                    <a:pt x="2159063" y="492455"/>
                  </a:lnTo>
                  <a:lnTo>
                    <a:pt x="2159355" y="493039"/>
                  </a:lnTo>
                  <a:lnTo>
                    <a:pt x="2159355" y="493623"/>
                  </a:lnTo>
                  <a:lnTo>
                    <a:pt x="2159939" y="493039"/>
                  </a:lnTo>
                  <a:close/>
                </a:path>
                <a:path w="2366645" h="993140">
                  <a:moveTo>
                    <a:pt x="2223312" y="416293"/>
                  </a:moveTo>
                  <a:lnTo>
                    <a:pt x="2220404" y="415124"/>
                  </a:lnTo>
                  <a:lnTo>
                    <a:pt x="2218080" y="412800"/>
                  </a:lnTo>
                  <a:lnTo>
                    <a:pt x="2215172" y="411060"/>
                  </a:lnTo>
                  <a:lnTo>
                    <a:pt x="2220988" y="415709"/>
                  </a:lnTo>
                  <a:lnTo>
                    <a:pt x="2219820" y="420941"/>
                  </a:lnTo>
                  <a:lnTo>
                    <a:pt x="2223312" y="416293"/>
                  </a:lnTo>
                  <a:close/>
                </a:path>
                <a:path w="2366645" h="993140">
                  <a:moveTo>
                    <a:pt x="2364016" y="242443"/>
                  </a:moveTo>
                  <a:lnTo>
                    <a:pt x="2361692" y="241287"/>
                  </a:lnTo>
                  <a:lnTo>
                    <a:pt x="2362847" y="243027"/>
                  </a:lnTo>
                  <a:lnTo>
                    <a:pt x="2364016" y="242443"/>
                  </a:lnTo>
                  <a:close/>
                </a:path>
                <a:path w="2366645" h="993140">
                  <a:moveTo>
                    <a:pt x="2366340" y="231978"/>
                  </a:moveTo>
                  <a:lnTo>
                    <a:pt x="2365756" y="230822"/>
                  </a:lnTo>
                  <a:lnTo>
                    <a:pt x="2366340" y="232562"/>
                  </a:lnTo>
                  <a:lnTo>
                    <a:pt x="2366340" y="231978"/>
                  </a:lnTo>
                  <a:close/>
                </a:path>
              </a:pathLst>
            </a:custGeom>
            <a:solidFill>
              <a:srgbClr val="8AB6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699366" y="11200"/>
              <a:ext cx="1141730" cy="929640"/>
            </a:xfrm>
            <a:custGeom>
              <a:avLst/>
              <a:gdLst/>
              <a:ahLst/>
              <a:cxnLst/>
              <a:rect l="l" t="t" r="r" b="b"/>
              <a:pathLst>
                <a:path w="1141729" h="929640">
                  <a:moveTo>
                    <a:pt x="1739" y="317449"/>
                  </a:moveTo>
                  <a:lnTo>
                    <a:pt x="0" y="317449"/>
                  </a:lnTo>
                  <a:lnTo>
                    <a:pt x="1155" y="318033"/>
                  </a:lnTo>
                  <a:lnTo>
                    <a:pt x="1739" y="317449"/>
                  </a:lnTo>
                  <a:close/>
                </a:path>
                <a:path w="1141729" h="929640">
                  <a:moveTo>
                    <a:pt x="5232" y="306400"/>
                  </a:moveTo>
                  <a:lnTo>
                    <a:pt x="4064" y="305816"/>
                  </a:lnTo>
                  <a:lnTo>
                    <a:pt x="2895" y="305816"/>
                  </a:lnTo>
                  <a:lnTo>
                    <a:pt x="3479" y="306400"/>
                  </a:lnTo>
                  <a:lnTo>
                    <a:pt x="5232" y="306400"/>
                  </a:lnTo>
                  <a:close/>
                </a:path>
                <a:path w="1141729" h="929640">
                  <a:moveTo>
                    <a:pt x="6388" y="323850"/>
                  </a:moveTo>
                  <a:lnTo>
                    <a:pt x="3479" y="323850"/>
                  </a:lnTo>
                  <a:lnTo>
                    <a:pt x="5803" y="324421"/>
                  </a:lnTo>
                  <a:lnTo>
                    <a:pt x="6388" y="323850"/>
                  </a:lnTo>
                  <a:close/>
                </a:path>
                <a:path w="1141729" h="929640">
                  <a:moveTo>
                    <a:pt x="12204" y="47091"/>
                  </a:moveTo>
                  <a:lnTo>
                    <a:pt x="8140" y="47091"/>
                  </a:lnTo>
                  <a:lnTo>
                    <a:pt x="4648" y="48260"/>
                  </a:lnTo>
                  <a:lnTo>
                    <a:pt x="5232" y="48260"/>
                  </a:lnTo>
                  <a:lnTo>
                    <a:pt x="6388" y="48844"/>
                  </a:lnTo>
                  <a:lnTo>
                    <a:pt x="7556" y="48844"/>
                  </a:lnTo>
                  <a:lnTo>
                    <a:pt x="12204" y="47091"/>
                  </a:lnTo>
                  <a:close/>
                </a:path>
                <a:path w="1141729" h="929640">
                  <a:moveTo>
                    <a:pt x="14528" y="33718"/>
                  </a:moveTo>
                  <a:lnTo>
                    <a:pt x="12204" y="36626"/>
                  </a:lnTo>
                  <a:lnTo>
                    <a:pt x="13373" y="36042"/>
                  </a:lnTo>
                  <a:lnTo>
                    <a:pt x="14528" y="33718"/>
                  </a:lnTo>
                  <a:close/>
                </a:path>
                <a:path w="1141729" h="929640">
                  <a:moveTo>
                    <a:pt x="35725" y="467296"/>
                  </a:moveTo>
                  <a:lnTo>
                    <a:pt x="32550" y="468617"/>
                  </a:lnTo>
                  <a:lnTo>
                    <a:pt x="35458" y="467448"/>
                  </a:lnTo>
                  <a:lnTo>
                    <a:pt x="35725" y="467296"/>
                  </a:lnTo>
                  <a:close/>
                </a:path>
                <a:path w="1141729" h="929640">
                  <a:moveTo>
                    <a:pt x="43014" y="467448"/>
                  </a:moveTo>
                  <a:lnTo>
                    <a:pt x="42151" y="465709"/>
                  </a:lnTo>
                  <a:lnTo>
                    <a:pt x="41275" y="463969"/>
                  </a:lnTo>
                  <a:lnTo>
                    <a:pt x="35725" y="467296"/>
                  </a:lnTo>
                  <a:lnTo>
                    <a:pt x="39535" y="465709"/>
                  </a:lnTo>
                  <a:lnTo>
                    <a:pt x="43014" y="467448"/>
                  </a:lnTo>
                  <a:close/>
                </a:path>
                <a:path w="1141729" h="929640">
                  <a:moveTo>
                    <a:pt x="72961" y="519201"/>
                  </a:moveTo>
                  <a:lnTo>
                    <a:pt x="72669" y="519201"/>
                  </a:lnTo>
                  <a:lnTo>
                    <a:pt x="71513" y="519785"/>
                  </a:lnTo>
                  <a:lnTo>
                    <a:pt x="72669" y="519785"/>
                  </a:lnTo>
                  <a:lnTo>
                    <a:pt x="72961" y="519201"/>
                  </a:lnTo>
                  <a:close/>
                </a:path>
                <a:path w="1141729" h="929640">
                  <a:moveTo>
                    <a:pt x="73253" y="559892"/>
                  </a:moveTo>
                  <a:lnTo>
                    <a:pt x="69176" y="559320"/>
                  </a:lnTo>
                  <a:lnTo>
                    <a:pt x="66281" y="560476"/>
                  </a:lnTo>
                  <a:lnTo>
                    <a:pt x="59880" y="565124"/>
                  </a:lnTo>
                  <a:lnTo>
                    <a:pt x="62204" y="565708"/>
                  </a:lnTo>
                  <a:lnTo>
                    <a:pt x="73253" y="559892"/>
                  </a:lnTo>
                  <a:close/>
                </a:path>
                <a:path w="1141729" h="929640">
                  <a:moveTo>
                    <a:pt x="73253" y="518617"/>
                  </a:moveTo>
                  <a:lnTo>
                    <a:pt x="72961" y="519201"/>
                  </a:lnTo>
                  <a:lnTo>
                    <a:pt x="73253" y="519201"/>
                  </a:lnTo>
                  <a:lnTo>
                    <a:pt x="73253" y="518617"/>
                  </a:lnTo>
                  <a:close/>
                </a:path>
                <a:path w="1141729" h="929640">
                  <a:moveTo>
                    <a:pt x="74409" y="174421"/>
                  </a:moveTo>
                  <a:lnTo>
                    <a:pt x="72669" y="176161"/>
                  </a:lnTo>
                  <a:lnTo>
                    <a:pt x="73253" y="177330"/>
                  </a:lnTo>
                  <a:lnTo>
                    <a:pt x="74409" y="174421"/>
                  </a:lnTo>
                  <a:close/>
                </a:path>
                <a:path w="1141729" h="929640">
                  <a:moveTo>
                    <a:pt x="79070" y="163957"/>
                  </a:moveTo>
                  <a:lnTo>
                    <a:pt x="76161" y="163957"/>
                  </a:lnTo>
                  <a:lnTo>
                    <a:pt x="72085" y="166281"/>
                  </a:lnTo>
                  <a:lnTo>
                    <a:pt x="75577" y="165696"/>
                  </a:lnTo>
                  <a:lnTo>
                    <a:pt x="79070" y="163957"/>
                  </a:lnTo>
                  <a:close/>
                </a:path>
                <a:path w="1141729" h="929640">
                  <a:moveTo>
                    <a:pt x="80810" y="568617"/>
                  </a:moveTo>
                  <a:lnTo>
                    <a:pt x="74853" y="571195"/>
                  </a:lnTo>
                  <a:lnTo>
                    <a:pt x="71513" y="572249"/>
                  </a:lnTo>
                  <a:lnTo>
                    <a:pt x="67729" y="573519"/>
                  </a:lnTo>
                  <a:lnTo>
                    <a:pt x="60464" y="576757"/>
                  </a:lnTo>
                  <a:lnTo>
                    <a:pt x="58140" y="576173"/>
                  </a:lnTo>
                  <a:lnTo>
                    <a:pt x="62204" y="572109"/>
                  </a:lnTo>
                  <a:lnTo>
                    <a:pt x="66281" y="569785"/>
                  </a:lnTo>
                  <a:lnTo>
                    <a:pt x="63373" y="570941"/>
                  </a:lnTo>
                  <a:lnTo>
                    <a:pt x="66852" y="566293"/>
                  </a:lnTo>
                  <a:lnTo>
                    <a:pt x="59880" y="569785"/>
                  </a:lnTo>
                  <a:lnTo>
                    <a:pt x="52908" y="576757"/>
                  </a:lnTo>
                  <a:lnTo>
                    <a:pt x="54063" y="579666"/>
                  </a:lnTo>
                  <a:lnTo>
                    <a:pt x="62788" y="577342"/>
                  </a:lnTo>
                  <a:lnTo>
                    <a:pt x="61048" y="579666"/>
                  </a:lnTo>
                  <a:lnTo>
                    <a:pt x="57556" y="580834"/>
                  </a:lnTo>
                  <a:lnTo>
                    <a:pt x="55816" y="581990"/>
                  </a:lnTo>
                  <a:lnTo>
                    <a:pt x="61188" y="580224"/>
                  </a:lnTo>
                  <a:lnTo>
                    <a:pt x="67437" y="577481"/>
                  </a:lnTo>
                  <a:lnTo>
                    <a:pt x="74129" y="573646"/>
                  </a:lnTo>
                  <a:lnTo>
                    <a:pt x="80810" y="568617"/>
                  </a:lnTo>
                  <a:close/>
                </a:path>
                <a:path w="1141729" h="929640">
                  <a:moveTo>
                    <a:pt x="83134" y="570941"/>
                  </a:moveTo>
                  <a:lnTo>
                    <a:pt x="82550" y="570369"/>
                  </a:lnTo>
                  <a:lnTo>
                    <a:pt x="82550" y="569785"/>
                  </a:lnTo>
                  <a:lnTo>
                    <a:pt x="79654" y="570941"/>
                  </a:lnTo>
                  <a:lnTo>
                    <a:pt x="83134" y="570941"/>
                  </a:lnTo>
                  <a:close/>
                </a:path>
                <a:path w="1141729" h="929640">
                  <a:moveTo>
                    <a:pt x="84886" y="570941"/>
                  </a:moveTo>
                  <a:lnTo>
                    <a:pt x="83134" y="570941"/>
                  </a:lnTo>
                  <a:lnTo>
                    <a:pt x="83134" y="571525"/>
                  </a:lnTo>
                  <a:lnTo>
                    <a:pt x="83718" y="571525"/>
                  </a:lnTo>
                  <a:lnTo>
                    <a:pt x="84886" y="570941"/>
                  </a:lnTo>
                  <a:close/>
                </a:path>
                <a:path w="1141729" h="929640">
                  <a:moveTo>
                    <a:pt x="86626" y="570357"/>
                  </a:moveTo>
                  <a:lnTo>
                    <a:pt x="85458" y="570357"/>
                  </a:lnTo>
                  <a:lnTo>
                    <a:pt x="84886" y="570941"/>
                  </a:lnTo>
                  <a:lnTo>
                    <a:pt x="86626" y="570941"/>
                  </a:lnTo>
                  <a:lnTo>
                    <a:pt x="86626" y="570357"/>
                  </a:lnTo>
                  <a:close/>
                </a:path>
                <a:path w="1141729" h="929640">
                  <a:moveTo>
                    <a:pt x="90690" y="584898"/>
                  </a:moveTo>
                  <a:lnTo>
                    <a:pt x="89535" y="585482"/>
                  </a:lnTo>
                  <a:lnTo>
                    <a:pt x="88950" y="586066"/>
                  </a:lnTo>
                  <a:lnTo>
                    <a:pt x="90690" y="584898"/>
                  </a:lnTo>
                  <a:close/>
                </a:path>
                <a:path w="1141729" h="929640">
                  <a:moveTo>
                    <a:pt x="90690" y="227330"/>
                  </a:moveTo>
                  <a:lnTo>
                    <a:pt x="87782" y="226174"/>
                  </a:lnTo>
                  <a:lnTo>
                    <a:pt x="88950" y="226745"/>
                  </a:lnTo>
                  <a:lnTo>
                    <a:pt x="90690" y="227330"/>
                  </a:lnTo>
                  <a:close/>
                </a:path>
                <a:path w="1141729" h="929640">
                  <a:moveTo>
                    <a:pt x="92443" y="583730"/>
                  </a:moveTo>
                  <a:lnTo>
                    <a:pt x="91859" y="583730"/>
                  </a:lnTo>
                  <a:lnTo>
                    <a:pt x="90690" y="584898"/>
                  </a:lnTo>
                  <a:lnTo>
                    <a:pt x="91859" y="584314"/>
                  </a:lnTo>
                  <a:lnTo>
                    <a:pt x="92443" y="584314"/>
                  </a:lnTo>
                  <a:lnTo>
                    <a:pt x="92443" y="583730"/>
                  </a:lnTo>
                  <a:close/>
                </a:path>
                <a:path w="1141729" h="929640">
                  <a:moveTo>
                    <a:pt x="93599" y="582574"/>
                  </a:moveTo>
                  <a:lnTo>
                    <a:pt x="91859" y="582574"/>
                  </a:lnTo>
                  <a:lnTo>
                    <a:pt x="90119" y="583158"/>
                  </a:lnTo>
                  <a:lnTo>
                    <a:pt x="91859" y="583158"/>
                  </a:lnTo>
                  <a:lnTo>
                    <a:pt x="92443" y="583730"/>
                  </a:lnTo>
                  <a:lnTo>
                    <a:pt x="93599" y="582574"/>
                  </a:lnTo>
                  <a:close/>
                </a:path>
                <a:path w="1141729" h="929640">
                  <a:moveTo>
                    <a:pt x="94183" y="585482"/>
                  </a:moveTo>
                  <a:lnTo>
                    <a:pt x="93599" y="584314"/>
                  </a:lnTo>
                  <a:lnTo>
                    <a:pt x="93599" y="584898"/>
                  </a:lnTo>
                  <a:lnTo>
                    <a:pt x="94183" y="585482"/>
                  </a:lnTo>
                  <a:close/>
                </a:path>
                <a:path w="1141729" h="929640">
                  <a:moveTo>
                    <a:pt x="96735" y="589140"/>
                  </a:moveTo>
                  <a:lnTo>
                    <a:pt x="95923" y="589546"/>
                  </a:lnTo>
                  <a:lnTo>
                    <a:pt x="94767" y="590715"/>
                  </a:lnTo>
                  <a:lnTo>
                    <a:pt x="96735" y="589140"/>
                  </a:lnTo>
                  <a:close/>
                </a:path>
                <a:path w="1141729" h="929640">
                  <a:moveTo>
                    <a:pt x="103492" y="586638"/>
                  </a:moveTo>
                  <a:lnTo>
                    <a:pt x="99999" y="586638"/>
                  </a:lnTo>
                  <a:lnTo>
                    <a:pt x="97675" y="588391"/>
                  </a:lnTo>
                  <a:lnTo>
                    <a:pt x="99250" y="588568"/>
                  </a:lnTo>
                  <a:lnTo>
                    <a:pt x="98107" y="591578"/>
                  </a:lnTo>
                  <a:lnTo>
                    <a:pt x="97180" y="594601"/>
                  </a:lnTo>
                  <a:lnTo>
                    <a:pt x="99415" y="594779"/>
                  </a:lnTo>
                  <a:lnTo>
                    <a:pt x="98831" y="593039"/>
                  </a:lnTo>
                  <a:lnTo>
                    <a:pt x="103492" y="586638"/>
                  </a:lnTo>
                  <a:close/>
                </a:path>
                <a:path w="1141729" h="929640">
                  <a:moveTo>
                    <a:pt x="112788" y="831418"/>
                  </a:moveTo>
                  <a:lnTo>
                    <a:pt x="109296" y="833742"/>
                  </a:lnTo>
                  <a:lnTo>
                    <a:pt x="107556" y="834326"/>
                  </a:lnTo>
                  <a:lnTo>
                    <a:pt x="108140" y="835482"/>
                  </a:lnTo>
                  <a:lnTo>
                    <a:pt x="109296" y="836650"/>
                  </a:lnTo>
                  <a:lnTo>
                    <a:pt x="112788" y="831418"/>
                  </a:lnTo>
                  <a:close/>
                </a:path>
                <a:path w="1141729" h="929640">
                  <a:moveTo>
                    <a:pt x="118021" y="291287"/>
                  </a:moveTo>
                  <a:lnTo>
                    <a:pt x="115112" y="290118"/>
                  </a:lnTo>
                  <a:lnTo>
                    <a:pt x="109880" y="291871"/>
                  </a:lnTo>
                  <a:lnTo>
                    <a:pt x="118021" y="291287"/>
                  </a:lnTo>
                  <a:close/>
                </a:path>
                <a:path w="1141729" h="929640">
                  <a:moveTo>
                    <a:pt x="121513" y="268605"/>
                  </a:moveTo>
                  <a:lnTo>
                    <a:pt x="119761" y="268605"/>
                  </a:lnTo>
                  <a:lnTo>
                    <a:pt x="117436" y="268033"/>
                  </a:lnTo>
                  <a:lnTo>
                    <a:pt x="116560" y="268033"/>
                  </a:lnTo>
                  <a:lnTo>
                    <a:pt x="116852" y="267449"/>
                  </a:lnTo>
                  <a:lnTo>
                    <a:pt x="118021" y="266280"/>
                  </a:lnTo>
                  <a:lnTo>
                    <a:pt x="116281" y="266280"/>
                  </a:lnTo>
                  <a:lnTo>
                    <a:pt x="114528" y="267449"/>
                  </a:lnTo>
                  <a:lnTo>
                    <a:pt x="115112" y="268033"/>
                  </a:lnTo>
                  <a:lnTo>
                    <a:pt x="116039" y="268503"/>
                  </a:lnTo>
                  <a:lnTo>
                    <a:pt x="115697" y="269189"/>
                  </a:lnTo>
                  <a:lnTo>
                    <a:pt x="115112" y="269773"/>
                  </a:lnTo>
                  <a:lnTo>
                    <a:pt x="121513" y="268605"/>
                  </a:lnTo>
                  <a:close/>
                </a:path>
                <a:path w="1141729" h="929640">
                  <a:moveTo>
                    <a:pt x="122415" y="627849"/>
                  </a:moveTo>
                  <a:lnTo>
                    <a:pt x="120929" y="629081"/>
                  </a:lnTo>
                  <a:lnTo>
                    <a:pt x="122085" y="628510"/>
                  </a:lnTo>
                  <a:lnTo>
                    <a:pt x="122415" y="627849"/>
                  </a:lnTo>
                  <a:close/>
                </a:path>
                <a:path w="1141729" h="929640">
                  <a:moveTo>
                    <a:pt x="131394" y="352920"/>
                  </a:moveTo>
                  <a:lnTo>
                    <a:pt x="130225" y="353491"/>
                  </a:lnTo>
                  <a:lnTo>
                    <a:pt x="130225" y="354076"/>
                  </a:lnTo>
                  <a:lnTo>
                    <a:pt x="131394" y="352920"/>
                  </a:lnTo>
                  <a:close/>
                </a:path>
                <a:path w="1141729" h="929640">
                  <a:moveTo>
                    <a:pt x="132562" y="365125"/>
                  </a:moveTo>
                  <a:lnTo>
                    <a:pt x="129070" y="367449"/>
                  </a:lnTo>
                  <a:lnTo>
                    <a:pt x="131394" y="366864"/>
                  </a:lnTo>
                  <a:lnTo>
                    <a:pt x="132562" y="365709"/>
                  </a:lnTo>
                  <a:lnTo>
                    <a:pt x="132562" y="365125"/>
                  </a:lnTo>
                  <a:close/>
                </a:path>
                <a:path w="1141729" h="929640">
                  <a:moveTo>
                    <a:pt x="134302" y="375005"/>
                  </a:moveTo>
                  <a:lnTo>
                    <a:pt x="131978" y="375589"/>
                  </a:lnTo>
                  <a:lnTo>
                    <a:pt x="133134" y="375589"/>
                  </a:lnTo>
                  <a:lnTo>
                    <a:pt x="134302" y="375005"/>
                  </a:lnTo>
                  <a:close/>
                </a:path>
                <a:path w="1141729" h="929640">
                  <a:moveTo>
                    <a:pt x="135407" y="404101"/>
                  </a:moveTo>
                  <a:lnTo>
                    <a:pt x="133718" y="404660"/>
                  </a:lnTo>
                  <a:lnTo>
                    <a:pt x="134302" y="404660"/>
                  </a:lnTo>
                  <a:lnTo>
                    <a:pt x="135407" y="404101"/>
                  </a:lnTo>
                  <a:close/>
                </a:path>
                <a:path w="1141729" h="929640">
                  <a:moveTo>
                    <a:pt x="136042" y="408152"/>
                  </a:moveTo>
                  <a:lnTo>
                    <a:pt x="135458" y="407568"/>
                  </a:lnTo>
                  <a:lnTo>
                    <a:pt x="135458" y="408152"/>
                  </a:lnTo>
                  <a:lnTo>
                    <a:pt x="136042" y="408152"/>
                  </a:lnTo>
                  <a:close/>
                </a:path>
                <a:path w="1141729" h="929640">
                  <a:moveTo>
                    <a:pt x="137071" y="400900"/>
                  </a:moveTo>
                  <a:lnTo>
                    <a:pt x="135458" y="400596"/>
                  </a:lnTo>
                  <a:lnTo>
                    <a:pt x="134886" y="401751"/>
                  </a:lnTo>
                  <a:lnTo>
                    <a:pt x="127901" y="405244"/>
                  </a:lnTo>
                  <a:lnTo>
                    <a:pt x="130810" y="405828"/>
                  </a:lnTo>
                  <a:lnTo>
                    <a:pt x="133718" y="404660"/>
                  </a:lnTo>
                  <a:lnTo>
                    <a:pt x="132435" y="404355"/>
                  </a:lnTo>
                  <a:lnTo>
                    <a:pt x="134810" y="402628"/>
                  </a:lnTo>
                  <a:lnTo>
                    <a:pt x="137071" y="400900"/>
                  </a:lnTo>
                  <a:close/>
                </a:path>
                <a:path w="1141729" h="929640">
                  <a:moveTo>
                    <a:pt x="137210" y="417449"/>
                  </a:moveTo>
                  <a:lnTo>
                    <a:pt x="136042" y="417449"/>
                  </a:lnTo>
                  <a:lnTo>
                    <a:pt x="136626" y="418033"/>
                  </a:lnTo>
                  <a:lnTo>
                    <a:pt x="137210" y="417449"/>
                  </a:lnTo>
                  <a:close/>
                </a:path>
                <a:path w="1141729" h="929640">
                  <a:moveTo>
                    <a:pt x="137210" y="409308"/>
                  </a:moveTo>
                  <a:lnTo>
                    <a:pt x="136626" y="408736"/>
                  </a:lnTo>
                  <a:lnTo>
                    <a:pt x="135458" y="408736"/>
                  </a:lnTo>
                  <a:lnTo>
                    <a:pt x="134886" y="409308"/>
                  </a:lnTo>
                  <a:lnTo>
                    <a:pt x="137210" y="409308"/>
                  </a:lnTo>
                  <a:close/>
                </a:path>
                <a:path w="1141729" h="929640">
                  <a:moveTo>
                    <a:pt x="138950" y="418033"/>
                  </a:moveTo>
                  <a:lnTo>
                    <a:pt x="138366" y="417449"/>
                  </a:lnTo>
                  <a:lnTo>
                    <a:pt x="137210" y="418033"/>
                  </a:lnTo>
                  <a:lnTo>
                    <a:pt x="138950" y="418033"/>
                  </a:lnTo>
                  <a:close/>
                </a:path>
                <a:path w="1141729" h="929640">
                  <a:moveTo>
                    <a:pt x="140690" y="407568"/>
                  </a:moveTo>
                  <a:lnTo>
                    <a:pt x="137795" y="408152"/>
                  </a:lnTo>
                  <a:lnTo>
                    <a:pt x="136042" y="408152"/>
                  </a:lnTo>
                  <a:lnTo>
                    <a:pt x="136626" y="408736"/>
                  </a:lnTo>
                  <a:lnTo>
                    <a:pt x="138366" y="408152"/>
                  </a:lnTo>
                  <a:lnTo>
                    <a:pt x="139534" y="408152"/>
                  </a:lnTo>
                  <a:lnTo>
                    <a:pt x="140690" y="407568"/>
                  </a:lnTo>
                  <a:close/>
                </a:path>
                <a:path w="1141729" h="929640">
                  <a:moveTo>
                    <a:pt x="141859" y="418033"/>
                  </a:moveTo>
                  <a:lnTo>
                    <a:pt x="138950" y="417449"/>
                  </a:lnTo>
                  <a:lnTo>
                    <a:pt x="138950" y="418033"/>
                  </a:lnTo>
                  <a:lnTo>
                    <a:pt x="138950" y="418617"/>
                  </a:lnTo>
                  <a:lnTo>
                    <a:pt x="141859" y="418033"/>
                  </a:lnTo>
                  <a:close/>
                </a:path>
                <a:path w="1141729" h="929640">
                  <a:moveTo>
                    <a:pt x="145923" y="655243"/>
                  </a:moveTo>
                  <a:lnTo>
                    <a:pt x="145351" y="655828"/>
                  </a:lnTo>
                  <a:lnTo>
                    <a:pt x="144767" y="656996"/>
                  </a:lnTo>
                  <a:lnTo>
                    <a:pt x="145351" y="656412"/>
                  </a:lnTo>
                  <a:lnTo>
                    <a:pt x="145923" y="655243"/>
                  </a:lnTo>
                  <a:close/>
                </a:path>
                <a:path w="1141729" h="929640">
                  <a:moveTo>
                    <a:pt x="157556" y="423849"/>
                  </a:moveTo>
                  <a:lnTo>
                    <a:pt x="155816" y="423265"/>
                  </a:lnTo>
                  <a:lnTo>
                    <a:pt x="143598" y="426173"/>
                  </a:lnTo>
                  <a:lnTo>
                    <a:pt x="147091" y="426758"/>
                  </a:lnTo>
                  <a:lnTo>
                    <a:pt x="150583" y="426173"/>
                  </a:lnTo>
                  <a:lnTo>
                    <a:pt x="157556" y="423849"/>
                  </a:lnTo>
                  <a:close/>
                </a:path>
                <a:path w="1141729" h="929640">
                  <a:moveTo>
                    <a:pt x="167436" y="413385"/>
                  </a:moveTo>
                  <a:lnTo>
                    <a:pt x="161950" y="414058"/>
                  </a:lnTo>
                  <a:lnTo>
                    <a:pt x="155308" y="415277"/>
                  </a:lnTo>
                  <a:lnTo>
                    <a:pt x="147904" y="417144"/>
                  </a:lnTo>
                  <a:lnTo>
                    <a:pt x="140119" y="419773"/>
                  </a:lnTo>
                  <a:lnTo>
                    <a:pt x="146329" y="418655"/>
                  </a:lnTo>
                  <a:lnTo>
                    <a:pt x="153517" y="417728"/>
                  </a:lnTo>
                  <a:lnTo>
                    <a:pt x="161048" y="416293"/>
                  </a:lnTo>
                  <a:lnTo>
                    <a:pt x="162788" y="416864"/>
                  </a:lnTo>
                  <a:lnTo>
                    <a:pt x="157556" y="419201"/>
                  </a:lnTo>
                  <a:lnTo>
                    <a:pt x="153492" y="420357"/>
                  </a:lnTo>
                  <a:lnTo>
                    <a:pt x="156400" y="419773"/>
                  </a:lnTo>
                  <a:lnTo>
                    <a:pt x="151155" y="422681"/>
                  </a:lnTo>
                  <a:lnTo>
                    <a:pt x="158724" y="420941"/>
                  </a:lnTo>
                  <a:lnTo>
                    <a:pt x="167436" y="416864"/>
                  </a:lnTo>
                  <a:lnTo>
                    <a:pt x="167436" y="415124"/>
                  </a:lnTo>
                  <a:lnTo>
                    <a:pt x="159296" y="415709"/>
                  </a:lnTo>
                  <a:lnTo>
                    <a:pt x="161632" y="414540"/>
                  </a:lnTo>
                  <a:lnTo>
                    <a:pt x="165112" y="413969"/>
                  </a:lnTo>
                  <a:lnTo>
                    <a:pt x="167436" y="413385"/>
                  </a:lnTo>
                  <a:close/>
                </a:path>
                <a:path w="1141729" h="929640">
                  <a:moveTo>
                    <a:pt x="187794" y="559892"/>
                  </a:moveTo>
                  <a:lnTo>
                    <a:pt x="181394" y="563384"/>
                  </a:lnTo>
                  <a:lnTo>
                    <a:pt x="176745" y="560476"/>
                  </a:lnTo>
                  <a:lnTo>
                    <a:pt x="179654" y="565124"/>
                  </a:lnTo>
                  <a:lnTo>
                    <a:pt x="181978" y="563384"/>
                  </a:lnTo>
                  <a:lnTo>
                    <a:pt x="187794" y="559892"/>
                  </a:lnTo>
                  <a:close/>
                </a:path>
                <a:path w="1141729" h="929640">
                  <a:moveTo>
                    <a:pt x="234886" y="710488"/>
                  </a:moveTo>
                  <a:lnTo>
                    <a:pt x="229654" y="717461"/>
                  </a:lnTo>
                  <a:lnTo>
                    <a:pt x="233718" y="716876"/>
                  </a:lnTo>
                  <a:lnTo>
                    <a:pt x="234886" y="710488"/>
                  </a:lnTo>
                  <a:close/>
                </a:path>
                <a:path w="1141729" h="929640">
                  <a:moveTo>
                    <a:pt x="241274" y="907580"/>
                  </a:moveTo>
                  <a:lnTo>
                    <a:pt x="240703" y="908748"/>
                  </a:lnTo>
                  <a:lnTo>
                    <a:pt x="240703" y="909320"/>
                  </a:lnTo>
                  <a:lnTo>
                    <a:pt x="241274" y="908748"/>
                  </a:lnTo>
                  <a:lnTo>
                    <a:pt x="241274" y="907580"/>
                  </a:lnTo>
                  <a:close/>
                </a:path>
                <a:path w="1141729" h="929640">
                  <a:moveTo>
                    <a:pt x="262216" y="922693"/>
                  </a:moveTo>
                  <a:lnTo>
                    <a:pt x="261632" y="920369"/>
                  </a:lnTo>
                  <a:lnTo>
                    <a:pt x="260464" y="918044"/>
                  </a:lnTo>
                  <a:lnTo>
                    <a:pt x="262216" y="922693"/>
                  </a:lnTo>
                  <a:close/>
                </a:path>
                <a:path w="1141729" h="929640">
                  <a:moveTo>
                    <a:pt x="264541" y="737222"/>
                  </a:moveTo>
                  <a:lnTo>
                    <a:pt x="263372" y="737222"/>
                  </a:lnTo>
                  <a:lnTo>
                    <a:pt x="262064" y="737666"/>
                  </a:lnTo>
                  <a:lnTo>
                    <a:pt x="261048" y="736650"/>
                  </a:lnTo>
                  <a:lnTo>
                    <a:pt x="259880" y="736066"/>
                  </a:lnTo>
                  <a:lnTo>
                    <a:pt x="257556" y="741299"/>
                  </a:lnTo>
                  <a:lnTo>
                    <a:pt x="259308" y="740130"/>
                  </a:lnTo>
                  <a:lnTo>
                    <a:pt x="260464" y="738390"/>
                  </a:lnTo>
                  <a:lnTo>
                    <a:pt x="261708" y="737984"/>
                  </a:lnTo>
                  <a:lnTo>
                    <a:pt x="262216" y="738974"/>
                  </a:lnTo>
                  <a:lnTo>
                    <a:pt x="263372" y="740714"/>
                  </a:lnTo>
                  <a:lnTo>
                    <a:pt x="264541" y="739559"/>
                  </a:lnTo>
                  <a:lnTo>
                    <a:pt x="264541" y="737222"/>
                  </a:lnTo>
                  <a:close/>
                </a:path>
                <a:path w="1141729" h="929640">
                  <a:moveTo>
                    <a:pt x="276161" y="925029"/>
                  </a:moveTo>
                  <a:lnTo>
                    <a:pt x="275005" y="927354"/>
                  </a:lnTo>
                  <a:lnTo>
                    <a:pt x="274421" y="929093"/>
                  </a:lnTo>
                  <a:lnTo>
                    <a:pt x="276161" y="925029"/>
                  </a:lnTo>
                  <a:close/>
                </a:path>
                <a:path w="1141729" h="929640">
                  <a:moveTo>
                    <a:pt x="438962" y="484314"/>
                  </a:moveTo>
                  <a:lnTo>
                    <a:pt x="430237" y="487222"/>
                  </a:lnTo>
                  <a:lnTo>
                    <a:pt x="434886" y="490131"/>
                  </a:lnTo>
                  <a:lnTo>
                    <a:pt x="438962" y="484314"/>
                  </a:lnTo>
                  <a:close/>
                </a:path>
                <a:path w="1141729" h="929640">
                  <a:moveTo>
                    <a:pt x="454075" y="534898"/>
                  </a:moveTo>
                  <a:lnTo>
                    <a:pt x="453491" y="533158"/>
                  </a:lnTo>
                  <a:lnTo>
                    <a:pt x="448259" y="536054"/>
                  </a:lnTo>
                  <a:lnTo>
                    <a:pt x="452920" y="536054"/>
                  </a:lnTo>
                  <a:lnTo>
                    <a:pt x="454075" y="536638"/>
                  </a:lnTo>
                  <a:lnTo>
                    <a:pt x="454075" y="534898"/>
                  </a:lnTo>
                  <a:close/>
                </a:path>
                <a:path w="1141729" h="929640">
                  <a:moveTo>
                    <a:pt x="457568" y="538391"/>
                  </a:moveTo>
                  <a:lnTo>
                    <a:pt x="456399" y="537222"/>
                  </a:lnTo>
                  <a:lnTo>
                    <a:pt x="454660" y="536638"/>
                  </a:lnTo>
                  <a:lnTo>
                    <a:pt x="454660" y="540715"/>
                  </a:lnTo>
                  <a:lnTo>
                    <a:pt x="456984" y="541286"/>
                  </a:lnTo>
                  <a:lnTo>
                    <a:pt x="457568" y="538391"/>
                  </a:lnTo>
                  <a:close/>
                </a:path>
                <a:path w="1141729" h="929640">
                  <a:moveTo>
                    <a:pt x="533730" y="608736"/>
                  </a:moveTo>
                  <a:lnTo>
                    <a:pt x="530237" y="608736"/>
                  </a:lnTo>
                  <a:lnTo>
                    <a:pt x="530821" y="609320"/>
                  </a:lnTo>
                  <a:lnTo>
                    <a:pt x="531406" y="609320"/>
                  </a:lnTo>
                  <a:lnTo>
                    <a:pt x="533730" y="608736"/>
                  </a:lnTo>
                  <a:close/>
                </a:path>
                <a:path w="1141729" h="929640">
                  <a:moveTo>
                    <a:pt x="599427" y="0"/>
                  </a:moveTo>
                  <a:lnTo>
                    <a:pt x="597687" y="0"/>
                  </a:lnTo>
                  <a:lnTo>
                    <a:pt x="596633" y="355"/>
                  </a:lnTo>
                  <a:lnTo>
                    <a:pt x="599427" y="0"/>
                  </a:lnTo>
                  <a:close/>
                </a:path>
                <a:path w="1141729" h="929640">
                  <a:moveTo>
                    <a:pt x="601751" y="583730"/>
                  </a:moveTo>
                  <a:lnTo>
                    <a:pt x="599427" y="585482"/>
                  </a:lnTo>
                  <a:lnTo>
                    <a:pt x="600595" y="586066"/>
                  </a:lnTo>
                  <a:lnTo>
                    <a:pt x="601751" y="583730"/>
                  </a:lnTo>
                  <a:close/>
                </a:path>
                <a:path w="1141729" h="929640">
                  <a:moveTo>
                    <a:pt x="601751" y="36626"/>
                  </a:moveTo>
                  <a:lnTo>
                    <a:pt x="601179" y="36626"/>
                  </a:lnTo>
                  <a:lnTo>
                    <a:pt x="600011" y="37211"/>
                  </a:lnTo>
                  <a:lnTo>
                    <a:pt x="599427" y="37795"/>
                  </a:lnTo>
                  <a:lnTo>
                    <a:pt x="600595" y="37795"/>
                  </a:lnTo>
                  <a:lnTo>
                    <a:pt x="601751" y="36626"/>
                  </a:lnTo>
                  <a:close/>
                </a:path>
                <a:path w="1141729" h="929640">
                  <a:moveTo>
                    <a:pt x="611644" y="664552"/>
                  </a:moveTo>
                  <a:lnTo>
                    <a:pt x="611060" y="663968"/>
                  </a:lnTo>
                  <a:lnTo>
                    <a:pt x="611060" y="664552"/>
                  </a:lnTo>
                  <a:lnTo>
                    <a:pt x="611644" y="665137"/>
                  </a:lnTo>
                  <a:lnTo>
                    <a:pt x="611644" y="664552"/>
                  </a:lnTo>
                  <a:close/>
                </a:path>
                <a:path w="1141729" h="929640">
                  <a:moveTo>
                    <a:pt x="618032" y="588962"/>
                  </a:moveTo>
                  <a:lnTo>
                    <a:pt x="615708" y="589546"/>
                  </a:lnTo>
                  <a:lnTo>
                    <a:pt x="616292" y="590130"/>
                  </a:lnTo>
                  <a:lnTo>
                    <a:pt x="616877" y="590130"/>
                  </a:lnTo>
                  <a:lnTo>
                    <a:pt x="618032" y="588962"/>
                  </a:lnTo>
                  <a:close/>
                </a:path>
                <a:path w="1141729" h="929640">
                  <a:moveTo>
                    <a:pt x="627341" y="669201"/>
                  </a:moveTo>
                  <a:lnTo>
                    <a:pt x="623265" y="664552"/>
                  </a:lnTo>
                  <a:lnTo>
                    <a:pt x="624433" y="668045"/>
                  </a:lnTo>
                  <a:lnTo>
                    <a:pt x="625589" y="670369"/>
                  </a:lnTo>
                  <a:lnTo>
                    <a:pt x="626757" y="672109"/>
                  </a:lnTo>
                  <a:lnTo>
                    <a:pt x="626757" y="671525"/>
                  </a:lnTo>
                  <a:lnTo>
                    <a:pt x="627341" y="670369"/>
                  </a:lnTo>
                  <a:lnTo>
                    <a:pt x="627341" y="669201"/>
                  </a:lnTo>
                  <a:close/>
                </a:path>
                <a:path w="1141729" h="929640">
                  <a:moveTo>
                    <a:pt x="644194" y="177914"/>
                  </a:moveTo>
                  <a:lnTo>
                    <a:pt x="643039" y="176745"/>
                  </a:lnTo>
                  <a:lnTo>
                    <a:pt x="641286" y="176161"/>
                  </a:lnTo>
                  <a:lnTo>
                    <a:pt x="641286" y="173837"/>
                  </a:lnTo>
                  <a:lnTo>
                    <a:pt x="635482" y="176161"/>
                  </a:lnTo>
                  <a:lnTo>
                    <a:pt x="639546" y="176161"/>
                  </a:lnTo>
                  <a:lnTo>
                    <a:pt x="641108" y="176695"/>
                  </a:lnTo>
                  <a:lnTo>
                    <a:pt x="640130" y="179654"/>
                  </a:lnTo>
                  <a:lnTo>
                    <a:pt x="642454" y="179654"/>
                  </a:lnTo>
                  <a:lnTo>
                    <a:pt x="644194" y="177914"/>
                  </a:lnTo>
                  <a:close/>
                </a:path>
                <a:path w="1141729" h="929640">
                  <a:moveTo>
                    <a:pt x="691870" y="234886"/>
                  </a:moveTo>
                  <a:lnTo>
                    <a:pt x="690714" y="234302"/>
                  </a:lnTo>
                  <a:lnTo>
                    <a:pt x="688962" y="234302"/>
                  </a:lnTo>
                  <a:lnTo>
                    <a:pt x="688962" y="234886"/>
                  </a:lnTo>
                  <a:lnTo>
                    <a:pt x="691870" y="234886"/>
                  </a:lnTo>
                  <a:close/>
                </a:path>
                <a:path w="1141729" h="929640">
                  <a:moveTo>
                    <a:pt x="742454" y="300012"/>
                  </a:moveTo>
                  <a:lnTo>
                    <a:pt x="741870" y="298259"/>
                  </a:lnTo>
                  <a:lnTo>
                    <a:pt x="740714" y="297103"/>
                  </a:lnTo>
                  <a:lnTo>
                    <a:pt x="741870" y="301752"/>
                  </a:lnTo>
                  <a:lnTo>
                    <a:pt x="742454" y="300012"/>
                  </a:lnTo>
                  <a:close/>
                </a:path>
                <a:path w="1141729" h="929640">
                  <a:moveTo>
                    <a:pt x="751179" y="311048"/>
                  </a:moveTo>
                  <a:lnTo>
                    <a:pt x="748855" y="313956"/>
                  </a:lnTo>
                  <a:lnTo>
                    <a:pt x="746531" y="317449"/>
                  </a:lnTo>
                  <a:lnTo>
                    <a:pt x="747102" y="316865"/>
                  </a:lnTo>
                  <a:lnTo>
                    <a:pt x="747687" y="316865"/>
                  </a:lnTo>
                  <a:lnTo>
                    <a:pt x="748855" y="316280"/>
                  </a:lnTo>
                  <a:lnTo>
                    <a:pt x="751179" y="311048"/>
                  </a:lnTo>
                  <a:close/>
                </a:path>
                <a:path w="1141729" h="929640">
                  <a:moveTo>
                    <a:pt x="788301" y="3987"/>
                  </a:moveTo>
                  <a:lnTo>
                    <a:pt x="784313" y="584"/>
                  </a:lnTo>
                  <a:lnTo>
                    <a:pt x="786638" y="5232"/>
                  </a:lnTo>
                  <a:lnTo>
                    <a:pt x="788301" y="3987"/>
                  </a:lnTo>
                  <a:close/>
                </a:path>
                <a:path w="1141729" h="929640">
                  <a:moveTo>
                    <a:pt x="795362" y="1739"/>
                  </a:moveTo>
                  <a:lnTo>
                    <a:pt x="792454" y="2324"/>
                  </a:lnTo>
                  <a:lnTo>
                    <a:pt x="788974" y="3492"/>
                  </a:lnTo>
                  <a:lnTo>
                    <a:pt x="788301" y="3987"/>
                  </a:lnTo>
                  <a:lnTo>
                    <a:pt x="795362" y="1739"/>
                  </a:lnTo>
                  <a:close/>
                </a:path>
                <a:path w="1141729" h="929640">
                  <a:moveTo>
                    <a:pt x="813968" y="226174"/>
                  </a:moveTo>
                  <a:lnTo>
                    <a:pt x="813384" y="225590"/>
                  </a:lnTo>
                  <a:lnTo>
                    <a:pt x="812812" y="225590"/>
                  </a:lnTo>
                  <a:lnTo>
                    <a:pt x="812228" y="225005"/>
                  </a:lnTo>
                  <a:lnTo>
                    <a:pt x="813384" y="226174"/>
                  </a:lnTo>
                  <a:lnTo>
                    <a:pt x="813968" y="226174"/>
                  </a:lnTo>
                  <a:close/>
                </a:path>
                <a:path w="1141729" h="929640">
                  <a:moveTo>
                    <a:pt x="814552" y="201752"/>
                  </a:moveTo>
                  <a:lnTo>
                    <a:pt x="812228" y="201168"/>
                  </a:lnTo>
                  <a:lnTo>
                    <a:pt x="811644" y="201752"/>
                  </a:lnTo>
                  <a:lnTo>
                    <a:pt x="814552" y="201752"/>
                  </a:lnTo>
                  <a:close/>
                </a:path>
                <a:path w="1141729" h="929640">
                  <a:moveTo>
                    <a:pt x="817460" y="211048"/>
                  </a:moveTo>
                  <a:lnTo>
                    <a:pt x="816292" y="209892"/>
                  </a:lnTo>
                  <a:lnTo>
                    <a:pt x="815708" y="210464"/>
                  </a:lnTo>
                  <a:lnTo>
                    <a:pt x="816292" y="211048"/>
                  </a:lnTo>
                  <a:lnTo>
                    <a:pt x="817460" y="211048"/>
                  </a:lnTo>
                  <a:close/>
                </a:path>
                <a:path w="1141729" h="929640">
                  <a:moveTo>
                    <a:pt x="1026185" y="190119"/>
                  </a:moveTo>
                  <a:lnTo>
                    <a:pt x="1025601" y="190119"/>
                  </a:lnTo>
                  <a:lnTo>
                    <a:pt x="1024445" y="189534"/>
                  </a:lnTo>
                  <a:lnTo>
                    <a:pt x="1025601" y="190703"/>
                  </a:lnTo>
                  <a:lnTo>
                    <a:pt x="1026185" y="190119"/>
                  </a:lnTo>
                  <a:close/>
                </a:path>
                <a:path w="1141729" h="929640">
                  <a:moveTo>
                    <a:pt x="1030249" y="198259"/>
                  </a:moveTo>
                  <a:lnTo>
                    <a:pt x="1027353" y="198259"/>
                  </a:lnTo>
                  <a:lnTo>
                    <a:pt x="1030249" y="198843"/>
                  </a:lnTo>
                  <a:lnTo>
                    <a:pt x="1030249" y="198259"/>
                  </a:lnTo>
                  <a:close/>
                </a:path>
                <a:path w="1141729" h="929640">
                  <a:moveTo>
                    <a:pt x="1141298" y="571525"/>
                  </a:moveTo>
                  <a:lnTo>
                    <a:pt x="1138402" y="571525"/>
                  </a:lnTo>
                  <a:lnTo>
                    <a:pt x="1137818" y="572693"/>
                  </a:lnTo>
                  <a:lnTo>
                    <a:pt x="1138402" y="575017"/>
                  </a:lnTo>
                  <a:lnTo>
                    <a:pt x="1139558" y="574433"/>
                  </a:lnTo>
                  <a:lnTo>
                    <a:pt x="1141298" y="573849"/>
                  </a:lnTo>
                  <a:lnTo>
                    <a:pt x="1141298" y="571525"/>
                  </a:lnTo>
                  <a:close/>
                </a:path>
              </a:pathLst>
            </a:custGeom>
            <a:solidFill>
              <a:srgbClr val="8AB6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082171" y="-432"/>
              <a:ext cx="2552065" cy="1020444"/>
            </a:xfrm>
            <a:custGeom>
              <a:avLst/>
              <a:gdLst/>
              <a:ahLst/>
              <a:cxnLst/>
              <a:rect l="l" t="t" r="r" b="b"/>
              <a:pathLst>
                <a:path w="2552065" h="1020444">
                  <a:moveTo>
                    <a:pt x="24155" y="119430"/>
                  </a:moveTo>
                  <a:lnTo>
                    <a:pt x="22402" y="119811"/>
                  </a:lnTo>
                  <a:lnTo>
                    <a:pt x="24155" y="119811"/>
                  </a:lnTo>
                  <a:lnTo>
                    <a:pt x="24155" y="119430"/>
                  </a:lnTo>
                  <a:close/>
                </a:path>
                <a:path w="2552065" h="1020444">
                  <a:moveTo>
                    <a:pt x="30543" y="105244"/>
                  </a:moveTo>
                  <a:lnTo>
                    <a:pt x="28803" y="104660"/>
                  </a:lnTo>
                  <a:lnTo>
                    <a:pt x="27063" y="104660"/>
                  </a:lnTo>
                  <a:lnTo>
                    <a:pt x="30543" y="105244"/>
                  </a:lnTo>
                  <a:close/>
                </a:path>
                <a:path w="2552065" h="1020444">
                  <a:moveTo>
                    <a:pt x="31711" y="213969"/>
                  </a:moveTo>
                  <a:lnTo>
                    <a:pt x="27635" y="213969"/>
                  </a:lnTo>
                  <a:lnTo>
                    <a:pt x="30543" y="214541"/>
                  </a:lnTo>
                  <a:lnTo>
                    <a:pt x="31711" y="213969"/>
                  </a:lnTo>
                  <a:close/>
                </a:path>
                <a:path w="2552065" h="1020444">
                  <a:moveTo>
                    <a:pt x="38100" y="176961"/>
                  </a:moveTo>
                  <a:lnTo>
                    <a:pt x="32867" y="176961"/>
                  </a:lnTo>
                  <a:lnTo>
                    <a:pt x="31127" y="178231"/>
                  </a:lnTo>
                  <a:lnTo>
                    <a:pt x="22987" y="178231"/>
                  </a:lnTo>
                  <a:lnTo>
                    <a:pt x="17170" y="179501"/>
                  </a:lnTo>
                  <a:lnTo>
                    <a:pt x="28803" y="179501"/>
                  </a:lnTo>
                  <a:lnTo>
                    <a:pt x="25895" y="180771"/>
                  </a:lnTo>
                  <a:lnTo>
                    <a:pt x="36360" y="178231"/>
                  </a:lnTo>
                  <a:lnTo>
                    <a:pt x="38100" y="176961"/>
                  </a:lnTo>
                  <a:close/>
                </a:path>
                <a:path w="2552065" h="1020444">
                  <a:moveTo>
                    <a:pt x="38100" y="127431"/>
                  </a:moveTo>
                  <a:lnTo>
                    <a:pt x="36360" y="128701"/>
                  </a:lnTo>
                  <a:lnTo>
                    <a:pt x="37528" y="128701"/>
                  </a:lnTo>
                  <a:lnTo>
                    <a:pt x="38100" y="127431"/>
                  </a:lnTo>
                  <a:close/>
                </a:path>
                <a:path w="2552065" h="1020444">
                  <a:moveTo>
                    <a:pt x="38938" y="146164"/>
                  </a:moveTo>
                  <a:lnTo>
                    <a:pt x="33451" y="147751"/>
                  </a:lnTo>
                  <a:lnTo>
                    <a:pt x="37528" y="150291"/>
                  </a:lnTo>
                  <a:lnTo>
                    <a:pt x="38938" y="146164"/>
                  </a:lnTo>
                  <a:close/>
                </a:path>
                <a:path w="2552065" h="1020444">
                  <a:moveTo>
                    <a:pt x="41008" y="159308"/>
                  </a:moveTo>
                  <a:lnTo>
                    <a:pt x="39852" y="159308"/>
                  </a:lnTo>
                  <a:lnTo>
                    <a:pt x="41008" y="159893"/>
                  </a:lnTo>
                  <a:lnTo>
                    <a:pt x="41008" y="159308"/>
                  </a:lnTo>
                  <a:close/>
                </a:path>
                <a:path w="2552065" h="1020444">
                  <a:moveTo>
                    <a:pt x="42176" y="145211"/>
                  </a:moveTo>
                  <a:lnTo>
                    <a:pt x="41287" y="144665"/>
                  </a:lnTo>
                  <a:lnTo>
                    <a:pt x="39268" y="145211"/>
                  </a:lnTo>
                  <a:lnTo>
                    <a:pt x="38938" y="146164"/>
                  </a:lnTo>
                  <a:lnTo>
                    <a:pt x="42176" y="145211"/>
                  </a:lnTo>
                  <a:close/>
                </a:path>
                <a:path w="2552065" h="1020444">
                  <a:moveTo>
                    <a:pt x="42760" y="151168"/>
                  </a:moveTo>
                  <a:lnTo>
                    <a:pt x="39268" y="151168"/>
                  </a:lnTo>
                  <a:lnTo>
                    <a:pt x="34620" y="151752"/>
                  </a:lnTo>
                  <a:lnTo>
                    <a:pt x="38100" y="151752"/>
                  </a:lnTo>
                  <a:lnTo>
                    <a:pt x="42176" y="152336"/>
                  </a:lnTo>
                  <a:lnTo>
                    <a:pt x="42176" y="151752"/>
                  </a:lnTo>
                  <a:lnTo>
                    <a:pt x="42760" y="151168"/>
                  </a:lnTo>
                  <a:close/>
                </a:path>
                <a:path w="2552065" h="1020444">
                  <a:moveTo>
                    <a:pt x="43916" y="148844"/>
                  </a:moveTo>
                  <a:lnTo>
                    <a:pt x="39268" y="149428"/>
                  </a:lnTo>
                  <a:lnTo>
                    <a:pt x="41008" y="150012"/>
                  </a:lnTo>
                  <a:lnTo>
                    <a:pt x="43332" y="150012"/>
                  </a:lnTo>
                  <a:lnTo>
                    <a:pt x="43332" y="149428"/>
                  </a:lnTo>
                  <a:lnTo>
                    <a:pt x="43916" y="149428"/>
                  </a:lnTo>
                  <a:lnTo>
                    <a:pt x="43916" y="148844"/>
                  </a:lnTo>
                  <a:close/>
                </a:path>
                <a:path w="2552065" h="1020444">
                  <a:moveTo>
                    <a:pt x="43916" y="95681"/>
                  </a:moveTo>
                  <a:lnTo>
                    <a:pt x="43332" y="95681"/>
                  </a:lnTo>
                  <a:lnTo>
                    <a:pt x="42786" y="95084"/>
                  </a:lnTo>
                  <a:lnTo>
                    <a:pt x="41897" y="96494"/>
                  </a:lnTo>
                  <a:lnTo>
                    <a:pt x="42646" y="96380"/>
                  </a:lnTo>
                  <a:lnTo>
                    <a:pt x="43916" y="95681"/>
                  </a:lnTo>
                  <a:close/>
                </a:path>
                <a:path w="2552065" h="1020444">
                  <a:moveTo>
                    <a:pt x="45656" y="90601"/>
                  </a:moveTo>
                  <a:lnTo>
                    <a:pt x="37528" y="93141"/>
                  </a:lnTo>
                  <a:lnTo>
                    <a:pt x="38100" y="93141"/>
                  </a:lnTo>
                  <a:lnTo>
                    <a:pt x="38684" y="94411"/>
                  </a:lnTo>
                  <a:lnTo>
                    <a:pt x="42176" y="94411"/>
                  </a:lnTo>
                  <a:lnTo>
                    <a:pt x="42786" y="95084"/>
                  </a:lnTo>
                  <a:lnTo>
                    <a:pt x="45656" y="90601"/>
                  </a:lnTo>
                  <a:close/>
                </a:path>
                <a:path w="2552065" h="1020444">
                  <a:moveTo>
                    <a:pt x="46240" y="162991"/>
                  </a:moveTo>
                  <a:lnTo>
                    <a:pt x="45085" y="161721"/>
                  </a:lnTo>
                  <a:lnTo>
                    <a:pt x="42760" y="161721"/>
                  </a:lnTo>
                  <a:lnTo>
                    <a:pt x="42760" y="162991"/>
                  </a:lnTo>
                  <a:lnTo>
                    <a:pt x="46240" y="162991"/>
                  </a:lnTo>
                  <a:close/>
                </a:path>
                <a:path w="2552065" h="1020444">
                  <a:moveTo>
                    <a:pt x="49733" y="240461"/>
                  </a:moveTo>
                  <a:lnTo>
                    <a:pt x="48564" y="240461"/>
                  </a:lnTo>
                  <a:lnTo>
                    <a:pt x="48501" y="240626"/>
                  </a:lnTo>
                  <a:lnTo>
                    <a:pt x="49733" y="240461"/>
                  </a:lnTo>
                  <a:close/>
                </a:path>
                <a:path w="2552065" h="1020444">
                  <a:moveTo>
                    <a:pt x="50317" y="251891"/>
                  </a:moveTo>
                  <a:lnTo>
                    <a:pt x="47409" y="253161"/>
                  </a:lnTo>
                  <a:lnTo>
                    <a:pt x="50317" y="253161"/>
                  </a:lnTo>
                  <a:lnTo>
                    <a:pt x="50317" y="251891"/>
                  </a:lnTo>
                  <a:close/>
                </a:path>
                <a:path w="2552065" h="1020444">
                  <a:moveTo>
                    <a:pt x="67932" y="276694"/>
                  </a:moveTo>
                  <a:lnTo>
                    <a:pt x="67233" y="276542"/>
                  </a:lnTo>
                  <a:lnTo>
                    <a:pt x="63106" y="277291"/>
                  </a:lnTo>
                  <a:lnTo>
                    <a:pt x="66014" y="277291"/>
                  </a:lnTo>
                  <a:lnTo>
                    <a:pt x="67932" y="276694"/>
                  </a:lnTo>
                  <a:close/>
                </a:path>
                <a:path w="2552065" h="1020444">
                  <a:moveTo>
                    <a:pt x="98996" y="350951"/>
                  </a:moveTo>
                  <a:lnTo>
                    <a:pt x="93332" y="350951"/>
                  </a:lnTo>
                  <a:lnTo>
                    <a:pt x="96431" y="352221"/>
                  </a:lnTo>
                  <a:lnTo>
                    <a:pt x="98996" y="350951"/>
                  </a:lnTo>
                  <a:close/>
                </a:path>
                <a:path w="2552065" h="1020444">
                  <a:moveTo>
                    <a:pt x="102273" y="349237"/>
                  </a:moveTo>
                  <a:lnTo>
                    <a:pt x="101549" y="349681"/>
                  </a:lnTo>
                  <a:lnTo>
                    <a:pt x="98996" y="350951"/>
                  </a:lnTo>
                  <a:lnTo>
                    <a:pt x="100901" y="350951"/>
                  </a:lnTo>
                  <a:lnTo>
                    <a:pt x="102273" y="349237"/>
                  </a:lnTo>
                  <a:close/>
                </a:path>
                <a:path w="2552065" h="1020444">
                  <a:moveTo>
                    <a:pt x="124739" y="372110"/>
                  </a:moveTo>
                  <a:lnTo>
                    <a:pt x="119507" y="369201"/>
                  </a:lnTo>
                  <a:lnTo>
                    <a:pt x="122986" y="373849"/>
                  </a:lnTo>
                  <a:lnTo>
                    <a:pt x="124739" y="372110"/>
                  </a:lnTo>
                  <a:close/>
                </a:path>
                <a:path w="2552065" h="1020444">
                  <a:moveTo>
                    <a:pt x="127546" y="369862"/>
                  </a:moveTo>
                  <a:lnTo>
                    <a:pt x="125310" y="371525"/>
                  </a:lnTo>
                  <a:lnTo>
                    <a:pt x="124739" y="372110"/>
                  </a:lnTo>
                  <a:lnTo>
                    <a:pt x="127546" y="369862"/>
                  </a:lnTo>
                  <a:close/>
                </a:path>
                <a:path w="2552065" h="1020444">
                  <a:moveTo>
                    <a:pt x="176009" y="28587"/>
                  </a:moveTo>
                  <a:lnTo>
                    <a:pt x="175133" y="27698"/>
                  </a:lnTo>
                  <a:lnTo>
                    <a:pt x="173570" y="29641"/>
                  </a:lnTo>
                  <a:lnTo>
                    <a:pt x="176009" y="28587"/>
                  </a:lnTo>
                  <a:close/>
                </a:path>
                <a:path w="2552065" h="1020444">
                  <a:moveTo>
                    <a:pt x="186004" y="12750"/>
                  </a:moveTo>
                  <a:lnTo>
                    <a:pt x="185204" y="11861"/>
                  </a:lnTo>
                  <a:lnTo>
                    <a:pt x="182880" y="9321"/>
                  </a:lnTo>
                  <a:lnTo>
                    <a:pt x="172986" y="11861"/>
                  </a:lnTo>
                  <a:lnTo>
                    <a:pt x="170662" y="14401"/>
                  </a:lnTo>
                  <a:lnTo>
                    <a:pt x="172986" y="13131"/>
                  </a:lnTo>
                  <a:lnTo>
                    <a:pt x="178803" y="11861"/>
                  </a:lnTo>
                  <a:lnTo>
                    <a:pt x="179971" y="11861"/>
                  </a:lnTo>
                  <a:lnTo>
                    <a:pt x="186004" y="12750"/>
                  </a:lnTo>
                  <a:close/>
                </a:path>
                <a:path w="2552065" h="1020444">
                  <a:moveTo>
                    <a:pt x="186944" y="9309"/>
                  </a:moveTo>
                  <a:lnTo>
                    <a:pt x="184035" y="9893"/>
                  </a:lnTo>
                  <a:lnTo>
                    <a:pt x="186944" y="11049"/>
                  </a:lnTo>
                  <a:lnTo>
                    <a:pt x="186944" y="9309"/>
                  </a:lnTo>
                  <a:close/>
                </a:path>
                <a:path w="2552065" h="1020444">
                  <a:moveTo>
                    <a:pt x="188683" y="13131"/>
                  </a:moveTo>
                  <a:lnTo>
                    <a:pt x="186004" y="12750"/>
                  </a:lnTo>
                  <a:lnTo>
                    <a:pt x="186918" y="13741"/>
                  </a:lnTo>
                  <a:lnTo>
                    <a:pt x="188683" y="13131"/>
                  </a:lnTo>
                  <a:close/>
                </a:path>
                <a:path w="2552065" h="1020444">
                  <a:moveTo>
                    <a:pt x="188683" y="11049"/>
                  </a:moveTo>
                  <a:lnTo>
                    <a:pt x="187528" y="10464"/>
                  </a:lnTo>
                  <a:lnTo>
                    <a:pt x="186944" y="11049"/>
                  </a:lnTo>
                  <a:lnTo>
                    <a:pt x="187528" y="11633"/>
                  </a:lnTo>
                  <a:lnTo>
                    <a:pt x="188683" y="11049"/>
                  </a:lnTo>
                  <a:close/>
                </a:path>
                <a:path w="2552065" h="1020444">
                  <a:moveTo>
                    <a:pt x="189852" y="11049"/>
                  </a:moveTo>
                  <a:lnTo>
                    <a:pt x="189268" y="11049"/>
                  </a:lnTo>
                  <a:lnTo>
                    <a:pt x="188683" y="11633"/>
                  </a:lnTo>
                  <a:lnTo>
                    <a:pt x="189852" y="11633"/>
                  </a:lnTo>
                  <a:lnTo>
                    <a:pt x="189852" y="11049"/>
                  </a:lnTo>
                  <a:close/>
                </a:path>
                <a:path w="2552065" h="1020444">
                  <a:moveTo>
                    <a:pt x="192760" y="22021"/>
                  </a:moveTo>
                  <a:lnTo>
                    <a:pt x="188683" y="20751"/>
                  </a:lnTo>
                  <a:lnTo>
                    <a:pt x="181127" y="19481"/>
                  </a:lnTo>
                  <a:lnTo>
                    <a:pt x="177063" y="18211"/>
                  </a:lnTo>
                  <a:lnTo>
                    <a:pt x="182880" y="15671"/>
                  </a:lnTo>
                  <a:lnTo>
                    <a:pt x="186944" y="16941"/>
                  </a:lnTo>
                  <a:lnTo>
                    <a:pt x="191020" y="16941"/>
                  </a:lnTo>
                  <a:lnTo>
                    <a:pt x="189268" y="15671"/>
                  </a:lnTo>
                  <a:lnTo>
                    <a:pt x="187528" y="14401"/>
                  </a:lnTo>
                  <a:lnTo>
                    <a:pt x="186918" y="13741"/>
                  </a:lnTo>
                  <a:lnTo>
                    <a:pt x="177647" y="16941"/>
                  </a:lnTo>
                  <a:lnTo>
                    <a:pt x="174155" y="18211"/>
                  </a:lnTo>
                  <a:lnTo>
                    <a:pt x="171246" y="16941"/>
                  </a:lnTo>
                  <a:lnTo>
                    <a:pt x="163576" y="22021"/>
                  </a:lnTo>
                  <a:lnTo>
                    <a:pt x="166522" y="24561"/>
                  </a:lnTo>
                  <a:lnTo>
                    <a:pt x="173291" y="25831"/>
                  </a:lnTo>
                  <a:lnTo>
                    <a:pt x="175133" y="27698"/>
                  </a:lnTo>
                  <a:lnTo>
                    <a:pt x="177647" y="24561"/>
                  </a:lnTo>
                  <a:lnTo>
                    <a:pt x="181711" y="23291"/>
                  </a:lnTo>
                  <a:lnTo>
                    <a:pt x="188112" y="22021"/>
                  </a:lnTo>
                  <a:lnTo>
                    <a:pt x="192760" y="22021"/>
                  </a:lnTo>
                  <a:close/>
                </a:path>
                <a:path w="2552065" h="1020444">
                  <a:moveTo>
                    <a:pt x="193535" y="465683"/>
                  </a:moveTo>
                  <a:lnTo>
                    <a:pt x="191592" y="467791"/>
                  </a:lnTo>
                  <a:lnTo>
                    <a:pt x="189268" y="469061"/>
                  </a:lnTo>
                  <a:lnTo>
                    <a:pt x="188683" y="474141"/>
                  </a:lnTo>
                  <a:lnTo>
                    <a:pt x="193535" y="465683"/>
                  </a:lnTo>
                  <a:close/>
                </a:path>
                <a:path w="2552065" h="1020444">
                  <a:moveTo>
                    <a:pt x="193624" y="32715"/>
                  </a:moveTo>
                  <a:lnTo>
                    <a:pt x="191020" y="33147"/>
                  </a:lnTo>
                  <a:lnTo>
                    <a:pt x="192760" y="33147"/>
                  </a:lnTo>
                  <a:lnTo>
                    <a:pt x="193624" y="32715"/>
                  </a:lnTo>
                  <a:close/>
                </a:path>
                <a:path w="2552065" h="1020444">
                  <a:moveTo>
                    <a:pt x="195084" y="463981"/>
                  </a:moveTo>
                  <a:lnTo>
                    <a:pt x="195021" y="463842"/>
                  </a:lnTo>
                  <a:lnTo>
                    <a:pt x="194500" y="463981"/>
                  </a:lnTo>
                  <a:lnTo>
                    <a:pt x="193535" y="465683"/>
                  </a:lnTo>
                  <a:lnTo>
                    <a:pt x="195084" y="463981"/>
                  </a:lnTo>
                  <a:close/>
                </a:path>
                <a:path w="2552065" h="1020444">
                  <a:moveTo>
                    <a:pt x="200901" y="33731"/>
                  </a:moveTo>
                  <a:lnTo>
                    <a:pt x="197993" y="31978"/>
                  </a:lnTo>
                  <a:lnTo>
                    <a:pt x="194500" y="32562"/>
                  </a:lnTo>
                  <a:lnTo>
                    <a:pt x="195884" y="33413"/>
                  </a:lnTo>
                  <a:lnTo>
                    <a:pt x="193776" y="35839"/>
                  </a:lnTo>
                  <a:lnTo>
                    <a:pt x="191884" y="38366"/>
                  </a:lnTo>
                  <a:lnTo>
                    <a:pt x="193916" y="39535"/>
                  </a:lnTo>
                  <a:lnTo>
                    <a:pt x="194500" y="37795"/>
                  </a:lnTo>
                  <a:lnTo>
                    <a:pt x="200901" y="33731"/>
                  </a:lnTo>
                  <a:close/>
                </a:path>
                <a:path w="2552065" h="1020444">
                  <a:moveTo>
                    <a:pt x="201485" y="103301"/>
                  </a:moveTo>
                  <a:lnTo>
                    <a:pt x="198374" y="104571"/>
                  </a:lnTo>
                  <a:lnTo>
                    <a:pt x="200469" y="104571"/>
                  </a:lnTo>
                  <a:lnTo>
                    <a:pt x="201485" y="103301"/>
                  </a:lnTo>
                  <a:close/>
                </a:path>
                <a:path w="2552065" h="1020444">
                  <a:moveTo>
                    <a:pt x="205549" y="105841"/>
                  </a:moveTo>
                  <a:lnTo>
                    <a:pt x="201777" y="104571"/>
                  </a:lnTo>
                  <a:lnTo>
                    <a:pt x="200469" y="104571"/>
                  </a:lnTo>
                  <a:lnTo>
                    <a:pt x="197408" y="108381"/>
                  </a:lnTo>
                  <a:lnTo>
                    <a:pt x="205549" y="105841"/>
                  </a:lnTo>
                  <a:close/>
                </a:path>
                <a:path w="2552065" h="1020444">
                  <a:moveTo>
                    <a:pt x="208813" y="62890"/>
                  </a:moveTo>
                  <a:lnTo>
                    <a:pt x="204965" y="63931"/>
                  </a:lnTo>
                  <a:lnTo>
                    <a:pt x="206603" y="64439"/>
                  </a:lnTo>
                  <a:lnTo>
                    <a:pt x="208457" y="63931"/>
                  </a:lnTo>
                  <a:lnTo>
                    <a:pt x="208813" y="62890"/>
                  </a:lnTo>
                  <a:close/>
                </a:path>
                <a:path w="2552065" h="1020444">
                  <a:moveTo>
                    <a:pt x="214274" y="61391"/>
                  </a:moveTo>
                  <a:lnTo>
                    <a:pt x="210197" y="58851"/>
                  </a:lnTo>
                  <a:lnTo>
                    <a:pt x="208813" y="62890"/>
                  </a:lnTo>
                  <a:lnTo>
                    <a:pt x="214274" y="61391"/>
                  </a:lnTo>
                  <a:close/>
                </a:path>
                <a:path w="2552065" h="1020444">
                  <a:moveTo>
                    <a:pt x="247408" y="171881"/>
                  </a:moveTo>
                  <a:lnTo>
                    <a:pt x="238112" y="169341"/>
                  </a:lnTo>
                  <a:lnTo>
                    <a:pt x="231127" y="165531"/>
                  </a:lnTo>
                  <a:lnTo>
                    <a:pt x="228803" y="164261"/>
                  </a:lnTo>
                  <a:lnTo>
                    <a:pt x="234035" y="162991"/>
                  </a:lnTo>
                  <a:lnTo>
                    <a:pt x="236943" y="159181"/>
                  </a:lnTo>
                  <a:lnTo>
                    <a:pt x="233464" y="154101"/>
                  </a:lnTo>
                  <a:lnTo>
                    <a:pt x="233654" y="152831"/>
                  </a:lnTo>
                  <a:lnTo>
                    <a:pt x="233845" y="151561"/>
                  </a:lnTo>
                  <a:lnTo>
                    <a:pt x="234035" y="150291"/>
                  </a:lnTo>
                  <a:lnTo>
                    <a:pt x="228803" y="151561"/>
                  </a:lnTo>
                  <a:lnTo>
                    <a:pt x="228803" y="149021"/>
                  </a:lnTo>
                  <a:lnTo>
                    <a:pt x="222415" y="152831"/>
                  </a:lnTo>
                  <a:lnTo>
                    <a:pt x="228219" y="146481"/>
                  </a:lnTo>
                  <a:lnTo>
                    <a:pt x="228536" y="145211"/>
                  </a:lnTo>
                  <a:lnTo>
                    <a:pt x="229171" y="142671"/>
                  </a:lnTo>
                  <a:lnTo>
                    <a:pt x="227558" y="140131"/>
                  </a:lnTo>
                  <a:lnTo>
                    <a:pt x="226745" y="138861"/>
                  </a:lnTo>
                  <a:lnTo>
                    <a:pt x="218109" y="133781"/>
                  </a:lnTo>
                  <a:lnTo>
                    <a:pt x="215074" y="131241"/>
                  </a:lnTo>
                  <a:lnTo>
                    <a:pt x="214972" y="127431"/>
                  </a:lnTo>
                  <a:lnTo>
                    <a:pt x="218376" y="123621"/>
                  </a:lnTo>
                  <a:lnTo>
                    <a:pt x="219506" y="122351"/>
                  </a:lnTo>
                  <a:lnTo>
                    <a:pt x="220091" y="123621"/>
                  </a:lnTo>
                  <a:lnTo>
                    <a:pt x="224739" y="123621"/>
                  </a:lnTo>
                  <a:lnTo>
                    <a:pt x="224155" y="122351"/>
                  </a:lnTo>
                  <a:lnTo>
                    <a:pt x="219621" y="118541"/>
                  </a:lnTo>
                  <a:lnTo>
                    <a:pt x="216598" y="116001"/>
                  </a:lnTo>
                  <a:lnTo>
                    <a:pt x="208457" y="119811"/>
                  </a:lnTo>
                  <a:lnTo>
                    <a:pt x="211950" y="118541"/>
                  </a:lnTo>
                  <a:lnTo>
                    <a:pt x="207289" y="122618"/>
                  </a:lnTo>
                  <a:lnTo>
                    <a:pt x="207289" y="141401"/>
                  </a:lnTo>
                  <a:lnTo>
                    <a:pt x="205549" y="142671"/>
                  </a:lnTo>
                  <a:lnTo>
                    <a:pt x="202057" y="143941"/>
                  </a:lnTo>
                  <a:lnTo>
                    <a:pt x="199161" y="145211"/>
                  </a:lnTo>
                  <a:lnTo>
                    <a:pt x="197993" y="142671"/>
                  </a:lnTo>
                  <a:lnTo>
                    <a:pt x="204965" y="140131"/>
                  </a:lnTo>
                  <a:lnTo>
                    <a:pt x="207289" y="141401"/>
                  </a:lnTo>
                  <a:lnTo>
                    <a:pt x="207289" y="122618"/>
                  </a:lnTo>
                  <a:lnTo>
                    <a:pt x="206133" y="123621"/>
                  </a:lnTo>
                  <a:lnTo>
                    <a:pt x="202641" y="123621"/>
                  </a:lnTo>
                  <a:lnTo>
                    <a:pt x="196253" y="123621"/>
                  </a:lnTo>
                  <a:lnTo>
                    <a:pt x="195668" y="121081"/>
                  </a:lnTo>
                  <a:lnTo>
                    <a:pt x="202641" y="123621"/>
                  </a:lnTo>
                  <a:lnTo>
                    <a:pt x="205206" y="121081"/>
                  </a:lnTo>
                  <a:lnTo>
                    <a:pt x="209042" y="117271"/>
                  </a:lnTo>
                  <a:lnTo>
                    <a:pt x="210400" y="116001"/>
                  </a:lnTo>
                  <a:lnTo>
                    <a:pt x="213106" y="113461"/>
                  </a:lnTo>
                  <a:lnTo>
                    <a:pt x="210781" y="114731"/>
                  </a:lnTo>
                  <a:lnTo>
                    <a:pt x="207873" y="114731"/>
                  </a:lnTo>
                  <a:lnTo>
                    <a:pt x="204965" y="116001"/>
                  </a:lnTo>
                  <a:lnTo>
                    <a:pt x="208102" y="113461"/>
                  </a:lnTo>
                  <a:lnTo>
                    <a:pt x="202565" y="114731"/>
                  </a:lnTo>
                  <a:lnTo>
                    <a:pt x="196062" y="116001"/>
                  </a:lnTo>
                  <a:lnTo>
                    <a:pt x="196189" y="113461"/>
                  </a:lnTo>
                  <a:lnTo>
                    <a:pt x="196253" y="112191"/>
                  </a:lnTo>
                  <a:lnTo>
                    <a:pt x="200901" y="112191"/>
                  </a:lnTo>
                  <a:lnTo>
                    <a:pt x="197993" y="110921"/>
                  </a:lnTo>
                  <a:lnTo>
                    <a:pt x="191592" y="110921"/>
                  </a:lnTo>
                  <a:lnTo>
                    <a:pt x="192176" y="107111"/>
                  </a:lnTo>
                  <a:lnTo>
                    <a:pt x="198374" y="104571"/>
                  </a:lnTo>
                  <a:lnTo>
                    <a:pt x="195808" y="104571"/>
                  </a:lnTo>
                  <a:lnTo>
                    <a:pt x="191820" y="103301"/>
                  </a:lnTo>
                  <a:lnTo>
                    <a:pt x="193929" y="99491"/>
                  </a:lnTo>
                  <a:lnTo>
                    <a:pt x="196824" y="100761"/>
                  </a:lnTo>
                  <a:lnTo>
                    <a:pt x="197993" y="102031"/>
                  </a:lnTo>
                  <a:lnTo>
                    <a:pt x="200901" y="103301"/>
                  </a:lnTo>
                  <a:lnTo>
                    <a:pt x="210781" y="95681"/>
                  </a:lnTo>
                  <a:lnTo>
                    <a:pt x="207873" y="96951"/>
                  </a:lnTo>
                  <a:lnTo>
                    <a:pt x="209042" y="93141"/>
                  </a:lnTo>
                  <a:lnTo>
                    <a:pt x="209042" y="94411"/>
                  </a:lnTo>
                  <a:lnTo>
                    <a:pt x="209626" y="93141"/>
                  </a:lnTo>
                  <a:lnTo>
                    <a:pt x="210781" y="90601"/>
                  </a:lnTo>
                  <a:lnTo>
                    <a:pt x="212521" y="86791"/>
                  </a:lnTo>
                  <a:lnTo>
                    <a:pt x="210197" y="89331"/>
                  </a:lnTo>
                  <a:lnTo>
                    <a:pt x="197789" y="90601"/>
                  </a:lnTo>
                  <a:lnTo>
                    <a:pt x="194576" y="88061"/>
                  </a:lnTo>
                  <a:lnTo>
                    <a:pt x="192786" y="84251"/>
                  </a:lnTo>
                  <a:lnTo>
                    <a:pt x="184619" y="82981"/>
                  </a:lnTo>
                  <a:lnTo>
                    <a:pt x="193598" y="82981"/>
                  </a:lnTo>
                  <a:lnTo>
                    <a:pt x="197192" y="81711"/>
                  </a:lnTo>
                  <a:lnTo>
                    <a:pt x="199580" y="80441"/>
                  </a:lnTo>
                  <a:lnTo>
                    <a:pt x="204965" y="77901"/>
                  </a:lnTo>
                  <a:lnTo>
                    <a:pt x="206273" y="76631"/>
                  </a:lnTo>
                  <a:lnTo>
                    <a:pt x="210197" y="72821"/>
                  </a:lnTo>
                  <a:lnTo>
                    <a:pt x="213690" y="71551"/>
                  </a:lnTo>
                  <a:lnTo>
                    <a:pt x="210210" y="71551"/>
                  </a:lnTo>
                  <a:lnTo>
                    <a:pt x="211150" y="69011"/>
                  </a:lnTo>
                  <a:lnTo>
                    <a:pt x="211315" y="66471"/>
                  </a:lnTo>
                  <a:lnTo>
                    <a:pt x="205549" y="66471"/>
                  </a:lnTo>
                  <a:lnTo>
                    <a:pt x="209042" y="65201"/>
                  </a:lnTo>
                  <a:lnTo>
                    <a:pt x="206603" y="64439"/>
                  </a:lnTo>
                  <a:lnTo>
                    <a:pt x="203809" y="65201"/>
                  </a:lnTo>
                  <a:lnTo>
                    <a:pt x="199593" y="61391"/>
                  </a:lnTo>
                  <a:lnTo>
                    <a:pt x="201917" y="56311"/>
                  </a:lnTo>
                  <a:lnTo>
                    <a:pt x="202412" y="53771"/>
                  </a:lnTo>
                  <a:lnTo>
                    <a:pt x="203149" y="49961"/>
                  </a:lnTo>
                  <a:lnTo>
                    <a:pt x="195668" y="47421"/>
                  </a:lnTo>
                  <a:lnTo>
                    <a:pt x="189204" y="44881"/>
                  </a:lnTo>
                  <a:lnTo>
                    <a:pt x="183451" y="43827"/>
                  </a:lnTo>
                  <a:lnTo>
                    <a:pt x="183451" y="113461"/>
                  </a:lnTo>
                  <a:lnTo>
                    <a:pt x="183451" y="126161"/>
                  </a:lnTo>
                  <a:lnTo>
                    <a:pt x="177063" y="122351"/>
                  </a:lnTo>
                  <a:lnTo>
                    <a:pt x="177063" y="116001"/>
                  </a:lnTo>
                  <a:lnTo>
                    <a:pt x="180263" y="114731"/>
                  </a:lnTo>
                  <a:lnTo>
                    <a:pt x="183451" y="113461"/>
                  </a:lnTo>
                  <a:lnTo>
                    <a:pt x="183451" y="43827"/>
                  </a:lnTo>
                  <a:lnTo>
                    <a:pt x="182295" y="43611"/>
                  </a:lnTo>
                  <a:lnTo>
                    <a:pt x="178219" y="43611"/>
                  </a:lnTo>
                  <a:lnTo>
                    <a:pt x="178219" y="56311"/>
                  </a:lnTo>
                  <a:lnTo>
                    <a:pt x="170078" y="61391"/>
                  </a:lnTo>
                  <a:lnTo>
                    <a:pt x="169506" y="60121"/>
                  </a:lnTo>
                  <a:lnTo>
                    <a:pt x="169506" y="58851"/>
                  </a:lnTo>
                  <a:lnTo>
                    <a:pt x="168922" y="57581"/>
                  </a:lnTo>
                  <a:lnTo>
                    <a:pt x="171246" y="56311"/>
                  </a:lnTo>
                  <a:lnTo>
                    <a:pt x="178219" y="56311"/>
                  </a:lnTo>
                  <a:lnTo>
                    <a:pt x="178219" y="43611"/>
                  </a:lnTo>
                  <a:lnTo>
                    <a:pt x="175387" y="43611"/>
                  </a:lnTo>
                  <a:lnTo>
                    <a:pt x="168922" y="42341"/>
                  </a:lnTo>
                  <a:lnTo>
                    <a:pt x="168922" y="41071"/>
                  </a:lnTo>
                  <a:lnTo>
                    <a:pt x="168338" y="41071"/>
                  </a:lnTo>
                  <a:lnTo>
                    <a:pt x="168338" y="39801"/>
                  </a:lnTo>
                  <a:lnTo>
                    <a:pt x="173570" y="37261"/>
                  </a:lnTo>
                  <a:lnTo>
                    <a:pt x="179971" y="38531"/>
                  </a:lnTo>
                  <a:lnTo>
                    <a:pt x="184035" y="34721"/>
                  </a:lnTo>
                  <a:lnTo>
                    <a:pt x="183451" y="33451"/>
                  </a:lnTo>
                  <a:lnTo>
                    <a:pt x="182880" y="32181"/>
                  </a:lnTo>
                  <a:lnTo>
                    <a:pt x="180263" y="30911"/>
                  </a:lnTo>
                  <a:lnTo>
                    <a:pt x="177647" y="29641"/>
                  </a:lnTo>
                  <a:lnTo>
                    <a:pt x="181127" y="29641"/>
                  </a:lnTo>
                  <a:lnTo>
                    <a:pt x="183451" y="28371"/>
                  </a:lnTo>
                  <a:lnTo>
                    <a:pt x="186944" y="27101"/>
                  </a:lnTo>
                  <a:lnTo>
                    <a:pt x="185204" y="24561"/>
                  </a:lnTo>
                  <a:lnTo>
                    <a:pt x="176009" y="28587"/>
                  </a:lnTo>
                  <a:lnTo>
                    <a:pt x="177063" y="29641"/>
                  </a:lnTo>
                  <a:lnTo>
                    <a:pt x="172415" y="30111"/>
                  </a:lnTo>
                  <a:lnTo>
                    <a:pt x="172415" y="34721"/>
                  </a:lnTo>
                  <a:lnTo>
                    <a:pt x="166598" y="37261"/>
                  </a:lnTo>
                  <a:lnTo>
                    <a:pt x="163106" y="37261"/>
                  </a:lnTo>
                  <a:lnTo>
                    <a:pt x="162521" y="35991"/>
                  </a:lnTo>
                  <a:lnTo>
                    <a:pt x="162521" y="34721"/>
                  </a:lnTo>
                  <a:lnTo>
                    <a:pt x="161950" y="33451"/>
                  </a:lnTo>
                  <a:lnTo>
                    <a:pt x="172415" y="34721"/>
                  </a:lnTo>
                  <a:lnTo>
                    <a:pt x="172415" y="30111"/>
                  </a:lnTo>
                  <a:lnTo>
                    <a:pt x="164274" y="30911"/>
                  </a:lnTo>
                  <a:lnTo>
                    <a:pt x="163893" y="29641"/>
                  </a:lnTo>
                  <a:lnTo>
                    <a:pt x="163156" y="27101"/>
                  </a:lnTo>
                  <a:lnTo>
                    <a:pt x="162407" y="24561"/>
                  </a:lnTo>
                  <a:lnTo>
                    <a:pt x="159105" y="13131"/>
                  </a:lnTo>
                  <a:lnTo>
                    <a:pt x="158699" y="11684"/>
                  </a:lnTo>
                  <a:lnTo>
                    <a:pt x="162877" y="11811"/>
                  </a:lnTo>
                  <a:lnTo>
                    <a:pt x="169722" y="11264"/>
                  </a:lnTo>
                  <a:lnTo>
                    <a:pt x="177330" y="9753"/>
                  </a:lnTo>
                  <a:lnTo>
                    <a:pt x="185204" y="6985"/>
                  </a:lnTo>
                  <a:lnTo>
                    <a:pt x="178981" y="7734"/>
                  </a:lnTo>
                  <a:lnTo>
                    <a:pt x="175539" y="7785"/>
                  </a:lnTo>
                  <a:lnTo>
                    <a:pt x="171551" y="7721"/>
                  </a:lnTo>
                  <a:lnTo>
                    <a:pt x="165430" y="8051"/>
                  </a:lnTo>
                  <a:lnTo>
                    <a:pt x="165430" y="9309"/>
                  </a:lnTo>
                  <a:lnTo>
                    <a:pt x="163106" y="10464"/>
                  </a:lnTo>
                  <a:lnTo>
                    <a:pt x="159613" y="11049"/>
                  </a:lnTo>
                  <a:lnTo>
                    <a:pt x="158597" y="11315"/>
                  </a:lnTo>
                  <a:lnTo>
                    <a:pt x="157911" y="8813"/>
                  </a:lnTo>
                  <a:lnTo>
                    <a:pt x="165430" y="9309"/>
                  </a:lnTo>
                  <a:lnTo>
                    <a:pt x="165430" y="8051"/>
                  </a:lnTo>
                  <a:lnTo>
                    <a:pt x="163690" y="8140"/>
                  </a:lnTo>
                  <a:lnTo>
                    <a:pt x="161950" y="6985"/>
                  </a:lnTo>
                  <a:lnTo>
                    <a:pt x="166598" y="4076"/>
                  </a:lnTo>
                  <a:lnTo>
                    <a:pt x="171246" y="3492"/>
                  </a:lnTo>
                  <a:lnTo>
                    <a:pt x="167754" y="3492"/>
                  </a:lnTo>
                  <a:lnTo>
                    <a:pt x="172986" y="0"/>
                  </a:lnTo>
                  <a:lnTo>
                    <a:pt x="165430" y="1168"/>
                  </a:lnTo>
                  <a:lnTo>
                    <a:pt x="157048" y="5651"/>
                  </a:lnTo>
                  <a:lnTo>
                    <a:pt x="156667" y="4241"/>
                  </a:lnTo>
                  <a:lnTo>
                    <a:pt x="155651" y="431"/>
                  </a:lnTo>
                  <a:lnTo>
                    <a:pt x="147993" y="431"/>
                  </a:lnTo>
                  <a:lnTo>
                    <a:pt x="144500" y="6781"/>
                  </a:lnTo>
                  <a:lnTo>
                    <a:pt x="142760" y="7327"/>
                  </a:lnTo>
                  <a:lnTo>
                    <a:pt x="142760" y="37261"/>
                  </a:lnTo>
                  <a:lnTo>
                    <a:pt x="142760" y="42341"/>
                  </a:lnTo>
                  <a:lnTo>
                    <a:pt x="139268" y="42341"/>
                  </a:lnTo>
                  <a:lnTo>
                    <a:pt x="140436" y="49961"/>
                  </a:lnTo>
                  <a:lnTo>
                    <a:pt x="132207" y="47421"/>
                  </a:lnTo>
                  <a:lnTo>
                    <a:pt x="129603" y="42341"/>
                  </a:lnTo>
                  <a:lnTo>
                    <a:pt x="130454" y="41071"/>
                  </a:lnTo>
                  <a:lnTo>
                    <a:pt x="131292" y="39801"/>
                  </a:lnTo>
                  <a:lnTo>
                    <a:pt x="132994" y="37261"/>
                  </a:lnTo>
                  <a:lnTo>
                    <a:pt x="142760" y="37261"/>
                  </a:lnTo>
                  <a:lnTo>
                    <a:pt x="142760" y="7327"/>
                  </a:lnTo>
                  <a:lnTo>
                    <a:pt x="140436" y="8051"/>
                  </a:lnTo>
                  <a:lnTo>
                    <a:pt x="139268" y="5511"/>
                  </a:lnTo>
                  <a:lnTo>
                    <a:pt x="136359" y="4241"/>
                  </a:lnTo>
                  <a:lnTo>
                    <a:pt x="135775" y="431"/>
                  </a:lnTo>
                  <a:lnTo>
                    <a:pt x="122262" y="431"/>
                  </a:lnTo>
                  <a:lnTo>
                    <a:pt x="120078" y="4241"/>
                  </a:lnTo>
                  <a:lnTo>
                    <a:pt x="120078" y="10591"/>
                  </a:lnTo>
                  <a:lnTo>
                    <a:pt x="124739" y="11861"/>
                  </a:lnTo>
                  <a:lnTo>
                    <a:pt x="128219" y="14401"/>
                  </a:lnTo>
                  <a:lnTo>
                    <a:pt x="125310" y="16941"/>
                  </a:lnTo>
                  <a:lnTo>
                    <a:pt x="121246" y="19481"/>
                  </a:lnTo>
                  <a:lnTo>
                    <a:pt x="120078" y="24561"/>
                  </a:lnTo>
                  <a:lnTo>
                    <a:pt x="116014" y="23291"/>
                  </a:lnTo>
                  <a:lnTo>
                    <a:pt x="116014" y="24561"/>
                  </a:lnTo>
                  <a:lnTo>
                    <a:pt x="112661" y="27101"/>
                  </a:lnTo>
                  <a:lnTo>
                    <a:pt x="110566" y="24561"/>
                  </a:lnTo>
                  <a:lnTo>
                    <a:pt x="111188" y="23291"/>
                  </a:lnTo>
                  <a:lnTo>
                    <a:pt x="116014" y="24561"/>
                  </a:lnTo>
                  <a:lnTo>
                    <a:pt x="116014" y="23291"/>
                  </a:lnTo>
                  <a:lnTo>
                    <a:pt x="116395" y="20751"/>
                  </a:lnTo>
                  <a:lnTo>
                    <a:pt x="116598" y="19481"/>
                  </a:lnTo>
                  <a:lnTo>
                    <a:pt x="109613" y="20751"/>
                  </a:lnTo>
                  <a:lnTo>
                    <a:pt x="109855" y="13741"/>
                  </a:lnTo>
                  <a:lnTo>
                    <a:pt x="109982" y="12750"/>
                  </a:lnTo>
                  <a:lnTo>
                    <a:pt x="111721" y="5511"/>
                  </a:lnTo>
                  <a:lnTo>
                    <a:pt x="113855" y="431"/>
                  </a:lnTo>
                  <a:lnTo>
                    <a:pt x="93243" y="431"/>
                  </a:lnTo>
                  <a:lnTo>
                    <a:pt x="91884" y="2971"/>
                  </a:lnTo>
                  <a:lnTo>
                    <a:pt x="90449" y="11861"/>
                  </a:lnTo>
                  <a:lnTo>
                    <a:pt x="93916" y="22021"/>
                  </a:lnTo>
                  <a:lnTo>
                    <a:pt x="84620" y="23291"/>
                  </a:lnTo>
                  <a:lnTo>
                    <a:pt x="77063" y="22021"/>
                  </a:lnTo>
                  <a:lnTo>
                    <a:pt x="75311" y="14401"/>
                  </a:lnTo>
                  <a:lnTo>
                    <a:pt x="75311" y="34721"/>
                  </a:lnTo>
                  <a:lnTo>
                    <a:pt x="70332" y="39801"/>
                  </a:lnTo>
                  <a:lnTo>
                    <a:pt x="69494" y="39319"/>
                  </a:lnTo>
                  <a:lnTo>
                    <a:pt x="69494" y="53771"/>
                  </a:lnTo>
                  <a:lnTo>
                    <a:pt x="66941" y="52501"/>
                  </a:lnTo>
                  <a:lnTo>
                    <a:pt x="64389" y="51231"/>
                  </a:lnTo>
                  <a:lnTo>
                    <a:pt x="57797" y="49961"/>
                  </a:lnTo>
                  <a:lnTo>
                    <a:pt x="52412" y="47421"/>
                  </a:lnTo>
                  <a:lnTo>
                    <a:pt x="50901" y="41071"/>
                  </a:lnTo>
                  <a:lnTo>
                    <a:pt x="54381" y="43611"/>
                  </a:lnTo>
                  <a:lnTo>
                    <a:pt x="54965" y="41071"/>
                  </a:lnTo>
                  <a:lnTo>
                    <a:pt x="58547" y="46151"/>
                  </a:lnTo>
                  <a:lnTo>
                    <a:pt x="63106" y="46151"/>
                  </a:lnTo>
                  <a:lnTo>
                    <a:pt x="67233" y="47421"/>
                  </a:lnTo>
                  <a:lnTo>
                    <a:pt x="69494" y="53771"/>
                  </a:lnTo>
                  <a:lnTo>
                    <a:pt x="69494" y="39319"/>
                  </a:lnTo>
                  <a:lnTo>
                    <a:pt x="65938" y="37261"/>
                  </a:lnTo>
                  <a:lnTo>
                    <a:pt x="66243" y="33451"/>
                  </a:lnTo>
                  <a:lnTo>
                    <a:pt x="75311" y="34721"/>
                  </a:lnTo>
                  <a:lnTo>
                    <a:pt x="75311" y="14401"/>
                  </a:lnTo>
                  <a:lnTo>
                    <a:pt x="70078" y="13131"/>
                  </a:lnTo>
                  <a:lnTo>
                    <a:pt x="71247" y="18211"/>
                  </a:lnTo>
                  <a:lnTo>
                    <a:pt x="68922" y="20751"/>
                  </a:lnTo>
                  <a:lnTo>
                    <a:pt x="65278" y="9321"/>
                  </a:lnTo>
                  <a:lnTo>
                    <a:pt x="65417" y="8051"/>
                  </a:lnTo>
                  <a:lnTo>
                    <a:pt x="66306" y="431"/>
                  </a:lnTo>
                  <a:lnTo>
                    <a:pt x="59029" y="431"/>
                  </a:lnTo>
                  <a:lnTo>
                    <a:pt x="59029" y="29641"/>
                  </a:lnTo>
                  <a:lnTo>
                    <a:pt x="50901" y="27101"/>
                  </a:lnTo>
                  <a:lnTo>
                    <a:pt x="50901" y="20751"/>
                  </a:lnTo>
                  <a:lnTo>
                    <a:pt x="59029" y="29641"/>
                  </a:lnTo>
                  <a:lnTo>
                    <a:pt x="59029" y="431"/>
                  </a:lnTo>
                  <a:lnTo>
                    <a:pt x="57289" y="431"/>
                  </a:lnTo>
                  <a:lnTo>
                    <a:pt x="57289" y="6781"/>
                  </a:lnTo>
                  <a:lnTo>
                    <a:pt x="48564" y="8051"/>
                  </a:lnTo>
                  <a:lnTo>
                    <a:pt x="46824" y="1701"/>
                  </a:lnTo>
                  <a:lnTo>
                    <a:pt x="46824" y="82981"/>
                  </a:lnTo>
                  <a:lnTo>
                    <a:pt x="46824" y="84251"/>
                  </a:lnTo>
                  <a:lnTo>
                    <a:pt x="45085" y="84251"/>
                  </a:lnTo>
                  <a:lnTo>
                    <a:pt x="46824" y="82981"/>
                  </a:lnTo>
                  <a:lnTo>
                    <a:pt x="46824" y="1701"/>
                  </a:lnTo>
                  <a:lnTo>
                    <a:pt x="46824" y="431"/>
                  </a:lnTo>
                  <a:lnTo>
                    <a:pt x="42176" y="431"/>
                  </a:lnTo>
                  <a:lnTo>
                    <a:pt x="42176" y="56311"/>
                  </a:lnTo>
                  <a:lnTo>
                    <a:pt x="34620" y="56311"/>
                  </a:lnTo>
                  <a:lnTo>
                    <a:pt x="32296" y="55041"/>
                  </a:lnTo>
                  <a:lnTo>
                    <a:pt x="34620" y="53771"/>
                  </a:lnTo>
                  <a:lnTo>
                    <a:pt x="38100" y="52501"/>
                  </a:lnTo>
                  <a:lnTo>
                    <a:pt x="41008" y="52501"/>
                  </a:lnTo>
                  <a:lnTo>
                    <a:pt x="41592" y="53771"/>
                  </a:lnTo>
                  <a:lnTo>
                    <a:pt x="41592" y="55041"/>
                  </a:lnTo>
                  <a:lnTo>
                    <a:pt x="42176" y="56311"/>
                  </a:lnTo>
                  <a:lnTo>
                    <a:pt x="42176" y="431"/>
                  </a:lnTo>
                  <a:lnTo>
                    <a:pt x="0" y="431"/>
                  </a:lnTo>
                  <a:lnTo>
                    <a:pt x="393" y="2971"/>
                  </a:lnTo>
                  <a:lnTo>
                    <a:pt x="4165" y="8051"/>
                  </a:lnTo>
                  <a:lnTo>
                    <a:pt x="9791" y="13131"/>
                  </a:lnTo>
                  <a:lnTo>
                    <a:pt x="16014" y="18211"/>
                  </a:lnTo>
                  <a:lnTo>
                    <a:pt x="10782" y="18211"/>
                  </a:lnTo>
                  <a:lnTo>
                    <a:pt x="7289" y="23291"/>
                  </a:lnTo>
                  <a:lnTo>
                    <a:pt x="10782" y="29641"/>
                  </a:lnTo>
                  <a:lnTo>
                    <a:pt x="9613" y="34721"/>
                  </a:lnTo>
                  <a:lnTo>
                    <a:pt x="14846" y="34721"/>
                  </a:lnTo>
                  <a:lnTo>
                    <a:pt x="14846" y="35991"/>
                  </a:lnTo>
                  <a:lnTo>
                    <a:pt x="21818" y="33451"/>
                  </a:lnTo>
                  <a:lnTo>
                    <a:pt x="15671" y="39801"/>
                  </a:lnTo>
                  <a:lnTo>
                    <a:pt x="14490" y="46151"/>
                  </a:lnTo>
                  <a:lnTo>
                    <a:pt x="16675" y="49961"/>
                  </a:lnTo>
                  <a:lnTo>
                    <a:pt x="20662" y="53771"/>
                  </a:lnTo>
                  <a:lnTo>
                    <a:pt x="24955" y="57581"/>
                  </a:lnTo>
                  <a:lnTo>
                    <a:pt x="27927" y="61391"/>
                  </a:lnTo>
                  <a:lnTo>
                    <a:pt x="27851" y="66471"/>
                  </a:lnTo>
                  <a:lnTo>
                    <a:pt x="22987" y="71551"/>
                  </a:lnTo>
                  <a:lnTo>
                    <a:pt x="22402" y="70281"/>
                  </a:lnTo>
                  <a:lnTo>
                    <a:pt x="17754" y="70281"/>
                  </a:lnTo>
                  <a:lnTo>
                    <a:pt x="25311" y="79171"/>
                  </a:lnTo>
                  <a:lnTo>
                    <a:pt x="33451" y="76631"/>
                  </a:lnTo>
                  <a:lnTo>
                    <a:pt x="29959" y="76631"/>
                  </a:lnTo>
                  <a:lnTo>
                    <a:pt x="35775" y="72821"/>
                  </a:lnTo>
                  <a:lnTo>
                    <a:pt x="39268" y="72821"/>
                  </a:lnTo>
                  <a:lnTo>
                    <a:pt x="41008" y="72821"/>
                  </a:lnTo>
                  <a:lnTo>
                    <a:pt x="45656" y="74091"/>
                  </a:lnTo>
                  <a:lnTo>
                    <a:pt x="46240" y="76631"/>
                  </a:lnTo>
                  <a:lnTo>
                    <a:pt x="39268" y="72821"/>
                  </a:lnTo>
                  <a:lnTo>
                    <a:pt x="32867" y="80441"/>
                  </a:lnTo>
                  <a:lnTo>
                    <a:pt x="28803" y="82981"/>
                  </a:lnTo>
                  <a:lnTo>
                    <a:pt x="31127" y="81711"/>
                  </a:lnTo>
                  <a:lnTo>
                    <a:pt x="34036" y="81711"/>
                  </a:lnTo>
                  <a:lnTo>
                    <a:pt x="36944" y="80441"/>
                  </a:lnTo>
                  <a:lnTo>
                    <a:pt x="33413" y="84251"/>
                  </a:lnTo>
                  <a:lnTo>
                    <a:pt x="36652" y="84251"/>
                  </a:lnTo>
                  <a:lnTo>
                    <a:pt x="42506" y="82981"/>
                  </a:lnTo>
                  <a:lnTo>
                    <a:pt x="45085" y="82981"/>
                  </a:lnTo>
                  <a:lnTo>
                    <a:pt x="43332" y="84251"/>
                  </a:lnTo>
                  <a:lnTo>
                    <a:pt x="43916" y="84251"/>
                  </a:lnTo>
                  <a:lnTo>
                    <a:pt x="42176" y="85521"/>
                  </a:lnTo>
                  <a:lnTo>
                    <a:pt x="45656" y="85521"/>
                  </a:lnTo>
                  <a:lnTo>
                    <a:pt x="41592" y="86791"/>
                  </a:lnTo>
                  <a:lnTo>
                    <a:pt x="44500" y="88061"/>
                  </a:lnTo>
                  <a:lnTo>
                    <a:pt x="50901" y="89331"/>
                  </a:lnTo>
                  <a:lnTo>
                    <a:pt x="50901" y="91871"/>
                  </a:lnTo>
                  <a:lnTo>
                    <a:pt x="43916" y="95681"/>
                  </a:lnTo>
                  <a:lnTo>
                    <a:pt x="47409" y="95681"/>
                  </a:lnTo>
                  <a:lnTo>
                    <a:pt x="46824" y="95770"/>
                  </a:lnTo>
                  <a:lnTo>
                    <a:pt x="46824" y="96951"/>
                  </a:lnTo>
                  <a:lnTo>
                    <a:pt x="46240" y="98221"/>
                  </a:lnTo>
                  <a:lnTo>
                    <a:pt x="43332" y="98221"/>
                  </a:lnTo>
                  <a:lnTo>
                    <a:pt x="43027" y="97548"/>
                  </a:lnTo>
                  <a:lnTo>
                    <a:pt x="46240" y="96951"/>
                  </a:lnTo>
                  <a:lnTo>
                    <a:pt x="46824" y="96951"/>
                  </a:lnTo>
                  <a:lnTo>
                    <a:pt x="46824" y="95770"/>
                  </a:lnTo>
                  <a:lnTo>
                    <a:pt x="42646" y="96380"/>
                  </a:lnTo>
                  <a:lnTo>
                    <a:pt x="41592" y="96951"/>
                  </a:lnTo>
                  <a:lnTo>
                    <a:pt x="41897" y="96494"/>
                  </a:lnTo>
                  <a:lnTo>
                    <a:pt x="38684" y="96951"/>
                  </a:lnTo>
                  <a:lnTo>
                    <a:pt x="36944" y="96951"/>
                  </a:lnTo>
                  <a:lnTo>
                    <a:pt x="39268" y="98221"/>
                  </a:lnTo>
                  <a:lnTo>
                    <a:pt x="41592" y="97802"/>
                  </a:lnTo>
                  <a:lnTo>
                    <a:pt x="41592" y="98221"/>
                  </a:lnTo>
                  <a:lnTo>
                    <a:pt x="39268" y="98221"/>
                  </a:lnTo>
                  <a:lnTo>
                    <a:pt x="33451" y="98221"/>
                  </a:lnTo>
                  <a:lnTo>
                    <a:pt x="25895" y="99491"/>
                  </a:lnTo>
                  <a:lnTo>
                    <a:pt x="32867" y="99491"/>
                  </a:lnTo>
                  <a:lnTo>
                    <a:pt x="38100" y="100761"/>
                  </a:lnTo>
                  <a:lnTo>
                    <a:pt x="36944" y="100761"/>
                  </a:lnTo>
                  <a:lnTo>
                    <a:pt x="35775" y="103301"/>
                  </a:lnTo>
                  <a:lnTo>
                    <a:pt x="34620" y="103301"/>
                  </a:lnTo>
                  <a:lnTo>
                    <a:pt x="34620" y="104571"/>
                  </a:lnTo>
                  <a:lnTo>
                    <a:pt x="34036" y="104571"/>
                  </a:lnTo>
                  <a:lnTo>
                    <a:pt x="34036" y="108381"/>
                  </a:lnTo>
                  <a:lnTo>
                    <a:pt x="31711" y="112191"/>
                  </a:lnTo>
                  <a:lnTo>
                    <a:pt x="32867" y="110921"/>
                  </a:lnTo>
                  <a:lnTo>
                    <a:pt x="32296" y="112191"/>
                  </a:lnTo>
                  <a:lnTo>
                    <a:pt x="31711" y="112191"/>
                  </a:lnTo>
                  <a:lnTo>
                    <a:pt x="27635" y="112191"/>
                  </a:lnTo>
                  <a:lnTo>
                    <a:pt x="36360" y="113461"/>
                  </a:lnTo>
                  <a:lnTo>
                    <a:pt x="21818" y="114731"/>
                  </a:lnTo>
                  <a:lnTo>
                    <a:pt x="20662" y="116001"/>
                  </a:lnTo>
                  <a:lnTo>
                    <a:pt x="28803" y="116001"/>
                  </a:lnTo>
                  <a:lnTo>
                    <a:pt x="38100" y="114731"/>
                  </a:lnTo>
                  <a:lnTo>
                    <a:pt x="45656" y="114731"/>
                  </a:lnTo>
                  <a:lnTo>
                    <a:pt x="44323" y="116001"/>
                  </a:lnTo>
                  <a:lnTo>
                    <a:pt x="38684" y="117271"/>
                  </a:lnTo>
                  <a:lnTo>
                    <a:pt x="42176" y="116001"/>
                  </a:lnTo>
                  <a:lnTo>
                    <a:pt x="29387" y="117271"/>
                  </a:lnTo>
                  <a:lnTo>
                    <a:pt x="21818" y="117271"/>
                  </a:lnTo>
                  <a:lnTo>
                    <a:pt x="19494" y="118541"/>
                  </a:lnTo>
                  <a:lnTo>
                    <a:pt x="24155" y="118541"/>
                  </a:lnTo>
                  <a:lnTo>
                    <a:pt x="24155" y="119430"/>
                  </a:lnTo>
                  <a:lnTo>
                    <a:pt x="28219" y="118541"/>
                  </a:lnTo>
                  <a:lnTo>
                    <a:pt x="40424" y="118541"/>
                  </a:lnTo>
                  <a:lnTo>
                    <a:pt x="35191" y="119811"/>
                  </a:lnTo>
                  <a:lnTo>
                    <a:pt x="50901" y="119811"/>
                  </a:lnTo>
                  <a:lnTo>
                    <a:pt x="50800" y="121081"/>
                  </a:lnTo>
                  <a:lnTo>
                    <a:pt x="46240" y="121831"/>
                  </a:lnTo>
                  <a:lnTo>
                    <a:pt x="46240" y="124891"/>
                  </a:lnTo>
                  <a:lnTo>
                    <a:pt x="45656" y="126161"/>
                  </a:lnTo>
                  <a:lnTo>
                    <a:pt x="42760" y="126161"/>
                  </a:lnTo>
                  <a:lnTo>
                    <a:pt x="36360" y="124891"/>
                  </a:lnTo>
                  <a:lnTo>
                    <a:pt x="46240" y="124891"/>
                  </a:lnTo>
                  <a:lnTo>
                    <a:pt x="46240" y="121831"/>
                  </a:lnTo>
                  <a:lnTo>
                    <a:pt x="42964" y="122351"/>
                  </a:lnTo>
                  <a:lnTo>
                    <a:pt x="44500" y="122351"/>
                  </a:lnTo>
                  <a:lnTo>
                    <a:pt x="39852" y="123621"/>
                  </a:lnTo>
                  <a:lnTo>
                    <a:pt x="28803" y="123621"/>
                  </a:lnTo>
                  <a:lnTo>
                    <a:pt x="31140" y="124891"/>
                  </a:lnTo>
                  <a:lnTo>
                    <a:pt x="28371" y="124891"/>
                  </a:lnTo>
                  <a:lnTo>
                    <a:pt x="25361" y="126161"/>
                  </a:lnTo>
                  <a:lnTo>
                    <a:pt x="34620" y="126161"/>
                  </a:lnTo>
                  <a:lnTo>
                    <a:pt x="28803" y="127431"/>
                  </a:lnTo>
                  <a:lnTo>
                    <a:pt x="38100" y="127431"/>
                  </a:lnTo>
                  <a:lnTo>
                    <a:pt x="39852" y="127431"/>
                  </a:lnTo>
                  <a:lnTo>
                    <a:pt x="37528" y="129971"/>
                  </a:lnTo>
                  <a:lnTo>
                    <a:pt x="35775" y="129971"/>
                  </a:lnTo>
                  <a:lnTo>
                    <a:pt x="34620" y="131241"/>
                  </a:lnTo>
                  <a:lnTo>
                    <a:pt x="37528" y="131241"/>
                  </a:lnTo>
                  <a:lnTo>
                    <a:pt x="36360" y="132511"/>
                  </a:lnTo>
                  <a:lnTo>
                    <a:pt x="34620" y="132511"/>
                  </a:lnTo>
                  <a:lnTo>
                    <a:pt x="32867" y="133781"/>
                  </a:lnTo>
                  <a:lnTo>
                    <a:pt x="36309" y="135051"/>
                  </a:lnTo>
                  <a:lnTo>
                    <a:pt x="35928" y="136321"/>
                  </a:lnTo>
                  <a:lnTo>
                    <a:pt x="35318" y="138861"/>
                  </a:lnTo>
                  <a:lnTo>
                    <a:pt x="38100" y="141401"/>
                  </a:lnTo>
                  <a:lnTo>
                    <a:pt x="41592" y="141401"/>
                  </a:lnTo>
                  <a:lnTo>
                    <a:pt x="38100" y="142671"/>
                  </a:lnTo>
                  <a:lnTo>
                    <a:pt x="41287" y="144665"/>
                  </a:lnTo>
                  <a:lnTo>
                    <a:pt x="43916" y="143941"/>
                  </a:lnTo>
                  <a:lnTo>
                    <a:pt x="46824" y="143941"/>
                  </a:lnTo>
                  <a:lnTo>
                    <a:pt x="47409" y="145211"/>
                  </a:lnTo>
                  <a:lnTo>
                    <a:pt x="49149" y="143941"/>
                  </a:lnTo>
                  <a:lnTo>
                    <a:pt x="50901" y="142671"/>
                  </a:lnTo>
                  <a:lnTo>
                    <a:pt x="55549" y="141401"/>
                  </a:lnTo>
                  <a:lnTo>
                    <a:pt x="60782" y="146481"/>
                  </a:lnTo>
                  <a:lnTo>
                    <a:pt x="61937" y="154101"/>
                  </a:lnTo>
                  <a:lnTo>
                    <a:pt x="54965" y="154101"/>
                  </a:lnTo>
                  <a:lnTo>
                    <a:pt x="56705" y="164261"/>
                  </a:lnTo>
                  <a:lnTo>
                    <a:pt x="50901" y="165531"/>
                  </a:lnTo>
                  <a:lnTo>
                    <a:pt x="47409" y="164261"/>
                  </a:lnTo>
                  <a:lnTo>
                    <a:pt x="46240" y="162991"/>
                  </a:lnTo>
                  <a:lnTo>
                    <a:pt x="46824" y="164261"/>
                  </a:lnTo>
                  <a:lnTo>
                    <a:pt x="47993" y="165531"/>
                  </a:lnTo>
                  <a:lnTo>
                    <a:pt x="49733" y="166801"/>
                  </a:lnTo>
                  <a:lnTo>
                    <a:pt x="46824" y="166801"/>
                  </a:lnTo>
                  <a:lnTo>
                    <a:pt x="50317" y="168071"/>
                  </a:lnTo>
                  <a:lnTo>
                    <a:pt x="36360" y="169341"/>
                  </a:lnTo>
                  <a:lnTo>
                    <a:pt x="40411" y="170611"/>
                  </a:lnTo>
                  <a:lnTo>
                    <a:pt x="35217" y="174421"/>
                  </a:lnTo>
                  <a:lnTo>
                    <a:pt x="44056" y="174421"/>
                  </a:lnTo>
                  <a:lnTo>
                    <a:pt x="57289" y="174421"/>
                  </a:lnTo>
                  <a:lnTo>
                    <a:pt x="247180" y="174421"/>
                  </a:lnTo>
                  <a:lnTo>
                    <a:pt x="247408" y="171881"/>
                  </a:lnTo>
                  <a:close/>
                </a:path>
                <a:path w="2552065" h="1020444">
                  <a:moveTo>
                    <a:pt x="248577" y="176961"/>
                  </a:moveTo>
                  <a:lnTo>
                    <a:pt x="246875" y="177711"/>
                  </a:lnTo>
                  <a:lnTo>
                    <a:pt x="246837" y="178231"/>
                  </a:lnTo>
                  <a:lnTo>
                    <a:pt x="248577" y="176961"/>
                  </a:lnTo>
                  <a:close/>
                </a:path>
                <a:path w="2552065" h="1020444">
                  <a:moveTo>
                    <a:pt x="261950" y="211632"/>
                  </a:moveTo>
                  <a:lnTo>
                    <a:pt x="253809" y="214541"/>
                  </a:lnTo>
                  <a:lnTo>
                    <a:pt x="257873" y="216293"/>
                  </a:lnTo>
                  <a:lnTo>
                    <a:pt x="261950" y="211632"/>
                  </a:lnTo>
                  <a:close/>
                </a:path>
                <a:path w="2552065" h="1020444">
                  <a:moveTo>
                    <a:pt x="264858" y="204901"/>
                  </a:moveTo>
                  <a:lnTo>
                    <a:pt x="258864" y="201091"/>
                  </a:lnTo>
                  <a:lnTo>
                    <a:pt x="251333" y="197281"/>
                  </a:lnTo>
                  <a:lnTo>
                    <a:pt x="244906" y="193471"/>
                  </a:lnTo>
                  <a:lnTo>
                    <a:pt x="242176" y="188391"/>
                  </a:lnTo>
                  <a:lnTo>
                    <a:pt x="241592" y="189661"/>
                  </a:lnTo>
                  <a:lnTo>
                    <a:pt x="234594" y="190931"/>
                  </a:lnTo>
                  <a:lnTo>
                    <a:pt x="236588" y="188391"/>
                  </a:lnTo>
                  <a:lnTo>
                    <a:pt x="240207" y="183311"/>
                  </a:lnTo>
                  <a:lnTo>
                    <a:pt x="238112" y="180771"/>
                  </a:lnTo>
                  <a:lnTo>
                    <a:pt x="239852" y="180771"/>
                  </a:lnTo>
                  <a:lnTo>
                    <a:pt x="246875" y="177711"/>
                  </a:lnTo>
                  <a:lnTo>
                    <a:pt x="247065" y="175691"/>
                  </a:lnTo>
                  <a:lnTo>
                    <a:pt x="50304" y="175691"/>
                  </a:lnTo>
                  <a:lnTo>
                    <a:pt x="36360" y="178231"/>
                  </a:lnTo>
                  <a:lnTo>
                    <a:pt x="38709" y="179501"/>
                  </a:lnTo>
                  <a:lnTo>
                    <a:pt x="27038" y="180771"/>
                  </a:lnTo>
                  <a:lnTo>
                    <a:pt x="25895" y="180771"/>
                  </a:lnTo>
                  <a:lnTo>
                    <a:pt x="21818" y="180771"/>
                  </a:lnTo>
                  <a:lnTo>
                    <a:pt x="23837" y="182041"/>
                  </a:lnTo>
                  <a:lnTo>
                    <a:pt x="25679" y="183311"/>
                  </a:lnTo>
                  <a:lnTo>
                    <a:pt x="40424" y="183311"/>
                  </a:lnTo>
                  <a:lnTo>
                    <a:pt x="37528" y="184581"/>
                  </a:lnTo>
                  <a:lnTo>
                    <a:pt x="29959" y="184581"/>
                  </a:lnTo>
                  <a:lnTo>
                    <a:pt x="31648" y="185851"/>
                  </a:lnTo>
                  <a:lnTo>
                    <a:pt x="37376" y="187121"/>
                  </a:lnTo>
                  <a:lnTo>
                    <a:pt x="41579" y="187121"/>
                  </a:lnTo>
                  <a:lnTo>
                    <a:pt x="38684" y="188391"/>
                  </a:lnTo>
                  <a:lnTo>
                    <a:pt x="43332" y="188391"/>
                  </a:lnTo>
                  <a:lnTo>
                    <a:pt x="38100" y="189661"/>
                  </a:lnTo>
                  <a:lnTo>
                    <a:pt x="42176" y="189661"/>
                  </a:lnTo>
                  <a:lnTo>
                    <a:pt x="38684" y="190931"/>
                  </a:lnTo>
                  <a:lnTo>
                    <a:pt x="32296" y="190931"/>
                  </a:lnTo>
                  <a:lnTo>
                    <a:pt x="31623" y="192201"/>
                  </a:lnTo>
                  <a:lnTo>
                    <a:pt x="37807" y="193471"/>
                  </a:lnTo>
                  <a:lnTo>
                    <a:pt x="46189" y="193471"/>
                  </a:lnTo>
                  <a:lnTo>
                    <a:pt x="52057" y="194741"/>
                  </a:lnTo>
                  <a:lnTo>
                    <a:pt x="35191" y="194741"/>
                  </a:lnTo>
                  <a:lnTo>
                    <a:pt x="29959" y="197281"/>
                  </a:lnTo>
                  <a:lnTo>
                    <a:pt x="25311" y="197281"/>
                  </a:lnTo>
                  <a:lnTo>
                    <a:pt x="23571" y="199821"/>
                  </a:lnTo>
                  <a:lnTo>
                    <a:pt x="39268" y="199821"/>
                  </a:lnTo>
                  <a:lnTo>
                    <a:pt x="45656" y="201091"/>
                  </a:lnTo>
                  <a:lnTo>
                    <a:pt x="36728" y="203631"/>
                  </a:lnTo>
                  <a:lnTo>
                    <a:pt x="33883" y="204901"/>
                  </a:lnTo>
                  <a:lnTo>
                    <a:pt x="32575" y="206171"/>
                  </a:lnTo>
                  <a:lnTo>
                    <a:pt x="28219" y="208711"/>
                  </a:lnTo>
                  <a:lnTo>
                    <a:pt x="39268" y="208711"/>
                  </a:lnTo>
                  <a:lnTo>
                    <a:pt x="24155" y="209981"/>
                  </a:lnTo>
                  <a:lnTo>
                    <a:pt x="47993" y="209981"/>
                  </a:lnTo>
                  <a:lnTo>
                    <a:pt x="249351" y="209981"/>
                  </a:lnTo>
                  <a:lnTo>
                    <a:pt x="249732" y="208711"/>
                  </a:lnTo>
                  <a:lnTo>
                    <a:pt x="255866" y="206171"/>
                  </a:lnTo>
                  <a:lnTo>
                    <a:pt x="258165" y="207441"/>
                  </a:lnTo>
                  <a:lnTo>
                    <a:pt x="260045" y="207441"/>
                  </a:lnTo>
                  <a:lnTo>
                    <a:pt x="262445" y="206171"/>
                  </a:lnTo>
                  <a:lnTo>
                    <a:pt x="264858" y="204901"/>
                  </a:lnTo>
                  <a:close/>
                </a:path>
                <a:path w="2552065" h="1020444">
                  <a:moveTo>
                    <a:pt x="299161" y="255701"/>
                  </a:moveTo>
                  <a:lnTo>
                    <a:pt x="293344" y="254431"/>
                  </a:lnTo>
                  <a:lnTo>
                    <a:pt x="288112" y="258241"/>
                  </a:lnTo>
                  <a:lnTo>
                    <a:pt x="287235" y="256971"/>
                  </a:lnTo>
                  <a:lnTo>
                    <a:pt x="286372" y="255701"/>
                  </a:lnTo>
                  <a:lnTo>
                    <a:pt x="275907" y="256971"/>
                  </a:lnTo>
                  <a:lnTo>
                    <a:pt x="278231" y="251891"/>
                  </a:lnTo>
                  <a:lnTo>
                    <a:pt x="284619" y="251891"/>
                  </a:lnTo>
                  <a:lnTo>
                    <a:pt x="278803" y="246811"/>
                  </a:lnTo>
                  <a:lnTo>
                    <a:pt x="275907" y="253161"/>
                  </a:lnTo>
                  <a:lnTo>
                    <a:pt x="267766" y="253161"/>
                  </a:lnTo>
                  <a:lnTo>
                    <a:pt x="260197" y="262051"/>
                  </a:lnTo>
                  <a:lnTo>
                    <a:pt x="261137" y="256971"/>
                  </a:lnTo>
                  <a:lnTo>
                    <a:pt x="261366" y="255701"/>
                  </a:lnTo>
                  <a:lnTo>
                    <a:pt x="263105" y="255701"/>
                  </a:lnTo>
                  <a:lnTo>
                    <a:pt x="259626" y="251891"/>
                  </a:lnTo>
                  <a:lnTo>
                    <a:pt x="264414" y="248081"/>
                  </a:lnTo>
                  <a:lnTo>
                    <a:pt x="266014" y="246811"/>
                  </a:lnTo>
                  <a:lnTo>
                    <a:pt x="261366" y="246811"/>
                  </a:lnTo>
                  <a:lnTo>
                    <a:pt x="256133" y="248081"/>
                  </a:lnTo>
                  <a:lnTo>
                    <a:pt x="257873" y="243001"/>
                  </a:lnTo>
                  <a:lnTo>
                    <a:pt x="261366" y="240461"/>
                  </a:lnTo>
                  <a:lnTo>
                    <a:pt x="271830" y="236651"/>
                  </a:lnTo>
                  <a:lnTo>
                    <a:pt x="274154" y="235381"/>
                  </a:lnTo>
                  <a:lnTo>
                    <a:pt x="268211" y="235381"/>
                  </a:lnTo>
                  <a:lnTo>
                    <a:pt x="264998" y="234111"/>
                  </a:lnTo>
                  <a:lnTo>
                    <a:pt x="261569" y="231571"/>
                  </a:lnTo>
                  <a:lnTo>
                    <a:pt x="254965" y="232841"/>
                  </a:lnTo>
                  <a:lnTo>
                    <a:pt x="257873" y="231571"/>
                  </a:lnTo>
                  <a:lnTo>
                    <a:pt x="264274" y="229031"/>
                  </a:lnTo>
                  <a:lnTo>
                    <a:pt x="266014" y="227761"/>
                  </a:lnTo>
                  <a:lnTo>
                    <a:pt x="256717" y="230301"/>
                  </a:lnTo>
                  <a:lnTo>
                    <a:pt x="258457" y="227761"/>
                  </a:lnTo>
                  <a:lnTo>
                    <a:pt x="259626" y="226491"/>
                  </a:lnTo>
                  <a:lnTo>
                    <a:pt x="265430" y="223951"/>
                  </a:lnTo>
                  <a:lnTo>
                    <a:pt x="262890" y="223951"/>
                  </a:lnTo>
                  <a:lnTo>
                    <a:pt x="258165" y="226491"/>
                  </a:lnTo>
                  <a:lnTo>
                    <a:pt x="254317" y="227761"/>
                  </a:lnTo>
                  <a:lnTo>
                    <a:pt x="254393" y="225221"/>
                  </a:lnTo>
                  <a:lnTo>
                    <a:pt x="255549" y="225221"/>
                  </a:lnTo>
                  <a:lnTo>
                    <a:pt x="256717" y="223951"/>
                  </a:lnTo>
                  <a:lnTo>
                    <a:pt x="258457" y="223951"/>
                  </a:lnTo>
                  <a:lnTo>
                    <a:pt x="259626" y="216331"/>
                  </a:lnTo>
                  <a:lnTo>
                    <a:pt x="247408" y="216331"/>
                  </a:lnTo>
                  <a:lnTo>
                    <a:pt x="248958" y="211251"/>
                  </a:lnTo>
                  <a:lnTo>
                    <a:pt x="124155" y="211251"/>
                  </a:lnTo>
                  <a:lnTo>
                    <a:pt x="124155" y="256971"/>
                  </a:lnTo>
                  <a:lnTo>
                    <a:pt x="121297" y="265861"/>
                  </a:lnTo>
                  <a:lnTo>
                    <a:pt x="114414" y="265861"/>
                  </a:lnTo>
                  <a:lnTo>
                    <a:pt x="107315" y="262051"/>
                  </a:lnTo>
                  <a:lnTo>
                    <a:pt x="103809" y="255701"/>
                  </a:lnTo>
                  <a:lnTo>
                    <a:pt x="111937" y="254431"/>
                  </a:lnTo>
                  <a:lnTo>
                    <a:pt x="114846" y="258241"/>
                  </a:lnTo>
                  <a:lnTo>
                    <a:pt x="124155" y="256971"/>
                  </a:lnTo>
                  <a:lnTo>
                    <a:pt x="124155" y="211251"/>
                  </a:lnTo>
                  <a:lnTo>
                    <a:pt x="42519" y="211251"/>
                  </a:lnTo>
                  <a:lnTo>
                    <a:pt x="37045" y="212521"/>
                  </a:lnTo>
                  <a:lnTo>
                    <a:pt x="39344" y="213791"/>
                  </a:lnTo>
                  <a:lnTo>
                    <a:pt x="42189" y="215061"/>
                  </a:lnTo>
                  <a:lnTo>
                    <a:pt x="32867" y="217601"/>
                  </a:lnTo>
                  <a:lnTo>
                    <a:pt x="42760" y="217601"/>
                  </a:lnTo>
                  <a:lnTo>
                    <a:pt x="32296" y="218871"/>
                  </a:lnTo>
                  <a:lnTo>
                    <a:pt x="29387" y="220141"/>
                  </a:lnTo>
                  <a:lnTo>
                    <a:pt x="28219" y="221411"/>
                  </a:lnTo>
                  <a:lnTo>
                    <a:pt x="23571" y="221411"/>
                  </a:lnTo>
                  <a:lnTo>
                    <a:pt x="28143" y="222681"/>
                  </a:lnTo>
                  <a:lnTo>
                    <a:pt x="38836" y="222681"/>
                  </a:lnTo>
                  <a:lnTo>
                    <a:pt x="49733" y="221411"/>
                  </a:lnTo>
                  <a:lnTo>
                    <a:pt x="54965" y="221411"/>
                  </a:lnTo>
                  <a:lnTo>
                    <a:pt x="39268" y="222681"/>
                  </a:lnTo>
                  <a:lnTo>
                    <a:pt x="37655" y="225221"/>
                  </a:lnTo>
                  <a:lnTo>
                    <a:pt x="34620" y="226491"/>
                  </a:lnTo>
                  <a:lnTo>
                    <a:pt x="34201" y="227761"/>
                  </a:lnTo>
                  <a:lnTo>
                    <a:pt x="38100" y="227761"/>
                  </a:lnTo>
                  <a:lnTo>
                    <a:pt x="33451" y="229031"/>
                  </a:lnTo>
                  <a:lnTo>
                    <a:pt x="32867" y="227761"/>
                  </a:lnTo>
                  <a:lnTo>
                    <a:pt x="31330" y="229031"/>
                  </a:lnTo>
                  <a:lnTo>
                    <a:pt x="30111" y="229031"/>
                  </a:lnTo>
                  <a:lnTo>
                    <a:pt x="33032" y="230301"/>
                  </a:lnTo>
                  <a:lnTo>
                    <a:pt x="43916" y="229031"/>
                  </a:lnTo>
                  <a:lnTo>
                    <a:pt x="37947" y="230301"/>
                  </a:lnTo>
                  <a:lnTo>
                    <a:pt x="38900" y="230301"/>
                  </a:lnTo>
                  <a:lnTo>
                    <a:pt x="43675" y="231571"/>
                  </a:lnTo>
                  <a:lnTo>
                    <a:pt x="55549" y="231571"/>
                  </a:lnTo>
                  <a:lnTo>
                    <a:pt x="59613" y="232841"/>
                  </a:lnTo>
                  <a:lnTo>
                    <a:pt x="59194" y="232841"/>
                  </a:lnTo>
                  <a:lnTo>
                    <a:pt x="58458" y="234111"/>
                  </a:lnTo>
                  <a:lnTo>
                    <a:pt x="51473" y="234111"/>
                  </a:lnTo>
                  <a:lnTo>
                    <a:pt x="48564" y="235381"/>
                  </a:lnTo>
                  <a:lnTo>
                    <a:pt x="64262" y="235381"/>
                  </a:lnTo>
                  <a:lnTo>
                    <a:pt x="57873" y="237921"/>
                  </a:lnTo>
                  <a:lnTo>
                    <a:pt x="61366" y="237921"/>
                  </a:lnTo>
                  <a:lnTo>
                    <a:pt x="59029" y="239191"/>
                  </a:lnTo>
                  <a:lnTo>
                    <a:pt x="52057" y="239191"/>
                  </a:lnTo>
                  <a:lnTo>
                    <a:pt x="50863" y="240461"/>
                  </a:lnTo>
                  <a:lnTo>
                    <a:pt x="57213" y="240461"/>
                  </a:lnTo>
                  <a:lnTo>
                    <a:pt x="54381" y="241731"/>
                  </a:lnTo>
                  <a:lnTo>
                    <a:pt x="50901" y="241731"/>
                  </a:lnTo>
                  <a:lnTo>
                    <a:pt x="49149" y="243001"/>
                  </a:lnTo>
                  <a:lnTo>
                    <a:pt x="47993" y="243001"/>
                  </a:lnTo>
                  <a:lnTo>
                    <a:pt x="47993" y="241731"/>
                  </a:lnTo>
                  <a:lnTo>
                    <a:pt x="48501" y="240626"/>
                  </a:lnTo>
                  <a:lnTo>
                    <a:pt x="39852" y="241731"/>
                  </a:lnTo>
                  <a:lnTo>
                    <a:pt x="38100" y="243001"/>
                  </a:lnTo>
                  <a:lnTo>
                    <a:pt x="43459" y="243001"/>
                  </a:lnTo>
                  <a:lnTo>
                    <a:pt x="43332" y="244271"/>
                  </a:lnTo>
                  <a:lnTo>
                    <a:pt x="38684" y="244271"/>
                  </a:lnTo>
                  <a:lnTo>
                    <a:pt x="39268" y="245541"/>
                  </a:lnTo>
                  <a:lnTo>
                    <a:pt x="38684" y="245541"/>
                  </a:lnTo>
                  <a:lnTo>
                    <a:pt x="37528" y="244271"/>
                  </a:lnTo>
                  <a:lnTo>
                    <a:pt x="35775" y="244271"/>
                  </a:lnTo>
                  <a:lnTo>
                    <a:pt x="33451" y="245541"/>
                  </a:lnTo>
                  <a:lnTo>
                    <a:pt x="37528" y="245541"/>
                  </a:lnTo>
                  <a:lnTo>
                    <a:pt x="29387" y="246811"/>
                  </a:lnTo>
                  <a:lnTo>
                    <a:pt x="33451" y="246811"/>
                  </a:lnTo>
                  <a:lnTo>
                    <a:pt x="32867" y="248081"/>
                  </a:lnTo>
                  <a:lnTo>
                    <a:pt x="43332" y="246811"/>
                  </a:lnTo>
                  <a:lnTo>
                    <a:pt x="41592" y="248081"/>
                  </a:lnTo>
                  <a:lnTo>
                    <a:pt x="50317" y="246811"/>
                  </a:lnTo>
                  <a:lnTo>
                    <a:pt x="47993" y="246811"/>
                  </a:lnTo>
                  <a:lnTo>
                    <a:pt x="47993" y="245541"/>
                  </a:lnTo>
                  <a:lnTo>
                    <a:pt x="57873" y="245541"/>
                  </a:lnTo>
                  <a:lnTo>
                    <a:pt x="52057" y="246811"/>
                  </a:lnTo>
                  <a:lnTo>
                    <a:pt x="59029" y="246811"/>
                  </a:lnTo>
                  <a:lnTo>
                    <a:pt x="66014" y="245541"/>
                  </a:lnTo>
                  <a:lnTo>
                    <a:pt x="68922" y="245541"/>
                  </a:lnTo>
                  <a:lnTo>
                    <a:pt x="50965" y="248081"/>
                  </a:lnTo>
                  <a:lnTo>
                    <a:pt x="43815" y="249351"/>
                  </a:lnTo>
                  <a:lnTo>
                    <a:pt x="36944" y="249351"/>
                  </a:lnTo>
                  <a:lnTo>
                    <a:pt x="43624" y="250621"/>
                  </a:lnTo>
                  <a:lnTo>
                    <a:pt x="49530" y="251891"/>
                  </a:lnTo>
                  <a:lnTo>
                    <a:pt x="50317" y="251891"/>
                  </a:lnTo>
                  <a:lnTo>
                    <a:pt x="54965" y="251891"/>
                  </a:lnTo>
                  <a:lnTo>
                    <a:pt x="52057" y="253161"/>
                  </a:lnTo>
                  <a:lnTo>
                    <a:pt x="52641" y="253161"/>
                  </a:lnTo>
                  <a:lnTo>
                    <a:pt x="49733" y="254431"/>
                  </a:lnTo>
                  <a:lnTo>
                    <a:pt x="50901" y="254431"/>
                  </a:lnTo>
                  <a:lnTo>
                    <a:pt x="63106" y="254431"/>
                  </a:lnTo>
                  <a:lnTo>
                    <a:pt x="56705" y="255701"/>
                  </a:lnTo>
                  <a:lnTo>
                    <a:pt x="50901" y="254431"/>
                  </a:lnTo>
                  <a:lnTo>
                    <a:pt x="52641" y="255701"/>
                  </a:lnTo>
                  <a:lnTo>
                    <a:pt x="48564" y="255701"/>
                  </a:lnTo>
                  <a:lnTo>
                    <a:pt x="43472" y="256971"/>
                  </a:lnTo>
                  <a:lnTo>
                    <a:pt x="47485" y="256971"/>
                  </a:lnTo>
                  <a:lnTo>
                    <a:pt x="55524" y="258241"/>
                  </a:lnTo>
                  <a:lnTo>
                    <a:pt x="62522" y="258241"/>
                  </a:lnTo>
                  <a:lnTo>
                    <a:pt x="61937" y="259511"/>
                  </a:lnTo>
                  <a:lnTo>
                    <a:pt x="62522" y="259511"/>
                  </a:lnTo>
                  <a:lnTo>
                    <a:pt x="61366" y="260781"/>
                  </a:lnTo>
                  <a:lnTo>
                    <a:pt x="60782" y="260781"/>
                  </a:lnTo>
                  <a:lnTo>
                    <a:pt x="57226" y="263321"/>
                  </a:lnTo>
                  <a:lnTo>
                    <a:pt x="59829" y="265861"/>
                  </a:lnTo>
                  <a:lnTo>
                    <a:pt x="61023" y="267131"/>
                  </a:lnTo>
                  <a:lnTo>
                    <a:pt x="53225" y="269671"/>
                  </a:lnTo>
                  <a:lnTo>
                    <a:pt x="49149" y="270941"/>
                  </a:lnTo>
                  <a:lnTo>
                    <a:pt x="67754" y="270941"/>
                  </a:lnTo>
                  <a:lnTo>
                    <a:pt x="67856" y="272211"/>
                  </a:lnTo>
                  <a:lnTo>
                    <a:pt x="59829" y="273481"/>
                  </a:lnTo>
                  <a:lnTo>
                    <a:pt x="53454" y="274751"/>
                  </a:lnTo>
                  <a:lnTo>
                    <a:pt x="66014" y="274751"/>
                  </a:lnTo>
                  <a:lnTo>
                    <a:pt x="291884" y="274751"/>
                  </a:lnTo>
                  <a:lnTo>
                    <a:pt x="285673" y="273481"/>
                  </a:lnTo>
                  <a:lnTo>
                    <a:pt x="284035" y="268401"/>
                  </a:lnTo>
                  <a:lnTo>
                    <a:pt x="288772" y="265861"/>
                  </a:lnTo>
                  <a:lnTo>
                    <a:pt x="291147" y="264591"/>
                  </a:lnTo>
                  <a:lnTo>
                    <a:pt x="292912" y="262051"/>
                  </a:lnTo>
                  <a:lnTo>
                    <a:pt x="294017" y="259511"/>
                  </a:lnTo>
                  <a:lnTo>
                    <a:pt x="295732" y="258241"/>
                  </a:lnTo>
                  <a:lnTo>
                    <a:pt x="299161" y="255701"/>
                  </a:lnTo>
                  <a:close/>
                </a:path>
                <a:path w="2552065" h="1020444">
                  <a:moveTo>
                    <a:pt x="304977" y="278561"/>
                  </a:moveTo>
                  <a:lnTo>
                    <a:pt x="304393" y="277291"/>
                  </a:lnTo>
                  <a:lnTo>
                    <a:pt x="303542" y="277914"/>
                  </a:lnTo>
                  <a:lnTo>
                    <a:pt x="304977" y="278561"/>
                  </a:lnTo>
                  <a:close/>
                </a:path>
                <a:path w="2552065" h="1020444">
                  <a:moveTo>
                    <a:pt x="327647" y="292531"/>
                  </a:moveTo>
                  <a:lnTo>
                    <a:pt x="321246" y="297611"/>
                  </a:lnTo>
                  <a:lnTo>
                    <a:pt x="322999" y="297611"/>
                  </a:lnTo>
                  <a:lnTo>
                    <a:pt x="323367" y="297764"/>
                  </a:lnTo>
                  <a:lnTo>
                    <a:pt x="323583" y="297611"/>
                  </a:lnTo>
                  <a:lnTo>
                    <a:pt x="327647" y="297611"/>
                  </a:lnTo>
                  <a:lnTo>
                    <a:pt x="326478" y="296341"/>
                  </a:lnTo>
                  <a:lnTo>
                    <a:pt x="327647" y="292531"/>
                  </a:lnTo>
                  <a:close/>
                </a:path>
                <a:path w="2552065" h="1020444">
                  <a:moveTo>
                    <a:pt x="337820" y="573836"/>
                  </a:moveTo>
                  <a:lnTo>
                    <a:pt x="334048" y="577011"/>
                  </a:lnTo>
                  <a:lnTo>
                    <a:pt x="336664" y="576376"/>
                  </a:lnTo>
                  <a:lnTo>
                    <a:pt x="337820" y="573836"/>
                  </a:lnTo>
                  <a:close/>
                </a:path>
                <a:path w="2552065" h="1020444">
                  <a:moveTo>
                    <a:pt x="339280" y="575741"/>
                  </a:moveTo>
                  <a:lnTo>
                    <a:pt x="336664" y="576376"/>
                  </a:lnTo>
                  <a:lnTo>
                    <a:pt x="334048" y="582091"/>
                  </a:lnTo>
                  <a:lnTo>
                    <a:pt x="339280" y="575741"/>
                  </a:lnTo>
                  <a:close/>
                </a:path>
                <a:path w="2552065" h="1020444">
                  <a:moveTo>
                    <a:pt x="371259" y="335711"/>
                  </a:moveTo>
                  <a:lnTo>
                    <a:pt x="362000" y="334441"/>
                  </a:lnTo>
                  <a:lnTo>
                    <a:pt x="353517" y="333171"/>
                  </a:lnTo>
                  <a:lnTo>
                    <a:pt x="345909" y="330631"/>
                  </a:lnTo>
                  <a:lnTo>
                    <a:pt x="339280" y="328091"/>
                  </a:lnTo>
                  <a:lnTo>
                    <a:pt x="341617" y="326821"/>
                  </a:lnTo>
                  <a:lnTo>
                    <a:pt x="346303" y="324281"/>
                  </a:lnTo>
                  <a:lnTo>
                    <a:pt x="353174" y="326821"/>
                  </a:lnTo>
                  <a:lnTo>
                    <a:pt x="357860" y="324281"/>
                  </a:lnTo>
                  <a:lnTo>
                    <a:pt x="360210" y="323011"/>
                  </a:lnTo>
                  <a:lnTo>
                    <a:pt x="351853" y="321741"/>
                  </a:lnTo>
                  <a:lnTo>
                    <a:pt x="343560" y="323011"/>
                  </a:lnTo>
                  <a:lnTo>
                    <a:pt x="336905" y="321741"/>
                  </a:lnTo>
                  <a:lnTo>
                    <a:pt x="333463" y="317931"/>
                  </a:lnTo>
                  <a:lnTo>
                    <a:pt x="334048" y="314121"/>
                  </a:lnTo>
                  <a:lnTo>
                    <a:pt x="339852" y="314121"/>
                  </a:lnTo>
                  <a:lnTo>
                    <a:pt x="342760" y="312851"/>
                  </a:lnTo>
                  <a:lnTo>
                    <a:pt x="336892" y="309041"/>
                  </a:lnTo>
                  <a:lnTo>
                    <a:pt x="333311" y="305231"/>
                  </a:lnTo>
                  <a:lnTo>
                    <a:pt x="329514" y="300151"/>
                  </a:lnTo>
                  <a:lnTo>
                    <a:pt x="323367" y="297764"/>
                  </a:lnTo>
                  <a:lnTo>
                    <a:pt x="316522" y="302691"/>
                  </a:lnTo>
                  <a:lnTo>
                    <a:pt x="308533" y="305231"/>
                  </a:lnTo>
                  <a:lnTo>
                    <a:pt x="301091" y="307771"/>
                  </a:lnTo>
                  <a:lnTo>
                    <a:pt x="295668" y="309041"/>
                  </a:lnTo>
                  <a:lnTo>
                    <a:pt x="304495" y="302691"/>
                  </a:lnTo>
                  <a:lnTo>
                    <a:pt x="306565" y="298881"/>
                  </a:lnTo>
                  <a:lnTo>
                    <a:pt x="309727" y="295071"/>
                  </a:lnTo>
                  <a:lnTo>
                    <a:pt x="315785" y="291261"/>
                  </a:lnTo>
                  <a:lnTo>
                    <a:pt x="321830" y="287451"/>
                  </a:lnTo>
                  <a:lnTo>
                    <a:pt x="320090" y="287451"/>
                  </a:lnTo>
                  <a:lnTo>
                    <a:pt x="316598" y="288721"/>
                  </a:lnTo>
                  <a:lnTo>
                    <a:pt x="311950" y="291261"/>
                  </a:lnTo>
                  <a:lnTo>
                    <a:pt x="312534" y="289991"/>
                  </a:lnTo>
                  <a:lnTo>
                    <a:pt x="314858" y="287451"/>
                  </a:lnTo>
                  <a:lnTo>
                    <a:pt x="320675" y="284911"/>
                  </a:lnTo>
                  <a:lnTo>
                    <a:pt x="314274" y="283641"/>
                  </a:lnTo>
                  <a:lnTo>
                    <a:pt x="308457" y="289991"/>
                  </a:lnTo>
                  <a:lnTo>
                    <a:pt x="307301" y="287451"/>
                  </a:lnTo>
                  <a:lnTo>
                    <a:pt x="306133" y="284911"/>
                  </a:lnTo>
                  <a:lnTo>
                    <a:pt x="309041" y="283641"/>
                  </a:lnTo>
                  <a:lnTo>
                    <a:pt x="310781" y="283641"/>
                  </a:lnTo>
                  <a:lnTo>
                    <a:pt x="314858" y="281101"/>
                  </a:lnTo>
                  <a:lnTo>
                    <a:pt x="307301" y="283641"/>
                  </a:lnTo>
                  <a:lnTo>
                    <a:pt x="299745" y="284911"/>
                  </a:lnTo>
                  <a:lnTo>
                    <a:pt x="300316" y="279831"/>
                  </a:lnTo>
                  <a:lnTo>
                    <a:pt x="302641" y="278561"/>
                  </a:lnTo>
                  <a:lnTo>
                    <a:pt x="303542" y="277914"/>
                  </a:lnTo>
                  <a:lnTo>
                    <a:pt x="300545" y="276542"/>
                  </a:lnTo>
                  <a:lnTo>
                    <a:pt x="68414" y="276542"/>
                  </a:lnTo>
                  <a:lnTo>
                    <a:pt x="67932" y="276694"/>
                  </a:lnTo>
                  <a:lnTo>
                    <a:pt x="70662" y="277291"/>
                  </a:lnTo>
                  <a:lnTo>
                    <a:pt x="66598" y="278561"/>
                  </a:lnTo>
                  <a:lnTo>
                    <a:pt x="46824" y="278561"/>
                  </a:lnTo>
                  <a:lnTo>
                    <a:pt x="45656" y="281101"/>
                  </a:lnTo>
                  <a:lnTo>
                    <a:pt x="67170" y="281101"/>
                  </a:lnTo>
                  <a:lnTo>
                    <a:pt x="70662" y="279831"/>
                  </a:lnTo>
                  <a:lnTo>
                    <a:pt x="82296" y="279831"/>
                  </a:lnTo>
                  <a:lnTo>
                    <a:pt x="82867" y="283641"/>
                  </a:lnTo>
                  <a:lnTo>
                    <a:pt x="86360" y="283641"/>
                  </a:lnTo>
                  <a:lnTo>
                    <a:pt x="75895" y="288721"/>
                  </a:lnTo>
                  <a:lnTo>
                    <a:pt x="79971" y="287451"/>
                  </a:lnTo>
                  <a:lnTo>
                    <a:pt x="89852" y="287451"/>
                  </a:lnTo>
                  <a:lnTo>
                    <a:pt x="91008" y="288721"/>
                  </a:lnTo>
                  <a:lnTo>
                    <a:pt x="82816" y="292531"/>
                  </a:lnTo>
                  <a:lnTo>
                    <a:pt x="82346" y="300151"/>
                  </a:lnTo>
                  <a:lnTo>
                    <a:pt x="74155" y="305231"/>
                  </a:lnTo>
                  <a:lnTo>
                    <a:pt x="83604" y="305231"/>
                  </a:lnTo>
                  <a:lnTo>
                    <a:pt x="88252" y="307771"/>
                  </a:lnTo>
                  <a:lnTo>
                    <a:pt x="91808" y="311581"/>
                  </a:lnTo>
                  <a:lnTo>
                    <a:pt x="97993" y="312851"/>
                  </a:lnTo>
                  <a:lnTo>
                    <a:pt x="96824" y="314121"/>
                  </a:lnTo>
                  <a:lnTo>
                    <a:pt x="94500" y="314121"/>
                  </a:lnTo>
                  <a:lnTo>
                    <a:pt x="94500" y="317931"/>
                  </a:lnTo>
                  <a:lnTo>
                    <a:pt x="90436" y="320471"/>
                  </a:lnTo>
                  <a:lnTo>
                    <a:pt x="88099" y="324281"/>
                  </a:lnTo>
                  <a:lnTo>
                    <a:pt x="96799" y="320471"/>
                  </a:lnTo>
                  <a:lnTo>
                    <a:pt x="103581" y="319201"/>
                  </a:lnTo>
                  <a:lnTo>
                    <a:pt x="109613" y="319201"/>
                  </a:lnTo>
                  <a:lnTo>
                    <a:pt x="116014" y="317931"/>
                  </a:lnTo>
                  <a:lnTo>
                    <a:pt x="108623" y="324281"/>
                  </a:lnTo>
                  <a:lnTo>
                    <a:pt x="102273" y="325551"/>
                  </a:lnTo>
                  <a:lnTo>
                    <a:pt x="95821" y="328091"/>
                  </a:lnTo>
                  <a:lnTo>
                    <a:pt x="88099" y="331901"/>
                  </a:lnTo>
                  <a:lnTo>
                    <a:pt x="94830" y="329361"/>
                  </a:lnTo>
                  <a:lnTo>
                    <a:pt x="104787" y="329361"/>
                  </a:lnTo>
                  <a:lnTo>
                    <a:pt x="110197" y="326821"/>
                  </a:lnTo>
                  <a:lnTo>
                    <a:pt x="102920" y="334441"/>
                  </a:lnTo>
                  <a:lnTo>
                    <a:pt x="97409" y="338251"/>
                  </a:lnTo>
                  <a:lnTo>
                    <a:pt x="105333" y="334441"/>
                  </a:lnTo>
                  <a:lnTo>
                    <a:pt x="107149" y="335711"/>
                  </a:lnTo>
                  <a:lnTo>
                    <a:pt x="112522" y="335711"/>
                  </a:lnTo>
                  <a:lnTo>
                    <a:pt x="371259" y="335711"/>
                  </a:lnTo>
                  <a:close/>
                </a:path>
                <a:path w="2552065" h="1020444">
                  <a:moveTo>
                    <a:pt x="374738" y="593521"/>
                  </a:moveTo>
                  <a:lnTo>
                    <a:pt x="336118" y="593521"/>
                  </a:lnTo>
                  <a:lnTo>
                    <a:pt x="336804" y="597331"/>
                  </a:lnTo>
                  <a:lnTo>
                    <a:pt x="338366" y="599871"/>
                  </a:lnTo>
                  <a:lnTo>
                    <a:pt x="342760" y="597331"/>
                  </a:lnTo>
                  <a:lnTo>
                    <a:pt x="341604" y="601141"/>
                  </a:lnTo>
                  <a:lnTo>
                    <a:pt x="350316" y="604951"/>
                  </a:lnTo>
                  <a:lnTo>
                    <a:pt x="356133" y="602411"/>
                  </a:lnTo>
                  <a:lnTo>
                    <a:pt x="363118" y="606221"/>
                  </a:lnTo>
                  <a:lnTo>
                    <a:pt x="364858" y="602411"/>
                  </a:lnTo>
                  <a:lnTo>
                    <a:pt x="367182" y="597331"/>
                  </a:lnTo>
                  <a:lnTo>
                    <a:pt x="367766" y="596061"/>
                  </a:lnTo>
                  <a:lnTo>
                    <a:pt x="369506" y="599871"/>
                  </a:lnTo>
                  <a:lnTo>
                    <a:pt x="372643" y="596061"/>
                  </a:lnTo>
                  <a:lnTo>
                    <a:pt x="374738" y="593521"/>
                  </a:lnTo>
                  <a:close/>
                </a:path>
                <a:path w="2552065" h="1020444">
                  <a:moveTo>
                    <a:pt x="393928" y="353491"/>
                  </a:moveTo>
                  <a:lnTo>
                    <a:pt x="393344" y="354761"/>
                  </a:lnTo>
                  <a:lnTo>
                    <a:pt x="393344" y="356031"/>
                  </a:lnTo>
                  <a:lnTo>
                    <a:pt x="393928" y="353491"/>
                  </a:lnTo>
                  <a:close/>
                </a:path>
                <a:path w="2552065" h="1020444">
                  <a:moveTo>
                    <a:pt x="394512" y="352221"/>
                  </a:moveTo>
                  <a:lnTo>
                    <a:pt x="393928" y="356031"/>
                  </a:lnTo>
                  <a:lnTo>
                    <a:pt x="392760" y="361111"/>
                  </a:lnTo>
                  <a:lnTo>
                    <a:pt x="391604" y="363651"/>
                  </a:lnTo>
                  <a:lnTo>
                    <a:pt x="392760" y="358571"/>
                  </a:lnTo>
                  <a:lnTo>
                    <a:pt x="393344" y="352221"/>
                  </a:lnTo>
                  <a:lnTo>
                    <a:pt x="390436" y="363651"/>
                  </a:lnTo>
                  <a:lnTo>
                    <a:pt x="390639" y="362381"/>
                  </a:lnTo>
                  <a:lnTo>
                    <a:pt x="391020" y="359841"/>
                  </a:lnTo>
                  <a:lnTo>
                    <a:pt x="388696" y="362381"/>
                  </a:lnTo>
                  <a:lnTo>
                    <a:pt x="387527" y="362381"/>
                  </a:lnTo>
                  <a:lnTo>
                    <a:pt x="388696" y="359841"/>
                  </a:lnTo>
                  <a:lnTo>
                    <a:pt x="385787" y="364921"/>
                  </a:lnTo>
                  <a:lnTo>
                    <a:pt x="385787" y="359841"/>
                  </a:lnTo>
                  <a:lnTo>
                    <a:pt x="380555" y="366191"/>
                  </a:lnTo>
                  <a:lnTo>
                    <a:pt x="384086" y="361111"/>
                  </a:lnTo>
                  <a:lnTo>
                    <a:pt x="385851" y="358571"/>
                  </a:lnTo>
                  <a:lnTo>
                    <a:pt x="387172" y="356031"/>
                  </a:lnTo>
                  <a:lnTo>
                    <a:pt x="384886" y="356031"/>
                  </a:lnTo>
                  <a:lnTo>
                    <a:pt x="379387" y="358571"/>
                  </a:lnTo>
                  <a:lnTo>
                    <a:pt x="382104" y="356031"/>
                  </a:lnTo>
                  <a:lnTo>
                    <a:pt x="383463" y="354761"/>
                  </a:lnTo>
                  <a:lnTo>
                    <a:pt x="381139" y="353491"/>
                  </a:lnTo>
                  <a:lnTo>
                    <a:pt x="386956" y="348411"/>
                  </a:lnTo>
                  <a:lnTo>
                    <a:pt x="384619" y="345871"/>
                  </a:lnTo>
                  <a:lnTo>
                    <a:pt x="380555" y="345871"/>
                  </a:lnTo>
                  <a:lnTo>
                    <a:pt x="374738" y="353491"/>
                  </a:lnTo>
                  <a:lnTo>
                    <a:pt x="378663" y="345871"/>
                  </a:lnTo>
                  <a:lnTo>
                    <a:pt x="379971" y="343331"/>
                  </a:lnTo>
                  <a:lnTo>
                    <a:pt x="374738" y="344601"/>
                  </a:lnTo>
                  <a:lnTo>
                    <a:pt x="370674" y="344601"/>
                  </a:lnTo>
                  <a:lnTo>
                    <a:pt x="366598" y="345871"/>
                  </a:lnTo>
                  <a:lnTo>
                    <a:pt x="363118" y="345871"/>
                  </a:lnTo>
                  <a:lnTo>
                    <a:pt x="365150" y="343331"/>
                  </a:lnTo>
                  <a:lnTo>
                    <a:pt x="370230" y="336981"/>
                  </a:lnTo>
                  <a:lnTo>
                    <a:pt x="111683" y="336981"/>
                  </a:lnTo>
                  <a:lnTo>
                    <a:pt x="106705" y="344601"/>
                  </a:lnTo>
                  <a:lnTo>
                    <a:pt x="97993" y="345871"/>
                  </a:lnTo>
                  <a:lnTo>
                    <a:pt x="104965" y="345871"/>
                  </a:lnTo>
                  <a:lnTo>
                    <a:pt x="102273" y="349237"/>
                  </a:lnTo>
                  <a:lnTo>
                    <a:pt x="107645" y="345871"/>
                  </a:lnTo>
                  <a:lnTo>
                    <a:pt x="113690" y="343331"/>
                  </a:lnTo>
                  <a:lnTo>
                    <a:pt x="115125" y="345871"/>
                  </a:lnTo>
                  <a:lnTo>
                    <a:pt x="111658" y="348411"/>
                  </a:lnTo>
                  <a:lnTo>
                    <a:pt x="106006" y="352221"/>
                  </a:lnTo>
                  <a:lnTo>
                    <a:pt x="100901" y="356031"/>
                  </a:lnTo>
                  <a:lnTo>
                    <a:pt x="106133" y="357301"/>
                  </a:lnTo>
                  <a:lnTo>
                    <a:pt x="118338" y="353491"/>
                  </a:lnTo>
                  <a:lnTo>
                    <a:pt x="119507" y="356031"/>
                  </a:lnTo>
                  <a:lnTo>
                    <a:pt x="117754" y="357301"/>
                  </a:lnTo>
                  <a:lnTo>
                    <a:pt x="117170" y="358571"/>
                  </a:lnTo>
                  <a:lnTo>
                    <a:pt x="120396" y="358571"/>
                  </a:lnTo>
                  <a:lnTo>
                    <a:pt x="123571" y="362381"/>
                  </a:lnTo>
                  <a:lnTo>
                    <a:pt x="127190" y="364921"/>
                  </a:lnTo>
                  <a:lnTo>
                    <a:pt x="134620" y="364921"/>
                  </a:lnTo>
                  <a:lnTo>
                    <a:pt x="132880" y="366191"/>
                  </a:lnTo>
                  <a:lnTo>
                    <a:pt x="131711" y="367461"/>
                  </a:lnTo>
                  <a:lnTo>
                    <a:pt x="143344" y="359841"/>
                  </a:lnTo>
                  <a:lnTo>
                    <a:pt x="147993" y="357314"/>
                  </a:lnTo>
                  <a:lnTo>
                    <a:pt x="149148" y="358571"/>
                  </a:lnTo>
                  <a:lnTo>
                    <a:pt x="153225" y="357301"/>
                  </a:lnTo>
                  <a:lnTo>
                    <a:pt x="157289" y="356031"/>
                  </a:lnTo>
                  <a:lnTo>
                    <a:pt x="150317" y="361111"/>
                  </a:lnTo>
                  <a:lnTo>
                    <a:pt x="149733" y="359841"/>
                  </a:lnTo>
                  <a:lnTo>
                    <a:pt x="143916" y="362381"/>
                  </a:lnTo>
                  <a:lnTo>
                    <a:pt x="148577" y="362381"/>
                  </a:lnTo>
                  <a:lnTo>
                    <a:pt x="143205" y="366191"/>
                  </a:lnTo>
                  <a:lnTo>
                    <a:pt x="139001" y="366191"/>
                  </a:lnTo>
                  <a:lnTo>
                    <a:pt x="134620" y="367461"/>
                  </a:lnTo>
                  <a:lnTo>
                    <a:pt x="152057" y="367461"/>
                  </a:lnTo>
                  <a:lnTo>
                    <a:pt x="392760" y="367461"/>
                  </a:lnTo>
                  <a:lnTo>
                    <a:pt x="393153" y="364921"/>
                  </a:lnTo>
                  <a:lnTo>
                    <a:pt x="393344" y="363651"/>
                  </a:lnTo>
                  <a:lnTo>
                    <a:pt x="394436" y="356539"/>
                  </a:lnTo>
                  <a:lnTo>
                    <a:pt x="394512" y="352221"/>
                  </a:lnTo>
                  <a:close/>
                </a:path>
                <a:path w="2552065" h="1020444">
                  <a:moveTo>
                    <a:pt x="407301" y="108381"/>
                  </a:moveTo>
                  <a:lnTo>
                    <a:pt x="402069" y="109651"/>
                  </a:lnTo>
                  <a:lnTo>
                    <a:pt x="400329" y="108381"/>
                  </a:lnTo>
                  <a:lnTo>
                    <a:pt x="395668" y="112191"/>
                  </a:lnTo>
                  <a:lnTo>
                    <a:pt x="403428" y="109651"/>
                  </a:lnTo>
                  <a:lnTo>
                    <a:pt x="407301" y="108381"/>
                  </a:lnTo>
                  <a:close/>
                </a:path>
                <a:path w="2552065" h="1020444">
                  <a:moveTo>
                    <a:pt x="409041" y="365302"/>
                  </a:moveTo>
                  <a:lnTo>
                    <a:pt x="409028" y="365112"/>
                  </a:lnTo>
                  <a:lnTo>
                    <a:pt x="407885" y="363651"/>
                  </a:lnTo>
                  <a:lnTo>
                    <a:pt x="408838" y="364858"/>
                  </a:lnTo>
                  <a:lnTo>
                    <a:pt x="407784" y="363448"/>
                  </a:lnTo>
                  <a:lnTo>
                    <a:pt x="407301" y="362394"/>
                  </a:lnTo>
                  <a:lnTo>
                    <a:pt x="405587" y="360514"/>
                  </a:lnTo>
                  <a:lnTo>
                    <a:pt x="400329" y="353491"/>
                  </a:lnTo>
                  <a:lnTo>
                    <a:pt x="403809" y="358571"/>
                  </a:lnTo>
                  <a:lnTo>
                    <a:pt x="402653" y="357301"/>
                  </a:lnTo>
                  <a:lnTo>
                    <a:pt x="404406" y="359448"/>
                  </a:lnTo>
                  <a:lnTo>
                    <a:pt x="409041" y="366191"/>
                  </a:lnTo>
                  <a:lnTo>
                    <a:pt x="409041" y="365302"/>
                  </a:lnTo>
                  <a:close/>
                </a:path>
                <a:path w="2552065" h="1020444">
                  <a:moveTo>
                    <a:pt x="411365" y="283641"/>
                  </a:moveTo>
                  <a:lnTo>
                    <a:pt x="409917" y="281101"/>
                  </a:lnTo>
                  <a:lnTo>
                    <a:pt x="403809" y="282371"/>
                  </a:lnTo>
                  <a:lnTo>
                    <a:pt x="411365" y="283641"/>
                  </a:lnTo>
                  <a:close/>
                </a:path>
                <a:path w="2552065" h="1020444">
                  <a:moveTo>
                    <a:pt x="412711" y="370001"/>
                  </a:moveTo>
                  <a:lnTo>
                    <a:pt x="409041" y="365125"/>
                  </a:lnTo>
                  <a:lnTo>
                    <a:pt x="409041" y="365302"/>
                  </a:lnTo>
                  <a:lnTo>
                    <a:pt x="412711" y="370001"/>
                  </a:lnTo>
                  <a:close/>
                </a:path>
                <a:path w="2552065" h="1020444">
                  <a:moveTo>
                    <a:pt x="413067" y="280454"/>
                  </a:moveTo>
                  <a:lnTo>
                    <a:pt x="408457" y="278561"/>
                  </a:lnTo>
                  <a:lnTo>
                    <a:pt x="409917" y="281101"/>
                  </a:lnTo>
                  <a:lnTo>
                    <a:pt x="413067" y="280454"/>
                  </a:lnTo>
                  <a:close/>
                </a:path>
                <a:path w="2552065" h="1020444">
                  <a:moveTo>
                    <a:pt x="421982" y="1892"/>
                  </a:moveTo>
                  <a:lnTo>
                    <a:pt x="421259" y="1752"/>
                  </a:lnTo>
                  <a:lnTo>
                    <a:pt x="420890" y="1803"/>
                  </a:lnTo>
                  <a:lnTo>
                    <a:pt x="421982" y="1892"/>
                  </a:lnTo>
                  <a:close/>
                </a:path>
                <a:path w="2552065" h="1020444">
                  <a:moveTo>
                    <a:pt x="427647" y="2324"/>
                  </a:moveTo>
                  <a:lnTo>
                    <a:pt x="421982" y="1892"/>
                  </a:lnTo>
                  <a:lnTo>
                    <a:pt x="424167" y="2324"/>
                  </a:lnTo>
                  <a:lnTo>
                    <a:pt x="427647" y="2324"/>
                  </a:lnTo>
                  <a:close/>
                </a:path>
                <a:path w="2552065" h="1020444">
                  <a:moveTo>
                    <a:pt x="607301" y="288721"/>
                  </a:moveTo>
                  <a:lnTo>
                    <a:pt x="605853" y="287451"/>
                  </a:lnTo>
                  <a:lnTo>
                    <a:pt x="602742" y="288099"/>
                  </a:lnTo>
                  <a:lnTo>
                    <a:pt x="607301" y="288721"/>
                  </a:lnTo>
                  <a:close/>
                </a:path>
                <a:path w="2552065" h="1020444">
                  <a:moveTo>
                    <a:pt x="611962" y="286181"/>
                  </a:moveTo>
                  <a:lnTo>
                    <a:pt x="604393" y="286181"/>
                  </a:lnTo>
                  <a:lnTo>
                    <a:pt x="605853" y="287451"/>
                  </a:lnTo>
                  <a:lnTo>
                    <a:pt x="611962" y="286181"/>
                  </a:lnTo>
                  <a:close/>
                </a:path>
                <a:path w="2552065" h="1020444">
                  <a:moveTo>
                    <a:pt x="616026" y="284911"/>
                  </a:moveTo>
                  <a:lnTo>
                    <a:pt x="611962" y="283641"/>
                  </a:lnTo>
                  <a:lnTo>
                    <a:pt x="611530" y="283692"/>
                  </a:lnTo>
                  <a:lnTo>
                    <a:pt x="616026" y="284911"/>
                  </a:lnTo>
                  <a:close/>
                </a:path>
                <a:path w="2552065" h="1020444">
                  <a:moveTo>
                    <a:pt x="617829" y="330517"/>
                  </a:moveTo>
                  <a:lnTo>
                    <a:pt x="612927" y="331901"/>
                  </a:lnTo>
                  <a:lnTo>
                    <a:pt x="613117" y="331901"/>
                  </a:lnTo>
                  <a:lnTo>
                    <a:pt x="617766" y="330631"/>
                  </a:lnTo>
                  <a:close/>
                </a:path>
                <a:path w="2552065" h="1020444">
                  <a:moveTo>
                    <a:pt x="621842" y="329361"/>
                  </a:moveTo>
                  <a:lnTo>
                    <a:pt x="618350" y="329361"/>
                  </a:lnTo>
                  <a:lnTo>
                    <a:pt x="617829" y="330517"/>
                  </a:lnTo>
                  <a:lnTo>
                    <a:pt x="621842" y="329361"/>
                  </a:lnTo>
                  <a:close/>
                </a:path>
                <a:path w="2552065" h="1020444">
                  <a:moveTo>
                    <a:pt x="621842" y="157911"/>
                  </a:moveTo>
                  <a:lnTo>
                    <a:pt x="616610" y="157911"/>
                  </a:lnTo>
                  <a:lnTo>
                    <a:pt x="615442" y="159181"/>
                  </a:lnTo>
                  <a:lnTo>
                    <a:pt x="620090" y="159181"/>
                  </a:lnTo>
                  <a:lnTo>
                    <a:pt x="621842" y="157911"/>
                  </a:lnTo>
                  <a:close/>
                </a:path>
                <a:path w="2552065" h="1020444">
                  <a:moveTo>
                    <a:pt x="635215" y="10591"/>
                  </a:moveTo>
                  <a:lnTo>
                    <a:pt x="629843" y="5511"/>
                  </a:lnTo>
                  <a:lnTo>
                    <a:pt x="624090" y="431"/>
                  </a:lnTo>
                  <a:lnTo>
                    <a:pt x="617194" y="431"/>
                  </a:lnTo>
                  <a:lnTo>
                    <a:pt x="624586" y="2971"/>
                  </a:lnTo>
                  <a:lnTo>
                    <a:pt x="625767" y="5511"/>
                  </a:lnTo>
                  <a:lnTo>
                    <a:pt x="627164" y="8051"/>
                  </a:lnTo>
                  <a:lnTo>
                    <a:pt x="635215" y="10591"/>
                  </a:lnTo>
                  <a:close/>
                </a:path>
                <a:path w="2552065" h="1020444">
                  <a:moveTo>
                    <a:pt x="641032" y="444931"/>
                  </a:moveTo>
                  <a:lnTo>
                    <a:pt x="635711" y="446100"/>
                  </a:lnTo>
                  <a:lnTo>
                    <a:pt x="635977" y="446201"/>
                  </a:lnTo>
                  <a:lnTo>
                    <a:pt x="641032" y="445033"/>
                  </a:lnTo>
                  <a:close/>
                </a:path>
                <a:path w="2552065" h="1020444">
                  <a:moveTo>
                    <a:pt x="641032" y="399211"/>
                  </a:moveTo>
                  <a:lnTo>
                    <a:pt x="630567" y="404291"/>
                  </a:lnTo>
                  <a:lnTo>
                    <a:pt x="635215" y="403021"/>
                  </a:lnTo>
                  <a:lnTo>
                    <a:pt x="637540" y="403021"/>
                  </a:lnTo>
                  <a:lnTo>
                    <a:pt x="641032" y="399211"/>
                  </a:lnTo>
                  <a:close/>
                </a:path>
                <a:path w="2552065" h="1020444">
                  <a:moveTo>
                    <a:pt x="673582" y="490651"/>
                  </a:moveTo>
                  <a:lnTo>
                    <a:pt x="668934" y="493191"/>
                  </a:lnTo>
                  <a:lnTo>
                    <a:pt x="669544" y="493306"/>
                  </a:lnTo>
                  <a:lnTo>
                    <a:pt x="673582" y="490651"/>
                  </a:lnTo>
                  <a:close/>
                </a:path>
                <a:path w="2552065" h="1020444">
                  <a:moveTo>
                    <a:pt x="680567" y="489381"/>
                  </a:moveTo>
                  <a:lnTo>
                    <a:pt x="679399" y="486841"/>
                  </a:lnTo>
                  <a:lnTo>
                    <a:pt x="673582" y="490651"/>
                  </a:lnTo>
                  <a:lnTo>
                    <a:pt x="680567" y="489381"/>
                  </a:lnTo>
                  <a:close/>
                </a:path>
                <a:path w="2552065" h="1020444">
                  <a:moveTo>
                    <a:pt x="682307" y="503351"/>
                  </a:moveTo>
                  <a:lnTo>
                    <a:pt x="674344" y="505891"/>
                  </a:lnTo>
                  <a:lnTo>
                    <a:pt x="675754" y="505891"/>
                  </a:lnTo>
                  <a:lnTo>
                    <a:pt x="682307" y="503351"/>
                  </a:lnTo>
                  <a:close/>
                </a:path>
                <a:path w="2552065" h="1020444">
                  <a:moveTo>
                    <a:pt x="683856" y="549503"/>
                  </a:moveTo>
                  <a:lnTo>
                    <a:pt x="681139" y="551865"/>
                  </a:lnTo>
                  <a:lnTo>
                    <a:pt x="682307" y="551611"/>
                  </a:lnTo>
                  <a:lnTo>
                    <a:pt x="683856" y="549503"/>
                  </a:lnTo>
                  <a:close/>
                </a:path>
                <a:path w="2552065" h="1020444">
                  <a:moveTo>
                    <a:pt x="687247" y="86791"/>
                  </a:moveTo>
                  <a:lnTo>
                    <a:pt x="682891" y="86791"/>
                  </a:lnTo>
                  <a:lnTo>
                    <a:pt x="681723" y="88061"/>
                  </a:lnTo>
                  <a:lnTo>
                    <a:pt x="686955" y="88061"/>
                  </a:lnTo>
                  <a:lnTo>
                    <a:pt x="687247" y="86791"/>
                  </a:lnTo>
                  <a:close/>
                </a:path>
                <a:path w="2552065" h="1020444">
                  <a:moveTo>
                    <a:pt x="691616" y="86791"/>
                  </a:moveTo>
                  <a:lnTo>
                    <a:pt x="688555" y="85839"/>
                  </a:lnTo>
                  <a:lnTo>
                    <a:pt x="687514" y="85636"/>
                  </a:lnTo>
                  <a:lnTo>
                    <a:pt x="687247" y="86791"/>
                  </a:lnTo>
                  <a:lnTo>
                    <a:pt x="691616" y="86791"/>
                  </a:lnTo>
                  <a:close/>
                </a:path>
                <a:path w="2552065" h="1020444">
                  <a:moveTo>
                    <a:pt x="692518" y="605802"/>
                  </a:moveTo>
                  <a:lnTo>
                    <a:pt x="691210" y="605409"/>
                  </a:lnTo>
                  <a:lnTo>
                    <a:pt x="690448" y="607491"/>
                  </a:lnTo>
                  <a:lnTo>
                    <a:pt x="692518" y="605802"/>
                  </a:lnTo>
                  <a:close/>
                </a:path>
                <a:path w="2552065" h="1020444">
                  <a:moveTo>
                    <a:pt x="692962" y="551891"/>
                  </a:moveTo>
                  <a:lnTo>
                    <a:pt x="692772" y="551611"/>
                  </a:lnTo>
                  <a:lnTo>
                    <a:pt x="692162" y="552107"/>
                  </a:lnTo>
                  <a:lnTo>
                    <a:pt x="692962" y="551891"/>
                  </a:lnTo>
                  <a:close/>
                </a:path>
                <a:path w="2552065" h="1020444">
                  <a:moveTo>
                    <a:pt x="694512" y="542721"/>
                  </a:moveTo>
                  <a:lnTo>
                    <a:pt x="686955" y="545261"/>
                  </a:lnTo>
                  <a:lnTo>
                    <a:pt x="683856" y="549503"/>
                  </a:lnTo>
                  <a:lnTo>
                    <a:pt x="685800" y="547801"/>
                  </a:lnTo>
                  <a:lnTo>
                    <a:pt x="692188" y="546531"/>
                  </a:lnTo>
                  <a:lnTo>
                    <a:pt x="694512" y="542721"/>
                  </a:lnTo>
                  <a:close/>
                </a:path>
                <a:path w="2552065" h="1020444">
                  <a:moveTo>
                    <a:pt x="694728" y="591058"/>
                  </a:moveTo>
                  <a:lnTo>
                    <a:pt x="694512" y="590981"/>
                  </a:lnTo>
                  <a:lnTo>
                    <a:pt x="693356" y="592251"/>
                  </a:lnTo>
                  <a:lnTo>
                    <a:pt x="694728" y="591058"/>
                  </a:lnTo>
                  <a:close/>
                </a:path>
                <a:path w="2552065" h="1020444">
                  <a:moveTo>
                    <a:pt x="696531" y="587997"/>
                  </a:moveTo>
                  <a:lnTo>
                    <a:pt x="692772" y="587171"/>
                  </a:lnTo>
                  <a:lnTo>
                    <a:pt x="684047" y="590981"/>
                  </a:lnTo>
                  <a:lnTo>
                    <a:pt x="682891" y="593521"/>
                  </a:lnTo>
                  <a:lnTo>
                    <a:pt x="684631" y="592251"/>
                  </a:lnTo>
                  <a:lnTo>
                    <a:pt x="689864" y="589711"/>
                  </a:lnTo>
                  <a:lnTo>
                    <a:pt x="691032" y="589711"/>
                  </a:lnTo>
                  <a:lnTo>
                    <a:pt x="696531" y="587997"/>
                  </a:lnTo>
                  <a:close/>
                </a:path>
                <a:path w="2552065" h="1020444">
                  <a:moveTo>
                    <a:pt x="697420" y="554151"/>
                  </a:moveTo>
                  <a:lnTo>
                    <a:pt x="686371" y="556691"/>
                  </a:lnTo>
                  <a:lnTo>
                    <a:pt x="687971" y="555421"/>
                  </a:lnTo>
                  <a:lnTo>
                    <a:pt x="691172" y="552881"/>
                  </a:lnTo>
                  <a:lnTo>
                    <a:pt x="692162" y="552107"/>
                  </a:lnTo>
                  <a:lnTo>
                    <a:pt x="689279" y="552881"/>
                  </a:lnTo>
                  <a:lnTo>
                    <a:pt x="692772" y="550341"/>
                  </a:lnTo>
                  <a:lnTo>
                    <a:pt x="695680" y="547801"/>
                  </a:lnTo>
                  <a:lnTo>
                    <a:pt x="696264" y="546531"/>
                  </a:lnTo>
                  <a:lnTo>
                    <a:pt x="679983" y="552881"/>
                  </a:lnTo>
                  <a:lnTo>
                    <a:pt x="681139" y="551865"/>
                  </a:lnTo>
                  <a:lnTo>
                    <a:pt x="676490" y="552881"/>
                  </a:lnTo>
                  <a:lnTo>
                    <a:pt x="682307" y="546531"/>
                  </a:lnTo>
                  <a:lnTo>
                    <a:pt x="685215" y="545261"/>
                  </a:lnTo>
                  <a:lnTo>
                    <a:pt x="688124" y="543991"/>
                  </a:lnTo>
                  <a:lnTo>
                    <a:pt x="681723" y="545261"/>
                  </a:lnTo>
                  <a:lnTo>
                    <a:pt x="685215" y="543991"/>
                  </a:lnTo>
                  <a:lnTo>
                    <a:pt x="688124" y="542721"/>
                  </a:lnTo>
                  <a:lnTo>
                    <a:pt x="690448" y="541451"/>
                  </a:lnTo>
                  <a:lnTo>
                    <a:pt x="684631" y="542721"/>
                  </a:lnTo>
                  <a:lnTo>
                    <a:pt x="686371" y="538911"/>
                  </a:lnTo>
                  <a:lnTo>
                    <a:pt x="677659" y="542721"/>
                  </a:lnTo>
                  <a:lnTo>
                    <a:pt x="680250" y="538911"/>
                  </a:lnTo>
                  <a:lnTo>
                    <a:pt x="679691" y="537641"/>
                  </a:lnTo>
                  <a:lnTo>
                    <a:pt x="680440" y="535101"/>
                  </a:lnTo>
                  <a:lnTo>
                    <a:pt x="686955" y="531291"/>
                  </a:lnTo>
                  <a:lnTo>
                    <a:pt x="683475" y="532561"/>
                  </a:lnTo>
                  <a:lnTo>
                    <a:pt x="674166" y="535101"/>
                  </a:lnTo>
                  <a:lnTo>
                    <a:pt x="673011" y="533831"/>
                  </a:lnTo>
                  <a:lnTo>
                    <a:pt x="675627" y="532561"/>
                  </a:lnTo>
                  <a:lnTo>
                    <a:pt x="680885" y="530021"/>
                  </a:lnTo>
                  <a:lnTo>
                    <a:pt x="682244" y="524941"/>
                  </a:lnTo>
                  <a:lnTo>
                    <a:pt x="687171" y="521131"/>
                  </a:lnTo>
                  <a:lnTo>
                    <a:pt x="690448" y="518591"/>
                  </a:lnTo>
                  <a:lnTo>
                    <a:pt x="681532" y="521131"/>
                  </a:lnTo>
                  <a:lnTo>
                    <a:pt x="677583" y="519861"/>
                  </a:lnTo>
                  <a:lnTo>
                    <a:pt x="674827" y="518591"/>
                  </a:lnTo>
                  <a:lnTo>
                    <a:pt x="669518" y="517321"/>
                  </a:lnTo>
                  <a:lnTo>
                    <a:pt x="670674" y="517321"/>
                  </a:lnTo>
                  <a:lnTo>
                    <a:pt x="673011" y="516051"/>
                  </a:lnTo>
                  <a:lnTo>
                    <a:pt x="673582" y="513511"/>
                  </a:lnTo>
                  <a:lnTo>
                    <a:pt x="677659" y="510971"/>
                  </a:lnTo>
                  <a:lnTo>
                    <a:pt x="680567" y="508431"/>
                  </a:lnTo>
                  <a:lnTo>
                    <a:pt x="671969" y="512241"/>
                  </a:lnTo>
                  <a:lnTo>
                    <a:pt x="665441" y="513511"/>
                  </a:lnTo>
                  <a:lnTo>
                    <a:pt x="659790" y="514781"/>
                  </a:lnTo>
                  <a:lnTo>
                    <a:pt x="653821" y="516051"/>
                  </a:lnTo>
                  <a:lnTo>
                    <a:pt x="655726" y="514781"/>
                  </a:lnTo>
                  <a:lnTo>
                    <a:pt x="661454" y="510971"/>
                  </a:lnTo>
                  <a:lnTo>
                    <a:pt x="664654" y="509701"/>
                  </a:lnTo>
                  <a:lnTo>
                    <a:pt x="674344" y="505891"/>
                  </a:lnTo>
                  <a:lnTo>
                    <a:pt x="670902" y="505891"/>
                  </a:lnTo>
                  <a:lnTo>
                    <a:pt x="666369" y="507161"/>
                  </a:lnTo>
                  <a:lnTo>
                    <a:pt x="660793" y="509701"/>
                  </a:lnTo>
                  <a:lnTo>
                    <a:pt x="666242" y="504621"/>
                  </a:lnTo>
                  <a:lnTo>
                    <a:pt x="668896" y="503351"/>
                  </a:lnTo>
                  <a:lnTo>
                    <a:pt x="670839" y="502081"/>
                  </a:lnTo>
                  <a:lnTo>
                    <a:pt x="674751" y="499541"/>
                  </a:lnTo>
                  <a:lnTo>
                    <a:pt x="666915" y="502081"/>
                  </a:lnTo>
                  <a:lnTo>
                    <a:pt x="665302" y="502081"/>
                  </a:lnTo>
                  <a:lnTo>
                    <a:pt x="664768" y="500811"/>
                  </a:lnTo>
                  <a:lnTo>
                    <a:pt x="660209" y="502081"/>
                  </a:lnTo>
                  <a:lnTo>
                    <a:pt x="665797" y="497001"/>
                  </a:lnTo>
                  <a:lnTo>
                    <a:pt x="667194" y="495731"/>
                  </a:lnTo>
                  <a:lnTo>
                    <a:pt x="675906" y="494461"/>
                  </a:lnTo>
                  <a:lnTo>
                    <a:pt x="669544" y="493306"/>
                  </a:lnTo>
                  <a:lnTo>
                    <a:pt x="667778" y="494461"/>
                  </a:lnTo>
                  <a:lnTo>
                    <a:pt x="660209" y="497001"/>
                  </a:lnTo>
                  <a:lnTo>
                    <a:pt x="659460" y="494461"/>
                  </a:lnTo>
                  <a:lnTo>
                    <a:pt x="663333" y="491921"/>
                  </a:lnTo>
                  <a:lnTo>
                    <a:pt x="669290" y="489381"/>
                  </a:lnTo>
                  <a:lnTo>
                    <a:pt x="674751" y="486841"/>
                  </a:lnTo>
                  <a:lnTo>
                    <a:pt x="670674" y="485571"/>
                  </a:lnTo>
                  <a:lnTo>
                    <a:pt x="657885" y="489381"/>
                  </a:lnTo>
                  <a:lnTo>
                    <a:pt x="657885" y="488111"/>
                  </a:lnTo>
                  <a:lnTo>
                    <a:pt x="660209" y="486841"/>
                  </a:lnTo>
                  <a:lnTo>
                    <a:pt x="660793" y="485571"/>
                  </a:lnTo>
                  <a:lnTo>
                    <a:pt x="657694" y="485571"/>
                  </a:lnTo>
                  <a:lnTo>
                    <a:pt x="655485" y="483031"/>
                  </a:lnTo>
                  <a:lnTo>
                    <a:pt x="652741" y="481761"/>
                  </a:lnTo>
                  <a:lnTo>
                    <a:pt x="645680" y="481761"/>
                  </a:lnTo>
                  <a:lnTo>
                    <a:pt x="648004" y="480491"/>
                  </a:lnTo>
                  <a:lnTo>
                    <a:pt x="648589" y="479221"/>
                  </a:lnTo>
                  <a:lnTo>
                    <a:pt x="635800" y="485571"/>
                  </a:lnTo>
                  <a:lnTo>
                    <a:pt x="631139" y="486841"/>
                  </a:lnTo>
                  <a:lnTo>
                    <a:pt x="630567" y="485571"/>
                  </a:lnTo>
                  <a:lnTo>
                    <a:pt x="621842" y="488111"/>
                  </a:lnTo>
                  <a:lnTo>
                    <a:pt x="629983" y="484301"/>
                  </a:lnTo>
                  <a:lnTo>
                    <a:pt x="633463" y="483031"/>
                  </a:lnTo>
                  <a:lnTo>
                    <a:pt x="632307" y="483031"/>
                  </a:lnTo>
                  <a:lnTo>
                    <a:pt x="634263" y="481761"/>
                  </a:lnTo>
                  <a:lnTo>
                    <a:pt x="638162" y="479221"/>
                  </a:lnTo>
                  <a:lnTo>
                    <a:pt x="640372" y="479221"/>
                  </a:lnTo>
                  <a:lnTo>
                    <a:pt x="642035" y="480491"/>
                  </a:lnTo>
                  <a:lnTo>
                    <a:pt x="646264" y="479221"/>
                  </a:lnTo>
                  <a:lnTo>
                    <a:pt x="641032" y="477951"/>
                  </a:lnTo>
                  <a:lnTo>
                    <a:pt x="629983" y="477951"/>
                  </a:lnTo>
                  <a:lnTo>
                    <a:pt x="632307" y="475411"/>
                  </a:lnTo>
                  <a:lnTo>
                    <a:pt x="638276" y="472871"/>
                  </a:lnTo>
                  <a:lnTo>
                    <a:pt x="640803" y="474141"/>
                  </a:lnTo>
                  <a:lnTo>
                    <a:pt x="643013" y="474141"/>
                  </a:lnTo>
                  <a:lnTo>
                    <a:pt x="645515" y="472871"/>
                  </a:lnTo>
                  <a:lnTo>
                    <a:pt x="648004" y="471601"/>
                  </a:lnTo>
                  <a:lnTo>
                    <a:pt x="644512" y="476681"/>
                  </a:lnTo>
                  <a:lnTo>
                    <a:pt x="652081" y="472871"/>
                  </a:lnTo>
                  <a:lnTo>
                    <a:pt x="654570" y="472871"/>
                  </a:lnTo>
                  <a:lnTo>
                    <a:pt x="657428" y="471601"/>
                  </a:lnTo>
                  <a:lnTo>
                    <a:pt x="663117" y="469061"/>
                  </a:lnTo>
                  <a:lnTo>
                    <a:pt x="663816" y="466521"/>
                  </a:lnTo>
                  <a:lnTo>
                    <a:pt x="664870" y="462711"/>
                  </a:lnTo>
                  <a:lnTo>
                    <a:pt x="654977" y="466521"/>
                  </a:lnTo>
                  <a:lnTo>
                    <a:pt x="657301" y="461441"/>
                  </a:lnTo>
                  <a:lnTo>
                    <a:pt x="650328" y="462711"/>
                  </a:lnTo>
                  <a:lnTo>
                    <a:pt x="647420" y="465251"/>
                  </a:lnTo>
                  <a:lnTo>
                    <a:pt x="640448" y="466521"/>
                  </a:lnTo>
                  <a:lnTo>
                    <a:pt x="638479" y="463981"/>
                  </a:lnTo>
                  <a:lnTo>
                    <a:pt x="640181" y="462711"/>
                  </a:lnTo>
                  <a:lnTo>
                    <a:pt x="646988" y="457631"/>
                  </a:lnTo>
                  <a:lnTo>
                    <a:pt x="652221" y="455091"/>
                  </a:lnTo>
                  <a:lnTo>
                    <a:pt x="654837" y="453821"/>
                  </a:lnTo>
                  <a:lnTo>
                    <a:pt x="650913" y="452551"/>
                  </a:lnTo>
                  <a:lnTo>
                    <a:pt x="636600" y="455091"/>
                  </a:lnTo>
                  <a:lnTo>
                    <a:pt x="632510" y="455091"/>
                  </a:lnTo>
                  <a:lnTo>
                    <a:pt x="634047" y="452551"/>
                  </a:lnTo>
                  <a:lnTo>
                    <a:pt x="643356" y="450011"/>
                  </a:lnTo>
                  <a:lnTo>
                    <a:pt x="648004" y="448741"/>
                  </a:lnTo>
                  <a:lnTo>
                    <a:pt x="644944" y="447471"/>
                  </a:lnTo>
                  <a:lnTo>
                    <a:pt x="641553" y="448170"/>
                  </a:lnTo>
                  <a:lnTo>
                    <a:pt x="642188" y="447471"/>
                  </a:lnTo>
                  <a:lnTo>
                    <a:pt x="644982" y="444931"/>
                  </a:lnTo>
                  <a:lnTo>
                    <a:pt x="641464" y="444931"/>
                  </a:lnTo>
                  <a:lnTo>
                    <a:pt x="641032" y="445033"/>
                  </a:lnTo>
                  <a:lnTo>
                    <a:pt x="641032" y="448284"/>
                  </a:lnTo>
                  <a:lnTo>
                    <a:pt x="638771" y="448741"/>
                  </a:lnTo>
                  <a:lnTo>
                    <a:pt x="634022" y="450011"/>
                  </a:lnTo>
                  <a:lnTo>
                    <a:pt x="635215" y="446201"/>
                  </a:lnTo>
                  <a:lnTo>
                    <a:pt x="635711" y="446100"/>
                  </a:lnTo>
                  <a:lnTo>
                    <a:pt x="632891" y="444931"/>
                  </a:lnTo>
                  <a:lnTo>
                    <a:pt x="645096" y="441121"/>
                  </a:lnTo>
                  <a:lnTo>
                    <a:pt x="641604" y="437311"/>
                  </a:lnTo>
                  <a:lnTo>
                    <a:pt x="636371" y="436041"/>
                  </a:lnTo>
                  <a:lnTo>
                    <a:pt x="631139" y="434771"/>
                  </a:lnTo>
                  <a:lnTo>
                    <a:pt x="629399" y="432231"/>
                  </a:lnTo>
                  <a:lnTo>
                    <a:pt x="628523" y="430961"/>
                  </a:lnTo>
                  <a:lnTo>
                    <a:pt x="627659" y="429691"/>
                  </a:lnTo>
                  <a:lnTo>
                    <a:pt x="631139" y="429691"/>
                  </a:lnTo>
                  <a:lnTo>
                    <a:pt x="635215" y="428421"/>
                  </a:lnTo>
                  <a:lnTo>
                    <a:pt x="638695" y="427151"/>
                  </a:lnTo>
                  <a:lnTo>
                    <a:pt x="637768" y="425881"/>
                  </a:lnTo>
                  <a:lnTo>
                    <a:pt x="634987" y="422071"/>
                  </a:lnTo>
                  <a:lnTo>
                    <a:pt x="635139" y="416991"/>
                  </a:lnTo>
                  <a:lnTo>
                    <a:pt x="637273" y="411911"/>
                  </a:lnTo>
                  <a:lnTo>
                    <a:pt x="637806" y="410641"/>
                  </a:lnTo>
                  <a:lnTo>
                    <a:pt x="640092" y="406831"/>
                  </a:lnTo>
                  <a:lnTo>
                    <a:pt x="640842" y="405561"/>
                  </a:lnTo>
                  <a:lnTo>
                    <a:pt x="641604" y="404291"/>
                  </a:lnTo>
                  <a:lnTo>
                    <a:pt x="630567" y="405561"/>
                  </a:lnTo>
                  <a:lnTo>
                    <a:pt x="630567" y="404291"/>
                  </a:lnTo>
                  <a:lnTo>
                    <a:pt x="625906" y="404291"/>
                  </a:lnTo>
                  <a:lnTo>
                    <a:pt x="624751" y="403021"/>
                  </a:lnTo>
                  <a:lnTo>
                    <a:pt x="631723" y="401751"/>
                  </a:lnTo>
                  <a:lnTo>
                    <a:pt x="635215" y="401751"/>
                  </a:lnTo>
                  <a:lnTo>
                    <a:pt x="627418" y="399211"/>
                  </a:lnTo>
                  <a:lnTo>
                    <a:pt x="625360" y="397941"/>
                  </a:lnTo>
                  <a:lnTo>
                    <a:pt x="623582" y="396849"/>
                  </a:lnTo>
                  <a:lnTo>
                    <a:pt x="623582" y="428421"/>
                  </a:lnTo>
                  <a:lnTo>
                    <a:pt x="620090" y="429691"/>
                  </a:lnTo>
                  <a:lnTo>
                    <a:pt x="616026" y="429691"/>
                  </a:lnTo>
                  <a:lnTo>
                    <a:pt x="618350" y="428421"/>
                  </a:lnTo>
                  <a:lnTo>
                    <a:pt x="620090" y="427151"/>
                  </a:lnTo>
                  <a:lnTo>
                    <a:pt x="622998" y="425881"/>
                  </a:lnTo>
                  <a:lnTo>
                    <a:pt x="622998" y="427151"/>
                  </a:lnTo>
                  <a:lnTo>
                    <a:pt x="623582" y="428421"/>
                  </a:lnTo>
                  <a:lnTo>
                    <a:pt x="623582" y="396849"/>
                  </a:lnTo>
                  <a:lnTo>
                    <a:pt x="621258" y="395401"/>
                  </a:lnTo>
                  <a:lnTo>
                    <a:pt x="619023" y="391591"/>
                  </a:lnTo>
                  <a:lnTo>
                    <a:pt x="622998" y="386511"/>
                  </a:lnTo>
                  <a:lnTo>
                    <a:pt x="626491" y="386511"/>
                  </a:lnTo>
                  <a:lnTo>
                    <a:pt x="624471" y="385241"/>
                  </a:lnTo>
                  <a:lnTo>
                    <a:pt x="617334" y="385241"/>
                  </a:lnTo>
                  <a:lnTo>
                    <a:pt x="611289" y="383971"/>
                  </a:lnTo>
                  <a:lnTo>
                    <a:pt x="612533" y="381431"/>
                  </a:lnTo>
                  <a:lnTo>
                    <a:pt x="614857" y="381431"/>
                  </a:lnTo>
                  <a:lnTo>
                    <a:pt x="614883" y="380161"/>
                  </a:lnTo>
                  <a:lnTo>
                    <a:pt x="614972" y="375081"/>
                  </a:lnTo>
                  <a:lnTo>
                    <a:pt x="614260" y="372541"/>
                  </a:lnTo>
                  <a:lnTo>
                    <a:pt x="613549" y="370001"/>
                  </a:lnTo>
                  <a:lnTo>
                    <a:pt x="613752" y="368731"/>
                  </a:lnTo>
                  <a:lnTo>
                    <a:pt x="614540" y="363651"/>
                  </a:lnTo>
                  <a:lnTo>
                    <a:pt x="621842" y="357301"/>
                  </a:lnTo>
                  <a:lnTo>
                    <a:pt x="615784" y="356031"/>
                  </a:lnTo>
                  <a:lnTo>
                    <a:pt x="616102" y="353491"/>
                  </a:lnTo>
                  <a:lnTo>
                    <a:pt x="615213" y="350951"/>
                  </a:lnTo>
                  <a:lnTo>
                    <a:pt x="605561" y="350951"/>
                  </a:lnTo>
                  <a:lnTo>
                    <a:pt x="615442" y="344601"/>
                  </a:lnTo>
                  <a:lnTo>
                    <a:pt x="619518" y="345871"/>
                  </a:lnTo>
                  <a:lnTo>
                    <a:pt x="624840" y="339521"/>
                  </a:lnTo>
                  <a:lnTo>
                    <a:pt x="625906" y="338251"/>
                  </a:lnTo>
                  <a:lnTo>
                    <a:pt x="626491" y="335711"/>
                  </a:lnTo>
                  <a:lnTo>
                    <a:pt x="611962" y="338251"/>
                  </a:lnTo>
                  <a:lnTo>
                    <a:pt x="609053" y="335711"/>
                  </a:lnTo>
                  <a:lnTo>
                    <a:pt x="620674" y="334441"/>
                  </a:lnTo>
                  <a:lnTo>
                    <a:pt x="608469" y="333171"/>
                  </a:lnTo>
                  <a:lnTo>
                    <a:pt x="612927" y="331901"/>
                  </a:lnTo>
                  <a:lnTo>
                    <a:pt x="610209" y="331901"/>
                  </a:lnTo>
                  <a:lnTo>
                    <a:pt x="608939" y="329361"/>
                  </a:lnTo>
                  <a:lnTo>
                    <a:pt x="612241" y="326821"/>
                  </a:lnTo>
                  <a:lnTo>
                    <a:pt x="617740" y="324281"/>
                  </a:lnTo>
                  <a:lnTo>
                    <a:pt x="622998" y="321741"/>
                  </a:lnTo>
                  <a:lnTo>
                    <a:pt x="612533" y="316661"/>
                  </a:lnTo>
                  <a:lnTo>
                    <a:pt x="616026" y="315391"/>
                  </a:lnTo>
                  <a:lnTo>
                    <a:pt x="617766" y="316661"/>
                  </a:lnTo>
                  <a:lnTo>
                    <a:pt x="620090" y="316661"/>
                  </a:lnTo>
                  <a:lnTo>
                    <a:pt x="619074" y="315391"/>
                  </a:lnTo>
                  <a:lnTo>
                    <a:pt x="622858" y="315391"/>
                  </a:lnTo>
                  <a:lnTo>
                    <a:pt x="625983" y="314121"/>
                  </a:lnTo>
                  <a:lnTo>
                    <a:pt x="622998" y="312851"/>
                  </a:lnTo>
                  <a:lnTo>
                    <a:pt x="613702" y="312851"/>
                  </a:lnTo>
                  <a:lnTo>
                    <a:pt x="620674" y="310311"/>
                  </a:lnTo>
                  <a:lnTo>
                    <a:pt x="620090" y="306501"/>
                  </a:lnTo>
                  <a:lnTo>
                    <a:pt x="616610" y="303961"/>
                  </a:lnTo>
                  <a:lnTo>
                    <a:pt x="624751" y="303961"/>
                  </a:lnTo>
                  <a:lnTo>
                    <a:pt x="625906" y="297611"/>
                  </a:lnTo>
                  <a:lnTo>
                    <a:pt x="619518" y="292531"/>
                  </a:lnTo>
                  <a:lnTo>
                    <a:pt x="619277" y="289991"/>
                  </a:lnTo>
                  <a:lnTo>
                    <a:pt x="618934" y="286181"/>
                  </a:lnTo>
                  <a:lnTo>
                    <a:pt x="615442" y="288721"/>
                  </a:lnTo>
                  <a:lnTo>
                    <a:pt x="601497" y="289991"/>
                  </a:lnTo>
                  <a:lnTo>
                    <a:pt x="599744" y="288721"/>
                  </a:lnTo>
                  <a:lnTo>
                    <a:pt x="602742" y="288099"/>
                  </a:lnTo>
                  <a:lnTo>
                    <a:pt x="598004" y="287451"/>
                  </a:lnTo>
                  <a:lnTo>
                    <a:pt x="599160" y="284911"/>
                  </a:lnTo>
                  <a:lnTo>
                    <a:pt x="611530" y="283692"/>
                  </a:lnTo>
                  <a:lnTo>
                    <a:pt x="611378" y="283641"/>
                  </a:lnTo>
                  <a:lnTo>
                    <a:pt x="614857" y="282371"/>
                  </a:lnTo>
                  <a:lnTo>
                    <a:pt x="617194" y="283641"/>
                  </a:lnTo>
                  <a:lnTo>
                    <a:pt x="621842" y="282371"/>
                  </a:lnTo>
                  <a:lnTo>
                    <a:pt x="620356" y="281101"/>
                  </a:lnTo>
                  <a:lnTo>
                    <a:pt x="623443" y="279831"/>
                  </a:lnTo>
                  <a:lnTo>
                    <a:pt x="625436" y="277291"/>
                  </a:lnTo>
                  <a:lnTo>
                    <a:pt x="620674" y="276021"/>
                  </a:lnTo>
                  <a:lnTo>
                    <a:pt x="624166" y="276021"/>
                  </a:lnTo>
                  <a:lnTo>
                    <a:pt x="623582" y="269671"/>
                  </a:lnTo>
                  <a:lnTo>
                    <a:pt x="619518" y="267131"/>
                  </a:lnTo>
                  <a:lnTo>
                    <a:pt x="618642" y="263321"/>
                  </a:lnTo>
                  <a:lnTo>
                    <a:pt x="618350" y="262051"/>
                  </a:lnTo>
                  <a:lnTo>
                    <a:pt x="607885" y="263321"/>
                  </a:lnTo>
                  <a:lnTo>
                    <a:pt x="610209" y="260781"/>
                  </a:lnTo>
                  <a:lnTo>
                    <a:pt x="601497" y="259511"/>
                  </a:lnTo>
                  <a:lnTo>
                    <a:pt x="603427" y="256971"/>
                  </a:lnTo>
                  <a:lnTo>
                    <a:pt x="604393" y="255701"/>
                  </a:lnTo>
                  <a:lnTo>
                    <a:pt x="612533" y="251891"/>
                  </a:lnTo>
                  <a:lnTo>
                    <a:pt x="611378" y="246811"/>
                  </a:lnTo>
                  <a:lnTo>
                    <a:pt x="606145" y="244271"/>
                  </a:lnTo>
                  <a:lnTo>
                    <a:pt x="602068" y="246811"/>
                  </a:lnTo>
                  <a:lnTo>
                    <a:pt x="596252" y="245541"/>
                  </a:lnTo>
                  <a:lnTo>
                    <a:pt x="606145" y="244271"/>
                  </a:lnTo>
                  <a:lnTo>
                    <a:pt x="604977" y="240461"/>
                  </a:lnTo>
                  <a:lnTo>
                    <a:pt x="611962" y="243001"/>
                  </a:lnTo>
                  <a:lnTo>
                    <a:pt x="610209" y="236651"/>
                  </a:lnTo>
                  <a:lnTo>
                    <a:pt x="609625" y="235381"/>
                  </a:lnTo>
                  <a:lnTo>
                    <a:pt x="603123" y="230301"/>
                  </a:lnTo>
                  <a:lnTo>
                    <a:pt x="601497" y="229031"/>
                  </a:lnTo>
                  <a:lnTo>
                    <a:pt x="597420" y="229031"/>
                  </a:lnTo>
                  <a:lnTo>
                    <a:pt x="595680" y="230301"/>
                  </a:lnTo>
                  <a:lnTo>
                    <a:pt x="592772" y="230301"/>
                  </a:lnTo>
                  <a:lnTo>
                    <a:pt x="591019" y="229031"/>
                  </a:lnTo>
                  <a:lnTo>
                    <a:pt x="596836" y="227761"/>
                  </a:lnTo>
                  <a:lnTo>
                    <a:pt x="602653" y="227761"/>
                  </a:lnTo>
                  <a:lnTo>
                    <a:pt x="595096" y="223951"/>
                  </a:lnTo>
                  <a:lnTo>
                    <a:pt x="602068" y="220141"/>
                  </a:lnTo>
                  <a:lnTo>
                    <a:pt x="603669" y="218871"/>
                  </a:lnTo>
                  <a:lnTo>
                    <a:pt x="608469" y="215061"/>
                  </a:lnTo>
                  <a:lnTo>
                    <a:pt x="620090" y="207441"/>
                  </a:lnTo>
                  <a:lnTo>
                    <a:pt x="611378" y="204901"/>
                  </a:lnTo>
                  <a:lnTo>
                    <a:pt x="600913" y="198551"/>
                  </a:lnTo>
                  <a:lnTo>
                    <a:pt x="602653" y="194741"/>
                  </a:lnTo>
                  <a:lnTo>
                    <a:pt x="607885" y="199821"/>
                  </a:lnTo>
                  <a:lnTo>
                    <a:pt x="614286" y="197281"/>
                  </a:lnTo>
                  <a:lnTo>
                    <a:pt x="609841" y="194741"/>
                  </a:lnTo>
                  <a:lnTo>
                    <a:pt x="607618" y="193471"/>
                  </a:lnTo>
                  <a:lnTo>
                    <a:pt x="608037" y="189661"/>
                  </a:lnTo>
                  <a:lnTo>
                    <a:pt x="609536" y="185851"/>
                  </a:lnTo>
                  <a:lnTo>
                    <a:pt x="606145" y="180771"/>
                  </a:lnTo>
                  <a:lnTo>
                    <a:pt x="620674" y="179501"/>
                  </a:lnTo>
                  <a:lnTo>
                    <a:pt x="620090" y="175691"/>
                  </a:lnTo>
                  <a:lnTo>
                    <a:pt x="616610" y="168071"/>
                  </a:lnTo>
                  <a:lnTo>
                    <a:pt x="613702" y="164261"/>
                  </a:lnTo>
                  <a:lnTo>
                    <a:pt x="622998" y="160451"/>
                  </a:lnTo>
                  <a:lnTo>
                    <a:pt x="616026" y="160451"/>
                  </a:lnTo>
                  <a:lnTo>
                    <a:pt x="609625" y="159181"/>
                  </a:lnTo>
                  <a:lnTo>
                    <a:pt x="615442" y="159181"/>
                  </a:lnTo>
                  <a:lnTo>
                    <a:pt x="611962" y="157911"/>
                  </a:lnTo>
                  <a:lnTo>
                    <a:pt x="610616" y="147751"/>
                  </a:lnTo>
                  <a:lnTo>
                    <a:pt x="615594" y="138861"/>
                  </a:lnTo>
                  <a:lnTo>
                    <a:pt x="621169" y="132511"/>
                  </a:lnTo>
                  <a:lnTo>
                    <a:pt x="623404" y="129971"/>
                  </a:lnTo>
                  <a:lnTo>
                    <a:pt x="628777" y="122351"/>
                  </a:lnTo>
                  <a:lnTo>
                    <a:pt x="630567" y="119811"/>
                  </a:lnTo>
                  <a:lnTo>
                    <a:pt x="626440" y="117271"/>
                  </a:lnTo>
                  <a:lnTo>
                    <a:pt x="616318" y="114731"/>
                  </a:lnTo>
                  <a:lnTo>
                    <a:pt x="612559" y="113461"/>
                  </a:lnTo>
                  <a:lnTo>
                    <a:pt x="608812" y="112191"/>
                  </a:lnTo>
                  <a:lnTo>
                    <a:pt x="612533" y="109651"/>
                  </a:lnTo>
                  <a:lnTo>
                    <a:pt x="624751" y="112191"/>
                  </a:lnTo>
                  <a:lnTo>
                    <a:pt x="622846" y="109651"/>
                  </a:lnTo>
                  <a:lnTo>
                    <a:pt x="619048" y="104571"/>
                  </a:lnTo>
                  <a:lnTo>
                    <a:pt x="619226" y="98221"/>
                  </a:lnTo>
                  <a:lnTo>
                    <a:pt x="619734" y="91871"/>
                  </a:lnTo>
                  <a:lnTo>
                    <a:pt x="619836" y="90601"/>
                  </a:lnTo>
                  <a:lnTo>
                    <a:pt x="617639" y="86791"/>
                  </a:lnTo>
                  <a:lnTo>
                    <a:pt x="616915" y="85521"/>
                  </a:lnTo>
                  <a:lnTo>
                    <a:pt x="616178" y="84251"/>
                  </a:lnTo>
                  <a:lnTo>
                    <a:pt x="615442" y="82981"/>
                  </a:lnTo>
                  <a:lnTo>
                    <a:pt x="618350" y="84251"/>
                  </a:lnTo>
                  <a:lnTo>
                    <a:pt x="621842" y="84251"/>
                  </a:lnTo>
                  <a:lnTo>
                    <a:pt x="625843" y="82981"/>
                  </a:lnTo>
                  <a:lnTo>
                    <a:pt x="625043" y="80441"/>
                  </a:lnTo>
                  <a:lnTo>
                    <a:pt x="623112" y="79171"/>
                  </a:lnTo>
                  <a:lnTo>
                    <a:pt x="621182" y="77901"/>
                  </a:lnTo>
                  <a:lnTo>
                    <a:pt x="616026" y="76631"/>
                  </a:lnTo>
                  <a:lnTo>
                    <a:pt x="617194" y="75361"/>
                  </a:lnTo>
                  <a:lnTo>
                    <a:pt x="622998" y="77901"/>
                  </a:lnTo>
                  <a:lnTo>
                    <a:pt x="626491" y="76631"/>
                  </a:lnTo>
                  <a:lnTo>
                    <a:pt x="627367" y="75361"/>
                  </a:lnTo>
                  <a:lnTo>
                    <a:pt x="624306" y="72821"/>
                  </a:lnTo>
                  <a:lnTo>
                    <a:pt x="621919" y="71551"/>
                  </a:lnTo>
                  <a:lnTo>
                    <a:pt x="624751" y="70281"/>
                  </a:lnTo>
                  <a:lnTo>
                    <a:pt x="627075" y="70281"/>
                  </a:lnTo>
                  <a:lnTo>
                    <a:pt x="624751" y="69011"/>
                  </a:lnTo>
                  <a:lnTo>
                    <a:pt x="628815" y="65201"/>
                  </a:lnTo>
                  <a:lnTo>
                    <a:pt x="619518" y="65201"/>
                  </a:lnTo>
                  <a:lnTo>
                    <a:pt x="624751" y="62661"/>
                  </a:lnTo>
                  <a:lnTo>
                    <a:pt x="616026" y="57581"/>
                  </a:lnTo>
                  <a:lnTo>
                    <a:pt x="622427" y="56311"/>
                  </a:lnTo>
                  <a:lnTo>
                    <a:pt x="618261" y="53771"/>
                  </a:lnTo>
                  <a:lnTo>
                    <a:pt x="619226" y="52501"/>
                  </a:lnTo>
                  <a:lnTo>
                    <a:pt x="619315" y="49961"/>
                  </a:lnTo>
                  <a:lnTo>
                    <a:pt x="612533" y="48691"/>
                  </a:lnTo>
                  <a:lnTo>
                    <a:pt x="621804" y="48691"/>
                  </a:lnTo>
                  <a:lnTo>
                    <a:pt x="625182" y="47421"/>
                  </a:lnTo>
                  <a:lnTo>
                    <a:pt x="623989" y="43611"/>
                  </a:lnTo>
                  <a:lnTo>
                    <a:pt x="621753" y="42341"/>
                  </a:lnTo>
                  <a:lnTo>
                    <a:pt x="619518" y="41071"/>
                  </a:lnTo>
                  <a:lnTo>
                    <a:pt x="624751" y="42341"/>
                  </a:lnTo>
                  <a:lnTo>
                    <a:pt x="625043" y="41071"/>
                  </a:lnTo>
                  <a:lnTo>
                    <a:pt x="625335" y="39801"/>
                  </a:lnTo>
                  <a:lnTo>
                    <a:pt x="632307" y="41071"/>
                  </a:lnTo>
                  <a:lnTo>
                    <a:pt x="632307" y="39801"/>
                  </a:lnTo>
                  <a:lnTo>
                    <a:pt x="632307" y="38531"/>
                  </a:lnTo>
                  <a:lnTo>
                    <a:pt x="629983" y="35991"/>
                  </a:lnTo>
                  <a:lnTo>
                    <a:pt x="621258" y="34721"/>
                  </a:lnTo>
                  <a:lnTo>
                    <a:pt x="628230" y="32181"/>
                  </a:lnTo>
                  <a:lnTo>
                    <a:pt x="625106" y="28371"/>
                  </a:lnTo>
                  <a:lnTo>
                    <a:pt x="622973" y="24561"/>
                  </a:lnTo>
                  <a:lnTo>
                    <a:pt x="632891" y="24561"/>
                  </a:lnTo>
                  <a:lnTo>
                    <a:pt x="627659" y="18211"/>
                  </a:lnTo>
                  <a:lnTo>
                    <a:pt x="626783" y="16941"/>
                  </a:lnTo>
                  <a:lnTo>
                    <a:pt x="625043" y="14401"/>
                  </a:lnTo>
                  <a:lnTo>
                    <a:pt x="623290" y="11861"/>
                  </a:lnTo>
                  <a:lnTo>
                    <a:pt x="620509" y="6781"/>
                  </a:lnTo>
                  <a:lnTo>
                    <a:pt x="619810" y="5511"/>
                  </a:lnTo>
                  <a:lnTo>
                    <a:pt x="617194" y="431"/>
                  </a:lnTo>
                  <a:lnTo>
                    <a:pt x="591604" y="431"/>
                  </a:lnTo>
                  <a:lnTo>
                    <a:pt x="591604" y="88061"/>
                  </a:lnTo>
                  <a:lnTo>
                    <a:pt x="591604" y="91871"/>
                  </a:lnTo>
                  <a:lnTo>
                    <a:pt x="586943" y="91871"/>
                  </a:lnTo>
                  <a:lnTo>
                    <a:pt x="586587" y="88061"/>
                  </a:lnTo>
                  <a:lnTo>
                    <a:pt x="588746" y="86791"/>
                  </a:lnTo>
                  <a:lnTo>
                    <a:pt x="591604" y="88061"/>
                  </a:lnTo>
                  <a:lnTo>
                    <a:pt x="591604" y="431"/>
                  </a:lnTo>
                  <a:lnTo>
                    <a:pt x="532307" y="431"/>
                  </a:lnTo>
                  <a:lnTo>
                    <a:pt x="532307" y="122351"/>
                  </a:lnTo>
                  <a:lnTo>
                    <a:pt x="532307" y="128701"/>
                  </a:lnTo>
                  <a:lnTo>
                    <a:pt x="527075" y="129971"/>
                  </a:lnTo>
                  <a:lnTo>
                    <a:pt x="524751" y="128701"/>
                  </a:lnTo>
                  <a:lnTo>
                    <a:pt x="525907" y="122351"/>
                  </a:lnTo>
                  <a:lnTo>
                    <a:pt x="532307" y="122351"/>
                  </a:lnTo>
                  <a:lnTo>
                    <a:pt x="532307" y="431"/>
                  </a:lnTo>
                  <a:lnTo>
                    <a:pt x="440436" y="431"/>
                  </a:lnTo>
                  <a:lnTo>
                    <a:pt x="445668" y="1701"/>
                  </a:lnTo>
                  <a:lnTo>
                    <a:pt x="445668" y="2971"/>
                  </a:lnTo>
                  <a:lnTo>
                    <a:pt x="453809" y="6781"/>
                  </a:lnTo>
                  <a:lnTo>
                    <a:pt x="444512" y="5511"/>
                  </a:lnTo>
                  <a:lnTo>
                    <a:pt x="445096" y="4241"/>
                  </a:lnTo>
                  <a:lnTo>
                    <a:pt x="441604" y="4241"/>
                  </a:lnTo>
                  <a:lnTo>
                    <a:pt x="438696" y="2971"/>
                  </a:lnTo>
                  <a:lnTo>
                    <a:pt x="442188" y="5511"/>
                  </a:lnTo>
                  <a:lnTo>
                    <a:pt x="435762" y="5511"/>
                  </a:lnTo>
                  <a:lnTo>
                    <a:pt x="433971" y="4241"/>
                  </a:lnTo>
                  <a:lnTo>
                    <a:pt x="432943" y="1701"/>
                  </a:lnTo>
                  <a:lnTo>
                    <a:pt x="428815" y="431"/>
                  </a:lnTo>
                  <a:lnTo>
                    <a:pt x="432295" y="5511"/>
                  </a:lnTo>
                  <a:lnTo>
                    <a:pt x="442188" y="11861"/>
                  </a:lnTo>
                  <a:lnTo>
                    <a:pt x="438111" y="14401"/>
                  </a:lnTo>
                  <a:lnTo>
                    <a:pt x="432079" y="13131"/>
                  </a:lnTo>
                  <a:lnTo>
                    <a:pt x="431139" y="11760"/>
                  </a:lnTo>
                  <a:lnTo>
                    <a:pt x="431139" y="84251"/>
                  </a:lnTo>
                  <a:lnTo>
                    <a:pt x="430555" y="85521"/>
                  </a:lnTo>
                  <a:lnTo>
                    <a:pt x="428815" y="84251"/>
                  </a:lnTo>
                  <a:lnTo>
                    <a:pt x="426491" y="86791"/>
                  </a:lnTo>
                  <a:lnTo>
                    <a:pt x="422998" y="88061"/>
                  </a:lnTo>
                  <a:lnTo>
                    <a:pt x="423583" y="86791"/>
                  </a:lnTo>
                  <a:lnTo>
                    <a:pt x="423583" y="84251"/>
                  </a:lnTo>
                  <a:lnTo>
                    <a:pt x="428815" y="84251"/>
                  </a:lnTo>
                  <a:lnTo>
                    <a:pt x="431139" y="84251"/>
                  </a:lnTo>
                  <a:lnTo>
                    <a:pt x="431139" y="11760"/>
                  </a:lnTo>
                  <a:lnTo>
                    <a:pt x="430339" y="10591"/>
                  </a:lnTo>
                  <a:lnTo>
                    <a:pt x="428713" y="8051"/>
                  </a:lnTo>
                  <a:lnTo>
                    <a:pt x="422998" y="8051"/>
                  </a:lnTo>
                  <a:lnTo>
                    <a:pt x="428815" y="4241"/>
                  </a:lnTo>
                  <a:lnTo>
                    <a:pt x="420154" y="4241"/>
                  </a:lnTo>
                  <a:lnTo>
                    <a:pt x="419290" y="2971"/>
                  </a:lnTo>
                  <a:lnTo>
                    <a:pt x="418553" y="2197"/>
                  </a:lnTo>
                  <a:lnTo>
                    <a:pt x="420890" y="1803"/>
                  </a:lnTo>
                  <a:lnTo>
                    <a:pt x="420090" y="1752"/>
                  </a:lnTo>
                  <a:lnTo>
                    <a:pt x="419658" y="431"/>
                  </a:lnTo>
                  <a:lnTo>
                    <a:pt x="417957" y="431"/>
                  </a:lnTo>
                  <a:lnTo>
                    <a:pt x="417817" y="1701"/>
                  </a:lnTo>
                  <a:lnTo>
                    <a:pt x="408457" y="1701"/>
                  </a:lnTo>
                  <a:lnTo>
                    <a:pt x="403809" y="8051"/>
                  </a:lnTo>
                  <a:lnTo>
                    <a:pt x="413689" y="10591"/>
                  </a:lnTo>
                  <a:lnTo>
                    <a:pt x="409041" y="15671"/>
                  </a:lnTo>
                  <a:lnTo>
                    <a:pt x="416026" y="18211"/>
                  </a:lnTo>
                  <a:lnTo>
                    <a:pt x="419506" y="16941"/>
                  </a:lnTo>
                  <a:lnTo>
                    <a:pt x="426491" y="19481"/>
                  </a:lnTo>
                  <a:lnTo>
                    <a:pt x="426466" y="24561"/>
                  </a:lnTo>
                  <a:lnTo>
                    <a:pt x="416306" y="27101"/>
                  </a:lnTo>
                  <a:lnTo>
                    <a:pt x="407022" y="27101"/>
                  </a:lnTo>
                  <a:lnTo>
                    <a:pt x="409625" y="32181"/>
                  </a:lnTo>
                  <a:lnTo>
                    <a:pt x="416725" y="34721"/>
                  </a:lnTo>
                  <a:lnTo>
                    <a:pt x="423722" y="35991"/>
                  </a:lnTo>
                  <a:lnTo>
                    <a:pt x="427443" y="38531"/>
                  </a:lnTo>
                  <a:lnTo>
                    <a:pt x="424738" y="42341"/>
                  </a:lnTo>
                  <a:lnTo>
                    <a:pt x="410794" y="38531"/>
                  </a:lnTo>
                  <a:lnTo>
                    <a:pt x="412813" y="42341"/>
                  </a:lnTo>
                  <a:lnTo>
                    <a:pt x="415925" y="43688"/>
                  </a:lnTo>
                  <a:lnTo>
                    <a:pt x="418706" y="44881"/>
                  </a:lnTo>
                  <a:lnTo>
                    <a:pt x="422973" y="47421"/>
                  </a:lnTo>
                  <a:lnTo>
                    <a:pt x="420090" y="49961"/>
                  </a:lnTo>
                  <a:lnTo>
                    <a:pt x="414858" y="48691"/>
                  </a:lnTo>
                  <a:lnTo>
                    <a:pt x="416001" y="43713"/>
                  </a:lnTo>
                  <a:lnTo>
                    <a:pt x="414274" y="44881"/>
                  </a:lnTo>
                  <a:lnTo>
                    <a:pt x="410311" y="47421"/>
                  </a:lnTo>
                  <a:lnTo>
                    <a:pt x="413473" y="48691"/>
                  </a:lnTo>
                  <a:lnTo>
                    <a:pt x="418934" y="51231"/>
                  </a:lnTo>
                  <a:lnTo>
                    <a:pt x="421830" y="52501"/>
                  </a:lnTo>
                  <a:lnTo>
                    <a:pt x="409041" y="51231"/>
                  </a:lnTo>
                  <a:lnTo>
                    <a:pt x="411099" y="57581"/>
                  </a:lnTo>
                  <a:lnTo>
                    <a:pt x="414566" y="62661"/>
                  </a:lnTo>
                  <a:lnTo>
                    <a:pt x="418033" y="69011"/>
                  </a:lnTo>
                  <a:lnTo>
                    <a:pt x="420090" y="75361"/>
                  </a:lnTo>
                  <a:lnTo>
                    <a:pt x="416598" y="75361"/>
                  </a:lnTo>
                  <a:lnTo>
                    <a:pt x="412534" y="72821"/>
                  </a:lnTo>
                  <a:lnTo>
                    <a:pt x="408457" y="74091"/>
                  </a:lnTo>
                  <a:lnTo>
                    <a:pt x="409905" y="81711"/>
                  </a:lnTo>
                  <a:lnTo>
                    <a:pt x="407377" y="89331"/>
                  </a:lnTo>
                  <a:lnTo>
                    <a:pt x="402336" y="96951"/>
                  </a:lnTo>
                  <a:lnTo>
                    <a:pt x="396252" y="103301"/>
                  </a:lnTo>
                  <a:lnTo>
                    <a:pt x="407301" y="108381"/>
                  </a:lnTo>
                  <a:lnTo>
                    <a:pt x="411365" y="110921"/>
                  </a:lnTo>
                  <a:lnTo>
                    <a:pt x="411949" y="113461"/>
                  </a:lnTo>
                  <a:lnTo>
                    <a:pt x="404977" y="113461"/>
                  </a:lnTo>
                  <a:lnTo>
                    <a:pt x="401485" y="112191"/>
                  </a:lnTo>
                  <a:lnTo>
                    <a:pt x="407885" y="117271"/>
                  </a:lnTo>
                  <a:lnTo>
                    <a:pt x="412534" y="124891"/>
                  </a:lnTo>
                  <a:lnTo>
                    <a:pt x="413258" y="131241"/>
                  </a:lnTo>
                  <a:lnTo>
                    <a:pt x="407885" y="137591"/>
                  </a:lnTo>
                  <a:lnTo>
                    <a:pt x="404393" y="135051"/>
                  </a:lnTo>
                  <a:lnTo>
                    <a:pt x="401485" y="138861"/>
                  </a:lnTo>
                  <a:lnTo>
                    <a:pt x="410794" y="140131"/>
                  </a:lnTo>
                  <a:lnTo>
                    <a:pt x="416026" y="142671"/>
                  </a:lnTo>
                  <a:lnTo>
                    <a:pt x="414858" y="138861"/>
                  </a:lnTo>
                  <a:lnTo>
                    <a:pt x="414997" y="137591"/>
                  </a:lnTo>
                  <a:lnTo>
                    <a:pt x="415442" y="133781"/>
                  </a:lnTo>
                  <a:lnTo>
                    <a:pt x="417766" y="132511"/>
                  </a:lnTo>
                  <a:lnTo>
                    <a:pt x="425907" y="132511"/>
                  </a:lnTo>
                  <a:lnTo>
                    <a:pt x="426491" y="136321"/>
                  </a:lnTo>
                  <a:lnTo>
                    <a:pt x="429399" y="138861"/>
                  </a:lnTo>
                  <a:lnTo>
                    <a:pt x="428231" y="146481"/>
                  </a:lnTo>
                  <a:lnTo>
                    <a:pt x="417182" y="146481"/>
                  </a:lnTo>
                  <a:lnTo>
                    <a:pt x="416598" y="147751"/>
                  </a:lnTo>
                  <a:lnTo>
                    <a:pt x="414858" y="146481"/>
                  </a:lnTo>
                  <a:lnTo>
                    <a:pt x="413029" y="155371"/>
                  </a:lnTo>
                  <a:lnTo>
                    <a:pt x="412826" y="164261"/>
                  </a:lnTo>
                  <a:lnTo>
                    <a:pt x="410438" y="171881"/>
                  </a:lnTo>
                  <a:lnTo>
                    <a:pt x="402069" y="179501"/>
                  </a:lnTo>
                  <a:lnTo>
                    <a:pt x="407860" y="182041"/>
                  </a:lnTo>
                  <a:lnTo>
                    <a:pt x="407009" y="185851"/>
                  </a:lnTo>
                  <a:lnTo>
                    <a:pt x="407466" y="189661"/>
                  </a:lnTo>
                  <a:lnTo>
                    <a:pt x="417182" y="190931"/>
                  </a:lnTo>
                  <a:lnTo>
                    <a:pt x="410044" y="194741"/>
                  </a:lnTo>
                  <a:lnTo>
                    <a:pt x="404533" y="197281"/>
                  </a:lnTo>
                  <a:lnTo>
                    <a:pt x="399681" y="199821"/>
                  </a:lnTo>
                  <a:lnTo>
                    <a:pt x="394512" y="204901"/>
                  </a:lnTo>
                  <a:lnTo>
                    <a:pt x="393344" y="207441"/>
                  </a:lnTo>
                  <a:lnTo>
                    <a:pt x="408457" y="208711"/>
                  </a:lnTo>
                  <a:lnTo>
                    <a:pt x="410794" y="212521"/>
                  </a:lnTo>
                  <a:lnTo>
                    <a:pt x="399161" y="212521"/>
                  </a:lnTo>
                  <a:lnTo>
                    <a:pt x="411365" y="216331"/>
                  </a:lnTo>
                  <a:lnTo>
                    <a:pt x="397421" y="218871"/>
                  </a:lnTo>
                  <a:lnTo>
                    <a:pt x="400329" y="221411"/>
                  </a:lnTo>
                  <a:lnTo>
                    <a:pt x="400900" y="220141"/>
                  </a:lnTo>
                  <a:lnTo>
                    <a:pt x="405561" y="218871"/>
                  </a:lnTo>
                  <a:lnTo>
                    <a:pt x="409041" y="218871"/>
                  </a:lnTo>
                  <a:lnTo>
                    <a:pt x="409892" y="222681"/>
                  </a:lnTo>
                  <a:lnTo>
                    <a:pt x="406209" y="226491"/>
                  </a:lnTo>
                  <a:lnTo>
                    <a:pt x="400456" y="229031"/>
                  </a:lnTo>
                  <a:lnTo>
                    <a:pt x="395084" y="230301"/>
                  </a:lnTo>
                  <a:lnTo>
                    <a:pt x="404977" y="240461"/>
                  </a:lnTo>
                  <a:lnTo>
                    <a:pt x="401485" y="240461"/>
                  </a:lnTo>
                  <a:lnTo>
                    <a:pt x="399745" y="239191"/>
                  </a:lnTo>
                  <a:lnTo>
                    <a:pt x="397421" y="237921"/>
                  </a:lnTo>
                  <a:lnTo>
                    <a:pt x="398183" y="240461"/>
                  </a:lnTo>
                  <a:lnTo>
                    <a:pt x="394360" y="240461"/>
                  </a:lnTo>
                  <a:lnTo>
                    <a:pt x="391198" y="241731"/>
                  </a:lnTo>
                  <a:lnTo>
                    <a:pt x="393928" y="243001"/>
                  </a:lnTo>
                  <a:lnTo>
                    <a:pt x="403225" y="243001"/>
                  </a:lnTo>
                  <a:lnTo>
                    <a:pt x="396252" y="246811"/>
                  </a:lnTo>
                  <a:lnTo>
                    <a:pt x="396252" y="251891"/>
                  </a:lnTo>
                  <a:lnTo>
                    <a:pt x="399745" y="256971"/>
                  </a:lnTo>
                  <a:lnTo>
                    <a:pt x="391604" y="255701"/>
                  </a:lnTo>
                  <a:lnTo>
                    <a:pt x="391604" y="262051"/>
                  </a:lnTo>
                  <a:lnTo>
                    <a:pt x="393344" y="268401"/>
                  </a:lnTo>
                  <a:lnTo>
                    <a:pt x="395528" y="274751"/>
                  </a:lnTo>
                  <a:lnTo>
                    <a:pt x="396836" y="281101"/>
                  </a:lnTo>
                  <a:lnTo>
                    <a:pt x="400329" y="277291"/>
                  </a:lnTo>
                  <a:lnTo>
                    <a:pt x="414274" y="277291"/>
                  </a:lnTo>
                  <a:lnTo>
                    <a:pt x="416026" y="279831"/>
                  </a:lnTo>
                  <a:lnTo>
                    <a:pt x="413067" y="280454"/>
                  </a:lnTo>
                  <a:lnTo>
                    <a:pt x="417766" y="282371"/>
                  </a:lnTo>
                  <a:lnTo>
                    <a:pt x="416598" y="284911"/>
                  </a:lnTo>
                  <a:lnTo>
                    <a:pt x="403809" y="284911"/>
                  </a:lnTo>
                  <a:lnTo>
                    <a:pt x="399745" y="283641"/>
                  </a:lnTo>
                  <a:lnTo>
                    <a:pt x="404393" y="287451"/>
                  </a:lnTo>
                  <a:lnTo>
                    <a:pt x="400900" y="287451"/>
                  </a:lnTo>
                  <a:lnTo>
                    <a:pt x="398576" y="286181"/>
                  </a:lnTo>
                  <a:lnTo>
                    <a:pt x="393928" y="287451"/>
                  </a:lnTo>
                  <a:lnTo>
                    <a:pt x="395503" y="288721"/>
                  </a:lnTo>
                  <a:lnTo>
                    <a:pt x="392620" y="291261"/>
                  </a:lnTo>
                  <a:lnTo>
                    <a:pt x="390817" y="295071"/>
                  </a:lnTo>
                  <a:lnTo>
                    <a:pt x="395668" y="296341"/>
                  </a:lnTo>
                  <a:lnTo>
                    <a:pt x="392188" y="297611"/>
                  </a:lnTo>
                  <a:lnTo>
                    <a:pt x="392760" y="305231"/>
                  </a:lnTo>
                  <a:lnTo>
                    <a:pt x="397421" y="310311"/>
                  </a:lnTo>
                  <a:lnTo>
                    <a:pt x="398576" y="316661"/>
                  </a:lnTo>
                  <a:lnTo>
                    <a:pt x="409041" y="315391"/>
                  </a:lnTo>
                  <a:lnTo>
                    <a:pt x="407301" y="319201"/>
                  </a:lnTo>
                  <a:lnTo>
                    <a:pt x="416026" y="320471"/>
                  </a:lnTo>
                  <a:lnTo>
                    <a:pt x="413118" y="325551"/>
                  </a:lnTo>
                  <a:lnTo>
                    <a:pt x="405561" y="331901"/>
                  </a:lnTo>
                  <a:lnTo>
                    <a:pt x="407301" y="339521"/>
                  </a:lnTo>
                  <a:lnTo>
                    <a:pt x="413118" y="343331"/>
                  </a:lnTo>
                  <a:lnTo>
                    <a:pt x="416598" y="339521"/>
                  </a:lnTo>
                  <a:lnTo>
                    <a:pt x="422998" y="339521"/>
                  </a:lnTo>
                  <a:lnTo>
                    <a:pt x="413689" y="343331"/>
                  </a:lnTo>
                  <a:lnTo>
                    <a:pt x="414858" y="344601"/>
                  </a:lnTo>
                  <a:lnTo>
                    <a:pt x="409041" y="344601"/>
                  </a:lnTo>
                  <a:lnTo>
                    <a:pt x="414274" y="348411"/>
                  </a:lnTo>
                  <a:lnTo>
                    <a:pt x="418922" y="350951"/>
                  </a:lnTo>
                  <a:lnTo>
                    <a:pt x="422998" y="352221"/>
                  </a:lnTo>
                  <a:lnTo>
                    <a:pt x="424738" y="350951"/>
                  </a:lnTo>
                  <a:lnTo>
                    <a:pt x="428231" y="352221"/>
                  </a:lnTo>
                  <a:lnTo>
                    <a:pt x="429971" y="353491"/>
                  </a:lnTo>
                  <a:lnTo>
                    <a:pt x="424167" y="353491"/>
                  </a:lnTo>
                  <a:lnTo>
                    <a:pt x="419506" y="352221"/>
                  </a:lnTo>
                  <a:lnTo>
                    <a:pt x="418350" y="352221"/>
                  </a:lnTo>
                  <a:lnTo>
                    <a:pt x="422414" y="353491"/>
                  </a:lnTo>
                  <a:lnTo>
                    <a:pt x="422414" y="354761"/>
                  </a:lnTo>
                  <a:lnTo>
                    <a:pt x="421259" y="356031"/>
                  </a:lnTo>
                  <a:lnTo>
                    <a:pt x="416026" y="356031"/>
                  </a:lnTo>
                  <a:lnTo>
                    <a:pt x="413118" y="354761"/>
                  </a:lnTo>
                  <a:lnTo>
                    <a:pt x="408660" y="353491"/>
                  </a:lnTo>
                  <a:lnTo>
                    <a:pt x="406082" y="353491"/>
                  </a:lnTo>
                  <a:lnTo>
                    <a:pt x="410794" y="357301"/>
                  </a:lnTo>
                  <a:lnTo>
                    <a:pt x="418858" y="364858"/>
                  </a:lnTo>
                  <a:lnTo>
                    <a:pt x="423583" y="368731"/>
                  </a:lnTo>
                  <a:lnTo>
                    <a:pt x="422998" y="368731"/>
                  </a:lnTo>
                  <a:lnTo>
                    <a:pt x="420674" y="367461"/>
                  </a:lnTo>
                  <a:lnTo>
                    <a:pt x="414858" y="362394"/>
                  </a:lnTo>
                  <a:lnTo>
                    <a:pt x="407885" y="357301"/>
                  </a:lnTo>
                  <a:lnTo>
                    <a:pt x="417766" y="366191"/>
                  </a:lnTo>
                  <a:lnTo>
                    <a:pt x="417182" y="367461"/>
                  </a:lnTo>
                  <a:lnTo>
                    <a:pt x="416026" y="366191"/>
                  </a:lnTo>
                  <a:lnTo>
                    <a:pt x="414858" y="366191"/>
                  </a:lnTo>
                  <a:lnTo>
                    <a:pt x="412534" y="364921"/>
                  </a:lnTo>
                  <a:lnTo>
                    <a:pt x="419506" y="372541"/>
                  </a:lnTo>
                  <a:lnTo>
                    <a:pt x="408457" y="362394"/>
                  </a:lnTo>
                  <a:lnTo>
                    <a:pt x="403225" y="357301"/>
                  </a:lnTo>
                  <a:lnTo>
                    <a:pt x="405561" y="359841"/>
                  </a:lnTo>
                  <a:lnTo>
                    <a:pt x="407301" y="362394"/>
                  </a:lnTo>
                  <a:lnTo>
                    <a:pt x="409003" y="364858"/>
                  </a:lnTo>
                  <a:lnTo>
                    <a:pt x="409028" y="365112"/>
                  </a:lnTo>
                  <a:lnTo>
                    <a:pt x="416026" y="373811"/>
                  </a:lnTo>
                  <a:lnTo>
                    <a:pt x="417766" y="376351"/>
                  </a:lnTo>
                  <a:lnTo>
                    <a:pt x="418922" y="378891"/>
                  </a:lnTo>
                  <a:lnTo>
                    <a:pt x="419506" y="380161"/>
                  </a:lnTo>
                  <a:lnTo>
                    <a:pt x="418922" y="380161"/>
                  </a:lnTo>
                  <a:lnTo>
                    <a:pt x="418922" y="378891"/>
                  </a:lnTo>
                  <a:lnTo>
                    <a:pt x="418350" y="378891"/>
                  </a:lnTo>
                  <a:lnTo>
                    <a:pt x="416026" y="377621"/>
                  </a:lnTo>
                  <a:lnTo>
                    <a:pt x="413118" y="373811"/>
                  </a:lnTo>
                  <a:lnTo>
                    <a:pt x="409625" y="370001"/>
                  </a:lnTo>
                  <a:lnTo>
                    <a:pt x="404901" y="363651"/>
                  </a:lnTo>
                  <a:lnTo>
                    <a:pt x="400608" y="357314"/>
                  </a:lnTo>
                  <a:lnTo>
                    <a:pt x="397192" y="350951"/>
                  </a:lnTo>
                  <a:lnTo>
                    <a:pt x="395097" y="345871"/>
                  </a:lnTo>
                  <a:lnTo>
                    <a:pt x="396544" y="349681"/>
                  </a:lnTo>
                  <a:lnTo>
                    <a:pt x="398868" y="354761"/>
                  </a:lnTo>
                  <a:lnTo>
                    <a:pt x="404393" y="370001"/>
                  </a:lnTo>
                  <a:lnTo>
                    <a:pt x="407022" y="377621"/>
                  </a:lnTo>
                  <a:lnTo>
                    <a:pt x="408393" y="381431"/>
                  </a:lnTo>
                  <a:lnTo>
                    <a:pt x="407911" y="381431"/>
                  </a:lnTo>
                  <a:lnTo>
                    <a:pt x="406146" y="377621"/>
                  </a:lnTo>
                  <a:lnTo>
                    <a:pt x="404977" y="375081"/>
                  </a:lnTo>
                  <a:lnTo>
                    <a:pt x="403580" y="370001"/>
                  </a:lnTo>
                  <a:lnTo>
                    <a:pt x="403225" y="368731"/>
                  </a:lnTo>
                  <a:lnTo>
                    <a:pt x="402767" y="367461"/>
                  </a:lnTo>
                  <a:lnTo>
                    <a:pt x="398576" y="356031"/>
                  </a:lnTo>
                  <a:lnTo>
                    <a:pt x="402069" y="367461"/>
                  </a:lnTo>
                  <a:lnTo>
                    <a:pt x="399745" y="366191"/>
                  </a:lnTo>
                  <a:lnTo>
                    <a:pt x="398576" y="364921"/>
                  </a:lnTo>
                  <a:lnTo>
                    <a:pt x="396836" y="363651"/>
                  </a:lnTo>
                  <a:lnTo>
                    <a:pt x="396252" y="362381"/>
                  </a:lnTo>
                  <a:lnTo>
                    <a:pt x="395097" y="370001"/>
                  </a:lnTo>
                  <a:lnTo>
                    <a:pt x="395097" y="368731"/>
                  </a:lnTo>
                  <a:lnTo>
                    <a:pt x="395097" y="361111"/>
                  </a:lnTo>
                  <a:lnTo>
                    <a:pt x="395668" y="361111"/>
                  </a:lnTo>
                  <a:lnTo>
                    <a:pt x="395097" y="356031"/>
                  </a:lnTo>
                  <a:lnTo>
                    <a:pt x="395084" y="357314"/>
                  </a:lnTo>
                  <a:lnTo>
                    <a:pt x="394512" y="359841"/>
                  </a:lnTo>
                  <a:lnTo>
                    <a:pt x="393865" y="365302"/>
                  </a:lnTo>
                  <a:lnTo>
                    <a:pt x="393344" y="368731"/>
                  </a:lnTo>
                  <a:lnTo>
                    <a:pt x="190436" y="368731"/>
                  </a:lnTo>
                  <a:lnTo>
                    <a:pt x="190436" y="428421"/>
                  </a:lnTo>
                  <a:lnTo>
                    <a:pt x="188112" y="429691"/>
                  </a:lnTo>
                  <a:lnTo>
                    <a:pt x="188112" y="432231"/>
                  </a:lnTo>
                  <a:lnTo>
                    <a:pt x="186359" y="436041"/>
                  </a:lnTo>
                  <a:lnTo>
                    <a:pt x="185204" y="433501"/>
                  </a:lnTo>
                  <a:lnTo>
                    <a:pt x="184035" y="432231"/>
                  </a:lnTo>
                  <a:lnTo>
                    <a:pt x="189852" y="428421"/>
                  </a:lnTo>
                  <a:lnTo>
                    <a:pt x="190436" y="428421"/>
                  </a:lnTo>
                  <a:lnTo>
                    <a:pt x="190436" y="368731"/>
                  </a:lnTo>
                  <a:lnTo>
                    <a:pt x="179971" y="368731"/>
                  </a:lnTo>
                  <a:lnTo>
                    <a:pt x="179971" y="428421"/>
                  </a:lnTo>
                  <a:lnTo>
                    <a:pt x="179387" y="428421"/>
                  </a:lnTo>
                  <a:lnTo>
                    <a:pt x="178219" y="427151"/>
                  </a:lnTo>
                  <a:lnTo>
                    <a:pt x="179971" y="428421"/>
                  </a:lnTo>
                  <a:lnTo>
                    <a:pt x="179971" y="368731"/>
                  </a:lnTo>
                  <a:lnTo>
                    <a:pt x="151765" y="368731"/>
                  </a:lnTo>
                  <a:lnTo>
                    <a:pt x="150901" y="372541"/>
                  </a:lnTo>
                  <a:lnTo>
                    <a:pt x="145186" y="375081"/>
                  </a:lnTo>
                  <a:lnTo>
                    <a:pt x="142252" y="373811"/>
                  </a:lnTo>
                  <a:lnTo>
                    <a:pt x="139865" y="373811"/>
                  </a:lnTo>
                  <a:lnTo>
                    <a:pt x="135775" y="377621"/>
                  </a:lnTo>
                  <a:lnTo>
                    <a:pt x="136067" y="376351"/>
                  </a:lnTo>
                  <a:lnTo>
                    <a:pt x="137528" y="370001"/>
                  </a:lnTo>
                  <a:lnTo>
                    <a:pt x="130797" y="376351"/>
                  </a:lnTo>
                  <a:lnTo>
                    <a:pt x="129527" y="375081"/>
                  </a:lnTo>
                  <a:lnTo>
                    <a:pt x="128041" y="375081"/>
                  </a:lnTo>
                  <a:lnTo>
                    <a:pt x="120662" y="381431"/>
                  </a:lnTo>
                  <a:lnTo>
                    <a:pt x="121246" y="389051"/>
                  </a:lnTo>
                  <a:lnTo>
                    <a:pt x="130543" y="383971"/>
                  </a:lnTo>
                  <a:lnTo>
                    <a:pt x="131127" y="392861"/>
                  </a:lnTo>
                  <a:lnTo>
                    <a:pt x="138112" y="390321"/>
                  </a:lnTo>
                  <a:lnTo>
                    <a:pt x="139852" y="386511"/>
                  </a:lnTo>
                  <a:lnTo>
                    <a:pt x="146824" y="383971"/>
                  </a:lnTo>
                  <a:lnTo>
                    <a:pt x="150190" y="387781"/>
                  </a:lnTo>
                  <a:lnTo>
                    <a:pt x="143624" y="395401"/>
                  </a:lnTo>
                  <a:lnTo>
                    <a:pt x="137502" y="403021"/>
                  </a:lnTo>
                  <a:lnTo>
                    <a:pt x="142176" y="404291"/>
                  </a:lnTo>
                  <a:lnTo>
                    <a:pt x="155765" y="399211"/>
                  </a:lnTo>
                  <a:lnTo>
                    <a:pt x="160248" y="397941"/>
                  </a:lnTo>
                  <a:lnTo>
                    <a:pt x="160197" y="401751"/>
                  </a:lnTo>
                  <a:lnTo>
                    <a:pt x="147408" y="408101"/>
                  </a:lnTo>
                  <a:lnTo>
                    <a:pt x="151574" y="410641"/>
                  </a:lnTo>
                  <a:lnTo>
                    <a:pt x="157581" y="408101"/>
                  </a:lnTo>
                  <a:lnTo>
                    <a:pt x="162293" y="406831"/>
                  </a:lnTo>
                  <a:lnTo>
                    <a:pt x="162521" y="410641"/>
                  </a:lnTo>
                  <a:lnTo>
                    <a:pt x="157289" y="413181"/>
                  </a:lnTo>
                  <a:lnTo>
                    <a:pt x="155549" y="409371"/>
                  </a:lnTo>
                  <a:lnTo>
                    <a:pt x="154965" y="410641"/>
                  </a:lnTo>
                  <a:lnTo>
                    <a:pt x="153416" y="415721"/>
                  </a:lnTo>
                  <a:lnTo>
                    <a:pt x="156933" y="414451"/>
                  </a:lnTo>
                  <a:lnTo>
                    <a:pt x="159499" y="413181"/>
                  </a:lnTo>
                  <a:lnTo>
                    <a:pt x="162077" y="411911"/>
                  </a:lnTo>
                  <a:lnTo>
                    <a:pt x="165430" y="411911"/>
                  </a:lnTo>
                  <a:lnTo>
                    <a:pt x="155549" y="419531"/>
                  </a:lnTo>
                  <a:lnTo>
                    <a:pt x="160921" y="422071"/>
                  </a:lnTo>
                  <a:lnTo>
                    <a:pt x="174269" y="427151"/>
                  </a:lnTo>
                  <a:lnTo>
                    <a:pt x="179971" y="429691"/>
                  </a:lnTo>
                  <a:lnTo>
                    <a:pt x="176479" y="432231"/>
                  </a:lnTo>
                  <a:lnTo>
                    <a:pt x="172415" y="433501"/>
                  </a:lnTo>
                  <a:lnTo>
                    <a:pt x="170662" y="437311"/>
                  </a:lnTo>
                  <a:lnTo>
                    <a:pt x="177165" y="442391"/>
                  </a:lnTo>
                  <a:lnTo>
                    <a:pt x="180771" y="448741"/>
                  </a:lnTo>
                  <a:lnTo>
                    <a:pt x="182524" y="457631"/>
                  </a:lnTo>
                  <a:lnTo>
                    <a:pt x="183451" y="467791"/>
                  </a:lnTo>
                  <a:lnTo>
                    <a:pt x="194500" y="462711"/>
                  </a:lnTo>
                  <a:lnTo>
                    <a:pt x="195021" y="463842"/>
                  </a:lnTo>
                  <a:lnTo>
                    <a:pt x="199161" y="462711"/>
                  </a:lnTo>
                  <a:lnTo>
                    <a:pt x="200901" y="463981"/>
                  </a:lnTo>
                  <a:lnTo>
                    <a:pt x="196253" y="469061"/>
                  </a:lnTo>
                  <a:lnTo>
                    <a:pt x="192760" y="470331"/>
                  </a:lnTo>
                  <a:lnTo>
                    <a:pt x="201968" y="470331"/>
                  </a:lnTo>
                  <a:lnTo>
                    <a:pt x="210566" y="471601"/>
                  </a:lnTo>
                  <a:lnTo>
                    <a:pt x="216230" y="476681"/>
                  </a:lnTo>
                  <a:lnTo>
                    <a:pt x="216598" y="484301"/>
                  </a:lnTo>
                  <a:lnTo>
                    <a:pt x="213106" y="485571"/>
                  </a:lnTo>
                  <a:lnTo>
                    <a:pt x="216560" y="486841"/>
                  </a:lnTo>
                  <a:lnTo>
                    <a:pt x="223278" y="484301"/>
                  </a:lnTo>
                  <a:lnTo>
                    <a:pt x="229133" y="481761"/>
                  </a:lnTo>
                  <a:lnTo>
                    <a:pt x="229971" y="484301"/>
                  </a:lnTo>
                  <a:lnTo>
                    <a:pt x="227647" y="485571"/>
                  </a:lnTo>
                  <a:lnTo>
                    <a:pt x="229971" y="490651"/>
                  </a:lnTo>
                  <a:lnTo>
                    <a:pt x="235788" y="494461"/>
                  </a:lnTo>
                  <a:lnTo>
                    <a:pt x="243928" y="503351"/>
                  </a:lnTo>
                  <a:lnTo>
                    <a:pt x="246824" y="508431"/>
                  </a:lnTo>
                  <a:lnTo>
                    <a:pt x="244500" y="517321"/>
                  </a:lnTo>
                  <a:lnTo>
                    <a:pt x="250621" y="514781"/>
                  </a:lnTo>
                  <a:lnTo>
                    <a:pt x="253301" y="517321"/>
                  </a:lnTo>
                  <a:lnTo>
                    <a:pt x="256527" y="519861"/>
                  </a:lnTo>
                  <a:lnTo>
                    <a:pt x="264274" y="514781"/>
                  </a:lnTo>
                  <a:lnTo>
                    <a:pt x="262661" y="522401"/>
                  </a:lnTo>
                  <a:lnTo>
                    <a:pt x="260997" y="527481"/>
                  </a:lnTo>
                  <a:lnTo>
                    <a:pt x="260108" y="533831"/>
                  </a:lnTo>
                  <a:lnTo>
                    <a:pt x="260781" y="541451"/>
                  </a:lnTo>
                  <a:lnTo>
                    <a:pt x="261950" y="543991"/>
                  </a:lnTo>
                  <a:lnTo>
                    <a:pt x="272415" y="532561"/>
                  </a:lnTo>
                  <a:lnTo>
                    <a:pt x="276479" y="532561"/>
                  </a:lnTo>
                  <a:lnTo>
                    <a:pt x="269506" y="542721"/>
                  </a:lnTo>
                  <a:lnTo>
                    <a:pt x="280555" y="535101"/>
                  </a:lnTo>
                  <a:lnTo>
                    <a:pt x="274154" y="547801"/>
                  </a:lnTo>
                  <a:lnTo>
                    <a:pt x="278231" y="546531"/>
                  </a:lnTo>
                  <a:lnTo>
                    <a:pt x="277647" y="545261"/>
                  </a:lnTo>
                  <a:lnTo>
                    <a:pt x="279387" y="541451"/>
                  </a:lnTo>
                  <a:lnTo>
                    <a:pt x="281711" y="538911"/>
                  </a:lnTo>
                  <a:lnTo>
                    <a:pt x="288696" y="537641"/>
                  </a:lnTo>
                  <a:lnTo>
                    <a:pt x="285788" y="552881"/>
                  </a:lnTo>
                  <a:lnTo>
                    <a:pt x="282879" y="557961"/>
                  </a:lnTo>
                  <a:lnTo>
                    <a:pt x="287528" y="556691"/>
                  </a:lnTo>
                  <a:lnTo>
                    <a:pt x="297992" y="555421"/>
                  </a:lnTo>
                  <a:lnTo>
                    <a:pt x="295668" y="559231"/>
                  </a:lnTo>
                  <a:lnTo>
                    <a:pt x="293928" y="559231"/>
                  </a:lnTo>
                  <a:lnTo>
                    <a:pt x="291604" y="560501"/>
                  </a:lnTo>
                  <a:lnTo>
                    <a:pt x="293522" y="560501"/>
                  </a:lnTo>
                  <a:lnTo>
                    <a:pt x="291744" y="564311"/>
                  </a:lnTo>
                  <a:lnTo>
                    <a:pt x="290614" y="566851"/>
                  </a:lnTo>
                  <a:lnTo>
                    <a:pt x="294500" y="566851"/>
                  </a:lnTo>
                  <a:lnTo>
                    <a:pt x="295084" y="564311"/>
                  </a:lnTo>
                  <a:lnTo>
                    <a:pt x="298577" y="560501"/>
                  </a:lnTo>
                  <a:lnTo>
                    <a:pt x="300316" y="559231"/>
                  </a:lnTo>
                  <a:lnTo>
                    <a:pt x="298577" y="566851"/>
                  </a:lnTo>
                  <a:lnTo>
                    <a:pt x="303809" y="569391"/>
                  </a:lnTo>
                  <a:lnTo>
                    <a:pt x="309626" y="569391"/>
                  </a:lnTo>
                  <a:lnTo>
                    <a:pt x="304393" y="575741"/>
                  </a:lnTo>
                  <a:lnTo>
                    <a:pt x="309689" y="579551"/>
                  </a:lnTo>
                  <a:lnTo>
                    <a:pt x="316306" y="582091"/>
                  </a:lnTo>
                  <a:lnTo>
                    <a:pt x="323354" y="584631"/>
                  </a:lnTo>
                  <a:lnTo>
                    <a:pt x="329971" y="587171"/>
                  </a:lnTo>
                  <a:lnTo>
                    <a:pt x="328815" y="582091"/>
                  </a:lnTo>
                  <a:lnTo>
                    <a:pt x="336372" y="570661"/>
                  </a:lnTo>
                  <a:lnTo>
                    <a:pt x="339280" y="570661"/>
                  </a:lnTo>
                  <a:lnTo>
                    <a:pt x="337820" y="573836"/>
                  </a:lnTo>
                  <a:lnTo>
                    <a:pt x="341604" y="570661"/>
                  </a:lnTo>
                  <a:lnTo>
                    <a:pt x="343928" y="573201"/>
                  </a:lnTo>
                  <a:lnTo>
                    <a:pt x="336943" y="583361"/>
                  </a:lnTo>
                  <a:lnTo>
                    <a:pt x="333463" y="585901"/>
                  </a:lnTo>
                  <a:lnTo>
                    <a:pt x="339280" y="584631"/>
                  </a:lnTo>
                  <a:lnTo>
                    <a:pt x="337527" y="587171"/>
                  </a:lnTo>
                  <a:lnTo>
                    <a:pt x="335788" y="588441"/>
                  </a:lnTo>
                  <a:lnTo>
                    <a:pt x="334048" y="592251"/>
                  </a:lnTo>
                  <a:lnTo>
                    <a:pt x="335889" y="592251"/>
                  </a:lnTo>
                  <a:lnTo>
                    <a:pt x="669264" y="592251"/>
                  </a:lnTo>
                  <a:lnTo>
                    <a:pt x="663994" y="584631"/>
                  </a:lnTo>
                  <a:lnTo>
                    <a:pt x="661377" y="580821"/>
                  </a:lnTo>
                  <a:lnTo>
                    <a:pt x="671830" y="574471"/>
                  </a:lnTo>
                  <a:lnTo>
                    <a:pt x="677811" y="570661"/>
                  </a:lnTo>
                  <a:lnTo>
                    <a:pt x="681799" y="568121"/>
                  </a:lnTo>
                  <a:lnTo>
                    <a:pt x="690562" y="561771"/>
                  </a:lnTo>
                  <a:lnTo>
                    <a:pt x="695134" y="556691"/>
                  </a:lnTo>
                  <a:lnTo>
                    <a:pt x="697420" y="554151"/>
                  </a:lnTo>
                  <a:close/>
                </a:path>
                <a:path w="2552065" h="1020444">
                  <a:moveTo>
                    <a:pt x="699173" y="587171"/>
                  </a:moveTo>
                  <a:lnTo>
                    <a:pt x="696531" y="587997"/>
                  </a:lnTo>
                  <a:lnTo>
                    <a:pt x="697890" y="588289"/>
                  </a:lnTo>
                  <a:lnTo>
                    <a:pt x="699173" y="587171"/>
                  </a:lnTo>
                  <a:close/>
                </a:path>
                <a:path w="2552065" h="1020444">
                  <a:moveTo>
                    <a:pt x="700328" y="547801"/>
                  </a:moveTo>
                  <a:lnTo>
                    <a:pt x="693940" y="551611"/>
                  </a:lnTo>
                  <a:lnTo>
                    <a:pt x="693000" y="551865"/>
                  </a:lnTo>
                  <a:lnTo>
                    <a:pt x="693102" y="552107"/>
                  </a:lnTo>
                  <a:lnTo>
                    <a:pt x="694512" y="554151"/>
                  </a:lnTo>
                  <a:lnTo>
                    <a:pt x="700328" y="547801"/>
                  </a:lnTo>
                  <a:close/>
                </a:path>
                <a:path w="2552065" h="1020444">
                  <a:moveTo>
                    <a:pt x="702652" y="589711"/>
                  </a:moveTo>
                  <a:lnTo>
                    <a:pt x="698588" y="588441"/>
                  </a:lnTo>
                  <a:lnTo>
                    <a:pt x="697890" y="588289"/>
                  </a:lnTo>
                  <a:lnTo>
                    <a:pt x="694728" y="591058"/>
                  </a:lnTo>
                  <a:lnTo>
                    <a:pt x="698588" y="592251"/>
                  </a:lnTo>
                  <a:lnTo>
                    <a:pt x="702652" y="589711"/>
                  </a:lnTo>
                  <a:close/>
                </a:path>
                <a:path w="2552065" h="1020444">
                  <a:moveTo>
                    <a:pt x="706145" y="594791"/>
                  </a:moveTo>
                  <a:lnTo>
                    <a:pt x="701497" y="594791"/>
                  </a:lnTo>
                  <a:lnTo>
                    <a:pt x="694512" y="596061"/>
                  </a:lnTo>
                  <a:lnTo>
                    <a:pt x="689864" y="596061"/>
                  </a:lnTo>
                  <a:lnTo>
                    <a:pt x="693356" y="592251"/>
                  </a:lnTo>
                  <a:lnTo>
                    <a:pt x="687539" y="597331"/>
                  </a:lnTo>
                  <a:lnTo>
                    <a:pt x="684631" y="596061"/>
                  </a:lnTo>
                  <a:lnTo>
                    <a:pt x="679056" y="603681"/>
                  </a:lnTo>
                  <a:lnTo>
                    <a:pt x="682739" y="604951"/>
                  </a:lnTo>
                  <a:lnTo>
                    <a:pt x="689698" y="604951"/>
                  </a:lnTo>
                  <a:lnTo>
                    <a:pt x="691210" y="605409"/>
                  </a:lnTo>
                  <a:lnTo>
                    <a:pt x="692772" y="601141"/>
                  </a:lnTo>
                  <a:lnTo>
                    <a:pt x="696264" y="599871"/>
                  </a:lnTo>
                  <a:lnTo>
                    <a:pt x="700138" y="597331"/>
                  </a:lnTo>
                  <a:lnTo>
                    <a:pt x="702081" y="596061"/>
                  </a:lnTo>
                  <a:lnTo>
                    <a:pt x="706145" y="594791"/>
                  </a:lnTo>
                  <a:close/>
                </a:path>
                <a:path w="2552065" h="1020444">
                  <a:moveTo>
                    <a:pt x="710793" y="234111"/>
                  </a:moveTo>
                  <a:lnTo>
                    <a:pt x="710209" y="234111"/>
                  </a:lnTo>
                  <a:lnTo>
                    <a:pt x="709955" y="233895"/>
                  </a:lnTo>
                  <a:lnTo>
                    <a:pt x="708469" y="234111"/>
                  </a:lnTo>
                  <a:lnTo>
                    <a:pt x="706729" y="234111"/>
                  </a:lnTo>
                  <a:lnTo>
                    <a:pt x="705561" y="232841"/>
                  </a:lnTo>
                  <a:lnTo>
                    <a:pt x="706145" y="234111"/>
                  </a:lnTo>
                  <a:lnTo>
                    <a:pt x="703237" y="235381"/>
                  </a:lnTo>
                  <a:lnTo>
                    <a:pt x="710793" y="234111"/>
                  </a:lnTo>
                  <a:close/>
                </a:path>
                <a:path w="2552065" h="1020444">
                  <a:moveTo>
                    <a:pt x="716013" y="250126"/>
                  </a:moveTo>
                  <a:lnTo>
                    <a:pt x="714870" y="249351"/>
                  </a:lnTo>
                  <a:lnTo>
                    <a:pt x="714870" y="250621"/>
                  </a:lnTo>
                  <a:lnTo>
                    <a:pt x="716013" y="250126"/>
                  </a:lnTo>
                  <a:close/>
                </a:path>
                <a:path w="2552065" h="1020444">
                  <a:moveTo>
                    <a:pt x="734631" y="624890"/>
                  </a:moveTo>
                  <a:lnTo>
                    <a:pt x="731151" y="627811"/>
                  </a:lnTo>
                  <a:lnTo>
                    <a:pt x="732599" y="627811"/>
                  </a:lnTo>
                  <a:lnTo>
                    <a:pt x="734631" y="626541"/>
                  </a:lnTo>
                  <a:lnTo>
                    <a:pt x="734631" y="624890"/>
                  </a:lnTo>
                  <a:close/>
                </a:path>
                <a:path w="2552065" h="1020444">
                  <a:moveTo>
                    <a:pt x="738708" y="621461"/>
                  </a:moveTo>
                  <a:lnTo>
                    <a:pt x="734631" y="621461"/>
                  </a:lnTo>
                  <a:lnTo>
                    <a:pt x="734631" y="624890"/>
                  </a:lnTo>
                  <a:lnTo>
                    <a:pt x="738708" y="621461"/>
                  </a:lnTo>
                  <a:close/>
                </a:path>
                <a:path w="2552065" h="1020444">
                  <a:moveTo>
                    <a:pt x="742911" y="393357"/>
                  </a:moveTo>
                  <a:lnTo>
                    <a:pt x="737539" y="394131"/>
                  </a:lnTo>
                  <a:lnTo>
                    <a:pt x="741032" y="395401"/>
                  </a:lnTo>
                  <a:lnTo>
                    <a:pt x="742911" y="393357"/>
                  </a:lnTo>
                  <a:close/>
                </a:path>
                <a:path w="2552065" h="1020444">
                  <a:moveTo>
                    <a:pt x="745096" y="663371"/>
                  </a:moveTo>
                  <a:lnTo>
                    <a:pt x="743381" y="665759"/>
                  </a:lnTo>
                  <a:lnTo>
                    <a:pt x="744778" y="665111"/>
                  </a:lnTo>
                  <a:lnTo>
                    <a:pt x="745096" y="663371"/>
                  </a:lnTo>
                  <a:close/>
                </a:path>
                <a:path w="2552065" h="1020444">
                  <a:moveTo>
                    <a:pt x="746264" y="392861"/>
                  </a:moveTo>
                  <a:lnTo>
                    <a:pt x="743356" y="392861"/>
                  </a:lnTo>
                  <a:lnTo>
                    <a:pt x="742911" y="393357"/>
                  </a:lnTo>
                  <a:lnTo>
                    <a:pt x="746264" y="392861"/>
                  </a:lnTo>
                  <a:close/>
                </a:path>
                <a:path w="2552065" h="1020444">
                  <a:moveTo>
                    <a:pt x="749757" y="664641"/>
                  </a:moveTo>
                  <a:lnTo>
                    <a:pt x="745794" y="664641"/>
                  </a:lnTo>
                  <a:lnTo>
                    <a:pt x="744778" y="665111"/>
                  </a:lnTo>
                  <a:lnTo>
                    <a:pt x="743940" y="669721"/>
                  </a:lnTo>
                  <a:lnTo>
                    <a:pt x="749757" y="664641"/>
                  </a:lnTo>
                  <a:close/>
                </a:path>
                <a:path w="2552065" h="1020444">
                  <a:moveTo>
                    <a:pt x="752081" y="456361"/>
                  </a:moveTo>
                  <a:lnTo>
                    <a:pt x="750328" y="452551"/>
                  </a:lnTo>
                  <a:lnTo>
                    <a:pt x="743356" y="457631"/>
                  </a:lnTo>
                  <a:lnTo>
                    <a:pt x="750912" y="456361"/>
                  </a:lnTo>
                  <a:lnTo>
                    <a:pt x="752081" y="456361"/>
                  </a:lnTo>
                  <a:close/>
                </a:path>
                <a:path w="2552065" h="1020444">
                  <a:moveTo>
                    <a:pt x="753237" y="356031"/>
                  </a:moveTo>
                  <a:lnTo>
                    <a:pt x="752144" y="356349"/>
                  </a:lnTo>
                  <a:lnTo>
                    <a:pt x="749757" y="357301"/>
                  </a:lnTo>
                  <a:lnTo>
                    <a:pt x="753237" y="356031"/>
                  </a:lnTo>
                  <a:close/>
                </a:path>
                <a:path w="2552065" h="1020444">
                  <a:moveTo>
                    <a:pt x="756145" y="488975"/>
                  </a:moveTo>
                  <a:lnTo>
                    <a:pt x="755561" y="488975"/>
                  </a:lnTo>
                  <a:lnTo>
                    <a:pt x="754989" y="489546"/>
                  </a:lnTo>
                  <a:lnTo>
                    <a:pt x="755561" y="489546"/>
                  </a:lnTo>
                  <a:lnTo>
                    <a:pt x="756145" y="488975"/>
                  </a:lnTo>
                  <a:close/>
                </a:path>
                <a:path w="2552065" h="1020444">
                  <a:moveTo>
                    <a:pt x="757034" y="367385"/>
                  </a:moveTo>
                  <a:lnTo>
                    <a:pt x="756729" y="367461"/>
                  </a:lnTo>
                  <a:lnTo>
                    <a:pt x="757034" y="367385"/>
                  </a:lnTo>
                  <a:close/>
                </a:path>
                <a:path w="2552065" h="1020444">
                  <a:moveTo>
                    <a:pt x="757885" y="869797"/>
                  </a:moveTo>
                  <a:lnTo>
                    <a:pt x="753821" y="870381"/>
                  </a:lnTo>
                  <a:lnTo>
                    <a:pt x="752652" y="876769"/>
                  </a:lnTo>
                  <a:lnTo>
                    <a:pt x="757885" y="869797"/>
                  </a:lnTo>
                  <a:close/>
                </a:path>
                <a:path w="2552065" h="1020444">
                  <a:moveTo>
                    <a:pt x="757885" y="423341"/>
                  </a:moveTo>
                  <a:lnTo>
                    <a:pt x="756767" y="422529"/>
                  </a:lnTo>
                  <a:lnTo>
                    <a:pt x="754405" y="423341"/>
                  </a:lnTo>
                  <a:lnTo>
                    <a:pt x="757885" y="423341"/>
                  </a:lnTo>
                  <a:close/>
                </a:path>
                <a:path w="2552065" h="1020444">
                  <a:moveTo>
                    <a:pt x="759371" y="421627"/>
                  </a:moveTo>
                  <a:lnTo>
                    <a:pt x="756729" y="420801"/>
                  </a:lnTo>
                  <a:lnTo>
                    <a:pt x="752652" y="422071"/>
                  </a:lnTo>
                  <a:lnTo>
                    <a:pt x="756145" y="422071"/>
                  </a:lnTo>
                  <a:lnTo>
                    <a:pt x="756767" y="422529"/>
                  </a:lnTo>
                  <a:lnTo>
                    <a:pt x="759371" y="421627"/>
                  </a:lnTo>
                  <a:close/>
                </a:path>
                <a:path w="2552065" h="1020444">
                  <a:moveTo>
                    <a:pt x="760145" y="463321"/>
                  </a:moveTo>
                  <a:lnTo>
                    <a:pt x="758469" y="463981"/>
                  </a:lnTo>
                  <a:lnTo>
                    <a:pt x="750912" y="462711"/>
                  </a:lnTo>
                  <a:lnTo>
                    <a:pt x="748588" y="467791"/>
                  </a:lnTo>
                  <a:lnTo>
                    <a:pt x="756729" y="467791"/>
                  </a:lnTo>
                  <a:lnTo>
                    <a:pt x="759637" y="463981"/>
                  </a:lnTo>
                  <a:lnTo>
                    <a:pt x="760145" y="463321"/>
                  </a:lnTo>
                  <a:close/>
                </a:path>
                <a:path w="2552065" h="1020444">
                  <a:moveTo>
                    <a:pt x="761961" y="364921"/>
                  </a:moveTo>
                  <a:lnTo>
                    <a:pt x="753821" y="366191"/>
                  </a:lnTo>
                  <a:lnTo>
                    <a:pt x="756958" y="367360"/>
                  </a:lnTo>
                  <a:lnTo>
                    <a:pt x="761961" y="364921"/>
                  </a:lnTo>
                  <a:close/>
                </a:path>
                <a:path w="2552065" h="1020444">
                  <a:moveTo>
                    <a:pt x="764870" y="461441"/>
                  </a:moveTo>
                  <a:lnTo>
                    <a:pt x="761568" y="461441"/>
                  </a:lnTo>
                  <a:lnTo>
                    <a:pt x="760145" y="463321"/>
                  </a:lnTo>
                  <a:lnTo>
                    <a:pt x="764870" y="461441"/>
                  </a:lnTo>
                  <a:close/>
                </a:path>
                <a:path w="2552065" h="1020444">
                  <a:moveTo>
                    <a:pt x="766610" y="419531"/>
                  </a:moveTo>
                  <a:lnTo>
                    <a:pt x="766025" y="419328"/>
                  </a:lnTo>
                  <a:lnTo>
                    <a:pt x="759371" y="421627"/>
                  </a:lnTo>
                  <a:lnTo>
                    <a:pt x="760793" y="422071"/>
                  </a:lnTo>
                  <a:lnTo>
                    <a:pt x="766610" y="419531"/>
                  </a:lnTo>
                  <a:close/>
                </a:path>
                <a:path w="2552065" h="1020444">
                  <a:moveTo>
                    <a:pt x="769518" y="422071"/>
                  </a:moveTo>
                  <a:lnTo>
                    <a:pt x="763701" y="423341"/>
                  </a:lnTo>
                  <a:lnTo>
                    <a:pt x="757885" y="423341"/>
                  </a:lnTo>
                  <a:lnTo>
                    <a:pt x="759637" y="424611"/>
                  </a:lnTo>
                  <a:lnTo>
                    <a:pt x="769518" y="422071"/>
                  </a:lnTo>
                  <a:close/>
                </a:path>
                <a:path w="2552065" h="1020444">
                  <a:moveTo>
                    <a:pt x="771258" y="411911"/>
                  </a:moveTo>
                  <a:lnTo>
                    <a:pt x="769327" y="412521"/>
                  </a:lnTo>
                  <a:lnTo>
                    <a:pt x="770140" y="412838"/>
                  </a:lnTo>
                  <a:lnTo>
                    <a:pt x="771258" y="411911"/>
                  </a:lnTo>
                  <a:close/>
                </a:path>
                <a:path w="2552065" h="1020444">
                  <a:moveTo>
                    <a:pt x="772782" y="551129"/>
                  </a:moveTo>
                  <a:lnTo>
                    <a:pt x="767778" y="550341"/>
                  </a:lnTo>
                  <a:lnTo>
                    <a:pt x="770712" y="551611"/>
                  </a:lnTo>
                  <a:lnTo>
                    <a:pt x="772782" y="551129"/>
                  </a:lnTo>
                  <a:close/>
                </a:path>
                <a:path w="2552065" h="1020444">
                  <a:moveTo>
                    <a:pt x="778154" y="549516"/>
                  </a:moveTo>
                  <a:lnTo>
                    <a:pt x="776058" y="550341"/>
                  </a:lnTo>
                  <a:lnTo>
                    <a:pt x="772782" y="551129"/>
                  </a:lnTo>
                  <a:lnTo>
                    <a:pt x="775919" y="551611"/>
                  </a:lnTo>
                  <a:lnTo>
                    <a:pt x="778154" y="549516"/>
                  </a:lnTo>
                  <a:close/>
                </a:path>
                <a:path w="2552065" h="1020444">
                  <a:moveTo>
                    <a:pt x="779716" y="415721"/>
                  </a:moveTo>
                  <a:lnTo>
                    <a:pt x="777227" y="414451"/>
                  </a:lnTo>
                  <a:lnTo>
                    <a:pt x="771029" y="413181"/>
                  </a:lnTo>
                  <a:lnTo>
                    <a:pt x="770140" y="412838"/>
                  </a:lnTo>
                  <a:lnTo>
                    <a:pt x="766610" y="415721"/>
                  </a:lnTo>
                  <a:lnTo>
                    <a:pt x="762546" y="415721"/>
                  </a:lnTo>
                  <a:lnTo>
                    <a:pt x="756145" y="418261"/>
                  </a:lnTo>
                  <a:lnTo>
                    <a:pt x="763117" y="418261"/>
                  </a:lnTo>
                  <a:lnTo>
                    <a:pt x="766025" y="419328"/>
                  </a:lnTo>
                  <a:lnTo>
                    <a:pt x="768934" y="418261"/>
                  </a:lnTo>
                  <a:lnTo>
                    <a:pt x="771842" y="419531"/>
                  </a:lnTo>
                  <a:lnTo>
                    <a:pt x="779716" y="415721"/>
                  </a:lnTo>
                  <a:close/>
                </a:path>
                <a:path w="2552065" h="1020444">
                  <a:moveTo>
                    <a:pt x="781342" y="411911"/>
                  </a:moveTo>
                  <a:lnTo>
                    <a:pt x="780567" y="409371"/>
                  </a:lnTo>
                  <a:lnTo>
                    <a:pt x="775766" y="410337"/>
                  </a:lnTo>
                  <a:lnTo>
                    <a:pt x="774750" y="410641"/>
                  </a:lnTo>
                  <a:lnTo>
                    <a:pt x="772426" y="411911"/>
                  </a:lnTo>
                  <a:lnTo>
                    <a:pt x="781342" y="411911"/>
                  </a:lnTo>
                  <a:close/>
                </a:path>
                <a:path w="2552065" h="1020444">
                  <a:moveTo>
                    <a:pt x="788123" y="879271"/>
                  </a:moveTo>
                  <a:lnTo>
                    <a:pt x="787831" y="878001"/>
                  </a:lnTo>
                  <a:lnTo>
                    <a:pt x="785317" y="878001"/>
                  </a:lnTo>
                  <a:lnTo>
                    <a:pt x="788123" y="879271"/>
                  </a:lnTo>
                  <a:close/>
                </a:path>
                <a:path w="2552065" h="1020444">
                  <a:moveTo>
                    <a:pt x="805853" y="568756"/>
                  </a:moveTo>
                  <a:lnTo>
                    <a:pt x="804405" y="569391"/>
                  </a:lnTo>
                  <a:lnTo>
                    <a:pt x="805561" y="569391"/>
                  </a:lnTo>
                  <a:lnTo>
                    <a:pt x="805853" y="568756"/>
                  </a:lnTo>
                  <a:close/>
                </a:path>
                <a:path w="2552065" h="1020444">
                  <a:moveTo>
                    <a:pt x="807313" y="568121"/>
                  </a:moveTo>
                  <a:lnTo>
                    <a:pt x="806145" y="568121"/>
                  </a:lnTo>
                  <a:lnTo>
                    <a:pt x="805853" y="568756"/>
                  </a:lnTo>
                  <a:lnTo>
                    <a:pt x="807313" y="568121"/>
                  </a:lnTo>
                  <a:close/>
                </a:path>
                <a:path w="2552065" h="1020444">
                  <a:moveTo>
                    <a:pt x="824750" y="618921"/>
                  </a:moveTo>
                  <a:lnTo>
                    <a:pt x="823595" y="615111"/>
                  </a:lnTo>
                  <a:lnTo>
                    <a:pt x="821207" y="620191"/>
                  </a:lnTo>
                  <a:lnTo>
                    <a:pt x="824750" y="618921"/>
                  </a:lnTo>
                  <a:close/>
                </a:path>
                <a:path w="2552065" h="1020444">
                  <a:moveTo>
                    <a:pt x="855014" y="674243"/>
                  </a:moveTo>
                  <a:lnTo>
                    <a:pt x="852081" y="676071"/>
                  </a:lnTo>
                  <a:lnTo>
                    <a:pt x="849757" y="677341"/>
                  </a:lnTo>
                  <a:lnTo>
                    <a:pt x="848588" y="682421"/>
                  </a:lnTo>
                  <a:lnTo>
                    <a:pt x="855014" y="674243"/>
                  </a:lnTo>
                  <a:close/>
                </a:path>
                <a:path w="2552065" h="1020444">
                  <a:moveTo>
                    <a:pt x="856145" y="673531"/>
                  </a:moveTo>
                  <a:lnTo>
                    <a:pt x="856081" y="673392"/>
                  </a:lnTo>
                  <a:lnTo>
                    <a:pt x="855573" y="673531"/>
                  </a:lnTo>
                  <a:lnTo>
                    <a:pt x="855014" y="674243"/>
                  </a:lnTo>
                  <a:lnTo>
                    <a:pt x="856145" y="673531"/>
                  </a:lnTo>
                  <a:close/>
                </a:path>
                <a:path w="2552065" h="1020444">
                  <a:moveTo>
                    <a:pt x="877887" y="912901"/>
                  </a:moveTo>
                  <a:lnTo>
                    <a:pt x="877074" y="908481"/>
                  </a:lnTo>
                  <a:lnTo>
                    <a:pt x="873594" y="916101"/>
                  </a:lnTo>
                  <a:lnTo>
                    <a:pt x="877138" y="913561"/>
                  </a:lnTo>
                  <a:lnTo>
                    <a:pt x="877887" y="912901"/>
                  </a:lnTo>
                  <a:close/>
                </a:path>
                <a:path w="2552065" h="1020444">
                  <a:moveTo>
                    <a:pt x="879106" y="911821"/>
                  </a:moveTo>
                  <a:lnTo>
                    <a:pt x="877887" y="912901"/>
                  </a:lnTo>
                  <a:lnTo>
                    <a:pt x="878243" y="914831"/>
                  </a:lnTo>
                  <a:lnTo>
                    <a:pt x="879106" y="911821"/>
                  </a:lnTo>
                  <a:close/>
                </a:path>
                <a:path w="2552065" h="1020444">
                  <a:moveTo>
                    <a:pt x="909637" y="949121"/>
                  </a:moveTo>
                  <a:lnTo>
                    <a:pt x="907707" y="945743"/>
                  </a:lnTo>
                  <a:lnTo>
                    <a:pt x="905573" y="950391"/>
                  </a:lnTo>
                  <a:lnTo>
                    <a:pt x="909637" y="949121"/>
                  </a:lnTo>
                  <a:close/>
                </a:path>
                <a:path w="2552065" h="1020444">
                  <a:moveTo>
                    <a:pt x="909637" y="941501"/>
                  </a:moveTo>
                  <a:lnTo>
                    <a:pt x="907199" y="943025"/>
                  </a:lnTo>
                  <a:lnTo>
                    <a:pt x="906729" y="944041"/>
                  </a:lnTo>
                  <a:lnTo>
                    <a:pt x="907707" y="945743"/>
                  </a:lnTo>
                  <a:lnTo>
                    <a:pt x="909637" y="941501"/>
                  </a:lnTo>
                  <a:close/>
                </a:path>
                <a:path w="2552065" h="1020444">
                  <a:moveTo>
                    <a:pt x="923594" y="756081"/>
                  </a:moveTo>
                  <a:lnTo>
                    <a:pt x="923010" y="756081"/>
                  </a:lnTo>
                  <a:lnTo>
                    <a:pt x="922947" y="756221"/>
                  </a:lnTo>
                  <a:lnTo>
                    <a:pt x="923594" y="756081"/>
                  </a:lnTo>
                  <a:close/>
                </a:path>
                <a:path w="2552065" h="1020444">
                  <a:moveTo>
                    <a:pt x="957427" y="939723"/>
                  </a:moveTo>
                  <a:lnTo>
                    <a:pt x="956729" y="937691"/>
                  </a:lnTo>
                  <a:lnTo>
                    <a:pt x="956170" y="940460"/>
                  </a:lnTo>
                  <a:lnTo>
                    <a:pt x="957427" y="939723"/>
                  </a:lnTo>
                  <a:close/>
                </a:path>
                <a:path w="2552065" h="1020444">
                  <a:moveTo>
                    <a:pt x="963053" y="952144"/>
                  </a:moveTo>
                  <a:lnTo>
                    <a:pt x="960221" y="954201"/>
                  </a:lnTo>
                  <a:lnTo>
                    <a:pt x="957897" y="959281"/>
                  </a:lnTo>
                  <a:lnTo>
                    <a:pt x="961961" y="956741"/>
                  </a:lnTo>
                  <a:lnTo>
                    <a:pt x="962367" y="956665"/>
                  </a:lnTo>
                  <a:lnTo>
                    <a:pt x="963053" y="952144"/>
                  </a:lnTo>
                  <a:close/>
                </a:path>
                <a:path w="2552065" h="1020444">
                  <a:moveTo>
                    <a:pt x="963980" y="956348"/>
                  </a:moveTo>
                  <a:lnTo>
                    <a:pt x="962367" y="956665"/>
                  </a:lnTo>
                  <a:lnTo>
                    <a:pt x="961961" y="959281"/>
                  </a:lnTo>
                  <a:lnTo>
                    <a:pt x="963980" y="956348"/>
                  </a:lnTo>
                  <a:close/>
                </a:path>
                <a:path w="2552065" h="1020444">
                  <a:moveTo>
                    <a:pt x="964869" y="945311"/>
                  </a:moveTo>
                  <a:lnTo>
                    <a:pt x="964399" y="945616"/>
                  </a:lnTo>
                  <a:lnTo>
                    <a:pt x="963714" y="947851"/>
                  </a:lnTo>
                  <a:lnTo>
                    <a:pt x="963053" y="952144"/>
                  </a:lnTo>
                  <a:lnTo>
                    <a:pt x="963714" y="951661"/>
                  </a:lnTo>
                  <a:lnTo>
                    <a:pt x="964869" y="945311"/>
                  </a:lnTo>
                  <a:close/>
                </a:path>
                <a:path w="2552065" h="1020444">
                  <a:moveTo>
                    <a:pt x="967778" y="942771"/>
                  </a:moveTo>
                  <a:lnTo>
                    <a:pt x="967740" y="933881"/>
                  </a:lnTo>
                  <a:lnTo>
                    <a:pt x="963930" y="935151"/>
                  </a:lnTo>
                  <a:lnTo>
                    <a:pt x="958710" y="938961"/>
                  </a:lnTo>
                  <a:lnTo>
                    <a:pt x="957427" y="939723"/>
                  </a:lnTo>
                  <a:lnTo>
                    <a:pt x="958481" y="942771"/>
                  </a:lnTo>
                  <a:lnTo>
                    <a:pt x="956729" y="946581"/>
                  </a:lnTo>
                  <a:lnTo>
                    <a:pt x="954405" y="952931"/>
                  </a:lnTo>
                  <a:lnTo>
                    <a:pt x="952080" y="956741"/>
                  </a:lnTo>
                  <a:lnTo>
                    <a:pt x="956157" y="954201"/>
                  </a:lnTo>
                  <a:lnTo>
                    <a:pt x="960805" y="947851"/>
                  </a:lnTo>
                  <a:lnTo>
                    <a:pt x="964399" y="945616"/>
                  </a:lnTo>
                  <a:lnTo>
                    <a:pt x="964869" y="944041"/>
                  </a:lnTo>
                  <a:lnTo>
                    <a:pt x="967778" y="942771"/>
                  </a:lnTo>
                  <a:close/>
                </a:path>
                <a:path w="2552065" h="1020444">
                  <a:moveTo>
                    <a:pt x="971854" y="945311"/>
                  </a:moveTo>
                  <a:lnTo>
                    <a:pt x="970686" y="942771"/>
                  </a:lnTo>
                  <a:lnTo>
                    <a:pt x="970572" y="945616"/>
                  </a:lnTo>
                  <a:lnTo>
                    <a:pt x="968362" y="951661"/>
                  </a:lnTo>
                  <a:lnTo>
                    <a:pt x="967193" y="951661"/>
                  </a:lnTo>
                  <a:lnTo>
                    <a:pt x="963980" y="956348"/>
                  </a:lnTo>
                  <a:lnTo>
                    <a:pt x="968362" y="955471"/>
                  </a:lnTo>
                  <a:lnTo>
                    <a:pt x="971854" y="945311"/>
                  </a:lnTo>
                  <a:close/>
                </a:path>
                <a:path w="2552065" h="1020444">
                  <a:moveTo>
                    <a:pt x="993940" y="354660"/>
                  </a:moveTo>
                  <a:lnTo>
                    <a:pt x="992784" y="355244"/>
                  </a:lnTo>
                  <a:lnTo>
                    <a:pt x="992200" y="355828"/>
                  </a:lnTo>
                  <a:lnTo>
                    <a:pt x="993355" y="355244"/>
                  </a:lnTo>
                  <a:lnTo>
                    <a:pt x="993940" y="354660"/>
                  </a:lnTo>
                  <a:close/>
                </a:path>
                <a:path w="2552065" h="1020444">
                  <a:moveTo>
                    <a:pt x="1006157" y="361111"/>
                  </a:moveTo>
                  <a:lnTo>
                    <a:pt x="1003541" y="363651"/>
                  </a:lnTo>
                  <a:lnTo>
                    <a:pt x="1003833" y="363651"/>
                  </a:lnTo>
                  <a:lnTo>
                    <a:pt x="1006157" y="361111"/>
                  </a:lnTo>
                  <a:close/>
                </a:path>
                <a:path w="2552065" h="1020444">
                  <a:moveTo>
                    <a:pt x="1006881" y="359841"/>
                  </a:moveTo>
                  <a:lnTo>
                    <a:pt x="1006157" y="359841"/>
                  </a:lnTo>
                  <a:lnTo>
                    <a:pt x="1005573" y="361111"/>
                  </a:lnTo>
                  <a:lnTo>
                    <a:pt x="1006881" y="359841"/>
                  </a:lnTo>
                  <a:close/>
                </a:path>
                <a:path w="2552065" h="1020444">
                  <a:moveTo>
                    <a:pt x="1007668" y="359092"/>
                  </a:moveTo>
                  <a:lnTo>
                    <a:pt x="1006881" y="359841"/>
                  </a:lnTo>
                  <a:lnTo>
                    <a:pt x="1007313" y="359841"/>
                  </a:lnTo>
                  <a:lnTo>
                    <a:pt x="1007668" y="359092"/>
                  </a:lnTo>
                  <a:close/>
                </a:path>
                <a:path w="2552065" h="1020444">
                  <a:moveTo>
                    <a:pt x="1010767" y="976147"/>
                  </a:moveTo>
                  <a:lnTo>
                    <a:pt x="1010462" y="976401"/>
                  </a:lnTo>
                  <a:lnTo>
                    <a:pt x="1009802" y="977557"/>
                  </a:lnTo>
                  <a:lnTo>
                    <a:pt x="1010462" y="979563"/>
                  </a:lnTo>
                  <a:lnTo>
                    <a:pt x="1010767" y="976147"/>
                  </a:lnTo>
                  <a:close/>
                </a:path>
                <a:path w="2552065" h="1020444">
                  <a:moveTo>
                    <a:pt x="1012545" y="985951"/>
                  </a:moveTo>
                  <a:lnTo>
                    <a:pt x="1010462" y="979563"/>
                  </a:lnTo>
                  <a:lnTo>
                    <a:pt x="1010221" y="982141"/>
                  </a:lnTo>
                  <a:lnTo>
                    <a:pt x="1005573" y="988491"/>
                  </a:lnTo>
                  <a:lnTo>
                    <a:pt x="1008481" y="993571"/>
                  </a:lnTo>
                  <a:lnTo>
                    <a:pt x="1012545" y="985951"/>
                  </a:lnTo>
                  <a:close/>
                </a:path>
                <a:path w="2552065" h="1020444">
                  <a:moveTo>
                    <a:pt x="1016673" y="986713"/>
                  </a:moveTo>
                  <a:lnTo>
                    <a:pt x="1015453" y="988491"/>
                  </a:lnTo>
                  <a:lnTo>
                    <a:pt x="1016622" y="987221"/>
                  </a:lnTo>
                  <a:lnTo>
                    <a:pt x="1016673" y="986713"/>
                  </a:lnTo>
                  <a:close/>
                </a:path>
                <a:path w="2552065" h="1020444">
                  <a:moveTo>
                    <a:pt x="1022261" y="986713"/>
                  </a:moveTo>
                  <a:lnTo>
                    <a:pt x="1018006" y="986713"/>
                  </a:lnTo>
                  <a:lnTo>
                    <a:pt x="1021270" y="989761"/>
                  </a:lnTo>
                  <a:lnTo>
                    <a:pt x="1022261" y="986713"/>
                  </a:lnTo>
                  <a:close/>
                </a:path>
                <a:path w="2552065" h="1020444">
                  <a:moveTo>
                    <a:pt x="1077074" y="1001191"/>
                  </a:moveTo>
                  <a:lnTo>
                    <a:pt x="1076502" y="1001191"/>
                  </a:lnTo>
                  <a:lnTo>
                    <a:pt x="1074762" y="1012621"/>
                  </a:lnTo>
                  <a:lnTo>
                    <a:pt x="1076147" y="1003731"/>
                  </a:lnTo>
                  <a:lnTo>
                    <a:pt x="1077074" y="1001191"/>
                  </a:lnTo>
                  <a:close/>
                </a:path>
                <a:path w="2552065" h="1020444">
                  <a:moveTo>
                    <a:pt x="1096848" y="493204"/>
                  </a:moveTo>
                  <a:lnTo>
                    <a:pt x="1093952" y="497001"/>
                  </a:lnTo>
                  <a:lnTo>
                    <a:pt x="1091615" y="497001"/>
                  </a:lnTo>
                  <a:lnTo>
                    <a:pt x="1092200" y="504621"/>
                  </a:lnTo>
                  <a:lnTo>
                    <a:pt x="1096848" y="493204"/>
                  </a:lnTo>
                  <a:close/>
                </a:path>
                <a:path w="2552065" h="1020444">
                  <a:moveTo>
                    <a:pt x="1099756" y="1020241"/>
                  </a:moveTo>
                  <a:lnTo>
                    <a:pt x="1099223" y="1013269"/>
                  </a:lnTo>
                  <a:lnTo>
                    <a:pt x="1094524" y="1018971"/>
                  </a:lnTo>
                  <a:lnTo>
                    <a:pt x="1099756" y="1020241"/>
                  </a:lnTo>
                  <a:close/>
                </a:path>
                <a:path w="2552065" h="1020444">
                  <a:moveTo>
                    <a:pt x="1099756" y="1012621"/>
                  </a:moveTo>
                  <a:lnTo>
                    <a:pt x="1099007" y="1010450"/>
                  </a:lnTo>
                  <a:lnTo>
                    <a:pt x="1099223" y="1013269"/>
                  </a:lnTo>
                  <a:lnTo>
                    <a:pt x="1099756" y="1012621"/>
                  </a:lnTo>
                  <a:close/>
                </a:path>
                <a:path w="2552065" h="1020444">
                  <a:moveTo>
                    <a:pt x="1146860" y="621461"/>
                  </a:moveTo>
                  <a:lnTo>
                    <a:pt x="1145108" y="620191"/>
                  </a:lnTo>
                  <a:lnTo>
                    <a:pt x="1145692" y="616381"/>
                  </a:lnTo>
                  <a:lnTo>
                    <a:pt x="1139875" y="621461"/>
                  </a:lnTo>
                  <a:lnTo>
                    <a:pt x="1142784" y="621461"/>
                  </a:lnTo>
                  <a:lnTo>
                    <a:pt x="1146860" y="621461"/>
                  </a:lnTo>
                  <a:close/>
                </a:path>
                <a:path w="2552065" h="1020444">
                  <a:moveTo>
                    <a:pt x="1205572" y="35991"/>
                  </a:moveTo>
                  <a:lnTo>
                    <a:pt x="1202931" y="36677"/>
                  </a:lnTo>
                  <a:lnTo>
                    <a:pt x="1204366" y="36995"/>
                  </a:lnTo>
                  <a:lnTo>
                    <a:pt x="1205572" y="35991"/>
                  </a:lnTo>
                  <a:close/>
                </a:path>
                <a:path w="2552065" h="1020444">
                  <a:moveTo>
                    <a:pt x="1209065" y="38531"/>
                  </a:moveTo>
                  <a:lnTo>
                    <a:pt x="1205623" y="37261"/>
                  </a:lnTo>
                  <a:lnTo>
                    <a:pt x="1204366" y="36995"/>
                  </a:lnTo>
                  <a:lnTo>
                    <a:pt x="1200924" y="39801"/>
                  </a:lnTo>
                  <a:lnTo>
                    <a:pt x="1209065" y="38531"/>
                  </a:lnTo>
                  <a:close/>
                </a:path>
                <a:path w="2552065" h="1020444">
                  <a:moveTo>
                    <a:pt x="1214297" y="25069"/>
                  </a:moveTo>
                  <a:lnTo>
                    <a:pt x="1213713" y="25831"/>
                  </a:lnTo>
                  <a:lnTo>
                    <a:pt x="1214297" y="25831"/>
                  </a:lnTo>
                  <a:lnTo>
                    <a:pt x="1214297" y="25069"/>
                  </a:lnTo>
                  <a:close/>
                </a:path>
                <a:path w="2552065" h="1020444">
                  <a:moveTo>
                    <a:pt x="1252677" y="168071"/>
                  </a:moveTo>
                  <a:lnTo>
                    <a:pt x="1251508" y="168071"/>
                  </a:lnTo>
                  <a:lnTo>
                    <a:pt x="1251115" y="168287"/>
                  </a:lnTo>
                  <a:lnTo>
                    <a:pt x="1252677" y="168071"/>
                  </a:lnTo>
                  <a:close/>
                </a:path>
                <a:path w="2552065" h="1020444">
                  <a:moveTo>
                    <a:pt x="1255001" y="1015161"/>
                  </a:moveTo>
                  <a:lnTo>
                    <a:pt x="1250924" y="1005001"/>
                  </a:lnTo>
                  <a:lnTo>
                    <a:pt x="1251508" y="1008811"/>
                  </a:lnTo>
                  <a:lnTo>
                    <a:pt x="1250924" y="1011351"/>
                  </a:lnTo>
                  <a:lnTo>
                    <a:pt x="1255001" y="1015161"/>
                  </a:lnTo>
                  <a:close/>
                </a:path>
                <a:path w="2552065" h="1020444">
                  <a:moveTo>
                    <a:pt x="1255572" y="149428"/>
                  </a:moveTo>
                  <a:lnTo>
                    <a:pt x="1246860" y="151168"/>
                  </a:lnTo>
                  <a:lnTo>
                    <a:pt x="1250340" y="153492"/>
                  </a:lnTo>
                  <a:lnTo>
                    <a:pt x="1255572" y="149428"/>
                  </a:lnTo>
                  <a:close/>
                </a:path>
                <a:path w="2552065" h="1020444">
                  <a:moveTo>
                    <a:pt x="1265466" y="676071"/>
                  </a:moveTo>
                  <a:lnTo>
                    <a:pt x="1264881" y="676071"/>
                  </a:lnTo>
                  <a:lnTo>
                    <a:pt x="1264297" y="677341"/>
                  </a:lnTo>
                  <a:lnTo>
                    <a:pt x="1265466" y="676071"/>
                  </a:lnTo>
                  <a:close/>
                </a:path>
                <a:path w="2552065" h="1020444">
                  <a:moveTo>
                    <a:pt x="1290078" y="680110"/>
                  </a:moveTo>
                  <a:lnTo>
                    <a:pt x="1288491" y="678370"/>
                  </a:lnTo>
                  <a:lnTo>
                    <a:pt x="1288719" y="679881"/>
                  </a:lnTo>
                  <a:lnTo>
                    <a:pt x="1288415" y="681240"/>
                  </a:lnTo>
                  <a:lnTo>
                    <a:pt x="1288986" y="681418"/>
                  </a:lnTo>
                  <a:lnTo>
                    <a:pt x="1290078" y="680110"/>
                  </a:lnTo>
                  <a:close/>
                </a:path>
                <a:path w="2552065" h="1020444">
                  <a:moveTo>
                    <a:pt x="1325930" y="619163"/>
                  </a:moveTo>
                  <a:lnTo>
                    <a:pt x="1322438" y="624001"/>
                  </a:lnTo>
                  <a:lnTo>
                    <a:pt x="1325930" y="623366"/>
                  </a:lnTo>
                  <a:lnTo>
                    <a:pt x="1325930" y="619163"/>
                  </a:lnTo>
                  <a:close/>
                </a:path>
                <a:path w="2552065" h="1020444">
                  <a:moveTo>
                    <a:pt x="1329423" y="622731"/>
                  </a:moveTo>
                  <a:lnTo>
                    <a:pt x="1325930" y="623366"/>
                  </a:lnTo>
                  <a:lnTo>
                    <a:pt x="1325930" y="629081"/>
                  </a:lnTo>
                  <a:lnTo>
                    <a:pt x="1329423" y="622731"/>
                  </a:lnTo>
                  <a:close/>
                </a:path>
                <a:path w="2552065" h="1020444">
                  <a:moveTo>
                    <a:pt x="1406169" y="357314"/>
                  </a:moveTo>
                  <a:lnTo>
                    <a:pt x="1405585" y="358571"/>
                  </a:lnTo>
                  <a:lnTo>
                    <a:pt x="1405534" y="358940"/>
                  </a:lnTo>
                  <a:lnTo>
                    <a:pt x="1406169" y="357314"/>
                  </a:lnTo>
                  <a:close/>
                </a:path>
                <a:path w="2552065" h="1020444">
                  <a:moveTo>
                    <a:pt x="1410817" y="8051"/>
                  </a:moveTo>
                  <a:lnTo>
                    <a:pt x="1409560" y="7620"/>
                  </a:lnTo>
                  <a:lnTo>
                    <a:pt x="1407325" y="8051"/>
                  </a:lnTo>
                  <a:lnTo>
                    <a:pt x="1410817" y="8051"/>
                  </a:lnTo>
                  <a:close/>
                </a:path>
                <a:path w="2552065" h="1020444">
                  <a:moveTo>
                    <a:pt x="1411973" y="363651"/>
                  </a:moveTo>
                  <a:lnTo>
                    <a:pt x="1411401" y="363651"/>
                  </a:lnTo>
                  <a:lnTo>
                    <a:pt x="1411973" y="364477"/>
                  </a:lnTo>
                  <a:lnTo>
                    <a:pt x="1411973" y="363651"/>
                  </a:lnTo>
                  <a:close/>
                </a:path>
                <a:path w="2552065" h="1020444">
                  <a:moveTo>
                    <a:pt x="1420698" y="113461"/>
                  </a:moveTo>
                  <a:lnTo>
                    <a:pt x="1416050" y="114731"/>
                  </a:lnTo>
                  <a:lnTo>
                    <a:pt x="1413725" y="114731"/>
                  </a:lnTo>
                  <a:lnTo>
                    <a:pt x="1410233" y="118541"/>
                  </a:lnTo>
                  <a:lnTo>
                    <a:pt x="1420698" y="113461"/>
                  </a:lnTo>
                  <a:close/>
                </a:path>
                <a:path w="2552065" h="1020444">
                  <a:moveTo>
                    <a:pt x="1430870" y="971346"/>
                  </a:moveTo>
                  <a:lnTo>
                    <a:pt x="1429499" y="967486"/>
                  </a:lnTo>
                  <a:lnTo>
                    <a:pt x="1428838" y="973251"/>
                  </a:lnTo>
                  <a:lnTo>
                    <a:pt x="1430870" y="971346"/>
                  </a:lnTo>
                  <a:close/>
                </a:path>
                <a:path w="2552065" h="1020444">
                  <a:moveTo>
                    <a:pt x="1431747" y="213385"/>
                  </a:moveTo>
                  <a:lnTo>
                    <a:pt x="1429423" y="212801"/>
                  </a:lnTo>
                  <a:lnTo>
                    <a:pt x="1428838" y="213385"/>
                  </a:lnTo>
                  <a:lnTo>
                    <a:pt x="1431747" y="213385"/>
                  </a:lnTo>
                  <a:close/>
                </a:path>
                <a:path w="2552065" h="1020444">
                  <a:moveTo>
                    <a:pt x="1432902" y="969441"/>
                  </a:moveTo>
                  <a:lnTo>
                    <a:pt x="1430870" y="971346"/>
                  </a:lnTo>
                  <a:lnTo>
                    <a:pt x="1432902" y="977061"/>
                  </a:lnTo>
                  <a:lnTo>
                    <a:pt x="1432902" y="969441"/>
                  </a:lnTo>
                  <a:close/>
                </a:path>
                <a:path w="2552065" h="1020444">
                  <a:moveTo>
                    <a:pt x="1438719" y="274751"/>
                  </a:moveTo>
                  <a:lnTo>
                    <a:pt x="1437271" y="272846"/>
                  </a:lnTo>
                  <a:lnTo>
                    <a:pt x="1431163" y="273481"/>
                  </a:lnTo>
                  <a:lnTo>
                    <a:pt x="1438719" y="274751"/>
                  </a:lnTo>
                  <a:close/>
                </a:path>
                <a:path w="2552065" h="1020444">
                  <a:moveTo>
                    <a:pt x="1439824" y="272592"/>
                  </a:moveTo>
                  <a:lnTo>
                    <a:pt x="1435811" y="270941"/>
                  </a:lnTo>
                  <a:lnTo>
                    <a:pt x="1437271" y="272846"/>
                  </a:lnTo>
                  <a:lnTo>
                    <a:pt x="1439824" y="272592"/>
                  </a:lnTo>
                  <a:close/>
                </a:path>
                <a:path w="2552065" h="1020444">
                  <a:moveTo>
                    <a:pt x="1621866" y="924991"/>
                  </a:moveTo>
                  <a:lnTo>
                    <a:pt x="1619542" y="919911"/>
                  </a:lnTo>
                  <a:lnTo>
                    <a:pt x="1617218" y="919911"/>
                  </a:lnTo>
                  <a:lnTo>
                    <a:pt x="1619542" y="924991"/>
                  </a:lnTo>
                  <a:lnTo>
                    <a:pt x="1621866" y="924991"/>
                  </a:lnTo>
                  <a:close/>
                </a:path>
                <a:path w="2552065" h="1020444">
                  <a:moveTo>
                    <a:pt x="1639316" y="259511"/>
                  </a:moveTo>
                  <a:lnTo>
                    <a:pt x="1638401" y="259156"/>
                  </a:lnTo>
                  <a:lnTo>
                    <a:pt x="1638731" y="259511"/>
                  </a:lnTo>
                  <a:lnTo>
                    <a:pt x="1639316" y="259511"/>
                  </a:lnTo>
                  <a:close/>
                </a:path>
                <a:path w="2552065" h="1020444">
                  <a:moveTo>
                    <a:pt x="1686407" y="646861"/>
                  </a:moveTo>
                  <a:lnTo>
                    <a:pt x="1684680" y="645604"/>
                  </a:lnTo>
                  <a:lnTo>
                    <a:pt x="1686026" y="647217"/>
                  </a:lnTo>
                  <a:lnTo>
                    <a:pt x="1686407" y="646861"/>
                  </a:lnTo>
                  <a:close/>
                </a:path>
                <a:path w="2552065" h="1020444">
                  <a:moveTo>
                    <a:pt x="1715122" y="609015"/>
                  </a:moveTo>
                  <a:lnTo>
                    <a:pt x="1713725" y="607491"/>
                  </a:lnTo>
                  <a:lnTo>
                    <a:pt x="1713153" y="607491"/>
                  </a:lnTo>
                  <a:lnTo>
                    <a:pt x="1715122" y="609015"/>
                  </a:lnTo>
                  <a:close/>
                </a:path>
                <a:path w="2552065" h="1020444">
                  <a:moveTo>
                    <a:pt x="1721294" y="616305"/>
                  </a:moveTo>
                  <a:lnTo>
                    <a:pt x="1715477" y="613968"/>
                  </a:lnTo>
                  <a:lnTo>
                    <a:pt x="1720710" y="621538"/>
                  </a:lnTo>
                  <a:lnTo>
                    <a:pt x="1721294" y="616305"/>
                  </a:lnTo>
                  <a:close/>
                </a:path>
                <a:path w="2552065" h="1020444">
                  <a:moveTo>
                    <a:pt x="1723034" y="615111"/>
                  </a:moveTo>
                  <a:lnTo>
                    <a:pt x="1715122" y="609015"/>
                  </a:lnTo>
                  <a:lnTo>
                    <a:pt x="1717217" y="611301"/>
                  </a:lnTo>
                  <a:lnTo>
                    <a:pt x="1716633" y="613841"/>
                  </a:lnTo>
                  <a:lnTo>
                    <a:pt x="1723034" y="615111"/>
                  </a:lnTo>
                  <a:close/>
                </a:path>
                <a:path w="2552065" h="1020444">
                  <a:moveTo>
                    <a:pt x="1757337" y="592467"/>
                  </a:moveTo>
                  <a:lnTo>
                    <a:pt x="1756752" y="590130"/>
                  </a:lnTo>
                  <a:lnTo>
                    <a:pt x="1755597" y="588391"/>
                  </a:lnTo>
                  <a:lnTo>
                    <a:pt x="1755597" y="586651"/>
                  </a:lnTo>
                  <a:lnTo>
                    <a:pt x="1753844" y="587235"/>
                  </a:lnTo>
                  <a:lnTo>
                    <a:pt x="1752688" y="588391"/>
                  </a:lnTo>
                  <a:lnTo>
                    <a:pt x="1757337" y="592467"/>
                  </a:lnTo>
                  <a:close/>
                </a:path>
                <a:path w="2552065" h="1020444">
                  <a:moveTo>
                    <a:pt x="1973618" y="674801"/>
                  </a:moveTo>
                  <a:lnTo>
                    <a:pt x="1972627" y="673506"/>
                  </a:lnTo>
                  <a:lnTo>
                    <a:pt x="1972462" y="673531"/>
                  </a:lnTo>
                  <a:lnTo>
                    <a:pt x="1973618" y="674801"/>
                  </a:lnTo>
                  <a:close/>
                </a:path>
                <a:path w="2552065" h="1020444">
                  <a:moveTo>
                    <a:pt x="2034082" y="606221"/>
                  </a:moveTo>
                  <a:lnTo>
                    <a:pt x="2034070" y="604951"/>
                  </a:lnTo>
                  <a:lnTo>
                    <a:pt x="2033943" y="600887"/>
                  </a:lnTo>
                  <a:lnTo>
                    <a:pt x="2028850" y="599871"/>
                  </a:lnTo>
                  <a:lnTo>
                    <a:pt x="2034082" y="606221"/>
                  </a:lnTo>
                  <a:close/>
                </a:path>
                <a:path w="2552065" h="1020444">
                  <a:moveTo>
                    <a:pt x="2035251" y="601141"/>
                  </a:moveTo>
                  <a:lnTo>
                    <a:pt x="2033422" y="599300"/>
                  </a:lnTo>
                  <a:lnTo>
                    <a:pt x="2033943" y="600887"/>
                  </a:lnTo>
                  <a:lnTo>
                    <a:pt x="2035251" y="601141"/>
                  </a:lnTo>
                  <a:close/>
                </a:path>
                <a:path w="2552065" h="1020444">
                  <a:moveTo>
                    <a:pt x="2077402" y="588124"/>
                  </a:moveTo>
                  <a:lnTo>
                    <a:pt x="2075370" y="585901"/>
                  </a:lnTo>
                  <a:lnTo>
                    <a:pt x="2075713" y="588124"/>
                  </a:lnTo>
                  <a:lnTo>
                    <a:pt x="2075954" y="588441"/>
                  </a:lnTo>
                  <a:lnTo>
                    <a:pt x="2077402" y="588124"/>
                  </a:lnTo>
                  <a:close/>
                </a:path>
                <a:path w="2552065" h="1020444">
                  <a:moveTo>
                    <a:pt x="2081758" y="587171"/>
                  </a:moveTo>
                  <a:lnTo>
                    <a:pt x="2077402" y="588124"/>
                  </a:lnTo>
                  <a:lnTo>
                    <a:pt x="2081187" y="592251"/>
                  </a:lnTo>
                  <a:lnTo>
                    <a:pt x="2081758" y="587171"/>
                  </a:lnTo>
                  <a:close/>
                </a:path>
                <a:path w="2552065" h="1020444">
                  <a:moveTo>
                    <a:pt x="2097608" y="540131"/>
                  </a:moveTo>
                  <a:lnTo>
                    <a:pt x="2094560" y="538911"/>
                  </a:lnTo>
                  <a:lnTo>
                    <a:pt x="2097341" y="541578"/>
                  </a:lnTo>
                  <a:lnTo>
                    <a:pt x="2097608" y="540131"/>
                  </a:lnTo>
                  <a:close/>
                </a:path>
                <a:path w="2552065" h="1020444">
                  <a:moveTo>
                    <a:pt x="2115578" y="543433"/>
                  </a:moveTo>
                  <a:lnTo>
                    <a:pt x="2108504" y="537641"/>
                  </a:lnTo>
                  <a:lnTo>
                    <a:pt x="2105596" y="535101"/>
                  </a:lnTo>
                  <a:lnTo>
                    <a:pt x="2105596" y="532561"/>
                  </a:lnTo>
                  <a:lnTo>
                    <a:pt x="2097786" y="527481"/>
                  </a:lnTo>
                  <a:lnTo>
                    <a:pt x="2096668" y="531291"/>
                  </a:lnTo>
                  <a:lnTo>
                    <a:pt x="2097836" y="538911"/>
                  </a:lnTo>
                  <a:lnTo>
                    <a:pt x="2097608" y="540131"/>
                  </a:lnTo>
                  <a:lnTo>
                    <a:pt x="2100948" y="541451"/>
                  </a:lnTo>
                  <a:lnTo>
                    <a:pt x="2103272" y="545261"/>
                  </a:lnTo>
                  <a:lnTo>
                    <a:pt x="2107349" y="550341"/>
                  </a:lnTo>
                  <a:lnTo>
                    <a:pt x="2109089" y="552881"/>
                  </a:lnTo>
                  <a:lnTo>
                    <a:pt x="2109089" y="549071"/>
                  </a:lnTo>
                  <a:lnTo>
                    <a:pt x="2106180" y="541451"/>
                  </a:lnTo>
                  <a:lnTo>
                    <a:pt x="2106765" y="537641"/>
                  </a:lnTo>
                  <a:lnTo>
                    <a:pt x="2111997" y="541451"/>
                  </a:lnTo>
                  <a:lnTo>
                    <a:pt x="2111997" y="545261"/>
                  </a:lnTo>
                  <a:lnTo>
                    <a:pt x="2114321" y="549071"/>
                  </a:lnTo>
                  <a:lnTo>
                    <a:pt x="2114905" y="545261"/>
                  </a:lnTo>
                  <a:lnTo>
                    <a:pt x="2115578" y="543433"/>
                  </a:lnTo>
                  <a:close/>
                </a:path>
                <a:path w="2552065" h="1020444">
                  <a:moveTo>
                    <a:pt x="2117229" y="538911"/>
                  </a:moveTo>
                  <a:lnTo>
                    <a:pt x="2110829" y="530021"/>
                  </a:lnTo>
                  <a:lnTo>
                    <a:pt x="2107933" y="530021"/>
                  </a:lnTo>
                  <a:lnTo>
                    <a:pt x="2109673" y="531291"/>
                  </a:lnTo>
                  <a:lnTo>
                    <a:pt x="2113737" y="535101"/>
                  </a:lnTo>
                  <a:lnTo>
                    <a:pt x="2114321" y="537641"/>
                  </a:lnTo>
                  <a:lnTo>
                    <a:pt x="2116201" y="541743"/>
                  </a:lnTo>
                  <a:lnTo>
                    <a:pt x="2117229" y="538911"/>
                  </a:lnTo>
                  <a:close/>
                </a:path>
                <a:path w="2552065" h="1020444">
                  <a:moveTo>
                    <a:pt x="2117814" y="545261"/>
                  </a:moveTo>
                  <a:lnTo>
                    <a:pt x="2116201" y="541743"/>
                  </a:lnTo>
                  <a:lnTo>
                    <a:pt x="2115578" y="543433"/>
                  </a:lnTo>
                  <a:lnTo>
                    <a:pt x="2117814" y="545261"/>
                  </a:lnTo>
                  <a:close/>
                </a:path>
                <a:path w="2552065" h="1020444">
                  <a:moveTo>
                    <a:pt x="2125256" y="292455"/>
                  </a:moveTo>
                  <a:lnTo>
                    <a:pt x="2122462" y="295071"/>
                  </a:lnTo>
                  <a:lnTo>
                    <a:pt x="2124786" y="297611"/>
                  </a:lnTo>
                  <a:lnTo>
                    <a:pt x="2125256" y="292455"/>
                  </a:lnTo>
                  <a:close/>
                </a:path>
                <a:path w="2552065" h="1020444">
                  <a:moveTo>
                    <a:pt x="2126526" y="291261"/>
                  </a:moveTo>
                  <a:lnTo>
                    <a:pt x="2125370" y="291261"/>
                  </a:lnTo>
                  <a:lnTo>
                    <a:pt x="2125256" y="292455"/>
                  </a:lnTo>
                  <a:lnTo>
                    <a:pt x="2126526" y="291261"/>
                  </a:lnTo>
                  <a:close/>
                </a:path>
                <a:path w="2552065" h="1020444">
                  <a:moveTo>
                    <a:pt x="2156955" y="512813"/>
                  </a:moveTo>
                  <a:lnTo>
                    <a:pt x="2154936" y="511340"/>
                  </a:lnTo>
                  <a:lnTo>
                    <a:pt x="2154999" y="511949"/>
                  </a:lnTo>
                  <a:lnTo>
                    <a:pt x="2155190" y="512292"/>
                  </a:lnTo>
                  <a:lnTo>
                    <a:pt x="2156955" y="512813"/>
                  </a:lnTo>
                  <a:close/>
                </a:path>
                <a:path w="2552065" h="1020444">
                  <a:moveTo>
                    <a:pt x="2167813" y="522401"/>
                  </a:moveTo>
                  <a:lnTo>
                    <a:pt x="2163737" y="514781"/>
                  </a:lnTo>
                  <a:lnTo>
                    <a:pt x="2156955" y="512813"/>
                  </a:lnTo>
                  <a:lnTo>
                    <a:pt x="2159673" y="514781"/>
                  </a:lnTo>
                  <a:lnTo>
                    <a:pt x="2162581" y="521131"/>
                  </a:lnTo>
                  <a:lnTo>
                    <a:pt x="2167813" y="522401"/>
                  </a:lnTo>
                  <a:close/>
                </a:path>
                <a:path w="2552065" h="1020444">
                  <a:moveTo>
                    <a:pt x="2168969" y="516051"/>
                  </a:moveTo>
                  <a:lnTo>
                    <a:pt x="2168398" y="513511"/>
                  </a:lnTo>
                  <a:lnTo>
                    <a:pt x="2167648" y="512432"/>
                  </a:lnTo>
                  <a:lnTo>
                    <a:pt x="2168969" y="516051"/>
                  </a:lnTo>
                  <a:close/>
                </a:path>
                <a:path w="2552065" h="1020444">
                  <a:moveTo>
                    <a:pt x="2170722" y="237299"/>
                  </a:moveTo>
                  <a:lnTo>
                    <a:pt x="2169553" y="237921"/>
                  </a:lnTo>
                  <a:lnTo>
                    <a:pt x="2170138" y="237921"/>
                  </a:lnTo>
                  <a:lnTo>
                    <a:pt x="2170722" y="237299"/>
                  </a:lnTo>
                  <a:close/>
                </a:path>
                <a:path w="2552065" h="1020444">
                  <a:moveTo>
                    <a:pt x="2200376" y="479221"/>
                  </a:moveTo>
                  <a:lnTo>
                    <a:pt x="2200249" y="479056"/>
                  </a:lnTo>
                  <a:lnTo>
                    <a:pt x="2199792" y="479221"/>
                  </a:lnTo>
                  <a:lnTo>
                    <a:pt x="2200376" y="479221"/>
                  </a:lnTo>
                  <a:close/>
                </a:path>
                <a:path w="2552065" h="1020444">
                  <a:moveTo>
                    <a:pt x="2233523" y="462788"/>
                  </a:moveTo>
                  <a:lnTo>
                    <a:pt x="2232926" y="460171"/>
                  </a:lnTo>
                  <a:lnTo>
                    <a:pt x="2229281" y="458584"/>
                  </a:lnTo>
                  <a:lnTo>
                    <a:pt x="2230971" y="460171"/>
                  </a:lnTo>
                  <a:lnTo>
                    <a:pt x="2233523" y="462788"/>
                  </a:lnTo>
                  <a:close/>
                </a:path>
                <a:path w="2552065" h="1020444">
                  <a:moveTo>
                    <a:pt x="2234704" y="463981"/>
                  </a:moveTo>
                  <a:lnTo>
                    <a:pt x="2233523" y="462788"/>
                  </a:lnTo>
                  <a:lnTo>
                    <a:pt x="2234679" y="467791"/>
                  </a:lnTo>
                  <a:lnTo>
                    <a:pt x="2234704" y="463981"/>
                  </a:lnTo>
                  <a:close/>
                </a:path>
                <a:path w="2552065" h="1020444">
                  <a:moveTo>
                    <a:pt x="2238743" y="425881"/>
                  </a:moveTo>
                  <a:lnTo>
                    <a:pt x="2238159" y="424611"/>
                  </a:lnTo>
                  <a:lnTo>
                    <a:pt x="2235835" y="423341"/>
                  </a:lnTo>
                  <a:lnTo>
                    <a:pt x="2236089" y="424141"/>
                  </a:lnTo>
                  <a:lnTo>
                    <a:pt x="2238743" y="425881"/>
                  </a:lnTo>
                  <a:close/>
                </a:path>
                <a:path w="2552065" h="1020444">
                  <a:moveTo>
                    <a:pt x="2322538" y="340956"/>
                  </a:moveTo>
                  <a:lnTo>
                    <a:pt x="2322461" y="340791"/>
                  </a:lnTo>
                  <a:lnTo>
                    <a:pt x="2318397" y="339521"/>
                  </a:lnTo>
                  <a:lnTo>
                    <a:pt x="2322538" y="340956"/>
                  </a:lnTo>
                  <a:close/>
                </a:path>
                <a:path w="2552065" h="1020444">
                  <a:moveTo>
                    <a:pt x="2329446" y="343331"/>
                  </a:moveTo>
                  <a:lnTo>
                    <a:pt x="2322538" y="340956"/>
                  </a:lnTo>
                  <a:lnTo>
                    <a:pt x="2323630" y="343331"/>
                  </a:lnTo>
                  <a:lnTo>
                    <a:pt x="2329446" y="343331"/>
                  </a:lnTo>
                  <a:close/>
                </a:path>
                <a:path w="2552065" h="1020444">
                  <a:moveTo>
                    <a:pt x="2420150" y="190474"/>
                  </a:moveTo>
                  <a:lnTo>
                    <a:pt x="2416987" y="188658"/>
                  </a:lnTo>
                  <a:lnTo>
                    <a:pt x="2420150" y="193471"/>
                  </a:lnTo>
                  <a:lnTo>
                    <a:pt x="2420150" y="190474"/>
                  </a:lnTo>
                  <a:close/>
                </a:path>
                <a:path w="2552065" h="1020444">
                  <a:moveTo>
                    <a:pt x="2425382" y="193471"/>
                  </a:moveTo>
                  <a:lnTo>
                    <a:pt x="2420150" y="187121"/>
                  </a:lnTo>
                  <a:lnTo>
                    <a:pt x="2420150" y="190474"/>
                  </a:lnTo>
                  <a:lnTo>
                    <a:pt x="2425382" y="193471"/>
                  </a:lnTo>
                  <a:close/>
                </a:path>
                <a:path w="2552065" h="1020444">
                  <a:moveTo>
                    <a:pt x="2529040" y="34188"/>
                  </a:moveTo>
                  <a:lnTo>
                    <a:pt x="2525382" y="32181"/>
                  </a:lnTo>
                  <a:lnTo>
                    <a:pt x="2528290" y="34721"/>
                  </a:lnTo>
                  <a:lnTo>
                    <a:pt x="2529040" y="34188"/>
                  </a:lnTo>
                  <a:close/>
                </a:path>
                <a:path w="2552065" h="1020444">
                  <a:moveTo>
                    <a:pt x="2534678" y="35991"/>
                  </a:moveTo>
                  <a:lnTo>
                    <a:pt x="2530030" y="33451"/>
                  </a:lnTo>
                  <a:lnTo>
                    <a:pt x="2529040" y="34188"/>
                  </a:lnTo>
                  <a:lnTo>
                    <a:pt x="2532354" y="35991"/>
                  </a:lnTo>
                  <a:lnTo>
                    <a:pt x="2534678" y="35991"/>
                  </a:lnTo>
                  <a:close/>
                </a:path>
                <a:path w="2552065" h="1020444">
                  <a:moveTo>
                    <a:pt x="2551620" y="431"/>
                  </a:moveTo>
                  <a:lnTo>
                    <a:pt x="2487155" y="431"/>
                  </a:lnTo>
                  <a:lnTo>
                    <a:pt x="2487155" y="20751"/>
                  </a:lnTo>
                  <a:lnTo>
                    <a:pt x="2486710" y="23291"/>
                  </a:lnTo>
                  <a:lnTo>
                    <a:pt x="2484094" y="20751"/>
                  </a:lnTo>
                  <a:lnTo>
                    <a:pt x="2486063" y="19481"/>
                  </a:lnTo>
                  <a:lnTo>
                    <a:pt x="2487155" y="20751"/>
                  </a:lnTo>
                  <a:lnTo>
                    <a:pt x="2487155" y="431"/>
                  </a:lnTo>
                  <a:lnTo>
                    <a:pt x="2455532" y="431"/>
                  </a:lnTo>
                  <a:lnTo>
                    <a:pt x="2455532" y="138099"/>
                  </a:lnTo>
                  <a:lnTo>
                    <a:pt x="2452700" y="138861"/>
                  </a:lnTo>
                  <a:lnTo>
                    <a:pt x="2451684" y="137591"/>
                  </a:lnTo>
                  <a:lnTo>
                    <a:pt x="2448636" y="133781"/>
                  </a:lnTo>
                  <a:lnTo>
                    <a:pt x="2455532" y="138099"/>
                  </a:lnTo>
                  <a:lnTo>
                    <a:pt x="2455532" y="431"/>
                  </a:lnTo>
                  <a:lnTo>
                    <a:pt x="2363749" y="431"/>
                  </a:lnTo>
                  <a:lnTo>
                    <a:pt x="2363749" y="1701"/>
                  </a:lnTo>
                  <a:lnTo>
                    <a:pt x="2363749" y="10591"/>
                  </a:lnTo>
                  <a:lnTo>
                    <a:pt x="2358352" y="9321"/>
                  </a:lnTo>
                  <a:lnTo>
                    <a:pt x="2357005" y="6781"/>
                  </a:lnTo>
                  <a:lnTo>
                    <a:pt x="2356332" y="5511"/>
                  </a:lnTo>
                  <a:lnTo>
                    <a:pt x="2358021" y="2971"/>
                  </a:lnTo>
                  <a:lnTo>
                    <a:pt x="2363749" y="1701"/>
                  </a:lnTo>
                  <a:lnTo>
                    <a:pt x="2363749" y="431"/>
                  </a:lnTo>
                  <a:lnTo>
                    <a:pt x="2346299" y="431"/>
                  </a:lnTo>
                  <a:lnTo>
                    <a:pt x="2346299" y="81711"/>
                  </a:lnTo>
                  <a:lnTo>
                    <a:pt x="2340495" y="82981"/>
                  </a:lnTo>
                  <a:lnTo>
                    <a:pt x="2337003" y="79171"/>
                  </a:lnTo>
                  <a:lnTo>
                    <a:pt x="2337587" y="76631"/>
                  </a:lnTo>
                  <a:lnTo>
                    <a:pt x="2340495" y="75361"/>
                  </a:lnTo>
                  <a:lnTo>
                    <a:pt x="2345144" y="75361"/>
                  </a:lnTo>
                  <a:lnTo>
                    <a:pt x="2346299" y="81711"/>
                  </a:lnTo>
                  <a:lnTo>
                    <a:pt x="2346299" y="431"/>
                  </a:lnTo>
                  <a:lnTo>
                    <a:pt x="2332355" y="431"/>
                  </a:lnTo>
                  <a:lnTo>
                    <a:pt x="2332355" y="1701"/>
                  </a:lnTo>
                  <a:lnTo>
                    <a:pt x="2335263" y="1701"/>
                  </a:lnTo>
                  <a:lnTo>
                    <a:pt x="2334679" y="4241"/>
                  </a:lnTo>
                  <a:lnTo>
                    <a:pt x="2332926" y="4241"/>
                  </a:lnTo>
                  <a:lnTo>
                    <a:pt x="2332926" y="6781"/>
                  </a:lnTo>
                  <a:lnTo>
                    <a:pt x="2328862" y="6781"/>
                  </a:lnTo>
                  <a:lnTo>
                    <a:pt x="2328862" y="431"/>
                  </a:lnTo>
                  <a:lnTo>
                    <a:pt x="2277122" y="431"/>
                  </a:lnTo>
                  <a:lnTo>
                    <a:pt x="2277122" y="131241"/>
                  </a:lnTo>
                  <a:lnTo>
                    <a:pt x="2275954" y="137591"/>
                  </a:lnTo>
                  <a:lnTo>
                    <a:pt x="2271306" y="137591"/>
                  </a:lnTo>
                  <a:lnTo>
                    <a:pt x="2270429" y="136321"/>
                  </a:lnTo>
                  <a:lnTo>
                    <a:pt x="2269553" y="135051"/>
                  </a:lnTo>
                  <a:lnTo>
                    <a:pt x="2269553" y="132511"/>
                  </a:lnTo>
                  <a:lnTo>
                    <a:pt x="2269553" y="131241"/>
                  </a:lnTo>
                  <a:lnTo>
                    <a:pt x="2271890" y="132511"/>
                  </a:lnTo>
                  <a:lnTo>
                    <a:pt x="2277122" y="131241"/>
                  </a:lnTo>
                  <a:lnTo>
                    <a:pt x="2277122" y="431"/>
                  </a:lnTo>
                  <a:lnTo>
                    <a:pt x="2265489" y="431"/>
                  </a:lnTo>
                  <a:lnTo>
                    <a:pt x="2265489" y="190931"/>
                  </a:lnTo>
                  <a:lnTo>
                    <a:pt x="2265489" y="203631"/>
                  </a:lnTo>
                  <a:lnTo>
                    <a:pt x="2262581" y="202361"/>
                  </a:lnTo>
                  <a:lnTo>
                    <a:pt x="2259673" y="201091"/>
                  </a:lnTo>
                  <a:lnTo>
                    <a:pt x="2259673" y="194741"/>
                  </a:lnTo>
                  <a:lnTo>
                    <a:pt x="2261616" y="193471"/>
                  </a:lnTo>
                  <a:lnTo>
                    <a:pt x="2265489" y="190931"/>
                  </a:lnTo>
                  <a:lnTo>
                    <a:pt x="2265489" y="431"/>
                  </a:lnTo>
                  <a:lnTo>
                    <a:pt x="2228862" y="431"/>
                  </a:lnTo>
                  <a:lnTo>
                    <a:pt x="2228862" y="182041"/>
                  </a:lnTo>
                  <a:lnTo>
                    <a:pt x="2225954" y="183311"/>
                  </a:lnTo>
                  <a:lnTo>
                    <a:pt x="2225370" y="180771"/>
                  </a:lnTo>
                  <a:lnTo>
                    <a:pt x="2224214" y="184581"/>
                  </a:lnTo>
                  <a:lnTo>
                    <a:pt x="2219553" y="184581"/>
                  </a:lnTo>
                  <a:lnTo>
                    <a:pt x="2219553" y="192201"/>
                  </a:lnTo>
                  <a:lnTo>
                    <a:pt x="2215489" y="193471"/>
                  </a:lnTo>
                  <a:lnTo>
                    <a:pt x="2213165" y="192201"/>
                  </a:lnTo>
                  <a:lnTo>
                    <a:pt x="2211997" y="190931"/>
                  </a:lnTo>
                  <a:lnTo>
                    <a:pt x="2213749" y="189661"/>
                  </a:lnTo>
                  <a:lnTo>
                    <a:pt x="2215197" y="188391"/>
                  </a:lnTo>
                  <a:lnTo>
                    <a:pt x="2216645" y="187121"/>
                  </a:lnTo>
                  <a:lnTo>
                    <a:pt x="2218398" y="189661"/>
                  </a:lnTo>
                  <a:lnTo>
                    <a:pt x="2219553" y="192201"/>
                  </a:lnTo>
                  <a:lnTo>
                    <a:pt x="2219553" y="184581"/>
                  </a:lnTo>
                  <a:lnTo>
                    <a:pt x="2218982" y="184581"/>
                  </a:lnTo>
                  <a:lnTo>
                    <a:pt x="2219553" y="183311"/>
                  </a:lnTo>
                  <a:lnTo>
                    <a:pt x="2221877" y="182041"/>
                  </a:lnTo>
                  <a:lnTo>
                    <a:pt x="2223630" y="180771"/>
                  </a:lnTo>
                  <a:lnTo>
                    <a:pt x="2226538" y="179501"/>
                  </a:lnTo>
                  <a:lnTo>
                    <a:pt x="2228862" y="182041"/>
                  </a:lnTo>
                  <a:lnTo>
                    <a:pt x="2228862" y="431"/>
                  </a:lnTo>
                  <a:lnTo>
                    <a:pt x="2227110" y="431"/>
                  </a:lnTo>
                  <a:lnTo>
                    <a:pt x="2227110" y="126161"/>
                  </a:lnTo>
                  <a:lnTo>
                    <a:pt x="2227110" y="131241"/>
                  </a:lnTo>
                  <a:lnTo>
                    <a:pt x="2223046" y="131241"/>
                  </a:lnTo>
                  <a:lnTo>
                    <a:pt x="2223046" y="126161"/>
                  </a:lnTo>
                  <a:lnTo>
                    <a:pt x="2227110" y="126161"/>
                  </a:lnTo>
                  <a:lnTo>
                    <a:pt x="2227110" y="431"/>
                  </a:lnTo>
                  <a:lnTo>
                    <a:pt x="2211997" y="431"/>
                  </a:lnTo>
                  <a:lnTo>
                    <a:pt x="2211997" y="86791"/>
                  </a:lnTo>
                  <a:lnTo>
                    <a:pt x="2209673" y="85521"/>
                  </a:lnTo>
                  <a:lnTo>
                    <a:pt x="2210841" y="85521"/>
                  </a:lnTo>
                  <a:lnTo>
                    <a:pt x="2211997" y="86791"/>
                  </a:lnTo>
                  <a:lnTo>
                    <a:pt x="2211997" y="431"/>
                  </a:lnTo>
                  <a:lnTo>
                    <a:pt x="2206180" y="431"/>
                  </a:lnTo>
                  <a:lnTo>
                    <a:pt x="2206180" y="201091"/>
                  </a:lnTo>
                  <a:lnTo>
                    <a:pt x="2203272" y="197916"/>
                  </a:lnTo>
                  <a:lnTo>
                    <a:pt x="2203272" y="201091"/>
                  </a:lnTo>
                  <a:lnTo>
                    <a:pt x="2201532" y="201091"/>
                  </a:lnTo>
                  <a:lnTo>
                    <a:pt x="2200376" y="199821"/>
                  </a:lnTo>
                  <a:lnTo>
                    <a:pt x="2199208" y="197281"/>
                  </a:lnTo>
                  <a:lnTo>
                    <a:pt x="2199208" y="196011"/>
                  </a:lnTo>
                  <a:lnTo>
                    <a:pt x="2203272" y="201091"/>
                  </a:lnTo>
                  <a:lnTo>
                    <a:pt x="2203272" y="197916"/>
                  </a:lnTo>
                  <a:lnTo>
                    <a:pt x="2201532" y="196011"/>
                  </a:lnTo>
                  <a:lnTo>
                    <a:pt x="2199208" y="194741"/>
                  </a:lnTo>
                  <a:lnTo>
                    <a:pt x="2199208" y="192201"/>
                  </a:lnTo>
                  <a:lnTo>
                    <a:pt x="2199792" y="190931"/>
                  </a:lnTo>
                  <a:lnTo>
                    <a:pt x="2202700" y="193471"/>
                  </a:lnTo>
                  <a:lnTo>
                    <a:pt x="2202116" y="194741"/>
                  </a:lnTo>
                  <a:lnTo>
                    <a:pt x="2202700" y="197281"/>
                  </a:lnTo>
                  <a:lnTo>
                    <a:pt x="2206180" y="201091"/>
                  </a:lnTo>
                  <a:lnTo>
                    <a:pt x="2206180" y="431"/>
                  </a:lnTo>
                  <a:lnTo>
                    <a:pt x="2193975" y="431"/>
                  </a:lnTo>
                  <a:lnTo>
                    <a:pt x="2193975" y="63931"/>
                  </a:lnTo>
                  <a:lnTo>
                    <a:pt x="2193391" y="63931"/>
                  </a:lnTo>
                  <a:lnTo>
                    <a:pt x="2193391" y="206171"/>
                  </a:lnTo>
                  <a:lnTo>
                    <a:pt x="2191067" y="211251"/>
                  </a:lnTo>
                  <a:lnTo>
                    <a:pt x="2191651" y="217601"/>
                  </a:lnTo>
                  <a:lnTo>
                    <a:pt x="2185835" y="220141"/>
                  </a:lnTo>
                  <a:lnTo>
                    <a:pt x="2182342" y="217601"/>
                  </a:lnTo>
                  <a:lnTo>
                    <a:pt x="2182926" y="215061"/>
                  </a:lnTo>
                  <a:lnTo>
                    <a:pt x="2185251" y="212521"/>
                  </a:lnTo>
                  <a:lnTo>
                    <a:pt x="2185251" y="211251"/>
                  </a:lnTo>
                  <a:lnTo>
                    <a:pt x="2187575" y="208711"/>
                  </a:lnTo>
                  <a:lnTo>
                    <a:pt x="2189911" y="206171"/>
                  </a:lnTo>
                  <a:lnTo>
                    <a:pt x="2193391" y="206171"/>
                  </a:lnTo>
                  <a:lnTo>
                    <a:pt x="2193391" y="63931"/>
                  </a:lnTo>
                  <a:lnTo>
                    <a:pt x="2188743" y="63931"/>
                  </a:lnTo>
                  <a:lnTo>
                    <a:pt x="2190483" y="70281"/>
                  </a:lnTo>
                  <a:lnTo>
                    <a:pt x="2182926" y="71551"/>
                  </a:lnTo>
                  <a:lnTo>
                    <a:pt x="2183117" y="67741"/>
                  </a:lnTo>
                  <a:lnTo>
                    <a:pt x="2183447" y="61391"/>
                  </a:lnTo>
                  <a:lnTo>
                    <a:pt x="2183511" y="60121"/>
                  </a:lnTo>
                  <a:lnTo>
                    <a:pt x="2184958" y="58851"/>
                  </a:lnTo>
                  <a:lnTo>
                    <a:pt x="2186419" y="57581"/>
                  </a:lnTo>
                  <a:lnTo>
                    <a:pt x="2192807" y="57581"/>
                  </a:lnTo>
                  <a:lnTo>
                    <a:pt x="2193975" y="63931"/>
                  </a:lnTo>
                  <a:lnTo>
                    <a:pt x="2193975" y="431"/>
                  </a:lnTo>
                  <a:lnTo>
                    <a:pt x="2174202" y="431"/>
                  </a:lnTo>
                  <a:lnTo>
                    <a:pt x="2174202" y="222681"/>
                  </a:lnTo>
                  <a:lnTo>
                    <a:pt x="2174202" y="227761"/>
                  </a:lnTo>
                  <a:lnTo>
                    <a:pt x="2173630" y="226517"/>
                  </a:lnTo>
                  <a:lnTo>
                    <a:pt x="2173630" y="229031"/>
                  </a:lnTo>
                  <a:lnTo>
                    <a:pt x="2173630" y="230301"/>
                  </a:lnTo>
                  <a:lnTo>
                    <a:pt x="2173046" y="231571"/>
                  </a:lnTo>
                  <a:lnTo>
                    <a:pt x="2173046" y="232841"/>
                  </a:lnTo>
                  <a:lnTo>
                    <a:pt x="2172462" y="231571"/>
                  </a:lnTo>
                  <a:lnTo>
                    <a:pt x="2172462" y="230301"/>
                  </a:lnTo>
                  <a:lnTo>
                    <a:pt x="2171877" y="229031"/>
                  </a:lnTo>
                  <a:lnTo>
                    <a:pt x="2173630" y="229031"/>
                  </a:lnTo>
                  <a:lnTo>
                    <a:pt x="2173630" y="226517"/>
                  </a:lnTo>
                  <a:lnTo>
                    <a:pt x="2172462" y="223951"/>
                  </a:lnTo>
                  <a:lnTo>
                    <a:pt x="2172462" y="222681"/>
                  </a:lnTo>
                  <a:lnTo>
                    <a:pt x="2174202" y="222681"/>
                  </a:lnTo>
                  <a:lnTo>
                    <a:pt x="2174202" y="431"/>
                  </a:lnTo>
                  <a:lnTo>
                    <a:pt x="2149792" y="431"/>
                  </a:lnTo>
                  <a:lnTo>
                    <a:pt x="2149792" y="226491"/>
                  </a:lnTo>
                  <a:lnTo>
                    <a:pt x="2149208" y="226491"/>
                  </a:lnTo>
                  <a:lnTo>
                    <a:pt x="2149208" y="227761"/>
                  </a:lnTo>
                  <a:lnTo>
                    <a:pt x="2148624" y="227761"/>
                  </a:lnTo>
                  <a:lnTo>
                    <a:pt x="2145715" y="225221"/>
                  </a:lnTo>
                  <a:lnTo>
                    <a:pt x="2142236" y="222681"/>
                  </a:lnTo>
                  <a:lnTo>
                    <a:pt x="2142807" y="222681"/>
                  </a:lnTo>
                  <a:lnTo>
                    <a:pt x="2144560" y="223951"/>
                  </a:lnTo>
                  <a:lnTo>
                    <a:pt x="2146884" y="223951"/>
                  </a:lnTo>
                  <a:lnTo>
                    <a:pt x="2149792" y="226491"/>
                  </a:lnTo>
                  <a:lnTo>
                    <a:pt x="2149792" y="431"/>
                  </a:lnTo>
                  <a:lnTo>
                    <a:pt x="2118969" y="431"/>
                  </a:lnTo>
                  <a:lnTo>
                    <a:pt x="2118969" y="269671"/>
                  </a:lnTo>
                  <a:lnTo>
                    <a:pt x="2118969" y="273481"/>
                  </a:lnTo>
                  <a:lnTo>
                    <a:pt x="2114905" y="273481"/>
                  </a:lnTo>
                  <a:lnTo>
                    <a:pt x="2114905" y="269671"/>
                  </a:lnTo>
                  <a:lnTo>
                    <a:pt x="2118969" y="269671"/>
                  </a:lnTo>
                  <a:lnTo>
                    <a:pt x="2118969" y="431"/>
                  </a:lnTo>
                  <a:lnTo>
                    <a:pt x="2102688" y="431"/>
                  </a:lnTo>
                  <a:lnTo>
                    <a:pt x="2102688" y="67741"/>
                  </a:lnTo>
                  <a:lnTo>
                    <a:pt x="2095715" y="65201"/>
                  </a:lnTo>
                  <a:lnTo>
                    <a:pt x="2094560" y="65201"/>
                  </a:lnTo>
                  <a:lnTo>
                    <a:pt x="2094560" y="110921"/>
                  </a:lnTo>
                  <a:lnTo>
                    <a:pt x="2088159" y="109067"/>
                  </a:lnTo>
                  <a:lnTo>
                    <a:pt x="2088159" y="323011"/>
                  </a:lnTo>
                  <a:lnTo>
                    <a:pt x="2082647" y="328091"/>
                  </a:lnTo>
                  <a:lnTo>
                    <a:pt x="2077618" y="335711"/>
                  </a:lnTo>
                  <a:lnTo>
                    <a:pt x="2077288" y="343331"/>
                  </a:lnTo>
                  <a:lnTo>
                    <a:pt x="2085835" y="347141"/>
                  </a:lnTo>
                  <a:lnTo>
                    <a:pt x="2074786" y="349504"/>
                  </a:lnTo>
                  <a:lnTo>
                    <a:pt x="2074786" y="563041"/>
                  </a:lnTo>
                  <a:lnTo>
                    <a:pt x="2067814" y="556691"/>
                  </a:lnTo>
                  <a:lnTo>
                    <a:pt x="2068969" y="556691"/>
                  </a:lnTo>
                  <a:lnTo>
                    <a:pt x="2069553" y="555421"/>
                  </a:lnTo>
                  <a:lnTo>
                    <a:pt x="2070722" y="554151"/>
                  </a:lnTo>
                  <a:lnTo>
                    <a:pt x="2072462" y="556691"/>
                  </a:lnTo>
                  <a:lnTo>
                    <a:pt x="2073617" y="559231"/>
                  </a:lnTo>
                  <a:lnTo>
                    <a:pt x="2074786" y="563041"/>
                  </a:lnTo>
                  <a:lnTo>
                    <a:pt x="2074786" y="349504"/>
                  </a:lnTo>
                  <a:lnTo>
                    <a:pt x="2073935" y="349681"/>
                  </a:lnTo>
                  <a:lnTo>
                    <a:pt x="2070722" y="342061"/>
                  </a:lnTo>
                  <a:lnTo>
                    <a:pt x="2069655" y="339521"/>
                  </a:lnTo>
                  <a:lnTo>
                    <a:pt x="2069122" y="338251"/>
                  </a:lnTo>
                  <a:lnTo>
                    <a:pt x="2069490" y="336981"/>
                  </a:lnTo>
                  <a:lnTo>
                    <a:pt x="2070239" y="334441"/>
                  </a:lnTo>
                  <a:lnTo>
                    <a:pt x="2071738" y="329361"/>
                  </a:lnTo>
                  <a:lnTo>
                    <a:pt x="2072119" y="328091"/>
                  </a:lnTo>
                  <a:lnTo>
                    <a:pt x="2072487" y="326821"/>
                  </a:lnTo>
                  <a:lnTo>
                    <a:pt x="2072868" y="325551"/>
                  </a:lnTo>
                  <a:lnTo>
                    <a:pt x="2073236" y="324281"/>
                  </a:lnTo>
                  <a:lnTo>
                    <a:pt x="2088159" y="323011"/>
                  </a:lnTo>
                  <a:lnTo>
                    <a:pt x="2088159" y="109067"/>
                  </a:lnTo>
                  <a:lnTo>
                    <a:pt x="2085835" y="108381"/>
                  </a:lnTo>
                  <a:lnTo>
                    <a:pt x="2086419" y="102031"/>
                  </a:lnTo>
                  <a:lnTo>
                    <a:pt x="2094560" y="110921"/>
                  </a:lnTo>
                  <a:lnTo>
                    <a:pt x="2094560" y="65201"/>
                  </a:lnTo>
                  <a:lnTo>
                    <a:pt x="2092223" y="65201"/>
                  </a:lnTo>
                  <a:lnTo>
                    <a:pt x="2092223" y="61391"/>
                  </a:lnTo>
                  <a:lnTo>
                    <a:pt x="2100364" y="61391"/>
                  </a:lnTo>
                  <a:lnTo>
                    <a:pt x="2102688" y="67741"/>
                  </a:lnTo>
                  <a:lnTo>
                    <a:pt x="2102688" y="431"/>
                  </a:lnTo>
                  <a:lnTo>
                    <a:pt x="2079434" y="431"/>
                  </a:lnTo>
                  <a:lnTo>
                    <a:pt x="2079434" y="183311"/>
                  </a:lnTo>
                  <a:lnTo>
                    <a:pt x="2079434" y="188391"/>
                  </a:lnTo>
                  <a:lnTo>
                    <a:pt x="2073046" y="187121"/>
                  </a:lnTo>
                  <a:lnTo>
                    <a:pt x="2073617" y="194741"/>
                  </a:lnTo>
                  <a:lnTo>
                    <a:pt x="2067229" y="193471"/>
                  </a:lnTo>
                  <a:lnTo>
                    <a:pt x="2070722" y="188391"/>
                  </a:lnTo>
                  <a:lnTo>
                    <a:pt x="2070862" y="187121"/>
                  </a:lnTo>
                  <a:lnTo>
                    <a:pt x="2071001" y="185851"/>
                  </a:lnTo>
                  <a:lnTo>
                    <a:pt x="2071293" y="183311"/>
                  </a:lnTo>
                  <a:lnTo>
                    <a:pt x="2079434" y="183311"/>
                  </a:lnTo>
                  <a:lnTo>
                    <a:pt x="2079434" y="431"/>
                  </a:lnTo>
                  <a:lnTo>
                    <a:pt x="2076526" y="431"/>
                  </a:lnTo>
                  <a:lnTo>
                    <a:pt x="2076526" y="37261"/>
                  </a:lnTo>
                  <a:lnTo>
                    <a:pt x="2072462" y="37261"/>
                  </a:lnTo>
                  <a:lnTo>
                    <a:pt x="2073617" y="43611"/>
                  </a:lnTo>
                  <a:lnTo>
                    <a:pt x="2067229" y="43611"/>
                  </a:lnTo>
                  <a:lnTo>
                    <a:pt x="2067077" y="42341"/>
                  </a:lnTo>
                  <a:lnTo>
                    <a:pt x="2066645" y="38531"/>
                  </a:lnTo>
                  <a:lnTo>
                    <a:pt x="2065489" y="33451"/>
                  </a:lnTo>
                  <a:lnTo>
                    <a:pt x="2067420" y="30911"/>
                  </a:lnTo>
                  <a:lnTo>
                    <a:pt x="2068385" y="29641"/>
                  </a:lnTo>
                  <a:lnTo>
                    <a:pt x="2073046" y="29641"/>
                  </a:lnTo>
                  <a:lnTo>
                    <a:pt x="2075954" y="33451"/>
                  </a:lnTo>
                  <a:lnTo>
                    <a:pt x="2076526" y="37261"/>
                  </a:lnTo>
                  <a:lnTo>
                    <a:pt x="2076526" y="431"/>
                  </a:lnTo>
                  <a:lnTo>
                    <a:pt x="2045716" y="431"/>
                  </a:lnTo>
                  <a:lnTo>
                    <a:pt x="2045716" y="44881"/>
                  </a:lnTo>
                  <a:lnTo>
                    <a:pt x="2045716" y="49961"/>
                  </a:lnTo>
                  <a:lnTo>
                    <a:pt x="2043391" y="49961"/>
                  </a:lnTo>
                  <a:lnTo>
                    <a:pt x="2043391" y="481761"/>
                  </a:lnTo>
                  <a:lnTo>
                    <a:pt x="2041652" y="488111"/>
                  </a:lnTo>
                  <a:lnTo>
                    <a:pt x="2038159" y="483031"/>
                  </a:lnTo>
                  <a:lnTo>
                    <a:pt x="2036406" y="480491"/>
                  </a:lnTo>
                  <a:lnTo>
                    <a:pt x="2032927" y="481761"/>
                  </a:lnTo>
                  <a:lnTo>
                    <a:pt x="2034324" y="476681"/>
                  </a:lnTo>
                  <a:lnTo>
                    <a:pt x="2034667" y="475411"/>
                  </a:lnTo>
                  <a:lnTo>
                    <a:pt x="2043391" y="481761"/>
                  </a:lnTo>
                  <a:lnTo>
                    <a:pt x="2043391" y="49961"/>
                  </a:lnTo>
                  <a:lnTo>
                    <a:pt x="2041067" y="49961"/>
                  </a:lnTo>
                  <a:lnTo>
                    <a:pt x="2038743" y="47421"/>
                  </a:lnTo>
                  <a:lnTo>
                    <a:pt x="2039035" y="44881"/>
                  </a:lnTo>
                  <a:lnTo>
                    <a:pt x="2039315" y="42341"/>
                  </a:lnTo>
                  <a:lnTo>
                    <a:pt x="2043976" y="42341"/>
                  </a:lnTo>
                  <a:lnTo>
                    <a:pt x="2045716" y="44881"/>
                  </a:lnTo>
                  <a:lnTo>
                    <a:pt x="2045716" y="431"/>
                  </a:lnTo>
                  <a:lnTo>
                    <a:pt x="2018969" y="431"/>
                  </a:lnTo>
                  <a:lnTo>
                    <a:pt x="2018969" y="55041"/>
                  </a:lnTo>
                  <a:lnTo>
                    <a:pt x="2013242" y="53771"/>
                  </a:lnTo>
                  <a:lnTo>
                    <a:pt x="2014169" y="51231"/>
                  </a:lnTo>
                  <a:lnTo>
                    <a:pt x="2017496" y="49961"/>
                  </a:lnTo>
                  <a:lnTo>
                    <a:pt x="2018969" y="55041"/>
                  </a:lnTo>
                  <a:lnTo>
                    <a:pt x="2018969" y="431"/>
                  </a:lnTo>
                  <a:lnTo>
                    <a:pt x="2010105" y="431"/>
                  </a:lnTo>
                  <a:lnTo>
                    <a:pt x="2010105" y="272211"/>
                  </a:lnTo>
                  <a:lnTo>
                    <a:pt x="2008416" y="276021"/>
                  </a:lnTo>
                  <a:lnTo>
                    <a:pt x="2003856" y="276021"/>
                  </a:lnTo>
                  <a:lnTo>
                    <a:pt x="2003856" y="622731"/>
                  </a:lnTo>
                  <a:lnTo>
                    <a:pt x="2003856" y="626541"/>
                  </a:lnTo>
                  <a:lnTo>
                    <a:pt x="2002104" y="625271"/>
                  </a:lnTo>
                  <a:lnTo>
                    <a:pt x="1999780" y="622731"/>
                  </a:lnTo>
                  <a:lnTo>
                    <a:pt x="1998040" y="620191"/>
                  </a:lnTo>
                  <a:lnTo>
                    <a:pt x="1998624" y="618921"/>
                  </a:lnTo>
                  <a:lnTo>
                    <a:pt x="1999780" y="618921"/>
                  </a:lnTo>
                  <a:lnTo>
                    <a:pt x="2000364" y="617651"/>
                  </a:lnTo>
                  <a:lnTo>
                    <a:pt x="2002688" y="620191"/>
                  </a:lnTo>
                  <a:lnTo>
                    <a:pt x="2003856" y="622731"/>
                  </a:lnTo>
                  <a:lnTo>
                    <a:pt x="2003856" y="276021"/>
                  </a:lnTo>
                  <a:lnTo>
                    <a:pt x="2002688" y="276021"/>
                  </a:lnTo>
                  <a:lnTo>
                    <a:pt x="2002688" y="268401"/>
                  </a:lnTo>
                  <a:lnTo>
                    <a:pt x="2008085" y="268401"/>
                  </a:lnTo>
                  <a:lnTo>
                    <a:pt x="2010105" y="272211"/>
                  </a:lnTo>
                  <a:lnTo>
                    <a:pt x="2010105" y="431"/>
                  </a:lnTo>
                  <a:lnTo>
                    <a:pt x="2005012" y="431"/>
                  </a:lnTo>
                  <a:lnTo>
                    <a:pt x="2005012" y="152831"/>
                  </a:lnTo>
                  <a:lnTo>
                    <a:pt x="2004441" y="157911"/>
                  </a:lnTo>
                  <a:lnTo>
                    <a:pt x="2000948" y="157911"/>
                  </a:lnTo>
                  <a:lnTo>
                    <a:pt x="2000948" y="292531"/>
                  </a:lnTo>
                  <a:lnTo>
                    <a:pt x="1999780" y="296341"/>
                  </a:lnTo>
                  <a:lnTo>
                    <a:pt x="1998040" y="298881"/>
                  </a:lnTo>
                  <a:lnTo>
                    <a:pt x="1988159" y="295071"/>
                  </a:lnTo>
                  <a:lnTo>
                    <a:pt x="1990483" y="298881"/>
                  </a:lnTo>
                  <a:lnTo>
                    <a:pt x="1984082" y="302691"/>
                  </a:lnTo>
                  <a:lnTo>
                    <a:pt x="1985251" y="305231"/>
                  </a:lnTo>
                  <a:lnTo>
                    <a:pt x="1988731" y="305231"/>
                  </a:lnTo>
                  <a:lnTo>
                    <a:pt x="1988159" y="309041"/>
                  </a:lnTo>
                  <a:lnTo>
                    <a:pt x="1978850" y="305231"/>
                  </a:lnTo>
                  <a:lnTo>
                    <a:pt x="1976526" y="315391"/>
                  </a:lnTo>
                  <a:lnTo>
                    <a:pt x="1971878" y="311581"/>
                  </a:lnTo>
                  <a:lnTo>
                    <a:pt x="1972373" y="309041"/>
                  </a:lnTo>
                  <a:lnTo>
                    <a:pt x="1972868" y="306501"/>
                  </a:lnTo>
                  <a:lnTo>
                    <a:pt x="1973122" y="305231"/>
                  </a:lnTo>
                  <a:lnTo>
                    <a:pt x="1973376" y="303961"/>
                  </a:lnTo>
                  <a:lnTo>
                    <a:pt x="1973618" y="302691"/>
                  </a:lnTo>
                  <a:lnTo>
                    <a:pt x="1972462" y="303961"/>
                  </a:lnTo>
                  <a:lnTo>
                    <a:pt x="1972132" y="298881"/>
                  </a:lnTo>
                  <a:lnTo>
                    <a:pt x="1971878" y="295071"/>
                  </a:lnTo>
                  <a:lnTo>
                    <a:pt x="1979930" y="293801"/>
                  </a:lnTo>
                  <a:lnTo>
                    <a:pt x="1992972" y="291261"/>
                  </a:lnTo>
                  <a:lnTo>
                    <a:pt x="2000364" y="288721"/>
                  </a:lnTo>
                  <a:lnTo>
                    <a:pt x="2000948" y="292531"/>
                  </a:lnTo>
                  <a:lnTo>
                    <a:pt x="2000948" y="157911"/>
                  </a:lnTo>
                  <a:lnTo>
                    <a:pt x="1999780" y="157911"/>
                  </a:lnTo>
                  <a:lnTo>
                    <a:pt x="1998040" y="155371"/>
                  </a:lnTo>
                  <a:lnTo>
                    <a:pt x="1998040" y="154101"/>
                  </a:lnTo>
                  <a:lnTo>
                    <a:pt x="1998040" y="151561"/>
                  </a:lnTo>
                  <a:lnTo>
                    <a:pt x="2002688" y="151561"/>
                  </a:lnTo>
                  <a:lnTo>
                    <a:pt x="2005012" y="152831"/>
                  </a:lnTo>
                  <a:lnTo>
                    <a:pt x="2005012" y="431"/>
                  </a:lnTo>
                  <a:lnTo>
                    <a:pt x="1956981" y="431"/>
                  </a:lnTo>
                  <a:lnTo>
                    <a:pt x="1956981" y="222681"/>
                  </a:lnTo>
                  <a:lnTo>
                    <a:pt x="1956460" y="225221"/>
                  </a:lnTo>
                  <a:lnTo>
                    <a:pt x="1954860" y="223951"/>
                  </a:lnTo>
                  <a:lnTo>
                    <a:pt x="1953272" y="222681"/>
                  </a:lnTo>
                  <a:lnTo>
                    <a:pt x="1953272" y="531291"/>
                  </a:lnTo>
                  <a:lnTo>
                    <a:pt x="1951685" y="538911"/>
                  </a:lnTo>
                  <a:lnTo>
                    <a:pt x="1948472" y="543991"/>
                  </a:lnTo>
                  <a:lnTo>
                    <a:pt x="1944598" y="549071"/>
                  </a:lnTo>
                  <a:lnTo>
                    <a:pt x="1941068" y="554151"/>
                  </a:lnTo>
                  <a:lnTo>
                    <a:pt x="1942223" y="560501"/>
                  </a:lnTo>
                  <a:lnTo>
                    <a:pt x="1948040" y="564311"/>
                  </a:lnTo>
                  <a:lnTo>
                    <a:pt x="1953272" y="568121"/>
                  </a:lnTo>
                  <a:lnTo>
                    <a:pt x="1946871" y="567080"/>
                  </a:lnTo>
                  <a:lnTo>
                    <a:pt x="1946871" y="663371"/>
                  </a:lnTo>
                  <a:lnTo>
                    <a:pt x="1945716" y="665911"/>
                  </a:lnTo>
                  <a:lnTo>
                    <a:pt x="1944547" y="669721"/>
                  </a:lnTo>
                  <a:lnTo>
                    <a:pt x="1945132" y="673531"/>
                  </a:lnTo>
                  <a:lnTo>
                    <a:pt x="1934083" y="674801"/>
                  </a:lnTo>
                  <a:lnTo>
                    <a:pt x="1936521" y="670991"/>
                  </a:lnTo>
                  <a:lnTo>
                    <a:pt x="1938159" y="668451"/>
                  </a:lnTo>
                  <a:lnTo>
                    <a:pt x="1938731" y="662101"/>
                  </a:lnTo>
                  <a:lnTo>
                    <a:pt x="1942223" y="662101"/>
                  </a:lnTo>
                  <a:lnTo>
                    <a:pt x="1942807" y="663371"/>
                  </a:lnTo>
                  <a:lnTo>
                    <a:pt x="1946871" y="663371"/>
                  </a:lnTo>
                  <a:lnTo>
                    <a:pt x="1946871" y="567080"/>
                  </a:lnTo>
                  <a:lnTo>
                    <a:pt x="1937816" y="565581"/>
                  </a:lnTo>
                  <a:lnTo>
                    <a:pt x="1932990" y="550341"/>
                  </a:lnTo>
                  <a:lnTo>
                    <a:pt x="1935657" y="542721"/>
                  </a:lnTo>
                  <a:lnTo>
                    <a:pt x="1937867" y="536371"/>
                  </a:lnTo>
                  <a:lnTo>
                    <a:pt x="1938312" y="535101"/>
                  </a:lnTo>
                  <a:lnTo>
                    <a:pt x="1953272" y="531291"/>
                  </a:lnTo>
                  <a:lnTo>
                    <a:pt x="1953272" y="222681"/>
                  </a:lnTo>
                  <a:lnTo>
                    <a:pt x="1955647" y="220141"/>
                  </a:lnTo>
                  <a:lnTo>
                    <a:pt x="1956981" y="222681"/>
                  </a:lnTo>
                  <a:lnTo>
                    <a:pt x="1956981" y="431"/>
                  </a:lnTo>
                  <a:lnTo>
                    <a:pt x="1938959" y="431"/>
                  </a:lnTo>
                  <a:lnTo>
                    <a:pt x="1938959" y="119811"/>
                  </a:lnTo>
                  <a:lnTo>
                    <a:pt x="1938439" y="122351"/>
                  </a:lnTo>
                  <a:lnTo>
                    <a:pt x="1935251" y="121081"/>
                  </a:lnTo>
                  <a:lnTo>
                    <a:pt x="1937613" y="118541"/>
                  </a:lnTo>
                  <a:lnTo>
                    <a:pt x="1938959" y="119811"/>
                  </a:lnTo>
                  <a:lnTo>
                    <a:pt x="1938959" y="431"/>
                  </a:lnTo>
                  <a:lnTo>
                    <a:pt x="1931174" y="431"/>
                  </a:lnTo>
                  <a:lnTo>
                    <a:pt x="1931174" y="102031"/>
                  </a:lnTo>
                  <a:lnTo>
                    <a:pt x="1923034" y="100761"/>
                  </a:lnTo>
                  <a:lnTo>
                    <a:pt x="1923034" y="94411"/>
                  </a:lnTo>
                  <a:lnTo>
                    <a:pt x="1931174" y="102031"/>
                  </a:lnTo>
                  <a:lnTo>
                    <a:pt x="1931174" y="431"/>
                  </a:lnTo>
                  <a:lnTo>
                    <a:pt x="1898167" y="431"/>
                  </a:lnTo>
                  <a:lnTo>
                    <a:pt x="1898167" y="162991"/>
                  </a:lnTo>
                  <a:lnTo>
                    <a:pt x="1896287" y="161721"/>
                  </a:lnTo>
                  <a:lnTo>
                    <a:pt x="1894738" y="159181"/>
                  </a:lnTo>
                  <a:lnTo>
                    <a:pt x="1896516" y="161721"/>
                  </a:lnTo>
                  <a:lnTo>
                    <a:pt x="1898167" y="162991"/>
                  </a:lnTo>
                  <a:lnTo>
                    <a:pt x="1898167" y="431"/>
                  </a:lnTo>
                  <a:lnTo>
                    <a:pt x="1898040" y="431"/>
                  </a:lnTo>
                  <a:lnTo>
                    <a:pt x="1898040" y="146481"/>
                  </a:lnTo>
                  <a:lnTo>
                    <a:pt x="1898040" y="152831"/>
                  </a:lnTo>
                  <a:lnTo>
                    <a:pt x="1892808" y="154101"/>
                  </a:lnTo>
                  <a:lnTo>
                    <a:pt x="1890483" y="152831"/>
                  </a:lnTo>
                  <a:lnTo>
                    <a:pt x="1891411" y="147751"/>
                  </a:lnTo>
                  <a:lnTo>
                    <a:pt x="1891639" y="146481"/>
                  </a:lnTo>
                  <a:lnTo>
                    <a:pt x="1898040" y="146481"/>
                  </a:lnTo>
                  <a:lnTo>
                    <a:pt x="1898040" y="431"/>
                  </a:lnTo>
                  <a:lnTo>
                    <a:pt x="1876844" y="431"/>
                  </a:lnTo>
                  <a:lnTo>
                    <a:pt x="1872094" y="6781"/>
                  </a:lnTo>
                  <a:lnTo>
                    <a:pt x="1865477" y="14401"/>
                  </a:lnTo>
                  <a:lnTo>
                    <a:pt x="1865477" y="13131"/>
                  </a:lnTo>
                  <a:lnTo>
                    <a:pt x="1865515" y="11861"/>
                  </a:lnTo>
                  <a:lnTo>
                    <a:pt x="1865769" y="4241"/>
                  </a:lnTo>
                  <a:lnTo>
                    <a:pt x="1865985" y="1701"/>
                  </a:lnTo>
                  <a:lnTo>
                    <a:pt x="1866099" y="431"/>
                  </a:lnTo>
                  <a:lnTo>
                    <a:pt x="1856181" y="431"/>
                  </a:lnTo>
                  <a:lnTo>
                    <a:pt x="1856181" y="69011"/>
                  </a:lnTo>
                  <a:lnTo>
                    <a:pt x="1853272" y="71551"/>
                  </a:lnTo>
                  <a:lnTo>
                    <a:pt x="1852256" y="71551"/>
                  </a:lnTo>
                  <a:lnTo>
                    <a:pt x="1852256" y="198551"/>
                  </a:lnTo>
                  <a:lnTo>
                    <a:pt x="1851812" y="201091"/>
                  </a:lnTo>
                  <a:lnTo>
                    <a:pt x="1849196" y="198551"/>
                  </a:lnTo>
                  <a:lnTo>
                    <a:pt x="1851164" y="196011"/>
                  </a:lnTo>
                  <a:lnTo>
                    <a:pt x="1852256" y="198551"/>
                  </a:lnTo>
                  <a:lnTo>
                    <a:pt x="1852256" y="71551"/>
                  </a:lnTo>
                  <a:lnTo>
                    <a:pt x="1846872" y="71551"/>
                  </a:lnTo>
                  <a:lnTo>
                    <a:pt x="1842808" y="65201"/>
                  </a:lnTo>
                  <a:lnTo>
                    <a:pt x="1846872" y="61391"/>
                  </a:lnTo>
                  <a:lnTo>
                    <a:pt x="1853844" y="61391"/>
                  </a:lnTo>
                  <a:lnTo>
                    <a:pt x="1856181" y="69011"/>
                  </a:lnTo>
                  <a:lnTo>
                    <a:pt x="1856181" y="431"/>
                  </a:lnTo>
                  <a:lnTo>
                    <a:pt x="1850948" y="431"/>
                  </a:lnTo>
                  <a:lnTo>
                    <a:pt x="1850948" y="44881"/>
                  </a:lnTo>
                  <a:lnTo>
                    <a:pt x="1849196" y="51231"/>
                  </a:lnTo>
                  <a:lnTo>
                    <a:pt x="1843963" y="51231"/>
                  </a:lnTo>
                  <a:lnTo>
                    <a:pt x="1839315" y="52501"/>
                  </a:lnTo>
                  <a:lnTo>
                    <a:pt x="1841055" y="44881"/>
                  </a:lnTo>
                  <a:lnTo>
                    <a:pt x="1842808" y="48691"/>
                  </a:lnTo>
                  <a:lnTo>
                    <a:pt x="1850948" y="44881"/>
                  </a:lnTo>
                  <a:lnTo>
                    <a:pt x="1850948" y="431"/>
                  </a:lnTo>
                  <a:lnTo>
                    <a:pt x="1832622" y="431"/>
                  </a:lnTo>
                  <a:lnTo>
                    <a:pt x="1832622" y="227761"/>
                  </a:lnTo>
                  <a:lnTo>
                    <a:pt x="1829358" y="230301"/>
                  </a:lnTo>
                  <a:lnTo>
                    <a:pt x="1826310" y="226923"/>
                  </a:lnTo>
                  <a:lnTo>
                    <a:pt x="1826310" y="391591"/>
                  </a:lnTo>
                  <a:lnTo>
                    <a:pt x="1825891" y="394131"/>
                  </a:lnTo>
                  <a:lnTo>
                    <a:pt x="1823034" y="392861"/>
                  </a:lnTo>
                  <a:lnTo>
                    <a:pt x="1825078" y="390321"/>
                  </a:lnTo>
                  <a:lnTo>
                    <a:pt x="1826310" y="391591"/>
                  </a:lnTo>
                  <a:lnTo>
                    <a:pt x="1826310" y="226923"/>
                  </a:lnTo>
                  <a:lnTo>
                    <a:pt x="1825929" y="226491"/>
                  </a:lnTo>
                  <a:lnTo>
                    <a:pt x="1824774" y="225221"/>
                  </a:lnTo>
                  <a:lnTo>
                    <a:pt x="1831975" y="223951"/>
                  </a:lnTo>
                  <a:lnTo>
                    <a:pt x="1832622" y="227761"/>
                  </a:lnTo>
                  <a:lnTo>
                    <a:pt x="1832622" y="431"/>
                  </a:lnTo>
                  <a:lnTo>
                    <a:pt x="1818970" y="431"/>
                  </a:lnTo>
                  <a:lnTo>
                    <a:pt x="1818970" y="209981"/>
                  </a:lnTo>
                  <a:lnTo>
                    <a:pt x="1809661" y="212521"/>
                  </a:lnTo>
                  <a:lnTo>
                    <a:pt x="1816646" y="215061"/>
                  </a:lnTo>
                  <a:lnTo>
                    <a:pt x="1815477" y="216331"/>
                  </a:lnTo>
                  <a:lnTo>
                    <a:pt x="1802688" y="217601"/>
                  </a:lnTo>
                  <a:lnTo>
                    <a:pt x="1802523" y="215061"/>
                  </a:lnTo>
                  <a:lnTo>
                    <a:pt x="1802358" y="212521"/>
                  </a:lnTo>
                  <a:lnTo>
                    <a:pt x="1802104" y="208711"/>
                  </a:lnTo>
                  <a:lnTo>
                    <a:pt x="1807337" y="202361"/>
                  </a:lnTo>
                  <a:lnTo>
                    <a:pt x="1810829" y="209981"/>
                  </a:lnTo>
                  <a:lnTo>
                    <a:pt x="1818386" y="208711"/>
                  </a:lnTo>
                  <a:lnTo>
                    <a:pt x="1818970" y="209981"/>
                  </a:lnTo>
                  <a:lnTo>
                    <a:pt x="1818970" y="431"/>
                  </a:lnTo>
                  <a:lnTo>
                    <a:pt x="1797646" y="431"/>
                  </a:lnTo>
                  <a:lnTo>
                    <a:pt x="1797646" y="316661"/>
                  </a:lnTo>
                  <a:lnTo>
                    <a:pt x="1797240" y="319201"/>
                  </a:lnTo>
                  <a:lnTo>
                    <a:pt x="1795195" y="319201"/>
                  </a:lnTo>
                  <a:lnTo>
                    <a:pt x="1793963" y="314121"/>
                  </a:lnTo>
                  <a:lnTo>
                    <a:pt x="1797646" y="316661"/>
                  </a:lnTo>
                  <a:lnTo>
                    <a:pt x="1797646" y="431"/>
                  </a:lnTo>
                  <a:lnTo>
                    <a:pt x="1781175" y="431"/>
                  </a:lnTo>
                  <a:lnTo>
                    <a:pt x="1781175" y="551611"/>
                  </a:lnTo>
                  <a:lnTo>
                    <a:pt x="1781175" y="556691"/>
                  </a:lnTo>
                  <a:lnTo>
                    <a:pt x="1780590" y="560501"/>
                  </a:lnTo>
                  <a:lnTo>
                    <a:pt x="1775358" y="563041"/>
                  </a:lnTo>
                  <a:lnTo>
                    <a:pt x="1775358" y="589711"/>
                  </a:lnTo>
                  <a:lnTo>
                    <a:pt x="1768386" y="592251"/>
                  </a:lnTo>
                  <a:lnTo>
                    <a:pt x="1768386" y="589711"/>
                  </a:lnTo>
                  <a:lnTo>
                    <a:pt x="1764893" y="594791"/>
                  </a:lnTo>
                  <a:lnTo>
                    <a:pt x="1757337" y="592251"/>
                  </a:lnTo>
                  <a:lnTo>
                    <a:pt x="1759077" y="596061"/>
                  </a:lnTo>
                  <a:lnTo>
                    <a:pt x="1760829" y="601141"/>
                  </a:lnTo>
                  <a:lnTo>
                    <a:pt x="1756168" y="601141"/>
                  </a:lnTo>
                  <a:lnTo>
                    <a:pt x="1752104" y="599871"/>
                  </a:lnTo>
                  <a:lnTo>
                    <a:pt x="1748180" y="594880"/>
                  </a:lnTo>
                  <a:lnTo>
                    <a:pt x="1748180" y="659561"/>
                  </a:lnTo>
                  <a:lnTo>
                    <a:pt x="1748129" y="662101"/>
                  </a:lnTo>
                  <a:lnTo>
                    <a:pt x="1743379" y="662101"/>
                  </a:lnTo>
                  <a:lnTo>
                    <a:pt x="1745830" y="659561"/>
                  </a:lnTo>
                  <a:lnTo>
                    <a:pt x="1748180" y="659561"/>
                  </a:lnTo>
                  <a:lnTo>
                    <a:pt x="1748180" y="594880"/>
                  </a:lnTo>
                  <a:lnTo>
                    <a:pt x="1745132" y="590981"/>
                  </a:lnTo>
                  <a:lnTo>
                    <a:pt x="1742224" y="589711"/>
                  </a:lnTo>
                  <a:lnTo>
                    <a:pt x="1744459" y="594791"/>
                  </a:lnTo>
                  <a:lnTo>
                    <a:pt x="1743163" y="599871"/>
                  </a:lnTo>
                  <a:lnTo>
                    <a:pt x="1741970" y="603681"/>
                  </a:lnTo>
                  <a:lnTo>
                    <a:pt x="1744548" y="610031"/>
                  </a:lnTo>
                  <a:lnTo>
                    <a:pt x="1742795" y="607491"/>
                  </a:lnTo>
                  <a:lnTo>
                    <a:pt x="1737563" y="602411"/>
                  </a:lnTo>
                  <a:lnTo>
                    <a:pt x="1736407" y="601141"/>
                  </a:lnTo>
                  <a:lnTo>
                    <a:pt x="1742224" y="610031"/>
                  </a:lnTo>
                  <a:lnTo>
                    <a:pt x="1738731" y="608761"/>
                  </a:lnTo>
                  <a:lnTo>
                    <a:pt x="1736991" y="608761"/>
                  </a:lnTo>
                  <a:lnTo>
                    <a:pt x="1732915" y="604951"/>
                  </a:lnTo>
                  <a:lnTo>
                    <a:pt x="1732559" y="607491"/>
                  </a:lnTo>
                  <a:lnTo>
                    <a:pt x="1736623" y="611301"/>
                  </a:lnTo>
                  <a:lnTo>
                    <a:pt x="1739696" y="613841"/>
                  </a:lnTo>
                  <a:lnTo>
                    <a:pt x="1736407" y="615111"/>
                  </a:lnTo>
                  <a:lnTo>
                    <a:pt x="1735239" y="613841"/>
                  </a:lnTo>
                  <a:lnTo>
                    <a:pt x="1734654" y="612571"/>
                  </a:lnTo>
                  <a:lnTo>
                    <a:pt x="1726526" y="615111"/>
                  </a:lnTo>
                  <a:lnTo>
                    <a:pt x="1728266" y="627811"/>
                  </a:lnTo>
                  <a:lnTo>
                    <a:pt x="1720126" y="629081"/>
                  </a:lnTo>
                  <a:lnTo>
                    <a:pt x="1715439" y="624001"/>
                  </a:lnTo>
                  <a:lnTo>
                    <a:pt x="1715325" y="621461"/>
                  </a:lnTo>
                  <a:lnTo>
                    <a:pt x="1715871" y="618921"/>
                  </a:lnTo>
                  <a:lnTo>
                    <a:pt x="1713153" y="616381"/>
                  </a:lnTo>
                  <a:lnTo>
                    <a:pt x="1712734" y="610031"/>
                  </a:lnTo>
                  <a:lnTo>
                    <a:pt x="1712569" y="607491"/>
                  </a:lnTo>
                  <a:lnTo>
                    <a:pt x="1713153" y="607491"/>
                  </a:lnTo>
                  <a:lnTo>
                    <a:pt x="1713153" y="606221"/>
                  </a:lnTo>
                  <a:lnTo>
                    <a:pt x="1713153" y="604951"/>
                  </a:lnTo>
                  <a:lnTo>
                    <a:pt x="1713153" y="602411"/>
                  </a:lnTo>
                  <a:lnTo>
                    <a:pt x="1715477" y="601141"/>
                  </a:lnTo>
                  <a:lnTo>
                    <a:pt x="1719541" y="606221"/>
                  </a:lnTo>
                  <a:lnTo>
                    <a:pt x="1719541" y="610031"/>
                  </a:lnTo>
                  <a:lnTo>
                    <a:pt x="1722234" y="601141"/>
                  </a:lnTo>
                  <a:lnTo>
                    <a:pt x="1722628" y="599871"/>
                  </a:lnTo>
                  <a:lnTo>
                    <a:pt x="1726895" y="592251"/>
                  </a:lnTo>
                  <a:lnTo>
                    <a:pt x="1727606" y="590981"/>
                  </a:lnTo>
                  <a:lnTo>
                    <a:pt x="1730438" y="588441"/>
                  </a:lnTo>
                  <a:lnTo>
                    <a:pt x="1734667" y="584631"/>
                  </a:lnTo>
                  <a:lnTo>
                    <a:pt x="1743964" y="584631"/>
                  </a:lnTo>
                  <a:lnTo>
                    <a:pt x="1744548" y="587171"/>
                  </a:lnTo>
                  <a:lnTo>
                    <a:pt x="1746440" y="584631"/>
                  </a:lnTo>
                  <a:lnTo>
                    <a:pt x="1747393" y="583361"/>
                  </a:lnTo>
                  <a:lnTo>
                    <a:pt x="1745996" y="577011"/>
                  </a:lnTo>
                  <a:lnTo>
                    <a:pt x="1745843" y="575741"/>
                  </a:lnTo>
                  <a:lnTo>
                    <a:pt x="1745030" y="569391"/>
                  </a:lnTo>
                  <a:lnTo>
                    <a:pt x="1749196" y="569391"/>
                  </a:lnTo>
                  <a:lnTo>
                    <a:pt x="1749196" y="571931"/>
                  </a:lnTo>
                  <a:lnTo>
                    <a:pt x="1754428" y="569391"/>
                  </a:lnTo>
                  <a:lnTo>
                    <a:pt x="1760943" y="564311"/>
                  </a:lnTo>
                  <a:lnTo>
                    <a:pt x="1762569" y="563041"/>
                  </a:lnTo>
                  <a:lnTo>
                    <a:pt x="1763153" y="563041"/>
                  </a:lnTo>
                  <a:lnTo>
                    <a:pt x="1760245" y="566851"/>
                  </a:lnTo>
                  <a:lnTo>
                    <a:pt x="1764893" y="577011"/>
                  </a:lnTo>
                  <a:lnTo>
                    <a:pt x="1759077" y="577011"/>
                  </a:lnTo>
                  <a:lnTo>
                    <a:pt x="1756752" y="570661"/>
                  </a:lnTo>
                  <a:lnTo>
                    <a:pt x="1753260" y="579551"/>
                  </a:lnTo>
                  <a:lnTo>
                    <a:pt x="1760829" y="578281"/>
                  </a:lnTo>
                  <a:lnTo>
                    <a:pt x="1763725" y="587171"/>
                  </a:lnTo>
                  <a:lnTo>
                    <a:pt x="1775358" y="589711"/>
                  </a:lnTo>
                  <a:lnTo>
                    <a:pt x="1775358" y="563041"/>
                  </a:lnTo>
                  <a:lnTo>
                    <a:pt x="1773034" y="559231"/>
                  </a:lnTo>
                  <a:lnTo>
                    <a:pt x="1771294" y="557961"/>
                  </a:lnTo>
                  <a:lnTo>
                    <a:pt x="1770126" y="557961"/>
                  </a:lnTo>
                  <a:lnTo>
                    <a:pt x="1773618" y="554151"/>
                  </a:lnTo>
                  <a:lnTo>
                    <a:pt x="1777098" y="552881"/>
                  </a:lnTo>
                  <a:lnTo>
                    <a:pt x="1781175" y="551611"/>
                  </a:lnTo>
                  <a:lnTo>
                    <a:pt x="1781175" y="431"/>
                  </a:lnTo>
                  <a:lnTo>
                    <a:pt x="1771865" y="431"/>
                  </a:lnTo>
                  <a:lnTo>
                    <a:pt x="1771865" y="229031"/>
                  </a:lnTo>
                  <a:lnTo>
                    <a:pt x="1771865" y="232841"/>
                  </a:lnTo>
                  <a:lnTo>
                    <a:pt x="1766062" y="230301"/>
                  </a:lnTo>
                  <a:lnTo>
                    <a:pt x="1767801" y="236651"/>
                  </a:lnTo>
                  <a:lnTo>
                    <a:pt x="1764309" y="236651"/>
                  </a:lnTo>
                  <a:lnTo>
                    <a:pt x="1764309" y="235381"/>
                  </a:lnTo>
                  <a:lnTo>
                    <a:pt x="1761401" y="234111"/>
                  </a:lnTo>
                  <a:lnTo>
                    <a:pt x="1762569" y="230301"/>
                  </a:lnTo>
                  <a:lnTo>
                    <a:pt x="1763725" y="229031"/>
                  </a:lnTo>
                  <a:lnTo>
                    <a:pt x="1764893" y="227761"/>
                  </a:lnTo>
                  <a:lnTo>
                    <a:pt x="1769541" y="226491"/>
                  </a:lnTo>
                  <a:lnTo>
                    <a:pt x="1768970" y="229031"/>
                  </a:lnTo>
                  <a:lnTo>
                    <a:pt x="1771865" y="229031"/>
                  </a:lnTo>
                  <a:lnTo>
                    <a:pt x="1771865" y="431"/>
                  </a:lnTo>
                  <a:lnTo>
                    <a:pt x="1734083" y="431"/>
                  </a:lnTo>
                  <a:lnTo>
                    <a:pt x="1734083" y="4241"/>
                  </a:lnTo>
                  <a:lnTo>
                    <a:pt x="1732915" y="10591"/>
                  </a:lnTo>
                  <a:lnTo>
                    <a:pt x="1726526" y="11861"/>
                  </a:lnTo>
                  <a:lnTo>
                    <a:pt x="1723618" y="8051"/>
                  </a:lnTo>
                  <a:lnTo>
                    <a:pt x="1724545" y="2971"/>
                  </a:lnTo>
                  <a:lnTo>
                    <a:pt x="1724774" y="1701"/>
                  </a:lnTo>
                  <a:lnTo>
                    <a:pt x="1731175" y="1701"/>
                  </a:lnTo>
                  <a:lnTo>
                    <a:pt x="1734083" y="4241"/>
                  </a:lnTo>
                  <a:lnTo>
                    <a:pt x="1734083" y="431"/>
                  </a:lnTo>
                  <a:lnTo>
                    <a:pt x="1723034" y="431"/>
                  </a:lnTo>
                  <a:lnTo>
                    <a:pt x="1723034" y="429691"/>
                  </a:lnTo>
                  <a:lnTo>
                    <a:pt x="1722450" y="434771"/>
                  </a:lnTo>
                  <a:lnTo>
                    <a:pt x="1715477" y="437311"/>
                  </a:lnTo>
                  <a:lnTo>
                    <a:pt x="1715477" y="436041"/>
                  </a:lnTo>
                  <a:lnTo>
                    <a:pt x="1715477" y="432231"/>
                  </a:lnTo>
                  <a:lnTo>
                    <a:pt x="1716062" y="427151"/>
                  </a:lnTo>
                  <a:lnTo>
                    <a:pt x="1721866" y="425881"/>
                  </a:lnTo>
                  <a:lnTo>
                    <a:pt x="1723034" y="429691"/>
                  </a:lnTo>
                  <a:lnTo>
                    <a:pt x="1723034" y="431"/>
                  </a:lnTo>
                  <a:lnTo>
                    <a:pt x="1710817" y="431"/>
                  </a:lnTo>
                  <a:lnTo>
                    <a:pt x="1710817" y="618921"/>
                  </a:lnTo>
                  <a:lnTo>
                    <a:pt x="1708492" y="622731"/>
                  </a:lnTo>
                  <a:lnTo>
                    <a:pt x="1707921" y="627811"/>
                  </a:lnTo>
                  <a:lnTo>
                    <a:pt x="1706753" y="632891"/>
                  </a:lnTo>
                  <a:lnTo>
                    <a:pt x="1705584" y="639241"/>
                  </a:lnTo>
                  <a:lnTo>
                    <a:pt x="1705013" y="640499"/>
                  </a:lnTo>
                  <a:lnTo>
                    <a:pt x="1705013" y="808151"/>
                  </a:lnTo>
                  <a:lnTo>
                    <a:pt x="1699196" y="810691"/>
                  </a:lnTo>
                  <a:lnTo>
                    <a:pt x="1700352" y="817041"/>
                  </a:lnTo>
                  <a:lnTo>
                    <a:pt x="1695119" y="817041"/>
                  </a:lnTo>
                  <a:lnTo>
                    <a:pt x="1695119" y="815771"/>
                  </a:lnTo>
                  <a:lnTo>
                    <a:pt x="1695119" y="813231"/>
                  </a:lnTo>
                  <a:lnTo>
                    <a:pt x="1693964" y="808151"/>
                  </a:lnTo>
                  <a:lnTo>
                    <a:pt x="1696288" y="809421"/>
                  </a:lnTo>
                  <a:lnTo>
                    <a:pt x="1697456" y="808151"/>
                  </a:lnTo>
                  <a:lnTo>
                    <a:pt x="1698028" y="806881"/>
                  </a:lnTo>
                  <a:lnTo>
                    <a:pt x="1705013" y="808151"/>
                  </a:lnTo>
                  <a:lnTo>
                    <a:pt x="1705013" y="640499"/>
                  </a:lnTo>
                  <a:lnTo>
                    <a:pt x="1703260" y="644321"/>
                  </a:lnTo>
                  <a:lnTo>
                    <a:pt x="1698612" y="646861"/>
                  </a:lnTo>
                  <a:lnTo>
                    <a:pt x="1700936" y="646861"/>
                  </a:lnTo>
                  <a:lnTo>
                    <a:pt x="1704213" y="653211"/>
                  </a:lnTo>
                  <a:lnTo>
                    <a:pt x="1699704" y="651941"/>
                  </a:lnTo>
                  <a:lnTo>
                    <a:pt x="1693329" y="650671"/>
                  </a:lnTo>
                  <a:lnTo>
                    <a:pt x="1691055" y="654481"/>
                  </a:lnTo>
                  <a:lnTo>
                    <a:pt x="1691055" y="653211"/>
                  </a:lnTo>
                  <a:lnTo>
                    <a:pt x="1686026" y="647217"/>
                  </a:lnTo>
                  <a:lnTo>
                    <a:pt x="1682292" y="650671"/>
                  </a:lnTo>
                  <a:lnTo>
                    <a:pt x="1679714" y="655751"/>
                  </a:lnTo>
                  <a:lnTo>
                    <a:pt x="1677568" y="663371"/>
                  </a:lnTo>
                  <a:lnTo>
                    <a:pt x="1674774" y="670991"/>
                  </a:lnTo>
                  <a:lnTo>
                    <a:pt x="1672450" y="667181"/>
                  </a:lnTo>
                  <a:lnTo>
                    <a:pt x="1670710" y="665911"/>
                  </a:lnTo>
                  <a:lnTo>
                    <a:pt x="1668386" y="667181"/>
                  </a:lnTo>
                  <a:lnTo>
                    <a:pt x="1667217" y="667181"/>
                  </a:lnTo>
                  <a:lnTo>
                    <a:pt x="1663725" y="663308"/>
                  </a:lnTo>
                  <a:lnTo>
                    <a:pt x="1663725" y="682421"/>
                  </a:lnTo>
                  <a:lnTo>
                    <a:pt x="1659077" y="679881"/>
                  </a:lnTo>
                  <a:lnTo>
                    <a:pt x="1656753" y="678611"/>
                  </a:lnTo>
                  <a:lnTo>
                    <a:pt x="1652676" y="678611"/>
                  </a:lnTo>
                  <a:lnTo>
                    <a:pt x="1652676" y="707821"/>
                  </a:lnTo>
                  <a:lnTo>
                    <a:pt x="1652104" y="709091"/>
                  </a:lnTo>
                  <a:lnTo>
                    <a:pt x="1649780" y="710361"/>
                  </a:lnTo>
                  <a:lnTo>
                    <a:pt x="1648612" y="707821"/>
                  </a:lnTo>
                  <a:lnTo>
                    <a:pt x="1648028" y="705281"/>
                  </a:lnTo>
                  <a:lnTo>
                    <a:pt x="1647444" y="704011"/>
                  </a:lnTo>
                  <a:lnTo>
                    <a:pt x="1649196" y="704011"/>
                  </a:lnTo>
                  <a:lnTo>
                    <a:pt x="1649780" y="702741"/>
                  </a:lnTo>
                  <a:lnTo>
                    <a:pt x="1652104" y="705281"/>
                  </a:lnTo>
                  <a:lnTo>
                    <a:pt x="1652676" y="707821"/>
                  </a:lnTo>
                  <a:lnTo>
                    <a:pt x="1652676" y="678611"/>
                  </a:lnTo>
                  <a:lnTo>
                    <a:pt x="1649780" y="679881"/>
                  </a:lnTo>
                  <a:lnTo>
                    <a:pt x="1648612" y="678611"/>
                  </a:lnTo>
                  <a:lnTo>
                    <a:pt x="1646872" y="677341"/>
                  </a:lnTo>
                  <a:lnTo>
                    <a:pt x="1645704" y="676071"/>
                  </a:lnTo>
                  <a:lnTo>
                    <a:pt x="1645539" y="674801"/>
                  </a:lnTo>
                  <a:lnTo>
                    <a:pt x="1644878" y="669721"/>
                  </a:lnTo>
                  <a:lnTo>
                    <a:pt x="1644548" y="667181"/>
                  </a:lnTo>
                  <a:lnTo>
                    <a:pt x="1658493" y="672261"/>
                  </a:lnTo>
                  <a:lnTo>
                    <a:pt x="1660245" y="676071"/>
                  </a:lnTo>
                  <a:lnTo>
                    <a:pt x="1657908" y="677341"/>
                  </a:lnTo>
                  <a:lnTo>
                    <a:pt x="1663725" y="682421"/>
                  </a:lnTo>
                  <a:lnTo>
                    <a:pt x="1663725" y="663308"/>
                  </a:lnTo>
                  <a:lnTo>
                    <a:pt x="1662645" y="662101"/>
                  </a:lnTo>
                  <a:lnTo>
                    <a:pt x="1659001" y="657021"/>
                  </a:lnTo>
                  <a:lnTo>
                    <a:pt x="1658302" y="653211"/>
                  </a:lnTo>
                  <a:lnTo>
                    <a:pt x="1662569" y="651941"/>
                  </a:lnTo>
                  <a:lnTo>
                    <a:pt x="1673034" y="663371"/>
                  </a:lnTo>
                  <a:lnTo>
                    <a:pt x="1673758" y="657021"/>
                  </a:lnTo>
                  <a:lnTo>
                    <a:pt x="1670126" y="651941"/>
                  </a:lnTo>
                  <a:lnTo>
                    <a:pt x="1667802" y="646861"/>
                  </a:lnTo>
                  <a:lnTo>
                    <a:pt x="1672450" y="644321"/>
                  </a:lnTo>
                  <a:lnTo>
                    <a:pt x="1675942" y="649401"/>
                  </a:lnTo>
                  <a:lnTo>
                    <a:pt x="1672450" y="653211"/>
                  </a:lnTo>
                  <a:lnTo>
                    <a:pt x="1674774" y="653211"/>
                  </a:lnTo>
                  <a:lnTo>
                    <a:pt x="1679575" y="651941"/>
                  </a:lnTo>
                  <a:lnTo>
                    <a:pt x="1677822" y="649401"/>
                  </a:lnTo>
                  <a:lnTo>
                    <a:pt x="1674126" y="644321"/>
                  </a:lnTo>
                  <a:lnTo>
                    <a:pt x="1673034" y="641781"/>
                  </a:lnTo>
                  <a:lnTo>
                    <a:pt x="1684083" y="648131"/>
                  </a:lnTo>
                  <a:lnTo>
                    <a:pt x="1684667" y="645617"/>
                  </a:lnTo>
                  <a:lnTo>
                    <a:pt x="1685582" y="641781"/>
                  </a:lnTo>
                  <a:lnTo>
                    <a:pt x="1685874" y="640511"/>
                  </a:lnTo>
                  <a:lnTo>
                    <a:pt x="1687512" y="624001"/>
                  </a:lnTo>
                  <a:lnTo>
                    <a:pt x="1688541" y="618921"/>
                  </a:lnTo>
                  <a:lnTo>
                    <a:pt x="1688795" y="617651"/>
                  </a:lnTo>
                  <a:lnTo>
                    <a:pt x="1689315" y="615111"/>
                  </a:lnTo>
                  <a:lnTo>
                    <a:pt x="1692224" y="617651"/>
                  </a:lnTo>
                  <a:lnTo>
                    <a:pt x="1694548" y="621461"/>
                  </a:lnTo>
                  <a:lnTo>
                    <a:pt x="1699196" y="621461"/>
                  </a:lnTo>
                  <a:lnTo>
                    <a:pt x="1699780" y="620191"/>
                  </a:lnTo>
                  <a:lnTo>
                    <a:pt x="1699780" y="617651"/>
                  </a:lnTo>
                  <a:lnTo>
                    <a:pt x="1700936" y="615111"/>
                  </a:lnTo>
                  <a:lnTo>
                    <a:pt x="1705584" y="615111"/>
                  </a:lnTo>
                  <a:lnTo>
                    <a:pt x="1709077" y="617651"/>
                  </a:lnTo>
                  <a:lnTo>
                    <a:pt x="1710245" y="618921"/>
                  </a:lnTo>
                  <a:lnTo>
                    <a:pt x="1710817" y="618921"/>
                  </a:lnTo>
                  <a:lnTo>
                    <a:pt x="1710817" y="431"/>
                  </a:lnTo>
                  <a:lnTo>
                    <a:pt x="1689315" y="431"/>
                  </a:lnTo>
                  <a:lnTo>
                    <a:pt x="1689315" y="607491"/>
                  </a:lnTo>
                  <a:lnTo>
                    <a:pt x="1688147" y="608761"/>
                  </a:lnTo>
                  <a:lnTo>
                    <a:pt x="1687563" y="610031"/>
                  </a:lnTo>
                  <a:lnTo>
                    <a:pt x="1685239" y="608012"/>
                  </a:lnTo>
                  <a:lnTo>
                    <a:pt x="1685239" y="615111"/>
                  </a:lnTo>
                  <a:lnTo>
                    <a:pt x="1685239" y="616381"/>
                  </a:lnTo>
                  <a:lnTo>
                    <a:pt x="1684655" y="617651"/>
                  </a:lnTo>
                  <a:lnTo>
                    <a:pt x="1684655" y="616381"/>
                  </a:lnTo>
                  <a:lnTo>
                    <a:pt x="1685239" y="615111"/>
                  </a:lnTo>
                  <a:lnTo>
                    <a:pt x="1685239" y="608012"/>
                  </a:lnTo>
                  <a:lnTo>
                    <a:pt x="1684655" y="607491"/>
                  </a:lnTo>
                  <a:lnTo>
                    <a:pt x="1684439" y="607301"/>
                  </a:lnTo>
                  <a:lnTo>
                    <a:pt x="1686407" y="606221"/>
                  </a:lnTo>
                  <a:lnTo>
                    <a:pt x="1689315" y="607491"/>
                  </a:lnTo>
                  <a:lnTo>
                    <a:pt x="1689315" y="431"/>
                  </a:lnTo>
                  <a:lnTo>
                    <a:pt x="1687563" y="431"/>
                  </a:lnTo>
                  <a:lnTo>
                    <a:pt x="1687563" y="469061"/>
                  </a:lnTo>
                  <a:lnTo>
                    <a:pt x="1685823" y="467791"/>
                  </a:lnTo>
                  <a:lnTo>
                    <a:pt x="1685239" y="466521"/>
                  </a:lnTo>
                  <a:lnTo>
                    <a:pt x="1687563" y="469061"/>
                  </a:lnTo>
                  <a:lnTo>
                    <a:pt x="1687563" y="431"/>
                  </a:lnTo>
                  <a:lnTo>
                    <a:pt x="1683207" y="431"/>
                  </a:lnTo>
                  <a:lnTo>
                    <a:pt x="1683207" y="606221"/>
                  </a:lnTo>
                  <a:lnTo>
                    <a:pt x="1681746" y="604951"/>
                  </a:lnTo>
                  <a:lnTo>
                    <a:pt x="1682330" y="604951"/>
                  </a:lnTo>
                  <a:lnTo>
                    <a:pt x="1683207" y="606221"/>
                  </a:lnTo>
                  <a:lnTo>
                    <a:pt x="1683207" y="431"/>
                  </a:lnTo>
                  <a:lnTo>
                    <a:pt x="1671866" y="431"/>
                  </a:lnTo>
                  <a:lnTo>
                    <a:pt x="1671866" y="38531"/>
                  </a:lnTo>
                  <a:lnTo>
                    <a:pt x="1666049" y="37630"/>
                  </a:lnTo>
                  <a:lnTo>
                    <a:pt x="1666049" y="251891"/>
                  </a:lnTo>
                  <a:lnTo>
                    <a:pt x="1657337" y="249770"/>
                  </a:lnTo>
                  <a:lnTo>
                    <a:pt x="1657337" y="302691"/>
                  </a:lnTo>
                  <a:lnTo>
                    <a:pt x="1657337" y="414451"/>
                  </a:lnTo>
                  <a:lnTo>
                    <a:pt x="1657337" y="418261"/>
                  </a:lnTo>
                  <a:lnTo>
                    <a:pt x="1655584" y="418261"/>
                  </a:lnTo>
                  <a:lnTo>
                    <a:pt x="1655584" y="571931"/>
                  </a:lnTo>
                  <a:lnTo>
                    <a:pt x="1647444" y="569391"/>
                  </a:lnTo>
                  <a:lnTo>
                    <a:pt x="1647444" y="564311"/>
                  </a:lnTo>
                  <a:lnTo>
                    <a:pt x="1655584" y="571931"/>
                  </a:lnTo>
                  <a:lnTo>
                    <a:pt x="1655584" y="418261"/>
                  </a:lnTo>
                  <a:lnTo>
                    <a:pt x="1652676" y="418261"/>
                  </a:lnTo>
                  <a:lnTo>
                    <a:pt x="1652320" y="414451"/>
                  </a:lnTo>
                  <a:lnTo>
                    <a:pt x="1654467" y="413181"/>
                  </a:lnTo>
                  <a:lnTo>
                    <a:pt x="1657337" y="414451"/>
                  </a:lnTo>
                  <a:lnTo>
                    <a:pt x="1657337" y="302691"/>
                  </a:lnTo>
                  <a:lnTo>
                    <a:pt x="1653260" y="305231"/>
                  </a:lnTo>
                  <a:lnTo>
                    <a:pt x="1652676" y="303961"/>
                  </a:lnTo>
                  <a:lnTo>
                    <a:pt x="1652104" y="305231"/>
                  </a:lnTo>
                  <a:lnTo>
                    <a:pt x="1650352" y="306006"/>
                  </a:lnTo>
                  <a:lnTo>
                    <a:pt x="1650352" y="312851"/>
                  </a:lnTo>
                  <a:lnTo>
                    <a:pt x="1649196" y="313359"/>
                  </a:lnTo>
                  <a:lnTo>
                    <a:pt x="1649196" y="457631"/>
                  </a:lnTo>
                  <a:lnTo>
                    <a:pt x="1648612" y="462711"/>
                  </a:lnTo>
                  <a:lnTo>
                    <a:pt x="1640471" y="462711"/>
                  </a:lnTo>
                  <a:lnTo>
                    <a:pt x="1640471" y="688771"/>
                  </a:lnTo>
                  <a:lnTo>
                    <a:pt x="1637563" y="690041"/>
                  </a:lnTo>
                  <a:lnTo>
                    <a:pt x="1632331" y="690041"/>
                  </a:lnTo>
                  <a:lnTo>
                    <a:pt x="1639316" y="695121"/>
                  </a:lnTo>
                  <a:lnTo>
                    <a:pt x="1640471" y="696391"/>
                  </a:lnTo>
                  <a:lnTo>
                    <a:pt x="1638147" y="700201"/>
                  </a:lnTo>
                  <a:lnTo>
                    <a:pt x="1634655" y="701471"/>
                  </a:lnTo>
                  <a:lnTo>
                    <a:pt x="1632331" y="699782"/>
                  </a:lnTo>
                  <a:lnTo>
                    <a:pt x="1632331" y="714171"/>
                  </a:lnTo>
                  <a:lnTo>
                    <a:pt x="1631746" y="719251"/>
                  </a:lnTo>
                  <a:lnTo>
                    <a:pt x="1629422" y="720521"/>
                  </a:lnTo>
                  <a:lnTo>
                    <a:pt x="1629816" y="717981"/>
                  </a:lnTo>
                  <a:lnTo>
                    <a:pt x="1630006" y="716711"/>
                  </a:lnTo>
                  <a:lnTo>
                    <a:pt x="1625358" y="711631"/>
                  </a:lnTo>
                  <a:lnTo>
                    <a:pt x="1626514" y="710361"/>
                  </a:lnTo>
                  <a:lnTo>
                    <a:pt x="1627682" y="707821"/>
                  </a:lnTo>
                  <a:lnTo>
                    <a:pt x="1628267" y="707821"/>
                  </a:lnTo>
                  <a:lnTo>
                    <a:pt x="1630591" y="709091"/>
                  </a:lnTo>
                  <a:lnTo>
                    <a:pt x="1632331" y="714171"/>
                  </a:lnTo>
                  <a:lnTo>
                    <a:pt x="1632331" y="699782"/>
                  </a:lnTo>
                  <a:lnTo>
                    <a:pt x="1627682" y="696391"/>
                  </a:lnTo>
                  <a:lnTo>
                    <a:pt x="1628267" y="696391"/>
                  </a:lnTo>
                  <a:lnTo>
                    <a:pt x="1628267" y="693851"/>
                  </a:lnTo>
                  <a:lnTo>
                    <a:pt x="1629422" y="695121"/>
                  </a:lnTo>
                  <a:lnTo>
                    <a:pt x="1629537" y="693851"/>
                  </a:lnTo>
                  <a:lnTo>
                    <a:pt x="1630006" y="688771"/>
                  </a:lnTo>
                  <a:lnTo>
                    <a:pt x="1629422" y="686955"/>
                  </a:lnTo>
                  <a:lnTo>
                    <a:pt x="1629422" y="688771"/>
                  </a:lnTo>
                  <a:lnTo>
                    <a:pt x="1625358" y="690041"/>
                  </a:lnTo>
                  <a:lnTo>
                    <a:pt x="1625942" y="692581"/>
                  </a:lnTo>
                  <a:lnTo>
                    <a:pt x="1624190" y="695121"/>
                  </a:lnTo>
                  <a:lnTo>
                    <a:pt x="1623034" y="694118"/>
                  </a:lnTo>
                  <a:lnTo>
                    <a:pt x="1623034" y="724331"/>
                  </a:lnTo>
                  <a:lnTo>
                    <a:pt x="1619542" y="724331"/>
                  </a:lnTo>
                  <a:lnTo>
                    <a:pt x="1618373" y="720521"/>
                  </a:lnTo>
                  <a:lnTo>
                    <a:pt x="1618373" y="717981"/>
                  </a:lnTo>
                  <a:lnTo>
                    <a:pt x="1621282" y="717981"/>
                  </a:lnTo>
                  <a:lnTo>
                    <a:pt x="1622450" y="721791"/>
                  </a:lnTo>
                  <a:lnTo>
                    <a:pt x="1623034" y="724331"/>
                  </a:lnTo>
                  <a:lnTo>
                    <a:pt x="1623034" y="694118"/>
                  </a:lnTo>
                  <a:lnTo>
                    <a:pt x="1622742" y="693851"/>
                  </a:lnTo>
                  <a:lnTo>
                    <a:pt x="1621282" y="692581"/>
                  </a:lnTo>
                  <a:lnTo>
                    <a:pt x="1617802" y="690041"/>
                  </a:lnTo>
                  <a:lnTo>
                    <a:pt x="1614893" y="686231"/>
                  </a:lnTo>
                  <a:lnTo>
                    <a:pt x="1615757" y="684961"/>
                  </a:lnTo>
                  <a:lnTo>
                    <a:pt x="1616633" y="683691"/>
                  </a:lnTo>
                  <a:lnTo>
                    <a:pt x="1615592" y="682421"/>
                  </a:lnTo>
                  <a:lnTo>
                    <a:pt x="1611401" y="677341"/>
                  </a:lnTo>
                  <a:lnTo>
                    <a:pt x="1618957" y="682421"/>
                  </a:lnTo>
                  <a:lnTo>
                    <a:pt x="1617802" y="683691"/>
                  </a:lnTo>
                  <a:lnTo>
                    <a:pt x="1620126" y="686231"/>
                  </a:lnTo>
                  <a:lnTo>
                    <a:pt x="1621866" y="688771"/>
                  </a:lnTo>
                  <a:lnTo>
                    <a:pt x="1620710" y="683691"/>
                  </a:lnTo>
                  <a:lnTo>
                    <a:pt x="1629422" y="688771"/>
                  </a:lnTo>
                  <a:lnTo>
                    <a:pt x="1629422" y="686955"/>
                  </a:lnTo>
                  <a:lnTo>
                    <a:pt x="1628381" y="683691"/>
                  </a:lnTo>
                  <a:lnTo>
                    <a:pt x="1626349" y="677341"/>
                  </a:lnTo>
                  <a:lnTo>
                    <a:pt x="1625942" y="676071"/>
                  </a:lnTo>
                  <a:lnTo>
                    <a:pt x="1631175" y="676071"/>
                  </a:lnTo>
                  <a:lnTo>
                    <a:pt x="1635315" y="679881"/>
                  </a:lnTo>
                  <a:lnTo>
                    <a:pt x="1635213" y="682421"/>
                  </a:lnTo>
                  <a:lnTo>
                    <a:pt x="1635340" y="686231"/>
                  </a:lnTo>
                  <a:lnTo>
                    <a:pt x="1640471" y="688771"/>
                  </a:lnTo>
                  <a:lnTo>
                    <a:pt x="1640471" y="462711"/>
                  </a:lnTo>
                  <a:lnTo>
                    <a:pt x="1639316" y="462711"/>
                  </a:lnTo>
                  <a:lnTo>
                    <a:pt x="1640763" y="456361"/>
                  </a:lnTo>
                  <a:lnTo>
                    <a:pt x="1641055" y="455091"/>
                  </a:lnTo>
                  <a:lnTo>
                    <a:pt x="1645119" y="455091"/>
                  </a:lnTo>
                  <a:lnTo>
                    <a:pt x="1646288" y="456361"/>
                  </a:lnTo>
                  <a:lnTo>
                    <a:pt x="1649196" y="457631"/>
                  </a:lnTo>
                  <a:lnTo>
                    <a:pt x="1649196" y="313359"/>
                  </a:lnTo>
                  <a:lnTo>
                    <a:pt x="1647444" y="314121"/>
                  </a:lnTo>
                  <a:lnTo>
                    <a:pt x="1646288" y="314121"/>
                  </a:lnTo>
                  <a:lnTo>
                    <a:pt x="1645119" y="312851"/>
                  </a:lnTo>
                  <a:lnTo>
                    <a:pt x="1643380" y="312851"/>
                  </a:lnTo>
                  <a:lnTo>
                    <a:pt x="1644548" y="311581"/>
                  </a:lnTo>
                  <a:lnTo>
                    <a:pt x="1645119" y="310311"/>
                  </a:lnTo>
                  <a:lnTo>
                    <a:pt x="1646288" y="309041"/>
                  </a:lnTo>
                  <a:lnTo>
                    <a:pt x="1649196" y="311581"/>
                  </a:lnTo>
                  <a:lnTo>
                    <a:pt x="1650352" y="312851"/>
                  </a:lnTo>
                  <a:lnTo>
                    <a:pt x="1650352" y="306006"/>
                  </a:lnTo>
                  <a:lnTo>
                    <a:pt x="1649196" y="306501"/>
                  </a:lnTo>
                  <a:lnTo>
                    <a:pt x="1652104" y="303961"/>
                  </a:lnTo>
                  <a:lnTo>
                    <a:pt x="1642211" y="300558"/>
                  </a:lnTo>
                  <a:lnTo>
                    <a:pt x="1642211" y="321741"/>
                  </a:lnTo>
                  <a:lnTo>
                    <a:pt x="1641640" y="321741"/>
                  </a:lnTo>
                  <a:lnTo>
                    <a:pt x="1641055" y="321424"/>
                  </a:lnTo>
                  <a:lnTo>
                    <a:pt x="1641055" y="326821"/>
                  </a:lnTo>
                  <a:lnTo>
                    <a:pt x="1639316" y="326821"/>
                  </a:lnTo>
                  <a:lnTo>
                    <a:pt x="1639316" y="325551"/>
                  </a:lnTo>
                  <a:lnTo>
                    <a:pt x="1640471" y="325551"/>
                  </a:lnTo>
                  <a:lnTo>
                    <a:pt x="1641055" y="326821"/>
                  </a:lnTo>
                  <a:lnTo>
                    <a:pt x="1641055" y="321424"/>
                  </a:lnTo>
                  <a:lnTo>
                    <a:pt x="1639887" y="320789"/>
                  </a:lnTo>
                  <a:lnTo>
                    <a:pt x="1639887" y="323011"/>
                  </a:lnTo>
                  <a:lnTo>
                    <a:pt x="1639316" y="323011"/>
                  </a:lnTo>
                  <a:lnTo>
                    <a:pt x="1639316" y="321741"/>
                  </a:lnTo>
                  <a:lnTo>
                    <a:pt x="1639887" y="323011"/>
                  </a:lnTo>
                  <a:lnTo>
                    <a:pt x="1639887" y="320789"/>
                  </a:lnTo>
                  <a:lnTo>
                    <a:pt x="1639316" y="320471"/>
                  </a:lnTo>
                  <a:lnTo>
                    <a:pt x="1639887" y="320471"/>
                  </a:lnTo>
                  <a:lnTo>
                    <a:pt x="1642211" y="321741"/>
                  </a:lnTo>
                  <a:lnTo>
                    <a:pt x="1642211" y="300558"/>
                  </a:lnTo>
                  <a:lnTo>
                    <a:pt x="1641055" y="300151"/>
                  </a:lnTo>
                  <a:lnTo>
                    <a:pt x="1641055" y="298881"/>
                  </a:lnTo>
                  <a:lnTo>
                    <a:pt x="1644548" y="298881"/>
                  </a:lnTo>
                  <a:lnTo>
                    <a:pt x="1650352" y="302691"/>
                  </a:lnTo>
                  <a:lnTo>
                    <a:pt x="1657337" y="302691"/>
                  </a:lnTo>
                  <a:lnTo>
                    <a:pt x="1657337" y="249770"/>
                  </a:lnTo>
                  <a:lnTo>
                    <a:pt x="1655648" y="249351"/>
                  </a:lnTo>
                  <a:lnTo>
                    <a:pt x="1651304" y="250621"/>
                  </a:lnTo>
                  <a:lnTo>
                    <a:pt x="1647037" y="251688"/>
                  </a:lnTo>
                  <a:lnTo>
                    <a:pt x="1647037" y="279831"/>
                  </a:lnTo>
                  <a:lnTo>
                    <a:pt x="1644548" y="283641"/>
                  </a:lnTo>
                  <a:lnTo>
                    <a:pt x="1641436" y="282371"/>
                  </a:lnTo>
                  <a:lnTo>
                    <a:pt x="1635239" y="279831"/>
                  </a:lnTo>
                  <a:lnTo>
                    <a:pt x="1635239" y="281101"/>
                  </a:lnTo>
                  <a:lnTo>
                    <a:pt x="1634655" y="281533"/>
                  </a:lnTo>
                  <a:lnTo>
                    <a:pt x="1634655" y="335711"/>
                  </a:lnTo>
                  <a:lnTo>
                    <a:pt x="1633499" y="338251"/>
                  </a:lnTo>
                  <a:lnTo>
                    <a:pt x="1631175" y="334441"/>
                  </a:lnTo>
                  <a:lnTo>
                    <a:pt x="1630591" y="333603"/>
                  </a:lnTo>
                  <a:lnTo>
                    <a:pt x="1630591" y="361111"/>
                  </a:lnTo>
                  <a:lnTo>
                    <a:pt x="1624190" y="361111"/>
                  </a:lnTo>
                  <a:lnTo>
                    <a:pt x="1621866" y="362381"/>
                  </a:lnTo>
                  <a:lnTo>
                    <a:pt x="1620710" y="361111"/>
                  </a:lnTo>
                  <a:lnTo>
                    <a:pt x="1620710" y="359841"/>
                  </a:lnTo>
                  <a:lnTo>
                    <a:pt x="1623606" y="359841"/>
                  </a:lnTo>
                  <a:lnTo>
                    <a:pt x="1630591" y="361111"/>
                  </a:lnTo>
                  <a:lnTo>
                    <a:pt x="1630591" y="333603"/>
                  </a:lnTo>
                  <a:lnTo>
                    <a:pt x="1629422" y="331901"/>
                  </a:lnTo>
                  <a:lnTo>
                    <a:pt x="1629130" y="330631"/>
                  </a:lnTo>
                  <a:lnTo>
                    <a:pt x="1628838" y="329361"/>
                  </a:lnTo>
                  <a:lnTo>
                    <a:pt x="1631746" y="329361"/>
                  </a:lnTo>
                  <a:lnTo>
                    <a:pt x="1632800" y="330517"/>
                  </a:lnTo>
                  <a:lnTo>
                    <a:pt x="1632915" y="333171"/>
                  </a:lnTo>
                  <a:lnTo>
                    <a:pt x="1634655" y="335711"/>
                  </a:lnTo>
                  <a:lnTo>
                    <a:pt x="1634655" y="281533"/>
                  </a:lnTo>
                  <a:lnTo>
                    <a:pt x="1633499" y="282371"/>
                  </a:lnTo>
                  <a:lnTo>
                    <a:pt x="1633296" y="281101"/>
                  </a:lnTo>
                  <a:lnTo>
                    <a:pt x="1632915" y="278561"/>
                  </a:lnTo>
                  <a:lnTo>
                    <a:pt x="1634070" y="276021"/>
                  </a:lnTo>
                  <a:lnTo>
                    <a:pt x="1638731" y="273481"/>
                  </a:lnTo>
                  <a:lnTo>
                    <a:pt x="1642211" y="274751"/>
                  </a:lnTo>
                  <a:lnTo>
                    <a:pt x="1641665" y="273481"/>
                  </a:lnTo>
                  <a:lnTo>
                    <a:pt x="1641132" y="272211"/>
                  </a:lnTo>
                  <a:lnTo>
                    <a:pt x="1634363" y="269671"/>
                  </a:lnTo>
                  <a:lnTo>
                    <a:pt x="1628482" y="268401"/>
                  </a:lnTo>
                  <a:lnTo>
                    <a:pt x="1630006" y="265861"/>
                  </a:lnTo>
                  <a:lnTo>
                    <a:pt x="1631746" y="265861"/>
                  </a:lnTo>
                  <a:lnTo>
                    <a:pt x="1633499" y="263321"/>
                  </a:lnTo>
                  <a:lnTo>
                    <a:pt x="1633410" y="259156"/>
                  </a:lnTo>
                  <a:lnTo>
                    <a:pt x="1632915" y="256971"/>
                  </a:lnTo>
                  <a:lnTo>
                    <a:pt x="1638401" y="259156"/>
                  </a:lnTo>
                  <a:lnTo>
                    <a:pt x="1637563" y="258241"/>
                  </a:lnTo>
                  <a:lnTo>
                    <a:pt x="1633499" y="256971"/>
                  </a:lnTo>
                  <a:lnTo>
                    <a:pt x="1633499" y="251891"/>
                  </a:lnTo>
                  <a:lnTo>
                    <a:pt x="1636979" y="255701"/>
                  </a:lnTo>
                  <a:lnTo>
                    <a:pt x="1643380" y="256971"/>
                  </a:lnTo>
                  <a:lnTo>
                    <a:pt x="1642211" y="259511"/>
                  </a:lnTo>
                  <a:lnTo>
                    <a:pt x="1639316" y="259511"/>
                  </a:lnTo>
                  <a:lnTo>
                    <a:pt x="1645704" y="263321"/>
                  </a:lnTo>
                  <a:lnTo>
                    <a:pt x="1641640" y="265861"/>
                  </a:lnTo>
                  <a:lnTo>
                    <a:pt x="1639887" y="265861"/>
                  </a:lnTo>
                  <a:lnTo>
                    <a:pt x="1637563" y="264591"/>
                  </a:lnTo>
                  <a:lnTo>
                    <a:pt x="1636979" y="264591"/>
                  </a:lnTo>
                  <a:lnTo>
                    <a:pt x="1639392" y="269671"/>
                  </a:lnTo>
                  <a:lnTo>
                    <a:pt x="1644027" y="274751"/>
                  </a:lnTo>
                  <a:lnTo>
                    <a:pt x="1647037" y="279831"/>
                  </a:lnTo>
                  <a:lnTo>
                    <a:pt x="1647037" y="251688"/>
                  </a:lnTo>
                  <a:lnTo>
                    <a:pt x="1646186" y="251891"/>
                  </a:lnTo>
                  <a:lnTo>
                    <a:pt x="1642211" y="250710"/>
                  </a:lnTo>
                  <a:lnTo>
                    <a:pt x="1642211" y="251891"/>
                  </a:lnTo>
                  <a:lnTo>
                    <a:pt x="1638147" y="251891"/>
                  </a:lnTo>
                  <a:lnTo>
                    <a:pt x="1633499" y="250621"/>
                  </a:lnTo>
                  <a:lnTo>
                    <a:pt x="1633499" y="249351"/>
                  </a:lnTo>
                  <a:lnTo>
                    <a:pt x="1635239" y="249351"/>
                  </a:lnTo>
                  <a:lnTo>
                    <a:pt x="1638147" y="250621"/>
                  </a:lnTo>
                  <a:lnTo>
                    <a:pt x="1642211" y="251891"/>
                  </a:lnTo>
                  <a:lnTo>
                    <a:pt x="1642211" y="250710"/>
                  </a:lnTo>
                  <a:lnTo>
                    <a:pt x="1633499" y="248081"/>
                  </a:lnTo>
                  <a:lnTo>
                    <a:pt x="1634070" y="245541"/>
                  </a:lnTo>
                  <a:lnTo>
                    <a:pt x="1635239" y="243001"/>
                  </a:lnTo>
                  <a:lnTo>
                    <a:pt x="1637563" y="241731"/>
                  </a:lnTo>
                  <a:lnTo>
                    <a:pt x="1638147" y="241731"/>
                  </a:lnTo>
                  <a:lnTo>
                    <a:pt x="1639316" y="243001"/>
                  </a:lnTo>
                  <a:lnTo>
                    <a:pt x="1640471" y="243001"/>
                  </a:lnTo>
                  <a:lnTo>
                    <a:pt x="1639595" y="241731"/>
                  </a:lnTo>
                  <a:lnTo>
                    <a:pt x="1638731" y="240461"/>
                  </a:lnTo>
                  <a:lnTo>
                    <a:pt x="1647088" y="243001"/>
                  </a:lnTo>
                  <a:lnTo>
                    <a:pt x="1654568" y="246811"/>
                  </a:lnTo>
                  <a:lnTo>
                    <a:pt x="1660969" y="250621"/>
                  </a:lnTo>
                  <a:lnTo>
                    <a:pt x="1666049" y="251891"/>
                  </a:lnTo>
                  <a:lnTo>
                    <a:pt x="1666049" y="37630"/>
                  </a:lnTo>
                  <a:lnTo>
                    <a:pt x="1663725" y="37261"/>
                  </a:lnTo>
                  <a:lnTo>
                    <a:pt x="1663725" y="30911"/>
                  </a:lnTo>
                  <a:lnTo>
                    <a:pt x="1671866" y="38531"/>
                  </a:lnTo>
                  <a:lnTo>
                    <a:pt x="1671866" y="431"/>
                  </a:lnTo>
                  <a:lnTo>
                    <a:pt x="1650352" y="431"/>
                  </a:lnTo>
                  <a:lnTo>
                    <a:pt x="1650352" y="212521"/>
                  </a:lnTo>
                  <a:lnTo>
                    <a:pt x="1648028" y="212521"/>
                  </a:lnTo>
                  <a:lnTo>
                    <a:pt x="1648028" y="218871"/>
                  </a:lnTo>
                  <a:lnTo>
                    <a:pt x="1648028" y="221411"/>
                  </a:lnTo>
                  <a:lnTo>
                    <a:pt x="1646288" y="222681"/>
                  </a:lnTo>
                  <a:lnTo>
                    <a:pt x="1645119" y="222681"/>
                  </a:lnTo>
                  <a:lnTo>
                    <a:pt x="1641640" y="221411"/>
                  </a:lnTo>
                  <a:lnTo>
                    <a:pt x="1643380" y="221411"/>
                  </a:lnTo>
                  <a:lnTo>
                    <a:pt x="1645704" y="218871"/>
                  </a:lnTo>
                  <a:lnTo>
                    <a:pt x="1647444" y="217601"/>
                  </a:lnTo>
                  <a:lnTo>
                    <a:pt x="1648028" y="218871"/>
                  </a:lnTo>
                  <a:lnTo>
                    <a:pt x="1648028" y="212521"/>
                  </a:lnTo>
                  <a:lnTo>
                    <a:pt x="1646288" y="212521"/>
                  </a:lnTo>
                  <a:lnTo>
                    <a:pt x="1644548" y="211251"/>
                  </a:lnTo>
                  <a:lnTo>
                    <a:pt x="1644548" y="212521"/>
                  </a:lnTo>
                  <a:lnTo>
                    <a:pt x="1640471" y="212521"/>
                  </a:lnTo>
                  <a:lnTo>
                    <a:pt x="1638731" y="212153"/>
                  </a:lnTo>
                  <a:lnTo>
                    <a:pt x="1638731" y="225221"/>
                  </a:lnTo>
                  <a:lnTo>
                    <a:pt x="1638147" y="227761"/>
                  </a:lnTo>
                  <a:lnTo>
                    <a:pt x="1637563" y="229031"/>
                  </a:lnTo>
                  <a:lnTo>
                    <a:pt x="1636407" y="229031"/>
                  </a:lnTo>
                  <a:lnTo>
                    <a:pt x="1634070" y="227761"/>
                  </a:lnTo>
                  <a:lnTo>
                    <a:pt x="1627682" y="227761"/>
                  </a:lnTo>
                  <a:lnTo>
                    <a:pt x="1632331" y="225221"/>
                  </a:lnTo>
                  <a:lnTo>
                    <a:pt x="1638147" y="222681"/>
                  </a:lnTo>
                  <a:lnTo>
                    <a:pt x="1638731" y="225221"/>
                  </a:lnTo>
                  <a:lnTo>
                    <a:pt x="1638731" y="212153"/>
                  </a:lnTo>
                  <a:lnTo>
                    <a:pt x="1634655" y="211251"/>
                  </a:lnTo>
                  <a:lnTo>
                    <a:pt x="1632915" y="209981"/>
                  </a:lnTo>
                  <a:lnTo>
                    <a:pt x="1641055" y="208711"/>
                  </a:lnTo>
                  <a:lnTo>
                    <a:pt x="1644548" y="212521"/>
                  </a:lnTo>
                  <a:lnTo>
                    <a:pt x="1644548" y="211251"/>
                  </a:lnTo>
                  <a:lnTo>
                    <a:pt x="1643380" y="209981"/>
                  </a:lnTo>
                  <a:lnTo>
                    <a:pt x="1644548" y="209981"/>
                  </a:lnTo>
                  <a:lnTo>
                    <a:pt x="1642795" y="208711"/>
                  </a:lnTo>
                  <a:lnTo>
                    <a:pt x="1641640" y="208711"/>
                  </a:lnTo>
                  <a:lnTo>
                    <a:pt x="1642211" y="206171"/>
                  </a:lnTo>
                  <a:lnTo>
                    <a:pt x="1641640" y="204901"/>
                  </a:lnTo>
                  <a:lnTo>
                    <a:pt x="1646288" y="204901"/>
                  </a:lnTo>
                  <a:lnTo>
                    <a:pt x="1644827" y="203631"/>
                  </a:lnTo>
                  <a:lnTo>
                    <a:pt x="1643380" y="202361"/>
                  </a:lnTo>
                  <a:lnTo>
                    <a:pt x="1642211" y="203631"/>
                  </a:lnTo>
                  <a:lnTo>
                    <a:pt x="1640471" y="203631"/>
                  </a:lnTo>
                  <a:lnTo>
                    <a:pt x="1639887" y="202996"/>
                  </a:lnTo>
                  <a:lnTo>
                    <a:pt x="1639887" y="208711"/>
                  </a:lnTo>
                  <a:lnTo>
                    <a:pt x="1632331" y="207441"/>
                  </a:lnTo>
                  <a:lnTo>
                    <a:pt x="1636979" y="206171"/>
                  </a:lnTo>
                  <a:lnTo>
                    <a:pt x="1639887" y="208711"/>
                  </a:lnTo>
                  <a:lnTo>
                    <a:pt x="1639887" y="202996"/>
                  </a:lnTo>
                  <a:lnTo>
                    <a:pt x="1639303" y="202361"/>
                  </a:lnTo>
                  <a:lnTo>
                    <a:pt x="1637563" y="201091"/>
                  </a:lnTo>
                  <a:lnTo>
                    <a:pt x="1633499" y="201091"/>
                  </a:lnTo>
                  <a:lnTo>
                    <a:pt x="1634655" y="203631"/>
                  </a:lnTo>
                  <a:lnTo>
                    <a:pt x="1633499" y="203631"/>
                  </a:lnTo>
                  <a:lnTo>
                    <a:pt x="1633499" y="201091"/>
                  </a:lnTo>
                  <a:lnTo>
                    <a:pt x="1635239" y="198551"/>
                  </a:lnTo>
                  <a:lnTo>
                    <a:pt x="1638731" y="196011"/>
                  </a:lnTo>
                  <a:lnTo>
                    <a:pt x="1642795" y="194741"/>
                  </a:lnTo>
                  <a:lnTo>
                    <a:pt x="1644548" y="198551"/>
                  </a:lnTo>
                  <a:lnTo>
                    <a:pt x="1647444" y="203631"/>
                  </a:lnTo>
                  <a:lnTo>
                    <a:pt x="1649196" y="208711"/>
                  </a:lnTo>
                  <a:lnTo>
                    <a:pt x="1650352" y="212521"/>
                  </a:lnTo>
                  <a:lnTo>
                    <a:pt x="1650352" y="431"/>
                  </a:lnTo>
                  <a:lnTo>
                    <a:pt x="1648028" y="431"/>
                  </a:lnTo>
                  <a:lnTo>
                    <a:pt x="1648028" y="177215"/>
                  </a:lnTo>
                  <a:lnTo>
                    <a:pt x="1645704" y="178231"/>
                  </a:lnTo>
                  <a:lnTo>
                    <a:pt x="1645119" y="178562"/>
                  </a:lnTo>
                  <a:lnTo>
                    <a:pt x="1645119" y="187121"/>
                  </a:lnTo>
                  <a:lnTo>
                    <a:pt x="1643964" y="187121"/>
                  </a:lnTo>
                  <a:lnTo>
                    <a:pt x="1643964" y="185851"/>
                  </a:lnTo>
                  <a:lnTo>
                    <a:pt x="1645119" y="187121"/>
                  </a:lnTo>
                  <a:lnTo>
                    <a:pt x="1645119" y="178562"/>
                  </a:lnTo>
                  <a:lnTo>
                    <a:pt x="1643380" y="179501"/>
                  </a:lnTo>
                  <a:lnTo>
                    <a:pt x="1643380" y="180771"/>
                  </a:lnTo>
                  <a:lnTo>
                    <a:pt x="1643380" y="187121"/>
                  </a:lnTo>
                  <a:lnTo>
                    <a:pt x="1639887" y="187121"/>
                  </a:lnTo>
                  <a:lnTo>
                    <a:pt x="1638147" y="185851"/>
                  </a:lnTo>
                  <a:lnTo>
                    <a:pt x="1641640" y="185851"/>
                  </a:lnTo>
                  <a:lnTo>
                    <a:pt x="1643380" y="187121"/>
                  </a:lnTo>
                  <a:lnTo>
                    <a:pt x="1643380" y="180771"/>
                  </a:lnTo>
                  <a:lnTo>
                    <a:pt x="1640586" y="181787"/>
                  </a:lnTo>
                  <a:lnTo>
                    <a:pt x="1641055" y="180771"/>
                  </a:lnTo>
                  <a:lnTo>
                    <a:pt x="1643380" y="180771"/>
                  </a:lnTo>
                  <a:lnTo>
                    <a:pt x="1643380" y="179501"/>
                  </a:lnTo>
                  <a:lnTo>
                    <a:pt x="1644548" y="176961"/>
                  </a:lnTo>
                  <a:lnTo>
                    <a:pt x="1646288" y="175691"/>
                  </a:lnTo>
                  <a:lnTo>
                    <a:pt x="1645704" y="176961"/>
                  </a:lnTo>
                  <a:lnTo>
                    <a:pt x="1644548" y="178231"/>
                  </a:lnTo>
                  <a:lnTo>
                    <a:pt x="1648028" y="177215"/>
                  </a:lnTo>
                  <a:lnTo>
                    <a:pt x="1648028" y="431"/>
                  </a:lnTo>
                  <a:lnTo>
                    <a:pt x="1635823" y="431"/>
                  </a:lnTo>
                  <a:lnTo>
                    <a:pt x="1635823" y="103301"/>
                  </a:lnTo>
                  <a:lnTo>
                    <a:pt x="1632915" y="108381"/>
                  </a:lnTo>
                  <a:lnTo>
                    <a:pt x="1628838" y="108381"/>
                  </a:lnTo>
                  <a:lnTo>
                    <a:pt x="1629422" y="107111"/>
                  </a:lnTo>
                  <a:lnTo>
                    <a:pt x="1628267" y="107111"/>
                  </a:lnTo>
                  <a:lnTo>
                    <a:pt x="1626514" y="105841"/>
                  </a:lnTo>
                  <a:lnTo>
                    <a:pt x="1625942" y="102031"/>
                  </a:lnTo>
                  <a:lnTo>
                    <a:pt x="1625942" y="320471"/>
                  </a:lnTo>
                  <a:lnTo>
                    <a:pt x="1625358" y="321741"/>
                  </a:lnTo>
                  <a:lnTo>
                    <a:pt x="1625358" y="324281"/>
                  </a:lnTo>
                  <a:lnTo>
                    <a:pt x="1617802" y="324281"/>
                  </a:lnTo>
                  <a:lnTo>
                    <a:pt x="1618373" y="323011"/>
                  </a:lnTo>
                  <a:lnTo>
                    <a:pt x="1620710" y="323011"/>
                  </a:lnTo>
                  <a:lnTo>
                    <a:pt x="1623034" y="321741"/>
                  </a:lnTo>
                  <a:lnTo>
                    <a:pt x="1625942" y="320471"/>
                  </a:lnTo>
                  <a:lnTo>
                    <a:pt x="1625942" y="102031"/>
                  </a:lnTo>
                  <a:lnTo>
                    <a:pt x="1635823" y="103301"/>
                  </a:lnTo>
                  <a:lnTo>
                    <a:pt x="1635823" y="431"/>
                  </a:lnTo>
                  <a:lnTo>
                    <a:pt x="1616049" y="431"/>
                  </a:lnTo>
                  <a:lnTo>
                    <a:pt x="1616049" y="390321"/>
                  </a:lnTo>
                  <a:lnTo>
                    <a:pt x="1615478" y="391591"/>
                  </a:lnTo>
                  <a:lnTo>
                    <a:pt x="1614893" y="390321"/>
                  </a:lnTo>
                  <a:lnTo>
                    <a:pt x="1616049" y="390321"/>
                  </a:lnTo>
                  <a:lnTo>
                    <a:pt x="1616049" y="431"/>
                  </a:lnTo>
                  <a:lnTo>
                    <a:pt x="1610233" y="431"/>
                  </a:lnTo>
                  <a:lnTo>
                    <a:pt x="1610233" y="391591"/>
                  </a:lnTo>
                  <a:lnTo>
                    <a:pt x="1609661" y="391591"/>
                  </a:lnTo>
                  <a:lnTo>
                    <a:pt x="1609661" y="437311"/>
                  </a:lnTo>
                  <a:lnTo>
                    <a:pt x="1609077" y="437311"/>
                  </a:lnTo>
                  <a:lnTo>
                    <a:pt x="1608493" y="436041"/>
                  </a:lnTo>
                  <a:lnTo>
                    <a:pt x="1609077" y="436041"/>
                  </a:lnTo>
                  <a:lnTo>
                    <a:pt x="1609661" y="437311"/>
                  </a:lnTo>
                  <a:lnTo>
                    <a:pt x="1609661" y="391591"/>
                  </a:lnTo>
                  <a:lnTo>
                    <a:pt x="1607908" y="391591"/>
                  </a:lnTo>
                  <a:lnTo>
                    <a:pt x="1607908" y="442391"/>
                  </a:lnTo>
                  <a:lnTo>
                    <a:pt x="1607908" y="726871"/>
                  </a:lnTo>
                  <a:lnTo>
                    <a:pt x="1607908" y="730681"/>
                  </a:lnTo>
                  <a:lnTo>
                    <a:pt x="1607337" y="731951"/>
                  </a:lnTo>
                  <a:lnTo>
                    <a:pt x="1606169" y="730681"/>
                  </a:lnTo>
                  <a:lnTo>
                    <a:pt x="1606169" y="729411"/>
                  </a:lnTo>
                  <a:lnTo>
                    <a:pt x="1607337" y="726871"/>
                  </a:lnTo>
                  <a:lnTo>
                    <a:pt x="1607908" y="726871"/>
                  </a:lnTo>
                  <a:lnTo>
                    <a:pt x="1607908" y="442391"/>
                  </a:lnTo>
                  <a:lnTo>
                    <a:pt x="1603260" y="442391"/>
                  </a:lnTo>
                  <a:lnTo>
                    <a:pt x="1600936" y="437311"/>
                  </a:lnTo>
                  <a:lnTo>
                    <a:pt x="1602676" y="437311"/>
                  </a:lnTo>
                  <a:lnTo>
                    <a:pt x="1605000" y="438581"/>
                  </a:lnTo>
                  <a:lnTo>
                    <a:pt x="1607337" y="441121"/>
                  </a:lnTo>
                  <a:lnTo>
                    <a:pt x="1607908" y="442391"/>
                  </a:lnTo>
                  <a:lnTo>
                    <a:pt x="1607908" y="391591"/>
                  </a:lnTo>
                  <a:lnTo>
                    <a:pt x="1606753" y="391591"/>
                  </a:lnTo>
                  <a:lnTo>
                    <a:pt x="1606169" y="391274"/>
                  </a:lnTo>
                  <a:lnTo>
                    <a:pt x="1606169" y="391591"/>
                  </a:lnTo>
                  <a:lnTo>
                    <a:pt x="1605000" y="392861"/>
                  </a:lnTo>
                  <a:lnTo>
                    <a:pt x="1604429" y="392861"/>
                  </a:lnTo>
                  <a:lnTo>
                    <a:pt x="1603844" y="394131"/>
                  </a:lnTo>
                  <a:lnTo>
                    <a:pt x="1600936" y="394131"/>
                  </a:lnTo>
                  <a:lnTo>
                    <a:pt x="1601520" y="391591"/>
                  </a:lnTo>
                  <a:lnTo>
                    <a:pt x="1593380" y="387781"/>
                  </a:lnTo>
                  <a:lnTo>
                    <a:pt x="1602676" y="389051"/>
                  </a:lnTo>
                  <a:lnTo>
                    <a:pt x="1602105" y="390321"/>
                  </a:lnTo>
                  <a:lnTo>
                    <a:pt x="1604429" y="391591"/>
                  </a:lnTo>
                  <a:lnTo>
                    <a:pt x="1606169" y="391591"/>
                  </a:lnTo>
                  <a:lnTo>
                    <a:pt x="1606169" y="391274"/>
                  </a:lnTo>
                  <a:lnTo>
                    <a:pt x="1604429" y="390321"/>
                  </a:lnTo>
                  <a:lnTo>
                    <a:pt x="1609077" y="390321"/>
                  </a:lnTo>
                  <a:lnTo>
                    <a:pt x="1610233" y="391591"/>
                  </a:lnTo>
                  <a:lnTo>
                    <a:pt x="1610233" y="431"/>
                  </a:lnTo>
                  <a:lnTo>
                    <a:pt x="1608493" y="431"/>
                  </a:lnTo>
                  <a:lnTo>
                    <a:pt x="1608493" y="126161"/>
                  </a:lnTo>
                  <a:lnTo>
                    <a:pt x="1606537" y="132511"/>
                  </a:lnTo>
                  <a:lnTo>
                    <a:pt x="1603692" y="132511"/>
                  </a:lnTo>
                  <a:lnTo>
                    <a:pt x="1603260" y="129971"/>
                  </a:lnTo>
                  <a:lnTo>
                    <a:pt x="1608493" y="126161"/>
                  </a:lnTo>
                  <a:lnTo>
                    <a:pt x="1608493" y="431"/>
                  </a:lnTo>
                  <a:lnTo>
                    <a:pt x="1588731" y="431"/>
                  </a:lnTo>
                  <a:lnTo>
                    <a:pt x="1588731" y="413181"/>
                  </a:lnTo>
                  <a:lnTo>
                    <a:pt x="1585239" y="411911"/>
                  </a:lnTo>
                  <a:lnTo>
                    <a:pt x="1581746" y="413181"/>
                  </a:lnTo>
                  <a:lnTo>
                    <a:pt x="1584071" y="408101"/>
                  </a:lnTo>
                  <a:lnTo>
                    <a:pt x="1588147" y="408101"/>
                  </a:lnTo>
                  <a:lnTo>
                    <a:pt x="1588731" y="413181"/>
                  </a:lnTo>
                  <a:lnTo>
                    <a:pt x="1588731" y="431"/>
                  </a:lnTo>
                  <a:lnTo>
                    <a:pt x="1567802" y="431"/>
                  </a:lnTo>
                  <a:lnTo>
                    <a:pt x="1567802" y="138861"/>
                  </a:lnTo>
                  <a:lnTo>
                    <a:pt x="1567802" y="143941"/>
                  </a:lnTo>
                  <a:lnTo>
                    <a:pt x="1561985" y="143941"/>
                  </a:lnTo>
                  <a:lnTo>
                    <a:pt x="1561985" y="615111"/>
                  </a:lnTo>
                  <a:lnTo>
                    <a:pt x="1553260" y="612571"/>
                  </a:lnTo>
                  <a:lnTo>
                    <a:pt x="1553489" y="610031"/>
                  </a:lnTo>
                  <a:lnTo>
                    <a:pt x="1553845" y="606221"/>
                  </a:lnTo>
                  <a:lnTo>
                    <a:pt x="1561985" y="615111"/>
                  </a:lnTo>
                  <a:lnTo>
                    <a:pt x="1561985" y="143941"/>
                  </a:lnTo>
                  <a:lnTo>
                    <a:pt x="1560233" y="142671"/>
                  </a:lnTo>
                  <a:lnTo>
                    <a:pt x="1561401" y="137591"/>
                  </a:lnTo>
                  <a:lnTo>
                    <a:pt x="1566049" y="136321"/>
                  </a:lnTo>
                  <a:lnTo>
                    <a:pt x="1567802" y="138861"/>
                  </a:lnTo>
                  <a:lnTo>
                    <a:pt x="1567802" y="431"/>
                  </a:lnTo>
                  <a:lnTo>
                    <a:pt x="1557324" y="431"/>
                  </a:lnTo>
                  <a:lnTo>
                    <a:pt x="1557324" y="481761"/>
                  </a:lnTo>
                  <a:lnTo>
                    <a:pt x="1557324" y="483031"/>
                  </a:lnTo>
                  <a:lnTo>
                    <a:pt x="1556753" y="481761"/>
                  </a:lnTo>
                  <a:lnTo>
                    <a:pt x="1557324" y="481761"/>
                  </a:lnTo>
                  <a:lnTo>
                    <a:pt x="1557324" y="431"/>
                  </a:lnTo>
                  <a:lnTo>
                    <a:pt x="1549984" y="431"/>
                  </a:lnTo>
                  <a:lnTo>
                    <a:pt x="1549984" y="673531"/>
                  </a:lnTo>
                  <a:lnTo>
                    <a:pt x="1547787" y="674801"/>
                  </a:lnTo>
                  <a:lnTo>
                    <a:pt x="1542796" y="672261"/>
                  </a:lnTo>
                  <a:lnTo>
                    <a:pt x="1548599" y="669721"/>
                  </a:lnTo>
                  <a:lnTo>
                    <a:pt x="1549984" y="673531"/>
                  </a:lnTo>
                  <a:lnTo>
                    <a:pt x="1549984" y="431"/>
                  </a:lnTo>
                  <a:lnTo>
                    <a:pt x="1546479" y="431"/>
                  </a:lnTo>
                  <a:lnTo>
                    <a:pt x="1546479" y="10591"/>
                  </a:lnTo>
                  <a:lnTo>
                    <a:pt x="1546059" y="13131"/>
                  </a:lnTo>
                  <a:lnTo>
                    <a:pt x="1544027" y="13131"/>
                  </a:lnTo>
                  <a:lnTo>
                    <a:pt x="1543405" y="10591"/>
                  </a:lnTo>
                  <a:lnTo>
                    <a:pt x="1542796" y="8051"/>
                  </a:lnTo>
                  <a:lnTo>
                    <a:pt x="1546479" y="10591"/>
                  </a:lnTo>
                  <a:lnTo>
                    <a:pt x="1546479" y="431"/>
                  </a:lnTo>
                  <a:lnTo>
                    <a:pt x="1540471" y="431"/>
                  </a:lnTo>
                  <a:lnTo>
                    <a:pt x="1540471" y="518591"/>
                  </a:lnTo>
                  <a:lnTo>
                    <a:pt x="1539303" y="524941"/>
                  </a:lnTo>
                  <a:lnTo>
                    <a:pt x="1534655" y="527481"/>
                  </a:lnTo>
                  <a:lnTo>
                    <a:pt x="1538719" y="535101"/>
                  </a:lnTo>
                  <a:lnTo>
                    <a:pt x="1530527" y="536371"/>
                  </a:lnTo>
                  <a:lnTo>
                    <a:pt x="1523682" y="532561"/>
                  </a:lnTo>
                  <a:lnTo>
                    <a:pt x="1518691" y="526211"/>
                  </a:lnTo>
                  <a:lnTo>
                    <a:pt x="1516494" y="519861"/>
                  </a:lnTo>
                  <a:lnTo>
                    <a:pt x="1516049" y="518591"/>
                  </a:lnTo>
                  <a:lnTo>
                    <a:pt x="1521993" y="517321"/>
                  </a:lnTo>
                  <a:lnTo>
                    <a:pt x="1528699" y="516051"/>
                  </a:lnTo>
                  <a:lnTo>
                    <a:pt x="1535188" y="516051"/>
                  </a:lnTo>
                  <a:lnTo>
                    <a:pt x="1540471" y="518591"/>
                  </a:lnTo>
                  <a:lnTo>
                    <a:pt x="1540471" y="431"/>
                  </a:lnTo>
                  <a:lnTo>
                    <a:pt x="1527683" y="431"/>
                  </a:lnTo>
                  <a:lnTo>
                    <a:pt x="1527683" y="165531"/>
                  </a:lnTo>
                  <a:lnTo>
                    <a:pt x="1520698" y="165531"/>
                  </a:lnTo>
                  <a:lnTo>
                    <a:pt x="1521866" y="162991"/>
                  </a:lnTo>
                  <a:lnTo>
                    <a:pt x="1523606" y="161721"/>
                  </a:lnTo>
                  <a:lnTo>
                    <a:pt x="1527098" y="161721"/>
                  </a:lnTo>
                  <a:lnTo>
                    <a:pt x="1527683" y="165531"/>
                  </a:lnTo>
                  <a:lnTo>
                    <a:pt x="1527683" y="431"/>
                  </a:lnTo>
                  <a:lnTo>
                    <a:pt x="1514894" y="431"/>
                  </a:lnTo>
                  <a:lnTo>
                    <a:pt x="1514894" y="442391"/>
                  </a:lnTo>
                  <a:lnTo>
                    <a:pt x="1499184" y="437972"/>
                  </a:lnTo>
                  <a:lnTo>
                    <a:pt x="1499184" y="911021"/>
                  </a:lnTo>
                  <a:lnTo>
                    <a:pt x="1498028" y="918641"/>
                  </a:lnTo>
                  <a:lnTo>
                    <a:pt x="1498028" y="924991"/>
                  </a:lnTo>
                  <a:lnTo>
                    <a:pt x="1492491" y="924991"/>
                  </a:lnTo>
                  <a:lnTo>
                    <a:pt x="1492491" y="955840"/>
                  </a:lnTo>
                  <a:lnTo>
                    <a:pt x="1489887" y="954201"/>
                  </a:lnTo>
                  <a:lnTo>
                    <a:pt x="1489887" y="947851"/>
                  </a:lnTo>
                  <a:lnTo>
                    <a:pt x="1492491" y="955840"/>
                  </a:lnTo>
                  <a:lnTo>
                    <a:pt x="1492491" y="924991"/>
                  </a:lnTo>
                  <a:lnTo>
                    <a:pt x="1491043" y="924991"/>
                  </a:lnTo>
                  <a:lnTo>
                    <a:pt x="1488630" y="918641"/>
                  </a:lnTo>
                  <a:lnTo>
                    <a:pt x="1488147" y="917371"/>
                  </a:lnTo>
                  <a:lnTo>
                    <a:pt x="1491627" y="912291"/>
                  </a:lnTo>
                  <a:lnTo>
                    <a:pt x="1499184" y="911021"/>
                  </a:lnTo>
                  <a:lnTo>
                    <a:pt x="1499184" y="437972"/>
                  </a:lnTo>
                  <a:lnTo>
                    <a:pt x="1496872" y="437311"/>
                  </a:lnTo>
                  <a:lnTo>
                    <a:pt x="1490980" y="431634"/>
                  </a:lnTo>
                  <a:lnTo>
                    <a:pt x="1490980" y="573201"/>
                  </a:lnTo>
                  <a:lnTo>
                    <a:pt x="1490027" y="575741"/>
                  </a:lnTo>
                  <a:lnTo>
                    <a:pt x="1488147" y="573201"/>
                  </a:lnTo>
                  <a:lnTo>
                    <a:pt x="1490510" y="571931"/>
                  </a:lnTo>
                  <a:lnTo>
                    <a:pt x="1490980" y="573201"/>
                  </a:lnTo>
                  <a:lnTo>
                    <a:pt x="1490980" y="431634"/>
                  </a:lnTo>
                  <a:lnTo>
                    <a:pt x="1485023" y="425881"/>
                  </a:lnTo>
                  <a:lnTo>
                    <a:pt x="1481670" y="414451"/>
                  </a:lnTo>
                  <a:lnTo>
                    <a:pt x="1479816" y="408101"/>
                  </a:lnTo>
                  <a:lnTo>
                    <a:pt x="1480273" y="403021"/>
                  </a:lnTo>
                  <a:lnTo>
                    <a:pt x="1481747" y="386511"/>
                  </a:lnTo>
                  <a:lnTo>
                    <a:pt x="1488147" y="380161"/>
                  </a:lnTo>
                  <a:lnTo>
                    <a:pt x="1489887" y="383971"/>
                  </a:lnTo>
                  <a:lnTo>
                    <a:pt x="1500352" y="383971"/>
                  </a:lnTo>
                  <a:lnTo>
                    <a:pt x="1497126" y="396671"/>
                  </a:lnTo>
                  <a:lnTo>
                    <a:pt x="1498104" y="406831"/>
                  </a:lnTo>
                  <a:lnTo>
                    <a:pt x="1502232" y="415721"/>
                  </a:lnTo>
                  <a:lnTo>
                    <a:pt x="1508493" y="424611"/>
                  </a:lnTo>
                  <a:lnTo>
                    <a:pt x="1504416" y="424611"/>
                  </a:lnTo>
                  <a:lnTo>
                    <a:pt x="1501521" y="423341"/>
                  </a:lnTo>
                  <a:lnTo>
                    <a:pt x="1500352" y="420801"/>
                  </a:lnTo>
                  <a:lnTo>
                    <a:pt x="1501152" y="425881"/>
                  </a:lnTo>
                  <a:lnTo>
                    <a:pt x="1505877" y="430961"/>
                  </a:lnTo>
                  <a:lnTo>
                    <a:pt x="1511477" y="436041"/>
                  </a:lnTo>
                  <a:lnTo>
                    <a:pt x="1514894" y="442391"/>
                  </a:lnTo>
                  <a:lnTo>
                    <a:pt x="1514894" y="431"/>
                  </a:lnTo>
                  <a:lnTo>
                    <a:pt x="1500352" y="431"/>
                  </a:lnTo>
                  <a:lnTo>
                    <a:pt x="1500352" y="334441"/>
                  </a:lnTo>
                  <a:lnTo>
                    <a:pt x="1489316" y="359841"/>
                  </a:lnTo>
                  <a:lnTo>
                    <a:pt x="1476146" y="353491"/>
                  </a:lnTo>
                  <a:lnTo>
                    <a:pt x="1476057" y="352221"/>
                  </a:lnTo>
                  <a:lnTo>
                    <a:pt x="1475346" y="341934"/>
                  </a:lnTo>
                  <a:lnTo>
                    <a:pt x="1475346" y="864031"/>
                  </a:lnTo>
                  <a:lnTo>
                    <a:pt x="1475346" y="875461"/>
                  </a:lnTo>
                  <a:lnTo>
                    <a:pt x="1467789" y="874191"/>
                  </a:lnTo>
                  <a:lnTo>
                    <a:pt x="1467789" y="869111"/>
                  </a:lnTo>
                  <a:lnTo>
                    <a:pt x="1467789" y="867841"/>
                  </a:lnTo>
                  <a:lnTo>
                    <a:pt x="1464310" y="869111"/>
                  </a:lnTo>
                  <a:lnTo>
                    <a:pt x="1467789" y="865301"/>
                  </a:lnTo>
                  <a:lnTo>
                    <a:pt x="1475346" y="864031"/>
                  </a:lnTo>
                  <a:lnTo>
                    <a:pt x="1475346" y="341934"/>
                  </a:lnTo>
                  <a:lnTo>
                    <a:pt x="1475092" y="338251"/>
                  </a:lnTo>
                  <a:lnTo>
                    <a:pt x="1500352" y="334441"/>
                  </a:lnTo>
                  <a:lnTo>
                    <a:pt x="1500352" y="431"/>
                  </a:lnTo>
                  <a:lnTo>
                    <a:pt x="1495704" y="431"/>
                  </a:lnTo>
                  <a:lnTo>
                    <a:pt x="1495704" y="58851"/>
                  </a:lnTo>
                  <a:lnTo>
                    <a:pt x="1491627" y="63931"/>
                  </a:lnTo>
                  <a:lnTo>
                    <a:pt x="1488147" y="69011"/>
                  </a:lnTo>
                  <a:lnTo>
                    <a:pt x="1489887" y="79171"/>
                  </a:lnTo>
                  <a:lnTo>
                    <a:pt x="1487563" y="81711"/>
                  </a:lnTo>
                  <a:lnTo>
                    <a:pt x="1484655" y="82981"/>
                  </a:lnTo>
                  <a:lnTo>
                    <a:pt x="1479423" y="81711"/>
                  </a:lnTo>
                  <a:lnTo>
                    <a:pt x="1477683" y="89331"/>
                  </a:lnTo>
                  <a:lnTo>
                    <a:pt x="1483487" y="90601"/>
                  </a:lnTo>
                  <a:lnTo>
                    <a:pt x="1479423" y="94411"/>
                  </a:lnTo>
                  <a:lnTo>
                    <a:pt x="1475917" y="90601"/>
                  </a:lnTo>
                  <a:lnTo>
                    <a:pt x="1472425" y="86791"/>
                  </a:lnTo>
                  <a:lnTo>
                    <a:pt x="1471256" y="85521"/>
                  </a:lnTo>
                  <a:lnTo>
                    <a:pt x="1471752" y="82981"/>
                  </a:lnTo>
                  <a:lnTo>
                    <a:pt x="1472260" y="80441"/>
                  </a:lnTo>
                  <a:lnTo>
                    <a:pt x="1474266" y="70281"/>
                  </a:lnTo>
                  <a:lnTo>
                    <a:pt x="1483918" y="58851"/>
                  </a:lnTo>
                  <a:lnTo>
                    <a:pt x="1495704" y="58851"/>
                  </a:lnTo>
                  <a:lnTo>
                    <a:pt x="1495704" y="431"/>
                  </a:lnTo>
                  <a:lnTo>
                    <a:pt x="1441043" y="431"/>
                  </a:lnTo>
                  <a:lnTo>
                    <a:pt x="1441043" y="86791"/>
                  </a:lnTo>
                  <a:lnTo>
                    <a:pt x="1439303" y="89331"/>
                  </a:lnTo>
                  <a:lnTo>
                    <a:pt x="1436395" y="90601"/>
                  </a:lnTo>
                  <a:lnTo>
                    <a:pt x="1435811" y="90601"/>
                  </a:lnTo>
                  <a:lnTo>
                    <a:pt x="1435811" y="88061"/>
                  </a:lnTo>
                  <a:lnTo>
                    <a:pt x="1439303" y="86791"/>
                  </a:lnTo>
                  <a:lnTo>
                    <a:pt x="1441043" y="86791"/>
                  </a:lnTo>
                  <a:lnTo>
                    <a:pt x="1441043" y="431"/>
                  </a:lnTo>
                  <a:lnTo>
                    <a:pt x="1399527" y="431"/>
                  </a:lnTo>
                  <a:lnTo>
                    <a:pt x="1401000" y="1701"/>
                  </a:lnTo>
                  <a:lnTo>
                    <a:pt x="1403591" y="5511"/>
                  </a:lnTo>
                  <a:lnTo>
                    <a:pt x="1409560" y="7620"/>
                  </a:lnTo>
                  <a:lnTo>
                    <a:pt x="1413725" y="6781"/>
                  </a:lnTo>
                  <a:lnTo>
                    <a:pt x="1420698" y="4241"/>
                  </a:lnTo>
                  <a:lnTo>
                    <a:pt x="1425930" y="2971"/>
                  </a:lnTo>
                  <a:lnTo>
                    <a:pt x="1426514" y="5511"/>
                  </a:lnTo>
                  <a:lnTo>
                    <a:pt x="1435239" y="5511"/>
                  </a:lnTo>
                  <a:lnTo>
                    <a:pt x="1426514" y="8051"/>
                  </a:lnTo>
                  <a:lnTo>
                    <a:pt x="1426514" y="6781"/>
                  </a:lnTo>
                  <a:lnTo>
                    <a:pt x="1423022" y="8051"/>
                  </a:lnTo>
                  <a:lnTo>
                    <a:pt x="1424190" y="8051"/>
                  </a:lnTo>
                  <a:lnTo>
                    <a:pt x="1418069" y="10591"/>
                  </a:lnTo>
                  <a:lnTo>
                    <a:pt x="1415834" y="9321"/>
                  </a:lnTo>
                  <a:lnTo>
                    <a:pt x="1409649" y="9321"/>
                  </a:lnTo>
                  <a:lnTo>
                    <a:pt x="1414881" y="11861"/>
                  </a:lnTo>
                  <a:lnTo>
                    <a:pt x="1426514" y="14401"/>
                  </a:lnTo>
                  <a:lnTo>
                    <a:pt x="1423606" y="18211"/>
                  </a:lnTo>
                  <a:lnTo>
                    <a:pt x="1417383" y="19481"/>
                  </a:lnTo>
                  <a:lnTo>
                    <a:pt x="1414818" y="16941"/>
                  </a:lnTo>
                  <a:lnTo>
                    <a:pt x="1412570" y="16941"/>
                  </a:lnTo>
                  <a:lnTo>
                    <a:pt x="1407325" y="19481"/>
                  </a:lnTo>
                  <a:lnTo>
                    <a:pt x="1408722" y="16941"/>
                  </a:lnTo>
                  <a:lnTo>
                    <a:pt x="1410817" y="13131"/>
                  </a:lnTo>
                  <a:lnTo>
                    <a:pt x="1402740" y="16941"/>
                  </a:lnTo>
                  <a:lnTo>
                    <a:pt x="1401584" y="15671"/>
                  </a:lnTo>
                  <a:lnTo>
                    <a:pt x="1400098" y="15671"/>
                  </a:lnTo>
                  <a:lnTo>
                    <a:pt x="1391043" y="18211"/>
                  </a:lnTo>
                  <a:lnTo>
                    <a:pt x="1388719" y="25831"/>
                  </a:lnTo>
                  <a:lnTo>
                    <a:pt x="1399184" y="23291"/>
                  </a:lnTo>
                  <a:lnTo>
                    <a:pt x="1396860" y="30911"/>
                  </a:lnTo>
                  <a:lnTo>
                    <a:pt x="1404416" y="30911"/>
                  </a:lnTo>
                  <a:lnTo>
                    <a:pt x="1407325" y="28371"/>
                  </a:lnTo>
                  <a:lnTo>
                    <a:pt x="1414310" y="28371"/>
                  </a:lnTo>
                  <a:lnTo>
                    <a:pt x="1415999" y="32181"/>
                  </a:lnTo>
                  <a:lnTo>
                    <a:pt x="1406893" y="37261"/>
                  </a:lnTo>
                  <a:lnTo>
                    <a:pt x="1398447" y="41071"/>
                  </a:lnTo>
                  <a:lnTo>
                    <a:pt x="1402092" y="43611"/>
                  </a:lnTo>
                  <a:lnTo>
                    <a:pt x="1416926" y="43611"/>
                  </a:lnTo>
                  <a:lnTo>
                    <a:pt x="1421231" y="44881"/>
                  </a:lnTo>
                  <a:lnTo>
                    <a:pt x="1419542" y="47421"/>
                  </a:lnTo>
                  <a:lnTo>
                    <a:pt x="1405001" y="48691"/>
                  </a:lnTo>
                  <a:lnTo>
                    <a:pt x="1408150" y="51231"/>
                  </a:lnTo>
                  <a:lnTo>
                    <a:pt x="1414449" y="52501"/>
                  </a:lnTo>
                  <a:lnTo>
                    <a:pt x="1419225" y="52501"/>
                  </a:lnTo>
                  <a:lnTo>
                    <a:pt x="1417789" y="56311"/>
                  </a:lnTo>
                  <a:lnTo>
                    <a:pt x="1411973" y="56311"/>
                  </a:lnTo>
                  <a:lnTo>
                    <a:pt x="1411973" y="52501"/>
                  </a:lnTo>
                  <a:lnTo>
                    <a:pt x="1410817" y="53771"/>
                  </a:lnTo>
                  <a:lnTo>
                    <a:pt x="1407769" y="57581"/>
                  </a:lnTo>
                  <a:lnTo>
                    <a:pt x="1416951" y="57581"/>
                  </a:lnTo>
                  <a:lnTo>
                    <a:pt x="1420114" y="58851"/>
                  </a:lnTo>
                  <a:lnTo>
                    <a:pt x="1407909" y="61391"/>
                  </a:lnTo>
                  <a:lnTo>
                    <a:pt x="1411401" y="67741"/>
                  </a:lnTo>
                  <a:lnTo>
                    <a:pt x="1421866" y="72821"/>
                  </a:lnTo>
                  <a:lnTo>
                    <a:pt x="1425346" y="79171"/>
                  </a:lnTo>
                  <a:lnTo>
                    <a:pt x="1417205" y="79171"/>
                  </a:lnTo>
                  <a:lnTo>
                    <a:pt x="1413725" y="81711"/>
                  </a:lnTo>
                  <a:lnTo>
                    <a:pt x="1417332" y="88061"/>
                  </a:lnTo>
                  <a:lnTo>
                    <a:pt x="1416850" y="95681"/>
                  </a:lnTo>
                  <a:lnTo>
                    <a:pt x="1413637" y="103301"/>
                  </a:lnTo>
                  <a:lnTo>
                    <a:pt x="1409077" y="110921"/>
                  </a:lnTo>
                  <a:lnTo>
                    <a:pt x="1420698" y="112191"/>
                  </a:lnTo>
                  <a:lnTo>
                    <a:pt x="1420698" y="113461"/>
                  </a:lnTo>
                  <a:lnTo>
                    <a:pt x="1425346" y="114731"/>
                  </a:lnTo>
                  <a:lnTo>
                    <a:pt x="1426514" y="116001"/>
                  </a:lnTo>
                  <a:lnTo>
                    <a:pt x="1419542" y="118541"/>
                  </a:lnTo>
                  <a:lnTo>
                    <a:pt x="1416050" y="117271"/>
                  </a:lnTo>
                  <a:lnTo>
                    <a:pt x="1423593" y="122351"/>
                  </a:lnTo>
                  <a:lnTo>
                    <a:pt x="1429715" y="127431"/>
                  </a:lnTo>
                  <a:lnTo>
                    <a:pt x="1431912" y="133781"/>
                  </a:lnTo>
                  <a:lnTo>
                    <a:pt x="1427670" y="138861"/>
                  </a:lnTo>
                  <a:lnTo>
                    <a:pt x="1424190" y="138861"/>
                  </a:lnTo>
                  <a:lnTo>
                    <a:pt x="1425956" y="141401"/>
                  </a:lnTo>
                  <a:lnTo>
                    <a:pt x="1433055" y="142671"/>
                  </a:lnTo>
                  <a:lnTo>
                    <a:pt x="1439062" y="143941"/>
                  </a:lnTo>
                  <a:lnTo>
                    <a:pt x="1437563" y="147751"/>
                  </a:lnTo>
                  <a:lnTo>
                    <a:pt x="1435239" y="146481"/>
                  </a:lnTo>
                  <a:lnTo>
                    <a:pt x="1434769" y="154101"/>
                  </a:lnTo>
                  <a:lnTo>
                    <a:pt x="1434871" y="156641"/>
                  </a:lnTo>
                  <a:lnTo>
                    <a:pt x="1435747" y="162991"/>
                  </a:lnTo>
                  <a:lnTo>
                    <a:pt x="1434503" y="171881"/>
                  </a:lnTo>
                  <a:lnTo>
                    <a:pt x="1427099" y="179501"/>
                  </a:lnTo>
                  <a:lnTo>
                    <a:pt x="1433322" y="180771"/>
                  </a:lnTo>
                  <a:lnTo>
                    <a:pt x="1432839" y="184581"/>
                  </a:lnTo>
                  <a:lnTo>
                    <a:pt x="1433550" y="188391"/>
                  </a:lnTo>
                  <a:lnTo>
                    <a:pt x="1443380" y="188391"/>
                  </a:lnTo>
                  <a:lnTo>
                    <a:pt x="1436573" y="192201"/>
                  </a:lnTo>
                  <a:lnTo>
                    <a:pt x="1431315" y="194741"/>
                  </a:lnTo>
                  <a:lnTo>
                    <a:pt x="1426692" y="198551"/>
                  </a:lnTo>
                  <a:lnTo>
                    <a:pt x="1421866" y="203631"/>
                  </a:lnTo>
                  <a:lnTo>
                    <a:pt x="1420698" y="206171"/>
                  </a:lnTo>
                  <a:lnTo>
                    <a:pt x="1435811" y="206171"/>
                  </a:lnTo>
                  <a:lnTo>
                    <a:pt x="1438719" y="208711"/>
                  </a:lnTo>
                  <a:lnTo>
                    <a:pt x="1427099" y="208711"/>
                  </a:lnTo>
                  <a:lnTo>
                    <a:pt x="1439303" y="212521"/>
                  </a:lnTo>
                  <a:lnTo>
                    <a:pt x="1425346" y="215061"/>
                  </a:lnTo>
                  <a:lnTo>
                    <a:pt x="1428254" y="217601"/>
                  </a:lnTo>
                  <a:lnTo>
                    <a:pt x="1428838" y="216331"/>
                  </a:lnTo>
                  <a:lnTo>
                    <a:pt x="1433487" y="215061"/>
                  </a:lnTo>
                  <a:lnTo>
                    <a:pt x="1436979" y="215061"/>
                  </a:lnTo>
                  <a:lnTo>
                    <a:pt x="1437919" y="218871"/>
                  </a:lnTo>
                  <a:lnTo>
                    <a:pt x="1434439" y="221411"/>
                  </a:lnTo>
                  <a:lnTo>
                    <a:pt x="1428889" y="225221"/>
                  </a:lnTo>
                  <a:lnTo>
                    <a:pt x="1423606" y="226491"/>
                  </a:lnTo>
                  <a:lnTo>
                    <a:pt x="1434071" y="235381"/>
                  </a:lnTo>
                  <a:lnTo>
                    <a:pt x="1430578" y="235381"/>
                  </a:lnTo>
                  <a:lnTo>
                    <a:pt x="1428838" y="234111"/>
                  </a:lnTo>
                  <a:lnTo>
                    <a:pt x="1426514" y="234111"/>
                  </a:lnTo>
                  <a:lnTo>
                    <a:pt x="1427530" y="235381"/>
                  </a:lnTo>
                  <a:lnTo>
                    <a:pt x="1423746" y="235381"/>
                  </a:lnTo>
                  <a:lnTo>
                    <a:pt x="1420622" y="236651"/>
                  </a:lnTo>
                  <a:lnTo>
                    <a:pt x="1423606" y="237921"/>
                  </a:lnTo>
                  <a:lnTo>
                    <a:pt x="1432915" y="237921"/>
                  </a:lnTo>
                  <a:lnTo>
                    <a:pt x="1425930" y="241731"/>
                  </a:lnTo>
                  <a:lnTo>
                    <a:pt x="1425930" y="246811"/>
                  </a:lnTo>
                  <a:lnTo>
                    <a:pt x="1428838" y="249351"/>
                  </a:lnTo>
                  <a:lnTo>
                    <a:pt x="1420698" y="249351"/>
                  </a:lnTo>
                  <a:lnTo>
                    <a:pt x="1418958" y="256971"/>
                  </a:lnTo>
                  <a:lnTo>
                    <a:pt x="1424774" y="264591"/>
                  </a:lnTo>
                  <a:lnTo>
                    <a:pt x="1424190" y="272211"/>
                  </a:lnTo>
                  <a:lnTo>
                    <a:pt x="1427670" y="269671"/>
                  </a:lnTo>
                  <a:lnTo>
                    <a:pt x="1441627" y="269671"/>
                  </a:lnTo>
                  <a:lnTo>
                    <a:pt x="1443380" y="272211"/>
                  </a:lnTo>
                  <a:lnTo>
                    <a:pt x="1439824" y="272592"/>
                  </a:lnTo>
                  <a:lnTo>
                    <a:pt x="1445120" y="274751"/>
                  </a:lnTo>
                  <a:lnTo>
                    <a:pt x="1448028" y="281101"/>
                  </a:lnTo>
                  <a:lnTo>
                    <a:pt x="1444536" y="280746"/>
                  </a:lnTo>
                  <a:lnTo>
                    <a:pt x="1444536" y="330631"/>
                  </a:lnTo>
                  <a:lnTo>
                    <a:pt x="1436344" y="329590"/>
                  </a:lnTo>
                  <a:lnTo>
                    <a:pt x="1436687" y="329361"/>
                  </a:lnTo>
                  <a:lnTo>
                    <a:pt x="1438719" y="328091"/>
                  </a:lnTo>
                  <a:lnTo>
                    <a:pt x="1444536" y="330631"/>
                  </a:lnTo>
                  <a:lnTo>
                    <a:pt x="1444536" y="280746"/>
                  </a:lnTo>
                  <a:lnTo>
                    <a:pt x="1435811" y="279831"/>
                  </a:lnTo>
                  <a:lnTo>
                    <a:pt x="1431747" y="277291"/>
                  </a:lnTo>
                  <a:lnTo>
                    <a:pt x="1435811" y="281101"/>
                  </a:lnTo>
                  <a:lnTo>
                    <a:pt x="1430007" y="281101"/>
                  </a:lnTo>
                  <a:lnTo>
                    <a:pt x="1425346" y="279831"/>
                  </a:lnTo>
                  <a:lnTo>
                    <a:pt x="1426743" y="282371"/>
                  </a:lnTo>
                  <a:lnTo>
                    <a:pt x="1423466" y="283641"/>
                  </a:lnTo>
                  <a:lnTo>
                    <a:pt x="1421257" y="286181"/>
                  </a:lnTo>
                  <a:lnTo>
                    <a:pt x="1425930" y="288721"/>
                  </a:lnTo>
                  <a:lnTo>
                    <a:pt x="1422438" y="288721"/>
                  </a:lnTo>
                  <a:lnTo>
                    <a:pt x="1421866" y="296341"/>
                  </a:lnTo>
                  <a:lnTo>
                    <a:pt x="1425930" y="298881"/>
                  </a:lnTo>
                  <a:lnTo>
                    <a:pt x="1425930" y="305231"/>
                  </a:lnTo>
                  <a:lnTo>
                    <a:pt x="1436395" y="306501"/>
                  </a:lnTo>
                  <a:lnTo>
                    <a:pt x="1434071" y="309041"/>
                  </a:lnTo>
                  <a:lnTo>
                    <a:pt x="1442212" y="311581"/>
                  </a:lnTo>
                  <a:lnTo>
                    <a:pt x="1438135" y="316661"/>
                  </a:lnTo>
                  <a:lnTo>
                    <a:pt x="1430007" y="320471"/>
                  </a:lnTo>
                  <a:lnTo>
                    <a:pt x="1430007" y="325551"/>
                  </a:lnTo>
                  <a:lnTo>
                    <a:pt x="1434655" y="330631"/>
                  </a:lnTo>
                  <a:lnTo>
                    <a:pt x="1434782" y="330555"/>
                  </a:lnTo>
                  <a:lnTo>
                    <a:pt x="1434947" y="331901"/>
                  </a:lnTo>
                  <a:lnTo>
                    <a:pt x="1435239" y="334441"/>
                  </a:lnTo>
                  <a:lnTo>
                    <a:pt x="1428838" y="330631"/>
                  </a:lnTo>
                  <a:lnTo>
                    <a:pt x="1429321" y="336981"/>
                  </a:lnTo>
                  <a:lnTo>
                    <a:pt x="1429423" y="339521"/>
                  </a:lnTo>
                  <a:lnTo>
                    <a:pt x="1435811" y="348411"/>
                  </a:lnTo>
                  <a:lnTo>
                    <a:pt x="1441627" y="348411"/>
                  </a:lnTo>
                  <a:lnTo>
                    <a:pt x="1445120" y="349681"/>
                  </a:lnTo>
                  <a:lnTo>
                    <a:pt x="1446276" y="350951"/>
                  </a:lnTo>
                  <a:lnTo>
                    <a:pt x="1440472" y="352221"/>
                  </a:lnTo>
                  <a:lnTo>
                    <a:pt x="1435811" y="350951"/>
                  </a:lnTo>
                  <a:lnTo>
                    <a:pt x="1434655" y="349681"/>
                  </a:lnTo>
                  <a:lnTo>
                    <a:pt x="1437563" y="353491"/>
                  </a:lnTo>
                  <a:lnTo>
                    <a:pt x="1436979" y="354761"/>
                  </a:lnTo>
                  <a:lnTo>
                    <a:pt x="1432331" y="359841"/>
                  </a:lnTo>
                  <a:lnTo>
                    <a:pt x="1428254" y="361111"/>
                  </a:lnTo>
                  <a:lnTo>
                    <a:pt x="1418958" y="361111"/>
                  </a:lnTo>
                  <a:lnTo>
                    <a:pt x="1414297" y="358571"/>
                  </a:lnTo>
                  <a:lnTo>
                    <a:pt x="1421282" y="364921"/>
                  </a:lnTo>
                  <a:lnTo>
                    <a:pt x="1424190" y="366191"/>
                  </a:lnTo>
                  <a:lnTo>
                    <a:pt x="1428838" y="373811"/>
                  </a:lnTo>
                  <a:lnTo>
                    <a:pt x="1427670" y="373811"/>
                  </a:lnTo>
                  <a:lnTo>
                    <a:pt x="1426514" y="372541"/>
                  </a:lnTo>
                  <a:lnTo>
                    <a:pt x="1420698" y="366191"/>
                  </a:lnTo>
                  <a:lnTo>
                    <a:pt x="1417789" y="364921"/>
                  </a:lnTo>
                  <a:lnTo>
                    <a:pt x="1424190" y="371271"/>
                  </a:lnTo>
                  <a:lnTo>
                    <a:pt x="1423022" y="372541"/>
                  </a:lnTo>
                  <a:lnTo>
                    <a:pt x="1419529" y="372541"/>
                  </a:lnTo>
                  <a:lnTo>
                    <a:pt x="1418374" y="371271"/>
                  </a:lnTo>
                  <a:lnTo>
                    <a:pt x="1421282" y="377621"/>
                  </a:lnTo>
                  <a:lnTo>
                    <a:pt x="1419479" y="375081"/>
                  </a:lnTo>
                  <a:lnTo>
                    <a:pt x="1411973" y="364477"/>
                  </a:lnTo>
                  <a:lnTo>
                    <a:pt x="1411973" y="366191"/>
                  </a:lnTo>
                  <a:lnTo>
                    <a:pt x="1412557" y="368731"/>
                  </a:lnTo>
                  <a:lnTo>
                    <a:pt x="1412557" y="375081"/>
                  </a:lnTo>
                  <a:lnTo>
                    <a:pt x="1409065" y="362394"/>
                  </a:lnTo>
                  <a:lnTo>
                    <a:pt x="1411401" y="372541"/>
                  </a:lnTo>
                  <a:lnTo>
                    <a:pt x="1411846" y="375081"/>
                  </a:lnTo>
                  <a:lnTo>
                    <a:pt x="1411109" y="372541"/>
                  </a:lnTo>
                  <a:lnTo>
                    <a:pt x="1409992" y="368960"/>
                  </a:lnTo>
                  <a:lnTo>
                    <a:pt x="1410817" y="372541"/>
                  </a:lnTo>
                  <a:lnTo>
                    <a:pt x="1411401" y="373811"/>
                  </a:lnTo>
                  <a:lnTo>
                    <a:pt x="1412557" y="378891"/>
                  </a:lnTo>
                  <a:lnTo>
                    <a:pt x="1412557" y="380161"/>
                  </a:lnTo>
                  <a:lnTo>
                    <a:pt x="1411401" y="382701"/>
                  </a:lnTo>
                  <a:lnTo>
                    <a:pt x="1410233" y="382701"/>
                  </a:lnTo>
                  <a:lnTo>
                    <a:pt x="1409065" y="381431"/>
                  </a:lnTo>
                  <a:lnTo>
                    <a:pt x="1407325" y="378891"/>
                  </a:lnTo>
                  <a:lnTo>
                    <a:pt x="1407325" y="615111"/>
                  </a:lnTo>
                  <a:lnTo>
                    <a:pt x="1407325" y="616381"/>
                  </a:lnTo>
                  <a:lnTo>
                    <a:pt x="1406740" y="616381"/>
                  </a:lnTo>
                  <a:lnTo>
                    <a:pt x="1406740" y="618921"/>
                  </a:lnTo>
                  <a:lnTo>
                    <a:pt x="1406169" y="621461"/>
                  </a:lnTo>
                  <a:lnTo>
                    <a:pt x="1406169" y="624001"/>
                  </a:lnTo>
                  <a:lnTo>
                    <a:pt x="1406169" y="626541"/>
                  </a:lnTo>
                  <a:lnTo>
                    <a:pt x="1406169" y="629081"/>
                  </a:lnTo>
                  <a:lnTo>
                    <a:pt x="1403832" y="631621"/>
                  </a:lnTo>
                  <a:lnTo>
                    <a:pt x="1405585" y="631621"/>
                  </a:lnTo>
                  <a:lnTo>
                    <a:pt x="1368450" y="645591"/>
                  </a:lnTo>
                  <a:lnTo>
                    <a:pt x="1365465" y="645591"/>
                  </a:lnTo>
                  <a:lnTo>
                    <a:pt x="1365465" y="833551"/>
                  </a:lnTo>
                  <a:lnTo>
                    <a:pt x="1364881" y="837361"/>
                  </a:lnTo>
                  <a:lnTo>
                    <a:pt x="1360233" y="837361"/>
                  </a:lnTo>
                  <a:lnTo>
                    <a:pt x="1360233" y="838631"/>
                  </a:lnTo>
                  <a:lnTo>
                    <a:pt x="1356156" y="847521"/>
                  </a:lnTo>
                  <a:lnTo>
                    <a:pt x="1350924" y="844981"/>
                  </a:lnTo>
                  <a:lnTo>
                    <a:pt x="1349997" y="842441"/>
                  </a:lnTo>
                  <a:lnTo>
                    <a:pt x="1348600" y="838631"/>
                  </a:lnTo>
                  <a:lnTo>
                    <a:pt x="1353832" y="839901"/>
                  </a:lnTo>
                  <a:lnTo>
                    <a:pt x="1354416" y="838631"/>
                  </a:lnTo>
                  <a:lnTo>
                    <a:pt x="1355001" y="837361"/>
                  </a:lnTo>
                  <a:lnTo>
                    <a:pt x="1360233" y="838631"/>
                  </a:lnTo>
                  <a:lnTo>
                    <a:pt x="1360233" y="837361"/>
                  </a:lnTo>
                  <a:lnTo>
                    <a:pt x="1357325" y="834821"/>
                  </a:lnTo>
                  <a:lnTo>
                    <a:pt x="1357909" y="831011"/>
                  </a:lnTo>
                  <a:lnTo>
                    <a:pt x="1362557" y="831011"/>
                  </a:lnTo>
                  <a:lnTo>
                    <a:pt x="1365465" y="833551"/>
                  </a:lnTo>
                  <a:lnTo>
                    <a:pt x="1365465" y="645591"/>
                  </a:lnTo>
                  <a:lnTo>
                    <a:pt x="1350200" y="645591"/>
                  </a:lnTo>
                  <a:lnTo>
                    <a:pt x="1345933" y="646226"/>
                  </a:lnTo>
                  <a:lnTo>
                    <a:pt x="1348028" y="640511"/>
                  </a:lnTo>
                  <a:lnTo>
                    <a:pt x="1348028" y="643051"/>
                  </a:lnTo>
                  <a:lnTo>
                    <a:pt x="1361389" y="643051"/>
                  </a:lnTo>
                  <a:lnTo>
                    <a:pt x="1366050" y="641781"/>
                  </a:lnTo>
                  <a:lnTo>
                    <a:pt x="1371282" y="640511"/>
                  </a:lnTo>
                  <a:lnTo>
                    <a:pt x="1375930" y="639241"/>
                  </a:lnTo>
                  <a:lnTo>
                    <a:pt x="1381747" y="637971"/>
                  </a:lnTo>
                  <a:lnTo>
                    <a:pt x="1381671" y="636701"/>
                  </a:lnTo>
                  <a:lnTo>
                    <a:pt x="1381302" y="630351"/>
                  </a:lnTo>
                  <a:lnTo>
                    <a:pt x="1381163" y="627811"/>
                  </a:lnTo>
                  <a:lnTo>
                    <a:pt x="1385811" y="629081"/>
                  </a:lnTo>
                  <a:lnTo>
                    <a:pt x="1386141" y="627811"/>
                  </a:lnTo>
                  <a:lnTo>
                    <a:pt x="1388135" y="620191"/>
                  </a:lnTo>
                  <a:lnTo>
                    <a:pt x="1391627" y="621461"/>
                  </a:lnTo>
                  <a:lnTo>
                    <a:pt x="1393367" y="622731"/>
                  </a:lnTo>
                  <a:lnTo>
                    <a:pt x="1393952" y="624001"/>
                  </a:lnTo>
                  <a:lnTo>
                    <a:pt x="1394536" y="624001"/>
                  </a:lnTo>
                  <a:lnTo>
                    <a:pt x="1396860" y="629081"/>
                  </a:lnTo>
                  <a:lnTo>
                    <a:pt x="1398600" y="630351"/>
                  </a:lnTo>
                  <a:lnTo>
                    <a:pt x="1399184" y="630351"/>
                  </a:lnTo>
                  <a:lnTo>
                    <a:pt x="1400352" y="629081"/>
                  </a:lnTo>
                  <a:lnTo>
                    <a:pt x="1401508" y="624001"/>
                  </a:lnTo>
                  <a:lnTo>
                    <a:pt x="1402092" y="625271"/>
                  </a:lnTo>
                  <a:lnTo>
                    <a:pt x="1403261" y="625271"/>
                  </a:lnTo>
                  <a:lnTo>
                    <a:pt x="1406169" y="626541"/>
                  </a:lnTo>
                  <a:lnTo>
                    <a:pt x="1406169" y="624001"/>
                  </a:lnTo>
                  <a:lnTo>
                    <a:pt x="1405585" y="622731"/>
                  </a:lnTo>
                  <a:lnTo>
                    <a:pt x="1405001" y="622731"/>
                  </a:lnTo>
                  <a:lnTo>
                    <a:pt x="1405585" y="621461"/>
                  </a:lnTo>
                  <a:lnTo>
                    <a:pt x="1405585" y="620191"/>
                  </a:lnTo>
                  <a:lnTo>
                    <a:pt x="1406169" y="618921"/>
                  </a:lnTo>
                  <a:lnTo>
                    <a:pt x="1406740" y="618921"/>
                  </a:lnTo>
                  <a:lnTo>
                    <a:pt x="1406740" y="616381"/>
                  </a:lnTo>
                  <a:lnTo>
                    <a:pt x="1407325" y="615111"/>
                  </a:lnTo>
                  <a:lnTo>
                    <a:pt x="1407325" y="378891"/>
                  </a:lnTo>
                  <a:lnTo>
                    <a:pt x="1406169" y="373811"/>
                  </a:lnTo>
                  <a:lnTo>
                    <a:pt x="1405585" y="367461"/>
                  </a:lnTo>
                  <a:lnTo>
                    <a:pt x="1405128" y="364477"/>
                  </a:lnTo>
                  <a:lnTo>
                    <a:pt x="1405026" y="363448"/>
                  </a:lnTo>
                  <a:lnTo>
                    <a:pt x="1405534" y="358940"/>
                  </a:lnTo>
                  <a:lnTo>
                    <a:pt x="1403286" y="364858"/>
                  </a:lnTo>
                  <a:lnTo>
                    <a:pt x="1400352" y="370001"/>
                  </a:lnTo>
                  <a:lnTo>
                    <a:pt x="1397444" y="376351"/>
                  </a:lnTo>
                  <a:lnTo>
                    <a:pt x="1393952" y="381431"/>
                  </a:lnTo>
                  <a:lnTo>
                    <a:pt x="1395615" y="376351"/>
                  </a:lnTo>
                  <a:lnTo>
                    <a:pt x="1396034" y="375081"/>
                  </a:lnTo>
                  <a:lnTo>
                    <a:pt x="1396860" y="372541"/>
                  </a:lnTo>
                  <a:lnTo>
                    <a:pt x="1401508" y="366191"/>
                  </a:lnTo>
                  <a:lnTo>
                    <a:pt x="1403261" y="361111"/>
                  </a:lnTo>
                  <a:lnTo>
                    <a:pt x="1400937" y="364921"/>
                  </a:lnTo>
                  <a:lnTo>
                    <a:pt x="1398600" y="366191"/>
                  </a:lnTo>
                  <a:lnTo>
                    <a:pt x="1397444" y="366191"/>
                  </a:lnTo>
                  <a:lnTo>
                    <a:pt x="1396860" y="364921"/>
                  </a:lnTo>
                  <a:lnTo>
                    <a:pt x="1395844" y="363651"/>
                  </a:lnTo>
                  <a:lnTo>
                    <a:pt x="1393812" y="361111"/>
                  </a:lnTo>
                  <a:lnTo>
                    <a:pt x="1392796" y="359841"/>
                  </a:lnTo>
                  <a:lnTo>
                    <a:pt x="1389303" y="356031"/>
                  </a:lnTo>
                  <a:lnTo>
                    <a:pt x="1380578" y="354761"/>
                  </a:lnTo>
                  <a:lnTo>
                    <a:pt x="1383487" y="353491"/>
                  </a:lnTo>
                  <a:lnTo>
                    <a:pt x="1385811" y="350951"/>
                  </a:lnTo>
                  <a:lnTo>
                    <a:pt x="1386979" y="352221"/>
                  </a:lnTo>
                  <a:lnTo>
                    <a:pt x="1387843" y="350951"/>
                  </a:lnTo>
                  <a:lnTo>
                    <a:pt x="1388719" y="349681"/>
                  </a:lnTo>
                  <a:lnTo>
                    <a:pt x="1392212" y="344601"/>
                  </a:lnTo>
                  <a:lnTo>
                    <a:pt x="1381163" y="345871"/>
                  </a:lnTo>
                  <a:lnTo>
                    <a:pt x="1375930" y="349681"/>
                  </a:lnTo>
                  <a:lnTo>
                    <a:pt x="1375346" y="348411"/>
                  </a:lnTo>
                  <a:lnTo>
                    <a:pt x="1380578" y="345871"/>
                  </a:lnTo>
                  <a:lnTo>
                    <a:pt x="1382903" y="342061"/>
                  </a:lnTo>
                  <a:lnTo>
                    <a:pt x="1382445" y="340791"/>
                  </a:lnTo>
                  <a:lnTo>
                    <a:pt x="1381975" y="339521"/>
                  </a:lnTo>
                  <a:lnTo>
                    <a:pt x="1378115" y="340791"/>
                  </a:lnTo>
                  <a:lnTo>
                    <a:pt x="1374889" y="340791"/>
                  </a:lnTo>
                  <a:lnTo>
                    <a:pt x="1375930" y="338251"/>
                  </a:lnTo>
                  <a:lnTo>
                    <a:pt x="1376514" y="336981"/>
                  </a:lnTo>
                  <a:lnTo>
                    <a:pt x="1374762" y="336981"/>
                  </a:lnTo>
                  <a:lnTo>
                    <a:pt x="1374762" y="330631"/>
                  </a:lnTo>
                  <a:lnTo>
                    <a:pt x="1368374" y="338251"/>
                  </a:lnTo>
                  <a:lnTo>
                    <a:pt x="1368602" y="336981"/>
                  </a:lnTo>
                  <a:lnTo>
                    <a:pt x="1369301" y="333171"/>
                  </a:lnTo>
                  <a:lnTo>
                    <a:pt x="1369529" y="331901"/>
                  </a:lnTo>
                  <a:lnTo>
                    <a:pt x="1359649" y="333171"/>
                  </a:lnTo>
                  <a:lnTo>
                    <a:pt x="1360119" y="331901"/>
                  </a:lnTo>
                  <a:lnTo>
                    <a:pt x="1361516" y="328091"/>
                  </a:lnTo>
                  <a:lnTo>
                    <a:pt x="1361973" y="326821"/>
                  </a:lnTo>
                  <a:lnTo>
                    <a:pt x="1357337" y="328091"/>
                  </a:lnTo>
                  <a:lnTo>
                    <a:pt x="1356829" y="326821"/>
                  </a:lnTo>
                  <a:lnTo>
                    <a:pt x="1356309" y="325551"/>
                  </a:lnTo>
                  <a:lnTo>
                    <a:pt x="1354620" y="324281"/>
                  </a:lnTo>
                  <a:lnTo>
                    <a:pt x="1354416" y="324370"/>
                  </a:lnTo>
                  <a:lnTo>
                    <a:pt x="1354416" y="470331"/>
                  </a:lnTo>
                  <a:lnTo>
                    <a:pt x="1351508" y="476681"/>
                  </a:lnTo>
                  <a:lnTo>
                    <a:pt x="1347444" y="476681"/>
                  </a:lnTo>
                  <a:lnTo>
                    <a:pt x="1347444" y="474141"/>
                  </a:lnTo>
                  <a:lnTo>
                    <a:pt x="1345120" y="474141"/>
                  </a:lnTo>
                  <a:lnTo>
                    <a:pt x="1344536" y="470331"/>
                  </a:lnTo>
                  <a:lnTo>
                    <a:pt x="1354416" y="470331"/>
                  </a:lnTo>
                  <a:lnTo>
                    <a:pt x="1354416" y="324370"/>
                  </a:lnTo>
                  <a:lnTo>
                    <a:pt x="1348016" y="326821"/>
                  </a:lnTo>
                  <a:lnTo>
                    <a:pt x="1354785" y="320471"/>
                  </a:lnTo>
                  <a:lnTo>
                    <a:pt x="1355432" y="316661"/>
                  </a:lnTo>
                  <a:lnTo>
                    <a:pt x="1353693" y="315391"/>
                  </a:lnTo>
                  <a:lnTo>
                    <a:pt x="1351953" y="314121"/>
                  </a:lnTo>
                  <a:lnTo>
                    <a:pt x="1346276" y="315391"/>
                  </a:lnTo>
                  <a:lnTo>
                    <a:pt x="1350924" y="312851"/>
                  </a:lnTo>
                  <a:lnTo>
                    <a:pt x="1350060" y="311581"/>
                  </a:lnTo>
                  <a:lnTo>
                    <a:pt x="1349184" y="310311"/>
                  </a:lnTo>
                  <a:lnTo>
                    <a:pt x="1351318" y="309041"/>
                  </a:lnTo>
                  <a:lnTo>
                    <a:pt x="1355585" y="306501"/>
                  </a:lnTo>
                  <a:lnTo>
                    <a:pt x="1353832" y="305231"/>
                  </a:lnTo>
                  <a:lnTo>
                    <a:pt x="1349184" y="303961"/>
                  </a:lnTo>
                  <a:lnTo>
                    <a:pt x="1342212" y="309041"/>
                  </a:lnTo>
                  <a:lnTo>
                    <a:pt x="1343367" y="307771"/>
                  </a:lnTo>
                  <a:lnTo>
                    <a:pt x="1344536" y="306501"/>
                  </a:lnTo>
                  <a:lnTo>
                    <a:pt x="1349184" y="301421"/>
                  </a:lnTo>
                  <a:lnTo>
                    <a:pt x="1343952" y="301421"/>
                  </a:lnTo>
                  <a:lnTo>
                    <a:pt x="1341043" y="300634"/>
                  </a:lnTo>
                  <a:lnTo>
                    <a:pt x="1341043" y="500811"/>
                  </a:lnTo>
                  <a:lnTo>
                    <a:pt x="1332903" y="498271"/>
                  </a:lnTo>
                  <a:lnTo>
                    <a:pt x="1333487" y="491921"/>
                  </a:lnTo>
                  <a:lnTo>
                    <a:pt x="1341043" y="500811"/>
                  </a:lnTo>
                  <a:lnTo>
                    <a:pt x="1341043" y="300634"/>
                  </a:lnTo>
                  <a:lnTo>
                    <a:pt x="1339303" y="300151"/>
                  </a:lnTo>
                  <a:lnTo>
                    <a:pt x="1335227" y="300151"/>
                  </a:lnTo>
                  <a:lnTo>
                    <a:pt x="1331747" y="298881"/>
                  </a:lnTo>
                  <a:lnTo>
                    <a:pt x="1341628" y="291261"/>
                  </a:lnTo>
                  <a:lnTo>
                    <a:pt x="1337056" y="289991"/>
                  </a:lnTo>
                  <a:lnTo>
                    <a:pt x="1332484" y="288721"/>
                  </a:lnTo>
                  <a:lnTo>
                    <a:pt x="1324254" y="286181"/>
                  </a:lnTo>
                  <a:lnTo>
                    <a:pt x="1319428" y="283641"/>
                  </a:lnTo>
                  <a:lnTo>
                    <a:pt x="1317015" y="282371"/>
                  </a:lnTo>
                  <a:lnTo>
                    <a:pt x="1310817" y="277291"/>
                  </a:lnTo>
                  <a:lnTo>
                    <a:pt x="1318425" y="276021"/>
                  </a:lnTo>
                  <a:lnTo>
                    <a:pt x="1324711" y="278561"/>
                  </a:lnTo>
                  <a:lnTo>
                    <a:pt x="1332318" y="276021"/>
                  </a:lnTo>
                  <a:lnTo>
                    <a:pt x="1315974" y="273481"/>
                  </a:lnTo>
                  <a:lnTo>
                    <a:pt x="1312659" y="272211"/>
                  </a:lnTo>
                  <a:lnTo>
                    <a:pt x="1309344" y="270941"/>
                  </a:lnTo>
                  <a:lnTo>
                    <a:pt x="1306156" y="265861"/>
                  </a:lnTo>
                  <a:lnTo>
                    <a:pt x="1307325" y="263321"/>
                  </a:lnTo>
                  <a:lnTo>
                    <a:pt x="1316050" y="263321"/>
                  </a:lnTo>
                  <a:lnTo>
                    <a:pt x="1310449" y="258241"/>
                  </a:lnTo>
                  <a:lnTo>
                    <a:pt x="1309700" y="256971"/>
                  </a:lnTo>
                  <a:lnTo>
                    <a:pt x="1307465" y="253161"/>
                  </a:lnTo>
                  <a:lnTo>
                    <a:pt x="1306664" y="251891"/>
                  </a:lnTo>
                  <a:lnTo>
                    <a:pt x="1304277" y="248081"/>
                  </a:lnTo>
                  <a:lnTo>
                    <a:pt x="1298016" y="245541"/>
                  </a:lnTo>
                  <a:lnTo>
                    <a:pt x="1299184" y="244271"/>
                  </a:lnTo>
                  <a:lnTo>
                    <a:pt x="1302677" y="244271"/>
                  </a:lnTo>
                  <a:lnTo>
                    <a:pt x="1301508" y="243001"/>
                  </a:lnTo>
                  <a:lnTo>
                    <a:pt x="1303248" y="240461"/>
                  </a:lnTo>
                  <a:lnTo>
                    <a:pt x="1296276" y="244271"/>
                  </a:lnTo>
                  <a:lnTo>
                    <a:pt x="1298600" y="244271"/>
                  </a:lnTo>
                  <a:lnTo>
                    <a:pt x="1291120" y="249351"/>
                  </a:lnTo>
                  <a:lnTo>
                    <a:pt x="1282763" y="250621"/>
                  </a:lnTo>
                  <a:lnTo>
                    <a:pt x="1275054" y="250621"/>
                  </a:lnTo>
                  <a:lnTo>
                    <a:pt x="1269530" y="251891"/>
                  </a:lnTo>
                  <a:lnTo>
                    <a:pt x="1279055" y="248081"/>
                  </a:lnTo>
                  <a:lnTo>
                    <a:pt x="1281595" y="244271"/>
                  </a:lnTo>
                  <a:lnTo>
                    <a:pt x="1282509" y="243001"/>
                  </a:lnTo>
                  <a:lnTo>
                    <a:pt x="1285227" y="239191"/>
                  </a:lnTo>
                  <a:lnTo>
                    <a:pt x="1291628" y="236651"/>
                  </a:lnTo>
                  <a:lnTo>
                    <a:pt x="1298016" y="234111"/>
                  </a:lnTo>
                  <a:lnTo>
                    <a:pt x="1292212" y="234111"/>
                  </a:lnTo>
                  <a:lnTo>
                    <a:pt x="1288135" y="236651"/>
                  </a:lnTo>
                  <a:lnTo>
                    <a:pt x="1288719" y="235381"/>
                  </a:lnTo>
                  <a:lnTo>
                    <a:pt x="1297444" y="231571"/>
                  </a:lnTo>
                  <a:lnTo>
                    <a:pt x="1291628" y="229031"/>
                  </a:lnTo>
                  <a:lnTo>
                    <a:pt x="1284643" y="234111"/>
                  </a:lnTo>
                  <a:lnTo>
                    <a:pt x="1284211" y="232841"/>
                  </a:lnTo>
                  <a:lnTo>
                    <a:pt x="1282903" y="229031"/>
                  </a:lnTo>
                  <a:lnTo>
                    <a:pt x="1286395" y="227761"/>
                  </a:lnTo>
                  <a:lnTo>
                    <a:pt x="1288135" y="229031"/>
                  </a:lnTo>
                  <a:lnTo>
                    <a:pt x="1290167" y="227761"/>
                  </a:lnTo>
                  <a:lnTo>
                    <a:pt x="1292212" y="226491"/>
                  </a:lnTo>
                  <a:lnTo>
                    <a:pt x="1284643" y="227761"/>
                  </a:lnTo>
                  <a:lnTo>
                    <a:pt x="1276515" y="229031"/>
                  </a:lnTo>
                  <a:lnTo>
                    <a:pt x="1277899" y="223951"/>
                  </a:lnTo>
                  <a:lnTo>
                    <a:pt x="1278255" y="222681"/>
                  </a:lnTo>
                  <a:lnTo>
                    <a:pt x="1280579" y="222681"/>
                  </a:lnTo>
                  <a:lnTo>
                    <a:pt x="1282903" y="221411"/>
                  </a:lnTo>
                  <a:lnTo>
                    <a:pt x="1283487" y="221411"/>
                  </a:lnTo>
                  <a:lnTo>
                    <a:pt x="1278280" y="218871"/>
                  </a:lnTo>
                  <a:lnTo>
                    <a:pt x="1271054" y="217601"/>
                  </a:lnTo>
                  <a:lnTo>
                    <a:pt x="1265250" y="213791"/>
                  </a:lnTo>
                  <a:lnTo>
                    <a:pt x="1264297" y="208711"/>
                  </a:lnTo>
                  <a:lnTo>
                    <a:pt x="1268031" y="207441"/>
                  </a:lnTo>
                  <a:lnTo>
                    <a:pt x="1271752" y="206171"/>
                  </a:lnTo>
                  <a:lnTo>
                    <a:pt x="1273822" y="203631"/>
                  </a:lnTo>
                  <a:lnTo>
                    <a:pt x="1274572" y="202361"/>
                  </a:lnTo>
                  <a:lnTo>
                    <a:pt x="1275334" y="201091"/>
                  </a:lnTo>
                  <a:lnTo>
                    <a:pt x="1278242" y="199821"/>
                  </a:lnTo>
                  <a:lnTo>
                    <a:pt x="1281163" y="198551"/>
                  </a:lnTo>
                  <a:lnTo>
                    <a:pt x="1275930" y="196011"/>
                  </a:lnTo>
                  <a:lnTo>
                    <a:pt x="1270114" y="199821"/>
                  </a:lnTo>
                  <a:lnTo>
                    <a:pt x="1269339" y="197281"/>
                  </a:lnTo>
                  <a:lnTo>
                    <a:pt x="1268945" y="196011"/>
                  </a:lnTo>
                  <a:lnTo>
                    <a:pt x="1258481" y="197281"/>
                  </a:lnTo>
                  <a:lnTo>
                    <a:pt x="1261389" y="192201"/>
                  </a:lnTo>
                  <a:lnTo>
                    <a:pt x="1267790" y="193471"/>
                  </a:lnTo>
                  <a:lnTo>
                    <a:pt x="1266736" y="192201"/>
                  </a:lnTo>
                  <a:lnTo>
                    <a:pt x="1262557" y="187121"/>
                  </a:lnTo>
                  <a:lnTo>
                    <a:pt x="1259065" y="193471"/>
                  </a:lnTo>
                  <a:lnTo>
                    <a:pt x="1250924" y="193471"/>
                  </a:lnTo>
                  <a:lnTo>
                    <a:pt x="1242783" y="201091"/>
                  </a:lnTo>
                  <a:lnTo>
                    <a:pt x="1244536" y="194741"/>
                  </a:lnTo>
                  <a:lnTo>
                    <a:pt x="1246276" y="194741"/>
                  </a:lnTo>
                  <a:lnTo>
                    <a:pt x="1243368" y="190931"/>
                  </a:lnTo>
                  <a:lnTo>
                    <a:pt x="1248016" y="188391"/>
                  </a:lnTo>
                  <a:lnTo>
                    <a:pt x="1250340" y="187121"/>
                  </a:lnTo>
                  <a:lnTo>
                    <a:pt x="1240459" y="187121"/>
                  </a:lnTo>
                  <a:lnTo>
                    <a:pt x="1242783" y="182041"/>
                  </a:lnTo>
                  <a:lnTo>
                    <a:pt x="1246860" y="180771"/>
                  </a:lnTo>
                  <a:lnTo>
                    <a:pt x="1250340" y="179501"/>
                  </a:lnTo>
                  <a:lnTo>
                    <a:pt x="1253832" y="178231"/>
                  </a:lnTo>
                  <a:lnTo>
                    <a:pt x="1257325" y="176961"/>
                  </a:lnTo>
                  <a:lnTo>
                    <a:pt x="1260233" y="175691"/>
                  </a:lnTo>
                  <a:lnTo>
                    <a:pt x="1254213" y="175691"/>
                  </a:lnTo>
                  <a:lnTo>
                    <a:pt x="1251356" y="173151"/>
                  </a:lnTo>
                  <a:lnTo>
                    <a:pt x="1248295" y="171881"/>
                  </a:lnTo>
                  <a:lnTo>
                    <a:pt x="1244536" y="171881"/>
                  </a:lnTo>
                  <a:lnTo>
                    <a:pt x="1249184" y="169341"/>
                  </a:lnTo>
                  <a:lnTo>
                    <a:pt x="1251115" y="168287"/>
                  </a:lnTo>
                  <a:lnTo>
                    <a:pt x="1243368" y="169341"/>
                  </a:lnTo>
                  <a:lnTo>
                    <a:pt x="1245692" y="166801"/>
                  </a:lnTo>
                  <a:lnTo>
                    <a:pt x="1246860" y="166801"/>
                  </a:lnTo>
                  <a:lnTo>
                    <a:pt x="1252677" y="164261"/>
                  </a:lnTo>
                  <a:lnTo>
                    <a:pt x="1250213" y="162991"/>
                  </a:lnTo>
                  <a:lnTo>
                    <a:pt x="1245184" y="165531"/>
                  </a:lnTo>
                  <a:lnTo>
                    <a:pt x="1241145" y="166801"/>
                  </a:lnTo>
                  <a:lnTo>
                    <a:pt x="1241628" y="164261"/>
                  </a:lnTo>
                  <a:lnTo>
                    <a:pt x="1242783" y="164261"/>
                  </a:lnTo>
                  <a:lnTo>
                    <a:pt x="1243952" y="162991"/>
                  </a:lnTo>
                  <a:lnTo>
                    <a:pt x="1245692" y="164261"/>
                  </a:lnTo>
                  <a:lnTo>
                    <a:pt x="1245984" y="162991"/>
                  </a:lnTo>
                  <a:lnTo>
                    <a:pt x="1247432" y="156641"/>
                  </a:lnTo>
                  <a:lnTo>
                    <a:pt x="1237551" y="154482"/>
                  </a:lnTo>
                  <a:lnTo>
                    <a:pt x="1237551" y="276021"/>
                  </a:lnTo>
                  <a:lnTo>
                    <a:pt x="1231163" y="276021"/>
                  </a:lnTo>
                  <a:lnTo>
                    <a:pt x="1231163" y="551611"/>
                  </a:lnTo>
                  <a:lnTo>
                    <a:pt x="1222438" y="549071"/>
                  </a:lnTo>
                  <a:lnTo>
                    <a:pt x="1223022" y="542721"/>
                  </a:lnTo>
                  <a:lnTo>
                    <a:pt x="1231163" y="551611"/>
                  </a:lnTo>
                  <a:lnTo>
                    <a:pt x="1231163" y="276021"/>
                  </a:lnTo>
                  <a:lnTo>
                    <a:pt x="1230579" y="276021"/>
                  </a:lnTo>
                  <a:lnTo>
                    <a:pt x="1231734" y="273481"/>
                  </a:lnTo>
                  <a:lnTo>
                    <a:pt x="1232903" y="272211"/>
                  </a:lnTo>
                  <a:lnTo>
                    <a:pt x="1236967" y="272211"/>
                  </a:lnTo>
                  <a:lnTo>
                    <a:pt x="1237551" y="276021"/>
                  </a:lnTo>
                  <a:lnTo>
                    <a:pt x="1237551" y="154482"/>
                  </a:lnTo>
                  <a:lnTo>
                    <a:pt x="1235811" y="154101"/>
                  </a:lnTo>
                  <a:lnTo>
                    <a:pt x="1238719" y="147751"/>
                  </a:lnTo>
                  <a:lnTo>
                    <a:pt x="1245006" y="145211"/>
                  </a:lnTo>
                  <a:lnTo>
                    <a:pt x="1247216" y="146481"/>
                  </a:lnTo>
                  <a:lnTo>
                    <a:pt x="1249095" y="147751"/>
                  </a:lnTo>
                  <a:lnTo>
                    <a:pt x="1254417" y="145211"/>
                  </a:lnTo>
                  <a:lnTo>
                    <a:pt x="1250251" y="141401"/>
                  </a:lnTo>
                  <a:lnTo>
                    <a:pt x="1248867" y="140131"/>
                  </a:lnTo>
                  <a:lnTo>
                    <a:pt x="1241844" y="136321"/>
                  </a:lnTo>
                  <a:lnTo>
                    <a:pt x="1236014" y="131241"/>
                  </a:lnTo>
                  <a:lnTo>
                    <a:pt x="1235036" y="128701"/>
                  </a:lnTo>
                  <a:lnTo>
                    <a:pt x="1234071" y="126161"/>
                  </a:lnTo>
                  <a:lnTo>
                    <a:pt x="1232903" y="127431"/>
                  </a:lnTo>
                  <a:lnTo>
                    <a:pt x="1225588" y="128701"/>
                  </a:lnTo>
                  <a:lnTo>
                    <a:pt x="1226400" y="127431"/>
                  </a:lnTo>
                  <a:lnTo>
                    <a:pt x="1228039" y="124891"/>
                  </a:lnTo>
                  <a:lnTo>
                    <a:pt x="1232331" y="121081"/>
                  </a:lnTo>
                  <a:lnTo>
                    <a:pt x="1230579" y="118541"/>
                  </a:lnTo>
                  <a:lnTo>
                    <a:pt x="1232319" y="118541"/>
                  </a:lnTo>
                  <a:lnTo>
                    <a:pt x="1241628" y="116001"/>
                  </a:lnTo>
                  <a:lnTo>
                    <a:pt x="1239304" y="116001"/>
                  </a:lnTo>
                  <a:lnTo>
                    <a:pt x="1241044" y="110921"/>
                  </a:lnTo>
                  <a:lnTo>
                    <a:pt x="1237945" y="109651"/>
                  </a:lnTo>
                  <a:lnTo>
                    <a:pt x="1231734" y="107111"/>
                  </a:lnTo>
                  <a:lnTo>
                    <a:pt x="1223022" y="100761"/>
                  </a:lnTo>
                  <a:lnTo>
                    <a:pt x="1228255" y="99491"/>
                  </a:lnTo>
                  <a:lnTo>
                    <a:pt x="1231734" y="95681"/>
                  </a:lnTo>
                  <a:lnTo>
                    <a:pt x="1228255" y="90601"/>
                  </a:lnTo>
                  <a:lnTo>
                    <a:pt x="1229410" y="88061"/>
                  </a:lnTo>
                  <a:lnTo>
                    <a:pt x="1229995" y="86791"/>
                  </a:lnTo>
                  <a:lnTo>
                    <a:pt x="1224762" y="88061"/>
                  </a:lnTo>
                  <a:lnTo>
                    <a:pt x="1225346" y="85521"/>
                  </a:lnTo>
                  <a:lnTo>
                    <a:pt x="1218361" y="88061"/>
                  </a:lnTo>
                  <a:lnTo>
                    <a:pt x="1224864" y="82981"/>
                  </a:lnTo>
                  <a:lnTo>
                    <a:pt x="1226286" y="77901"/>
                  </a:lnTo>
                  <a:lnTo>
                    <a:pt x="1224330" y="75361"/>
                  </a:lnTo>
                  <a:lnTo>
                    <a:pt x="1220698" y="71551"/>
                  </a:lnTo>
                  <a:lnTo>
                    <a:pt x="1216621" y="69037"/>
                  </a:lnTo>
                  <a:lnTo>
                    <a:pt x="1216621" y="283641"/>
                  </a:lnTo>
                  <a:lnTo>
                    <a:pt x="1208481" y="282371"/>
                  </a:lnTo>
                  <a:lnTo>
                    <a:pt x="1208481" y="279831"/>
                  </a:lnTo>
                  <a:lnTo>
                    <a:pt x="1208481" y="276021"/>
                  </a:lnTo>
                  <a:lnTo>
                    <a:pt x="1216621" y="283641"/>
                  </a:lnTo>
                  <a:lnTo>
                    <a:pt x="1216621" y="69037"/>
                  </a:lnTo>
                  <a:lnTo>
                    <a:pt x="1214081" y="66471"/>
                  </a:lnTo>
                  <a:lnTo>
                    <a:pt x="1214729" y="62661"/>
                  </a:lnTo>
                  <a:lnTo>
                    <a:pt x="1216075" y="61391"/>
                  </a:lnTo>
                  <a:lnTo>
                    <a:pt x="1220114" y="57581"/>
                  </a:lnTo>
                  <a:lnTo>
                    <a:pt x="1220698" y="58851"/>
                  </a:lnTo>
                  <a:lnTo>
                    <a:pt x="1225346" y="58851"/>
                  </a:lnTo>
                  <a:lnTo>
                    <a:pt x="1224762" y="57581"/>
                  </a:lnTo>
                  <a:lnTo>
                    <a:pt x="1223479" y="56311"/>
                  </a:lnTo>
                  <a:lnTo>
                    <a:pt x="1218361" y="51231"/>
                  </a:lnTo>
                  <a:lnTo>
                    <a:pt x="1210233" y="53771"/>
                  </a:lnTo>
                  <a:lnTo>
                    <a:pt x="1213713" y="53771"/>
                  </a:lnTo>
                  <a:lnTo>
                    <a:pt x="1210233" y="55156"/>
                  </a:lnTo>
                  <a:lnTo>
                    <a:pt x="1210233" y="72821"/>
                  </a:lnTo>
                  <a:lnTo>
                    <a:pt x="1207897" y="74091"/>
                  </a:lnTo>
                  <a:lnTo>
                    <a:pt x="1204417" y="75361"/>
                  </a:lnTo>
                  <a:lnTo>
                    <a:pt x="1201508" y="75361"/>
                  </a:lnTo>
                  <a:lnTo>
                    <a:pt x="1201508" y="74091"/>
                  </a:lnTo>
                  <a:lnTo>
                    <a:pt x="1200924" y="74091"/>
                  </a:lnTo>
                  <a:lnTo>
                    <a:pt x="1200924" y="72821"/>
                  </a:lnTo>
                  <a:lnTo>
                    <a:pt x="1204417" y="71551"/>
                  </a:lnTo>
                  <a:lnTo>
                    <a:pt x="1207897" y="71551"/>
                  </a:lnTo>
                  <a:lnTo>
                    <a:pt x="1210233" y="72821"/>
                  </a:lnTo>
                  <a:lnTo>
                    <a:pt x="1210233" y="55156"/>
                  </a:lnTo>
                  <a:lnTo>
                    <a:pt x="1207325" y="56311"/>
                  </a:lnTo>
                  <a:lnTo>
                    <a:pt x="1202093" y="56311"/>
                  </a:lnTo>
                  <a:lnTo>
                    <a:pt x="1197432" y="55041"/>
                  </a:lnTo>
                  <a:lnTo>
                    <a:pt x="1197432" y="52501"/>
                  </a:lnTo>
                  <a:lnTo>
                    <a:pt x="1203833" y="55041"/>
                  </a:lnTo>
                  <a:lnTo>
                    <a:pt x="1207617" y="52501"/>
                  </a:lnTo>
                  <a:lnTo>
                    <a:pt x="1211389" y="49961"/>
                  </a:lnTo>
                  <a:lnTo>
                    <a:pt x="1215466" y="47421"/>
                  </a:lnTo>
                  <a:lnTo>
                    <a:pt x="1213129" y="47421"/>
                  </a:lnTo>
                  <a:lnTo>
                    <a:pt x="1209649" y="48691"/>
                  </a:lnTo>
                  <a:lnTo>
                    <a:pt x="1207325" y="48691"/>
                  </a:lnTo>
                  <a:lnTo>
                    <a:pt x="1209090" y="47421"/>
                  </a:lnTo>
                  <a:lnTo>
                    <a:pt x="1210868" y="46151"/>
                  </a:lnTo>
                  <a:lnTo>
                    <a:pt x="1205217" y="46151"/>
                  </a:lnTo>
                  <a:lnTo>
                    <a:pt x="1198575" y="47421"/>
                  </a:lnTo>
                  <a:lnTo>
                    <a:pt x="1199184" y="43611"/>
                  </a:lnTo>
                  <a:lnTo>
                    <a:pt x="1203833" y="43611"/>
                  </a:lnTo>
                  <a:lnTo>
                    <a:pt x="1200924" y="42341"/>
                  </a:lnTo>
                  <a:lnTo>
                    <a:pt x="1194523" y="41071"/>
                  </a:lnTo>
                  <a:lnTo>
                    <a:pt x="1195692" y="38531"/>
                  </a:lnTo>
                  <a:lnTo>
                    <a:pt x="1202931" y="36677"/>
                  </a:lnTo>
                  <a:lnTo>
                    <a:pt x="1199832" y="35991"/>
                  </a:lnTo>
                  <a:lnTo>
                    <a:pt x="1195895" y="33451"/>
                  </a:lnTo>
                  <a:lnTo>
                    <a:pt x="1198016" y="30911"/>
                  </a:lnTo>
                  <a:lnTo>
                    <a:pt x="1200924" y="30911"/>
                  </a:lnTo>
                  <a:lnTo>
                    <a:pt x="1201508" y="33451"/>
                  </a:lnTo>
                  <a:lnTo>
                    <a:pt x="1204417" y="34721"/>
                  </a:lnTo>
                  <a:lnTo>
                    <a:pt x="1215466" y="29641"/>
                  </a:lnTo>
                  <a:lnTo>
                    <a:pt x="1212557" y="29641"/>
                  </a:lnTo>
                  <a:lnTo>
                    <a:pt x="1212938" y="28371"/>
                  </a:lnTo>
                  <a:lnTo>
                    <a:pt x="1213713" y="25831"/>
                  </a:lnTo>
                  <a:lnTo>
                    <a:pt x="1214297" y="24561"/>
                  </a:lnTo>
                  <a:lnTo>
                    <a:pt x="1214297" y="25069"/>
                  </a:lnTo>
                  <a:lnTo>
                    <a:pt x="1216621" y="22021"/>
                  </a:lnTo>
                  <a:lnTo>
                    <a:pt x="1213713" y="24561"/>
                  </a:lnTo>
                  <a:lnTo>
                    <a:pt x="1215466" y="22021"/>
                  </a:lnTo>
                  <a:lnTo>
                    <a:pt x="1217206" y="19481"/>
                  </a:lnTo>
                  <a:lnTo>
                    <a:pt x="1214297" y="22021"/>
                  </a:lnTo>
                  <a:lnTo>
                    <a:pt x="1201737" y="20751"/>
                  </a:lnTo>
                  <a:lnTo>
                    <a:pt x="1200277" y="19481"/>
                  </a:lnTo>
                  <a:lnTo>
                    <a:pt x="1198816" y="18211"/>
                  </a:lnTo>
                  <a:lnTo>
                    <a:pt x="1197965" y="15671"/>
                  </a:lnTo>
                  <a:lnTo>
                    <a:pt x="1197533" y="14401"/>
                  </a:lnTo>
                  <a:lnTo>
                    <a:pt x="1189875" y="11861"/>
                  </a:lnTo>
                  <a:lnTo>
                    <a:pt x="1202309" y="11861"/>
                  </a:lnTo>
                  <a:lnTo>
                    <a:pt x="1205001" y="10591"/>
                  </a:lnTo>
                  <a:lnTo>
                    <a:pt x="1210805" y="9321"/>
                  </a:lnTo>
                  <a:lnTo>
                    <a:pt x="1213713" y="8051"/>
                  </a:lnTo>
                  <a:lnTo>
                    <a:pt x="1216621" y="4241"/>
                  </a:lnTo>
                  <a:lnTo>
                    <a:pt x="1220114" y="4241"/>
                  </a:lnTo>
                  <a:lnTo>
                    <a:pt x="1216964" y="2971"/>
                  </a:lnTo>
                  <a:lnTo>
                    <a:pt x="1218082" y="1701"/>
                  </a:lnTo>
                  <a:lnTo>
                    <a:pt x="1218260" y="431"/>
                  </a:lnTo>
                  <a:lnTo>
                    <a:pt x="1171854" y="431"/>
                  </a:lnTo>
                  <a:lnTo>
                    <a:pt x="1171854" y="110921"/>
                  </a:lnTo>
                  <a:lnTo>
                    <a:pt x="1171270" y="117271"/>
                  </a:lnTo>
                  <a:lnTo>
                    <a:pt x="1167790" y="121081"/>
                  </a:lnTo>
                  <a:lnTo>
                    <a:pt x="1164297" y="119557"/>
                  </a:lnTo>
                  <a:lnTo>
                    <a:pt x="1164297" y="124891"/>
                  </a:lnTo>
                  <a:lnTo>
                    <a:pt x="1156741" y="126339"/>
                  </a:lnTo>
                  <a:lnTo>
                    <a:pt x="1156741" y="273481"/>
                  </a:lnTo>
                  <a:lnTo>
                    <a:pt x="1153248" y="277291"/>
                  </a:lnTo>
                  <a:lnTo>
                    <a:pt x="1144524" y="279831"/>
                  </a:lnTo>
                  <a:lnTo>
                    <a:pt x="1143368" y="269671"/>
                  </a:lnTo>
                  <a:lnTo>
                    <a:pt x="1146860" y="265861"/>
                  </a:lnTo>
                  <a:lnTo>
                    <a:pt x="1150924" y="267131"/>
                  </a:lnTo>
                  <a:lnTo>
                    <a:pt x="1156741" y="273481"/>
                  </a:lnTo>
                  <a:lnTo>
                    <a:pt x="1156741" y="126339"/>
                  </a:lnTo>
                  <a:lnTo>
                    <a:pt x="1150924" y="127431"/>
                  </a:lnTo>
                  <a:lnTo>
                    <a:pt x="1153248" y="121081"/>
                  </a:lnTo>
                  <a:lnTo>
                    <a:pt x="1157325" y="117271"/>
                  </a:lnTo>
                  <a:lnTo>
                    <a:pt x="1158481" y="121081"/>
                  </a:lnTo>
                  <a:lnTo>
                    <a:pt x="1163713" y="121081"/>
                  </a:lnTo>
                  <a:lnTo>
                    <a:pt x="1164297" y="124891"/>
                  </a:lnTo>
                  <a:lnTo>
                    <a:pt x="1164297" y="119557"/>
                  </a:lnTo>
                  <a:lnTo>
                    <a:pt x="1161973" y="118541"/>
                  </a:lnTo>
                  <a:lnTo>
                    <a:pt x="1162164" y="117271"/>
                  </a:lnTo>
                  <a:lnTo>
                    <a:pt x="1163129" y="110921"/>
                  </a:lnTo>
                  <a:lnTo>
                    <a:pt x="1168361" y="109651"/>
                  </a:lnTo>
                  <a:lnTo>
                    <a:pt x="1171854" y="110921"/>
                  </a:lnTo>
                  <a:lnTo>
                    <a:pt x="1171854" y="431"/>
                  </a:lnTo>
                  <a:lnTo>
                    <a:pt x="1128826" y="431"/>
                  </a:lnTo>
                  <a:lnTo>
                    <a:pt x="1128826" y="149021"/>
                  </a:lnTo>
                  <a:lnTo>
                    <a:pt x="1128826" y="156641"/>
                  </a:lnTo>
                  <a:lnTo>
                    <a:pt x="1118946" y="157911"/>
                  </a:lnTo>
                  <a:lnTo>
                    <a:pt x="1113129" y="162991"/>
                  </a:lnTo>
                  <a:lnTo>
                    <a:pt x="1108481" y="169341"/>
                  </a:lnTo>
                  <a:lnTo>
                    <a:pt x="1098016" y="169341"/>
                  </a:lnTo>
                  <a:lnTo>
                    <a:pt x="1098600" y="162991"/>
                  </a:lnTo>
                  <a:lnTo>
                    <a:pt x="1099185" y="156641"/>
                  </a:lnTo>
                  <a:lnTo>
                    <a:pt x="1104417" y="151561"/>
                  </a:lnTo>
                  <a:lnTo>
                    <a:pt x="1112723" y="151561"/>
                  </a:lnTo>
                  <a:lnTo>
                    <a:pt x="1117714" y="150291"/>
                  </a:lnTo>
                  <a:lnTo>
                    <a:pt x="1119936" y="149021"/>
                  </a:lnTo>
                  <a:lnTo>
                    <a:pt x="1122159" y="147751"/>
                  </a:lnTo>
                  <a:lnTo>
                    <a:pt x="1128826" y="149021"/>
                  </a:lnTo>
                  <a:lnTo>
                    <a:pt x="1128826" y="431"/>
                  </a:lnTo>
                  <a:lnTo>
                    <a:pt x="1122730" y="431"/>
                  </a:lnTo>
                  <a:lnTo>
                    <a:pt x="1123022" y="1701"/>
                  </a:lnTo>
                  <a:lnTo>
                    <a:pt x="1120686" y="4241"/>
                  </a:lnTo>
                  <a:lnTo>
                    <a:pt x="1118362" y="4241"/>
                  </a:lnTo>
                  <a:lnTo>
                    <a:pt x="1118362" y="142671"/>
                  </a:lnTo>
                  <a:lnTo>
                    <a:pt x="1116622" y="149021"/>
                  </a:lnTo>
                  <a:lnTo>
                    <a:pt x="1108481" y="149021"/>
                  </a:lnTo>
                  <a:lnTo>
                    <a:pt x="1107897" y="145211"/>
                  </a:lnTo>
                  <a:lnTo>
                    <a:pt x="1109649" y="143941"/>
                  </a:lnTo>
                  <a:lnTo>
                    <a:pt x="1110805" y="141401"/>
                  </a:lnTo>
                  <a:lnTo>
                    <a:pt x="1113129" y="142671"/>
                  </a:lnTo>
                  <a:lnTo>
                    <a:pt x="1118362" y="142671"/>
                  </a:lnTo>
                  <a:lnTo>
                    <a:pt x="1118362" y="4241"/>
                  </a:lnTo>
                  <a:lnTo>
                    <a:pt x="1113129" y="4241"/>
                  </a:lnTo>
                  <a:lnTo>
                    <a:pt x="1111719" y="431"/>
                  </a:lnTo>
                  <a:lnTo>
                    <a:pt x="1088136" y="431"/>
                  </a:lnTo>
                  <a:lnTo>
                    <a:pt x="1088136" y="447471"/>
                  </a:lnTo>
                  <a:lnTo>
                    <a:pt x="1085811" y="448741"/>
                  </a:lnTo>
                  <a:lnTo>
                    <a:pt x="1086383" y="452551"/>
                  </a:lnTo>
                  <a:lnTo>
                    <a:pt x="1085227" y="456361"/>
                  </a:lnTo>
                  <a:lnTo>
                    <a:pt x="1084643" y="453821"/>
                  </a:lnTo>
                  <a:lnTo>
                    <a:pt x="1081735" y="451281"/>
                  </a:lnTo>
                  <a:lnTo>
                    <a:pt x="1087551" y="446201"/>
                  </a:lnTo>
                  <a:lnTo>
                    <a:pt x="1088136" y="447471"/>
                  </a:lnTo>
                  <a:lnTo>
                    <a:pt x="1088136" y="431"/>
                  </a:lnTo>
                  <a:lnTo>
                    <a:pt x="1075347" y="431"/>
                  </a:lnTo>
                  <a:lnTo>
                    <a:pt x="1075347" y="444931"/>
                  </a:lnTo>
                  <a:lnTo>
                    <a:pt x="1074178" y="443661"/>
                  </a:lnTo>
                  <a:lnTo>
                    <a:pt x="1074762" y="443661"/>
                  </a:lnTo>
                  <a:lnTo>
                    <a:pt x="1075347" y="444931"/>
                  </a:lnTo>
                  <a:lnTo>
                    <a:pt x="1075347" y="431"/>
                  </a:lnTo>
                  <a:lnTo>
                    <a:pt x="1026502" y="431"/>
                  </a:lnTo>
                  <a:lnTo>
                    <a:pt x="1026502" y="259511"/>
                  </a:lnTo>
                  <a:lnTo>
                    <a:pt x="1024763" y="265861"/>
                  </a:lnTo>
                  <a:lnTo>
                    <a:pt x="1019530" y="265861"/>
                  </a:lnTo>
                  <a:lnTo>
                    <a:pt x="1017778" y="263321"/>
                  </a:lnTo>
                  <a:lnTo>
                    <a:pt x="1018133" y="259511"/>
                  </a:lnTo>
                  <a:lnTo>
                    <a:pt x="1018247" y="258241"/>
                  </a:lnTo>
                  <a:lnTo>
                    <a:pt x="1018362" y="256971"/>
                  </a:lnTo>
                  <a:lnTo>
                    <a:pt x="1021270" y="259511"/>
                  </a:lnTo>
                  <a:lnTo>
                    <a:pt x="1026502" y="259511"/>
                  </a:lnTo>
                  <a:lnTo>
                    <a:pt x="1026502" y="431"/>
                  </a:lnTo>
                  <a:lnTo>
                    <a:pt x="976503" y="431"/>
                  </a:lnTo>
                  <a:lnTo>
                    <a:pt x="976503" y="334441"/>
                  </a:lnTo>
                  <a:lnTo>
                    <a:pt x="974178" y="335711"/>
                  </a:lnTo>
                  <a:lnTo>
                    <a:pt x="973594" y="336981"/>
                  </a:lnTo>
                  <a:lnTo>
                    <a:pt x="970102" y="336981"/>
                  </a:lnTo>
                  <a:lnTo>
                    <a:pt x="968362" y="335711"/>
                  </a:lnTo>
                  <a:lnTo>
                    <a:pt x="970102" y="331901"/>
                  </a:lnTo>
                  <a:lnTo>
                    <a:pt x="973594" y="331901"/>
                  </a:lnTo>
                  <a:lnTo>
                    <a:pt x="974763" y="333171"/>
                  </a:lnTo>
                  <a:lnTo>
                    <a:pt x="976503" y="334441"/>
                  </a:lnTo>
                  <a:lnTo>
                    <a:pt x="976503" y="431"/>
                  </a:lnTo>
                  <a:lnTo>
                    <a:pt x="968946" y="431"/>
                  </a:lnTo>
                  <a:lnTo>
                    <a:pt x="968946" y="306501"/>
                  </a:lnTo>
                  <a:lnTo>
                    <a:pt x="968946" y="307771"/>
                  </a:lnTo>
                  <a:lnTo>
                    <a:pt x="967778" y="307771"/>
                  </a:lnTo>
                  <a:lnTo>
                    <a:pt x="968946" y="306501"/>
                  </a:lnTo>
                  <a:lnTo>
                    <a:pt x="968946" y="431"/>
                  </a:lnTo>
                  <a:lnTo>
                    <a:pt x="952004" y="431"/>
                  </a:lnTo>
                  <a:lnTo>
                    <a:pt x="952004" y="204901"/>
                  </a:lnTo>
                  <a:lnTo>
                    <a:pt x="951547" y="207441"/>
                  </a:lnTo>
                  <a:lnTo>
                    <a:pt x="949172" y="204901"/>
                  </a:lnTo>
                  <a:lnTo>
                    <a:pt x="951052" y="202361"/>
                  </a:lnTo>
                  <a:lnTo>
                    <a:pt x="952004" y="204901"/>
                  </a:lnTo>
                  <a:lnTo>
                    <a:pt x="952004" y="431"/>
                  </a:lnTo>
                  <a:lnTo>
                    <a:pt x="939292" y="431"/>
                  </a:lnTo>
                  <a:lnTo>
                    <a:pt x="939876" y="4241"/>
                  </a:lnTo>
                  <a:lnTo>
                    <a:pt x="929411" y="2971"/>
                  </a:lnTo>
                  <a:lnTo>
                    <a:pt x="931837" y="431"/>
                  </a:lnTo>
                  <a:lnTo>
                    <a:pt x="887539" y="431"/>
                  </a:lnTo>
                  <a:lnTo>
                    <a:pt x="887539" y="188391"/>
                  </a:lnTo>
                  <a:lnTo>
                    <a:pt x="883310" y="192201"/>
                  </a:lnTo>
                  <a:lnTo>
                    <a:pt x="881583" y="198551"/>
                  </a:lnTo>
                  <a:lnTo>
                    <a:pt x="879208" y="204901"/>
                  </a:lnTo>
                  <a:lnTo>
                    <a:pt x="873010" y="207441"/>
                  </a:lnTo>
                  <a:lnTo>
                    <a:pt x="870102" y="203631"/>
                  </a:lnTo>
                  <a:lnTo>
                    <a:pt x="873594" y="196011"/>
                  </a:lnTo>
                  <a:lnTo>
                    <a:pt x="874179" y="194741"/>
                  </a:lnTo>
                  <a:lnTo>
                    <a:pt x="875334" y="188391"/>
                  </a:lnTo>
                  <a:lnTo>
                    <a:pt x="882891" y="188391"/>
                  </a:lnTo>
                  <a:lnTo>
                    <a:pt x="881151" y="190931"/>
                  </a:lnTo>
                  <a:lnTo>
                    <a:pt x="887539" y="188391"/>
                  </a:lnTo>
                  <a:lnTo>
                    <a:pt x="887539" y="431"/>
                  </a:lnTo>
                  <a:lnTo>
                    <a:pt x="796264" y="431"/>
                  </a:lnTo>
                  <a:lnTo>
                    <a:pt x="796264" y="259511"/>
                  </a:lnTo>
                  <a:lnTo>
                    <a:pt x="795680" y="263321"/>
                  </a:lnTo>
                  <a:lnTo>
                    <a:pt x="789292" y="263321"/>
                  </a:lnTo>
                  <a:lnTo>
                    <a:pt x="789292" y="259511"/>
                  </a:lnTo>
                  <a:lnTo>
                    <a:pt x="793940" y="258241"/>
                  </a:lnTo>
                  <a:lnTo>
                    <a:pt x="796264" y="259511"/>
                  </a:lnTo>
                  <a:lnTo>
                    <a:pt x="796264" y="431"/>
                  </a:lnTo>
                  <a:lnTo>
                    <a:pt x="741032" y="431"/>
                  </a:lnTo>
                  <a:lnTo>
                    <a:pt x="741032" y="222681"/>
                  </a:lnTo>
                  <a:lnTo>
                    <a:pt x="729386" y="223951"/>
                  </a:lnTo>
                  <a:lnTo>
                    <a:pt x="726795" y="221411"/>
                  </a:lnTo>
                  <a:lnTo>
                    <a:pt x="720318" y="215061"/>
                  </a:lnTo>
                  <a:lnTo>
                    <a:pt x="719963" y="212521"/>
                  </a:lnTo>
                  <a:lnTo>
                    <a:pt x="718540" y="202361"/>
                  </a:lnTo>
                  <a:lnTo>
                    <a:pt x="728814" y="196011"/>
                  </a:lnTo>
                  <a:lnTo>
                    <a:pt x="729005" y="203631"/>
                  </a:lnTo>
                  <a:lnTo>
                    <a:pt x="729907" y="212521"/>
                  </a:lnTo>
                  <a:lnTo>
                    <a:pt x="733323" y="220141"/>
                  </a:lnTo>
                  <a:lnTo>
                    <a:pt x="741032" y="222681"/>
                  </a:lnTo>
                  <a:lnTo>
                    <a:pt x="741032" y="431"/>
                  </a:lnTo>
                  <a:lnTo>
                    <a:pt x="738124" y="431"/>
                  </a:lnTo>
                  <a:lnTo>
                    <a:pt x="738124" y="63931"/>
                  </a:lnTo>
                  <a:lnTo>
                    <a:pt x="736955" y="71551"/>
                  </a:lnTo>
                  <a:lnTo>
                    <a:pt x="728814" y="72821"/>
                  </a:lnTo>
                  <a:lnTo>
                    <a:pt x="727786" y="67741"/>
                  </a:lnTo>
                  <a:lnTo>
                    <a:pt x="726490" y="61391"/>
                  </a:lnTo>
                  <a:lnTo>
                    <a:pt x="733475" y="61391"/>
                  </a:lnTo>
                  <a:lnTo>
                    <a:pt x="738124" y="63931"/>
                  </a:lnTo>
                  <a:lnTo>
                    <a:pt x="738124" y="431"/>
                  </a:lnTo>
                  <a:lnTo>
                    <a:pt x="717194" y="431"/>
                  </a:lnTo>
                  <a:lnTo>
                    <a:pt x="717194" y="51231"/>
                  </a:lnTo>
                  <a:lnTo>
                    <a:pt x="716610" y="61391"/>
                  </a:lnTo>
                  <a:lnTo>
                    <a:pt x="711962" y="67741"/>
                  </a:lnTo>
                  <a:lnTo>
                    <a:pt x="709053" y="66471"/>
                  </a:lnTo>
                  <a:lnTo>
                    <a:pt x="706729" y="63931"/>
                  </a:lnTo>
                  <a:lnTo>
                    <a:pt x="703821" y="63931"/>
                  </a:lnTo>
                  <a:lnTo>
                    <a:pt x="705561" y="58851"/>
                  </a:lnTo>
                  <a:lnTo>
                    <a:pt x="705561" y="56311"/>
                  </a:lnTo>
                  <a:lnTo>
                    <a:pt x="705561" y="52501"/>
                  </a:lnTo>
                  <a:lnTo>
                    <a:pt x="707885" y="48691"/>
                  </a:lnTo>
                  <a:lnTo>
                    <a:pt x="717194" y="51231"/>
                  </a:lnTo>
                  <a:lnTo>
                    <a:pt x="717194" y="431"/>
                  </a:lnTo>
                  <a:lnTo>
                    <a:pt x="686371" y="431"/>
                  </a:lnTo>
                  <a:lnTo>
                    <a:pt x="686371" y="1701"/>
                  </a:lnTo>
                  <a:lnTo>
                    <a:pt x="696849" y="1701"/>
                  </a:lnTo>
                  <a:lnTo>
                    <a:pt x="694512" y="2971"/>
                  </a:lnTo>
                  <a:lnTo>
                    <a:pt x="703237" y="4241"/>
                  </a:lnTo>
                  <a:lnTo>
                    <a:pt x="699744" y="8051"/>
                  </a:lnTo>
                  <a:lnTo>
                    <a:pt x="691032" y="10591"/>
                  </a:lnTo>
                  <a:lnTo>
                    <a:pt x="692188" y="14401"/>
                  </a:lnTo>
                  <a:lnTo>
                    <a:pt x="697420" y="16941"/>
                  </a:lnTo>
                  <a:lnTo>
                    <a:pt x="697776" y="16814"/>
                  </a:lnTo>
                  <a:lnTo>
                    <a:pt x="698588" y="19481"/>
                  </a:lnTo>
                  <a:lnTo>
                    <a:pt x="691603" y="18211"/>
                  </a:lnTo>
                  <a:lnTo>
                    <a:pt x="693356" y="22021"/>
                  </a:lnTo>
                  <a:lnTo>
                    <a:pt x="693356" y="23291"/>
                  </a:lnTo>
                  <a:lnTo>
                    <a:pt x="700913" y="29641"/>
                  </a:lnTo>
                  <a:lnTo>
                    <a:pt x="704977" y="28371"/>
                  </a:lnTo>
                  <a:lnTo>
                    <a:pt x="709637" y="28371"/>
                  </a:lnTo>
                  <a:lnTo>
                    <a:pt x="711377" y="29641"/>
                  </a:lnTo>
                  <a:lnTo>
                    <a:pt x="705561" y="30911"/>
                  </a:lnTo>
                  <a:lnTo>
                    <a:pt x="700913" y="29641"/>
                  </a:lnTo>
                  <a:lnTo>
                    <a:pt x="699744" y="29641"/>
                  </a:lnTo>
                  <a:lnTo>
                    <a:pt x="701751" y="34721"/>
                  </a:lnTo>
                  <a:lnTo>
                    <a:pt x="693496" y="39801"/>
                  </a:lnTo>
                  <a:lnTo>
                    <a:pt x="686346" y="44881"/>
                  </a:lnTo>
                  <a:lnTo>
                    <a:pt x="691616" y="49961"/>
                  </a:lnTo>
                  <a:lnTo>
                    <a:pt x="690448" y="49961"/>
                  </a:lnTo>
                  <a:lnTo>
                    <a:pt x="700913" y="55041"/>
                  </a:lnTo>
                  <a:lnTo>
                    <a:pt x="699173" y="56311"/>
                  </a:lnTo>
                  <a:lnTo>
                    <a:pt x="693356" y="53771"/>
                  </a:lnTo>
                  <a:lnTo>
                    <a:pt x="687539" y="55041"/>
                  </a:lnTo>
                  <a:lnTo>
                    <a:pt x="694220" y="58851"/>
                  </a:lnTo>
                  <a:lnTo>
                    <a:pt x="693864" y="62661"/>
                  </a:lnTo>
                  <a:lnTo>
                    <a:pt x="692531" y="65201"/>
                  </a:lnTo>
                  <a:lnTo>
                    <a:pt x="696264" y="69011"/>
                  </a:lnTo>
                  <a:lnTo>
                    <a:pt x="684314" y="72821"/>
                  </a:lnTo>
                  <a:lnTo>
                    <a:pt x="684415" y="76631"/>
                  </a:lnTo>
                  <a:lnTo>
                    <a:pt x="686371" y="81711"/>
                  </a:lnTo>
                  <a:lnTo>
                    <a:pt x="679983" y="85521"/>
                  </a:lnTo>
                  <a:lnTo>
                    <a:pt x="686955" y="85521"/>
                  </a:lnTo>
                  <a:lnTo>
                    <a:pt x="687514" y="85636"/>
                  </a:lnTo>
                  <a:lnTo>
                    <a:pt x="688555" y="85839"/>
                  </a:lnTo>
                  <a:lnTo>
                    <a:pt x="693356" y="86791"/>
                  </a:lnTo>
                  <a:lnTo>
                    <a:pt x="691616" y="86791"/>
                  </a:lnTo>
                  <a:lnTo>
                    <a:pt x="693508" y="94411"/>
                  </a:lnTo>
                  <a:lnTo>
                    <a:pt x="689356" y="103301"/>
                  </a:lnTo>
                  <a:lnTo>
                    <a:pt x="682701" y="110921"/>
                  </a:lnTo>
                  <a:lnTo>
                    <a:pt x="677075" y="119811"/>
                  </a:lnTo>
                  <a:lnTo>
                    <a:pt x="681545" y="121081"/>
                  </a:lnTo>
                  <a:lnTo>
                    <a:pt x="691896" y="122351"/>
                  </a:lnTo>
                  <a:lnTo>
                    <a:pt x="699643" y="123621"/>
                  </a:lnTo>
                  <a:lnTo>
                    <a:pt x="696264" y="126161"/>
                  </a:lnTo>
                  <a:lnTo>
                    <a:pt x="683475" y="126161"/>
                  </a:lnTo>
                  <a:lnTo>
                    <a:pt x="690143" y="131241"/>
                  </a:lnTo>
                  <a:lnTo>
                    <a:pt x="691032" y="137591"/>
                  </a:lnTo>
                  <a:lnTo>
                    <a:pt x="691476" y="142671"/>
                  </a:lnTo>
                  <a:lnTo>
                    <a:pt x="696849" y="147751"/>
                  </a:lnTo>
                  <a:lnTo>
                    <a:pt x="690448" y="147751"/>
                  </a:lnTo>
                  <a:lnTo>
                    <a:pt x="686892" y="149021"/>
                  </a:lnTo>
                  <a:lnTo>
                    <a:pt x="688124" y="151561"/>
                  </a:lnTo>
                  <a:lnTo>
                    <a:pt x="692404" y="152831"/>
                  </a:lnTo>
                  <a:lnTo>
                    <a:pt x="698004" y="152831"/>
                  </a:lnTo>
                  <a:lnTo>
                    <a:pt x="697420" y="154101"/>
                  </a:lnTo>
                  <a:lnTo>
                    <a:pt x="691616" y="154101"/>
                  </a:lnTo>
                  <a:lnTo>
                    <a:pt x="687539" y="155371"/>
                  </a:lnTo>
                  <a:lnTo>
                    <a:pt x="687019" y="156641"/>
                  </a:lnTo>
                  <a:lnTo>
                    <a:pt x="690295" y="157911"/>
                  </a:lnTo>
                  <a:lnTo>
                    <a:pt x="692937" y="159181"/>
                  </a:lnTo>
                  <a:lnTo>
                    <a:pt x="690448" y="160451"/>
                  </a:lnTo>
                  <a:lnTo>
                    <a:pt x="686955" y="164261"/>
                  </a:lnTo>
                  <a:lnTo>
                    <a:pt x="696264" y="162991"/>
                  </a:lnTo>
                  <a:lnTo>
                    <a:pt x="691616" y="166801"/>
                  </a:lnTo>
                  <a:lnTo>
                    <a:pt x="701497" y="168071"/>
                  </a:lnTo>
                  <a:lnTo>
                    <a:pt x="695096" y="170611"/>
                  </a:lnTo>
                  <a:lnTo>
                    <a:pt x="699439" y="171881"/>
                  </a:lnTo>
                  <a:lnTo>
                    <a:pt x="698881" y="173151"/>
                  </a:lnTo>
                  <a:lnTo>
                    <a:pt x="699185" y="175691"/>
                  </a:lnTo>
                  <a:lnTo>
                    <a:pt x="706145" y="175691"/>
                  </a:lnTo>
                  <a:lnTo>
                    <a:pt x="697064" y="176961"/>
                  </a:lnTo>
                  <a:lnTo>
                    <a:pt x="694156" y="179501"/>
                  </a:lnTo>
                  <a:lnTo>
                    <a:pt x="695921" y="180771"/>
                  </a:lnTo>
                  <a:lnTo>
                    <a:pt x="700913" y="182041"/>
                  </a:lnTo>
                  <a:lnTo>
                    <a:pt x="695680" y="182041"/>
                  </a:lnTo>
                  <a:lnTo>
                    <a:pt x="695680" y="184581"/>
                  </a:lnTo>
                  <a:lnTo>
                    <a:pt x="688708" y="184581"/>
                  </a:lnTo>
                  <a:lnTo>
                    <a:pt x="689279" y="187121"/>
                  </a:lnTo>
                  <a:lnTo>
                    <a:pt x="700913" y="187121"/>
                  </a:lnTo>
                  <a:lnTo>
                    <a:pt x="694563" y="189661"/>
                  </a:lnTo>
                  <a:lnTo>
                    <a:pt x="698512" y="192201"/>
                  </a:lnTo>
                  <a:lnTo>
                    <a:pt x="701484" y="194741"/>
                  </a:lnTo>
                  <a:lnTo>
                    <a:pt x="692188" y="197281"/>
                  </a:lnTo>
                  <a:lnTo>
                    <a:pt x="698982" y="201091"/>
                  </a:lnTo>
                  <a:lnTo>
                    <a:pt x="704621" y="204901"/>
                  </a:lnTo>
                  <a:lnTo>
                    <a:pt x="709282" y="208711"/>
                  </a:lnTo>
                  <a:lnTo>
                    <a:pt x="713117" y="212521"/>
                  </a:lnTo>
                  <a:lnTo>
                    <a:pt x="705358" y="212521"/>
                  </a:lnTo>
                  <a:lnTo>
                    <a:pt x="703389" y="209981"/>
                  </a:lnTo>
                  <a:lnTo>
                    <a:pt x="701179" y="208711"/>
                  </a:lnTo>
                  <a:lnTo>
                    <a:pt x="692772" y="208711"/>
                  </a:lnTo>
                  <a:lnTo>
                    <a:pt x="699439" y="211251"/>
                  </a:lnTo>
                  <a:lnTo>
                    <a:pt x="706437" y="213791"/>
                  </a:lnTo>
                  <a:lnTo>
                    <a:pt x="711250" y="216331"/>
                  </a:lnTo>
                  <a:lnTo>
                    <a:pt x="711377" y="220141"/>
                  </a:lnTo>
                  <a:lnTo>
                    <a:pt x="709053" y="221411"/>
                  </a:lnTo>
                  <a:lnTo>
                    <a:pt x="703821" y="220141"/>
                  </a:lnTo>
                  <a:lnTo>
                    <a:pt x="700913" y="220141"/>
                  </a:lnTo>
                  <a:lnTo>
                    <a:pt x="704164" y="223951"/>
                  </a:lnTo>
                  <a:lnTo>
                    <a:pt x="704697" y="227761"/>
                  </a:lnTo>
                  <a:lnTo>
                    <a:pt x="705650" y="230301"/>
                  </a:lnTo>
                  <a:lnTo>
                    <a:pt x="709955" y="233895"/>
                  </a:lnTo>
                  <a:lnTo>
                    <a:pt x="716953" y="232841"/>
                  </a:lnTo>
                  <a:lnTo>
                    <a:pt x="725258" y="232841"/>
                  </a:lnTo>
                  <a:lnTo>
                    <a:pt x="732586" y="234111"/>
                  </a:lnTo>
                  <a:lnTo>
                    <a:pt x="738124" y="234111"/>
                  </a:lnTo>
                  <a:lnTo>
                    <a:pt x="727544" y="235381"/>
                  </a:lnTo>
                  <a:lnTo>
                    <a:pt x="723734" y="236651"/>
                  </a:lnTo>
                  <a:lnTo>
                    <a:pt x="718832" y="239191"/>
                  </a:lnTo>
                  <a:lnTo>
                    <a:pt x="704977" y="240461"/>
                  </a:lnTo>
                  <a:lnTo>
                    <a:pt x="715454" y="240461"/>
                  </a:lnTo>
                  <a:lnTo>
                    <a:pt x="714286" y="241731"/>
                  </a:lnTo>
                  <a:lnTo>
                    <a:pt x="704977" y="241731"/>
                  </a:lnTo>
                  <a:lnTo>
                    <a:pt x="709637" y="244271"/>
                  </a:lnTo>
                  <a:lnTo>
                    <a:pt x="717778" y="243001"/>
                  </a:lnTo>
                  <a:lnTo>
                    <a:pt x="717778" y="245541"/>
                  </a:lnTo>
                  <a:lnTo>
                    <a:pt x="707885" y="245541"/>
                  </a:lnTo>
                  <a:lnTo>
                    <a:pt x="723011" y="246811"/>
                  </a:lnTo>
                  <a:lnTo>
                    <a:pt x="720102" y="249351"/>
                  </a:lnTo>
                  <a:lnTo>
                    <a:pt x="717778" y="249351"/>
                  </a:lnTo>
                  <a:lnTo>
                    <a:pt x="716013" y="250126"/>
                  </a:lnTo>
                  <a:lnTo>
                    <a:pt x="718680" y="251891"/>
                  </a:lnTo>
                  <a:lnTo>
                    <a:pt x="724890" y="254431"/>
                  </a:lnTo>
                  <a:lnTo>
                    <a:pt x="729589" y="256971"/>
                  </a:lnTo>
                  <a:lnTo>
                    <a:pt x="728814" y="260781"/>
                  </a:lnTo>
                  <a:lnTo>
                    <a:pt x="720915" y="260781"/>
                  </a:lnTo>
                  <a:lnTo>
                    <a:pt x="718350" y="262051"/>
                  </a:lnTo>
                  <a:lnTo>
                    <a:pt x="716229" y="263321"/>
                  </a:lnTo>
                  <a:lnTo>
                    <a:pt x="709637" y="264591"/>
                  </a:lnTo>
                  <a:lnTo>
                    <a:pt x="714286" y="267131"/>
                  </a:lnTo>
                  <a:lnTo>
                    <a:pt x="720686" y="264591"/>
                  </a:lnTo>
                  <a:lnTo>
                    <a:pt x="720686" y="267131"/>
                  </a:lnTo>
                  <a:lnTo>
                    <a:pt x="731151" y="268401"/>
                  </a:lnTo>
                  <a:lnTo>
                    <a:pt x="727075" y="269671"/>
                  </a:lnTo>
                  <a:lnTo>
                    <a:pt x="721258" y="269671"/>
                  </a:lnTo>
                  <a:lnTo>
                    <a:pt x="724750" y="273481"/>
                  </a:lnTo>
                  <a:lnTo>
                    <a:pt x="729983" y="269671"/>
                  </a:lnTo>
                  <a:lnTo>
                    <a:pt x="737539" y="270941"/>
                  </a:lnTo>
                  <a:lnTo>
                    <a:pt x="747420" y="267131"/>
                  </a:lnTo>
                  <a:lnTo>
                    <a:pt x="743940" y="270941"/>
                  </a:lnTo>
                  <a:lnTo>
                    <a:pt x="742188" y="269671"/>
                  </a:lnTo>
                  <a:lnTo>
                    <a:pt x="743940" y="273481"/>
                  </a:lnTo>
                  <a:lnTo>
                    <a:pt x="735799" y="276021"/>
                  </a:lnTo>
                  <a:lnTo>
                    <a:pt x="745096" y="276021"/>
                  </a:lnTo>
                  <a:lnTo>
                    <a:pt x="742188" y="278561"/>
                  </a:lnTo>
                  <a:lnTo>
                    <a:pt x="737539" y="279831"/>
                  </a:lnTo>
                  <a:lnTo>
                    <a:pt x="726490" y="281101"/>
                  </a:lnTo>
                  <a:lnTo>
                    <a:pt x="723582" y="281101"/>
                  </a:lnTo>
                  <a:lnTo>
                    <a:pt x="729335" y="282371"/>
                  </a:lnTo>
                  <a:lnTo>
                    <a:pt x="731583" y="283641"/>
                  </a:lnTo>
                  <a:lnTo>
                    <a:pt x="734047" y="284911"/>
                  </a:lnTo>
                  <a:lnTo>
                    <a:pt x="737539" y="284911"/>
                  </a:lnTo>
                  <a:lnTo>
                    <a:pt x="729983" y="286181"/>
                  </a:lnTo>
                  <a:lnTo>
                    <a:pt x="738708" y="286181"/>
                  </a:lnTo>
                  <a:lnTo>
                    <a:pt x="859485" y="286181"/>
                  </a:lnTo>
                  <a:lnTo>
                    <a:pt x="856513" y="277291"/>
                  </a:lnTo>
                  <a:lnTo>
                    <a:pt x="856081" y="270941"/>
                  </a:lnTo>
                  <a:lnTo>
                    <a:pt x="855827" y="267131"/>
                  </a:lnTo>
                  <a:lnTo>
                    <a:pt x="855548" y="264591"/>
                  </a:lnTo>
                  <a:lnTo>
                    <a:pt x="855408" y="263321"/>
                  </a:lnTo>
                  <a:lnTo>
                    <a:pt x="854989" y="259511"/>
                  </a:lnTo>
                  <a:lnTo>
                    <a:pt x="863130" y="259511"/>
                  </a:lnTo>
                  <a:lnTo>
                    <a:pt x="860412" y="267131"/>
                  </a:lnTo>
                  <a:lnTo>
                    <a:pt x="862330" y="273481"/>
                  </a:lnTo>
                  <a:lnTo>
                    <a:pt x="865657" y="281101"/>
                  </a:lnTo>
                  <a:lnTo>
                    <a:pt x="867194" y="289991"/>
                  </a:lnTo>
                  <a:lnTo>
                    <a:pt x="862050" y="287451"/>
                  </a:lnTo>
                  <a:lnTo>
                    <a:pt x="767778" y="287451"/>
                  </a:lnTo>
                  <a:lnTo>
                    <a:pt x="767778" y="348411"/>
                  </a:lnTo>
                  <a:lnTo>
                    <a:pt x="760793" y="349681"/>
                  </a:lnTo>
                  <a:lnTo>
                    <a:pt x="758469" y="348411"/>
                  </a:lnTo>
                  <a:lnTo>
                    <a:pt x="760793" y="347141"/>
                  </a:lnTo>
                  <a:lnTo>
                    <a:pt x="763701" y="347141"/>
                  </a:lnTo>
                  <a:lnTo>
                    <a:pt x="767194" y="345871"/>
                  </a:lnTo>
                  <a:lnTo>
                    <a:pt x="767194" y="347141"/>
                  </a:lnTo>
                  <a:lnTo>
                    <a:pt x="767778" y="348411"/>
                  </a:lnTo>
                  <a:lnTo>
                    <a:pt x="767778" y="287451"/>
                  </a:lnTo>
                  <a:lnTo>
                    <a:pt x="737247" y="287451"/>
                  </a:lnTo>
                  <a:lnTo>
                    <a:pt x="735799" y="288721"/>
                  </a:lnTo>
                  <a:lnTo>
                    <a:pt x="734631" y="288721"/>
                  </a:lnTo>
                  <a:lnTo>
                    <a:pt x="728814" y="289991"/>
                  </a:lnTo>
                  <a:lnTo>
                    <a:pt x="736231" y="289991"/>
                  </a:lnTo>
                  <a:lnTo>
                    <a:pt x="740435" y="288721"/>
                  </a:lnTo>
                  <a:lnTo>
                    <a:pt x="739292" y="291261"/>
                  </a:lnTo>
                  <a:lnTo>
                    <a:pt x="735799" y="291261"/>
                  </a:lnTo>
                  <a:lnTo>
                    <a:pt x="732307" y="295071"/>
                  </a:lnTo>
                  <a:lnTo>
                    <a:pt x="742772" y="296341"/>
                  </a:lnTo>
                  <a:lnTo>
                    <a:pt x="738708" y="300151"/>
                  </a:lnTo>
                  <a:lnTo>
                    <a:pt x="732180" y="301421"/>
                  </a:lnTo>
                  <a:lnTo>
                    <a:pt x="730123" y="301421"/>
                  </a:lnTo>
                  <a:lnTo>
                    <a:pt x="728726" y="300151"/>
                  </a:lnTo>
                  <a:lnTo>
                    <a:pt x="724166" y="301421"/>
                  </a:lnTo>
                  <a:lnTo>
                    <a:pt x="723582" y="301421"/>
                  </a:lnTo>
                  <a:lnTo>
                    <a:pt x="727659" y="305231"/>
                  </a:lnTo>
                  <a:lnTo>
                    <a:pt x="741616" y="309041"/>
                  </a:lnTo>
                  <a:lnTo>
                    <a:pt x="739292" y="312851"/>
                  </a:lnTo>
                  <a:lnTo>
                    <a:pt x="740448" y="311581"/>
                  </a:lnTo>
                  <a:lnTo>
                    <a:pt x="747483" y="311581"/>
                  </a:lnTo>
                  <a:lnTo>
                    <a:pt x="744448" y="314121"/>
                  </a:lnTo>
                  <a:lnTo>
                    <a:pt x="739546" y="316661"/>
                  </a:lnTo>
                  <a:lnTo>
                    <a:pt x="741032" y="317931"/>
                  </a:lnTo>
                  <a:lnTo>
                    <a:pt x="739292" y="317931"/>
                  </a:lnTo>
                  <a:lnTo>
                    <a:pt x="729983" y="319201"/>
                  </a:lnTo>
                  <a:lnTo>
                    <a:pt x="732307" y="319201"/>
                  </a:lnTo>
                  <a:lnTo>
                    <a:pt x="731723" y="320471"/>
                  </a:lnTo>
                  <a:lnTo>
                    <a:pt x="734047" y="323011"/>
                  </a:lnTo>
                  <a:lnTo>
                    <a:pt x="733475" y="323011"/>
                  </a:lnTo>
                  <a:lnTo>
                    <a:pt x="736384" y="325551"/>
                  </a:lnTo>
                  <a:lnTo>
                    <a:pt x="741032" y="326821"/>
                  </a:lnTo>
                  <a:lnTo>
                    <a:pt x="745096" y="328091"/>
                  </a:lnTo>
                  <a:lnTo>
                    <a:pt x="739863" y="329361"/>
                  </a:lnTo>
                  <a:lnTo>
                    <a:pt x="735799" y="331901"/>
                  </a:lnTo>
                  <a:lnTo>
                    <a:pt x="738124" y="334441"/>
                  </a:lnTo>
                  <a:lnTo>
                    <a:pt x="736384" y="336981"/>
                  </a:lnTo>
                  <a:lnTo>
                    <a:pt x="741616" y="336981"/>
                  </a:lnTo>
                  <a:lnTo>
                    <a:pt x="741032" y="338251"/>
                  </a:lnTo>
                  <a:lnTo>
                    <a:pt x="748004" y="335711"/>
                  </a:lnTo>
                  <a:lnTo>
                    <a:pt x="738936" y="342061"/>
                  </a:lnTo>
                  <a:lnTo>
                    <a:pt x="743940" y="345871"/>
                  </a:lnTo>
                  <a:lnTo>
                    <a:pt x="749808" y="349681"/>
                  </a:lnTo>
                  <a:lnTo>
                    <a:pt x="743356" y="354761"/>
                  </a:lnTo>
                  <a:lnTo>
                    <a:pt x="738708" y="354761"/>
                  </a:lnTo>
                  <a:lnTo>
                    <a:pt x="744524" y="358571"/>
                  </a:lnTo>
                  <a:lnTo>
                    <a:pt x="752144" y="356349"/>
                  </a:lnTo>
                  <a:lnTo>
                    <a:pt x="756145" y="354761"/>
                  </a:lnTo>
                  <a:lnTo>
                    <a:pt x="761377" y="353491"/>
                  </a:lnTo>
                  <a:lnTo>
                    <a:pt x="765454" y="354761"/>
                  </a:lnTo>
                  <a:lnTo>
                    <a:pt x="766025" y="356031"/>
                  </a:lnTo>
                  <a:lnTo>
                    <a:pt x="760222" y="354761"/>
                  </a:lnTo>
                  <a:lnTo>
                    <a:pt x="752081" y="358571"/>
                  </a:lnTo>
                  <a:lnTo>
                    <a:pt x="748004" y="361111"/>
                  </a:lnTo>
                  <a:lnTo>
                    <a:pt x="750328" y="359841"/>
                  </a:lnTo>
                  <a:lnTo>
                    <a:pt x="756145" y="359841"/>
                  </a:lnTo>
                  <a:lnTo>
                    <a:pt x="752589" y="361111"/>
                  </a:lnTo>
                  <a:lnTo>
                    <a:pt x="758177" y="359841"/>
                  </a:lnTo>
                  <a:lnTo>
                    <a:pt x="764654" y="359841"/>
                  </a:lnTo>
                  <a:lnTo>
                    <a:pt x="763701" y="361111"/>
                  </a:lnTo>
                  <a:lnTo>
                    <a:pt x="759053" y="362381"/>
                  </a:lnTo>
                  <a:lnTo>
                    <a:pt x="767778" y="362381"/>
                  </a:lnTo>
                  <a:lnTo>
                    <a:pt x="974763" y="362381"/>
                  </a:lnTo>
                  <a:lnTo>
                    <a:pt x="981735" y="366191"/>
                  </a:lnTo>
                  <a:lnTo>
                    <a:pt x="987069" y="359841"/>
                  </a:lnTo>
                  <a:lnTo>
                    <a:pt x="988123" y="358571"/>
                  </a:lnTo>
                  <a:lnTo>
                    <a:pt x="989482" y="357301"/>
                  </a:lnTo>
                  <a:lnTo>
                    <a:pt x="992200" y="354761"/>
                  </a:lnTo>
                  <a:lnTo>
                    <a:pt x="989876" y="356031"/>
                  </a:lnTo>
                  <a:lnTo>
                    <a:pt x="986383" y="356031"/>
                  </a:lnTo>
                  <a:lnTo>
                    <a:pt x="984059" y="357301"/>
                  </a:lnTo>
                  <a:lnTo>
                    <a:pt x="985075" y="356031"/>
                  </a:lnTo>
                  <a:lnTo>
                    <a:pt x="986091" y="354761"/>
                  </a:lnTo>
                  <a:lnTo>
                    <a:pt x="987107" y="353491"/>
                  </a:lnTo>
                  <a:lnTo>
                    <a:pt x="981367" y="354761"/>
                  </a:lnTo>
                  <a:lnTo>
                    <a:pt x="974661" y="354761"/>
                  </a:lnTo>
                  <a:lnTo>
                    <a:pt x="974686" y="353491"/>
                  </a:lnTo>
                  <a:lnTo>
                    <a:pt x="974763" y="350951"/>
                  </a:lnTo>
                  <a:lnTo>
                    <a:pt x="979411" y="349681"/>
                  </a:lnTo>
                  <a:lnTo>
                    <a:pt x="976503" y="347141"/>
                  </a:lnTo>
                  <a:lnTo>
                    <a:pt x="970686" y="345871"/>
                  </a:lnTo>
                  <a:lnTo>
                    <a:pt x="970102" y="343331"/>
                  </a:lnTo>
                  <a:lnTo>
                    <a:pt x="976503" y="344601"/>
                  </a:lnTo>
                  <a:lnTo>
                    <a:pt x="981735" y="343331"/>
                  </a:lnTo>
                  <a:lnTo>
                    <a:pt x="986967" y="342061"/>
                  </a:lnTo>
                  <a:lnTo>
                    <a:pt x="988123" y="344601"/>
                  </a:lnTo>
                  <a:lnTo>
                    <a:pt x="985799" y="347141"/>
                  </a:lnTo>
                  <a:lnTo>
                    <a:pt x="983475" y="348411"/>
                  </a:lnTo>
                  <a:lnTo>
                    <a:pt x="990320" y="349681"/>
                  </a:lnTo>
                  <a:lnTo>
                    <a:pt x="994600" y="353491"/>
                  </a:lnTo>
                  <a:lnTo>
                    <a:pt x="999426" y="357301"/>
                  </a:lnTo>
                  <a:lnTo>
                    <a:pt x="1007897" y="358571"/>
                  </a:lnTo>
                  <a:lnTo>
                    <a:pt x="1007668" y="359092"/>
                  </a:lnTo>
                  <a:lnTo>
                    <a:pt x="1010805" y="356031"/>
                  </a:lnTo>
                  <a:lnTo>
                    <a:pt x="1016622" y="352221"/>
                  </a:lnTo>
                  <a:lnTo>
                    <a:pt x="1020686" y="349681"/>
                  </a:lnTo>
                  <a:lnTo>
                    <a:pt x="1022438" y="352221"/>
                  </a:lnTo>
                  <a:lnTo>
                    <a:pt x="1028242" y="349681"/>
                  </a:lnTo>
                  <a:lnTo>
                    <a:pt x="1031151" y="348411"/>
                  </a:lnTo>
                  <a:lnTo>
                    <a:pt x="1024178" y="354761"/>
                  </a:lnTo>
                  <a:lnTo>
                    <a:pt x="1023594" y="353491"/>
                  </a:lnTo>
                  <a:lnTo>
                    <a:pt x="1020102" y="356031"/>
                  </a:lnTo>
                  <a:lnTo>
                    <a:pt x="1017206" y="356031"/>
                  </a:lnTo>
                  <a:lnTo>
                    <a:pt x="1022438" y="357301"/>
                  </a:lnTo>
                  <a:lnTo>
                    <a:pt x="1017397" y="361111"/>
                  </a:lnTo>
                  <a:lnTo>
                    <a:pt x="1014806" y="361111"/>
                  </a:lnTo>
                  <a:lnTo>
                    <a:pt x="1012545" y="359841"/>
                  </a:lnTo>
                  <a:lnTo>
                    <a:pt x="1008481" y="361111"/>
                  </a:lnTo>
                  <a:lnTo>
                    <a:pt x="1015453" y="364921"/>
                  </a:lnTo>
                  <a:lnTo>
                    <a:pt x="1028242" y="363651"/>
                  </a:lnTo>
                  <a:lnTo>
                    <a:pt x="1028242" y="370001"/>
                  </a:lnTo>
                  <a:lnTo>
                    <a:pt x="1022438" y="372541"/>
                  </a:lnTo>
                  <a:lnTo>
                    <a:pt x="1018870" y="371271"/>
                  </a:lnTo>
                  <a:lnTo>
                    <a:pt x="1016063" y="370001"/>
                  </a:lnTo>
                  <a:lnTo>
                    <a:pt x="1012545" y="375081"/>
                  </a:lnTo>
                  <a:lnTo>
                    <a:pt x="1012545" y="366191"/>
                  </a:lnTo>
                  <a:lnTo>
                    <a:pt x="1003833" y="376351"/>
                  </a:lnTo>
                  <a:lnTo>
                    <a:pt x="1005573" y="372541"/>
                  </a:lnTo>
                  <a:lnTo>
                    <a:pt x="1002080" y="368731"/>
                  </a:lnTo>
                  <a:lnTo>
                    <a:pt x="1000925" y="366191"/>
                  </a:lnTo>
                  <a:lnTo>
                    <a:pt x="1003541" y="363651"/>
                  </a:lnTo>
                  <a:lnTo>
                    <a:pt x="1000925" y="363651"/>
                  </a:lnTo>
                  <a:lnTo>
                    <a:pt x="999172" y="364921"/>
                  </a:lnTo>
                  <a:lnTo>
                    <a:pt x="998601" y="363651"/>
                  </a:lnTo>
                  <a:lnTo>
                    <a:pt x="996848" y="361111"/>
                  </a:lnTo>
                  <a:lnTo>
                    <a:pt x="988707" y="364921"/>
                  </a:lnTo>
                  <a:lnTo>
                    <a:pt x="992200" y="364921"/>
                  </a:lnTo>
                  <a:lnTo>
                    <a:pt x="990460" y="366064"/>
                  </a:lnTo>
                  <a:lnTo>
                    <a:pt x="990460" y="389051"/>
                  </a:lnTo>
                  <a:lnTo>
                    <a:pt x="988123" y="390321"/>
                  </a:lnTo>
                  <a:lnTo>
                    <a:pt x="984643" y="391591"/>
                  </a:lnTo>
                  <a:lnTo>
                    <a:pt x="981735" y="392861"/>
                  </a:lnTo>
                  <a:lnTo>
                    <a:pt x="981151" y="391591"/>
                  </a:lnTo>
                  <a:lnTo>
                    <a:pt x="981151" y="390321"/>
                  </a:lnTo>
                  <a:lnTo>
                    <a:pt x="980567" y="387781"/>
                  </a:lnTo>
                  <a:lnTo>
                    <a:pt x="987552" y="387781"/>
                  </a:lnTo>
                  <a:lnTo>
                    <a:pt x="990460" y="389051"/>
                  </a:lnTo>
                  <a:lnTo>
                    <a:pt x="990460" y="366064"/>
                  </a:lnTo>
                  <a:lnTo>
                    <a:pt x="986383" y="368731"/>
                  </a:lnTo>
                  <a:lnTo>
                    <a:pt x="979995" y="367461"/>
                  </a:lnTo>
                  <a:lnTo>
                    <a:pt x="975334" y="366191"/>
                  </a:lnTo>
                  <a:lnTo>
                    <a:pt x="974763" y="362394"/>
                  </a:lnTo>
                  <a:lnTo>
                    <a:pt x="846848" y="362394"/>
                  </a:lnTo>
                  <a:lnTo>
                    <a:pt x="846848" y="376351"/>
                  </a:lnTo>
                  <a:lnTo>
                    <a:pt x="846848" y="380161"/>
                  </a:lnTo>
                  <a:lnTo>
                    <a:pt x="841032" y="380161"/>
                  </a:lnTo>
                  <a:lnTo>
                    <a:pt x="839863" y="376351"/>
                  </a:lnTo>
                  <a:lnTo>
                    <a:pt x="842772" y="373811"/>
                  </a:lnTo>
                  <a:lnTo>
                    <a:pt x="845108" y="375081"/>
                  </a:lnTo>
                  <a:lnTo>
                    <a:pt x="846848" y="376351"/>
                  </a:lnTo>
                  <a:lnTo>
                    <a:pt x="846848" y="362394"/>
                  </a:lnTo>
                  <a:lnTo>
                    <a:pt x="779399" y="362394"/>
                  </a:lnTo>
                  <a:lnTo>
                    <a:pt x="779399" y="396671"/>
                  </a:lnTo>
                  <a:lnTo>
                    <a:pt x="779399" y="397941"/>
                  </a:lnTo>
                  <a:lnTo>
                    <a:pt x="777074" y="397941"/>
                  </a:lnTo>
                  <a:lnTo>
                    <a:pt x="774166" y="399211"/>
                  </a:lnTo>
                  <a:lnTo>
                    <a:pt x="770102" y="399211"/>
                  </a:lnTo>
                  <a:lnTo>
                    <a:pt x="778827" y="395401"/>
                  </a:lnTo>
                  <a:lnTo>
                    <a:pt x="778827" y="396671"/>
                  </a:lnTo>
                  <a:lnTo>
                    <a:pt x="779399" y="396671"/>
                  </a:lnTo>
                  <a:lnTo>
                    <a:pt x="779399" y="362394"/>
                  </a:lnTo>
                  <a:lnTo>
                    <a:pt x="767778" y="362381"/>
                  </a:lnTo>
                  <a:lnTo>
                    <a:pt x="766610" y="364921"/>
                  </a:lnTo>
                  <a:lnTo>
                    <a:pt x="757148" y="367360"/>
                  </a:lnTo>
                  <a:lnTo>
                    <a:pt x="766495" y="367461"/>
                  </a:lnTo>
                  <a:lnTo>
                    <a:pt x="763701" y="370001"/>
                  </a:lnTo>
                  <a:lnTo>
                    <a:pt x="760793" y="370001"/>
                  </a:lnTo>
                  <a:lnTo>
                    <a:pt x="760222" y="368731"/>
                  </a:lnTo>
                  <a:lnTo>
                    <a:pt x="757313" y="368731"/>
                  </a:lnTo>
                  <a:lnTo>
                    <a:pt x="746264" y="373811"/>
                  </a:lnTo>
                  <a:lnTo>
                    <a:pt x="749173" y="372541"/>
                  </a:lnTo>
                  <a:lnTo>
                    <a:pt x="742772" y="378891"/>
                  </a:lnTo>
                  <a:lnTo>
                    <a:pt x="745680" y="377621"/>
                  </a:lnTo>
                  <a:lnTo>
                    <a:pt x="757897" y="376351"/>
                  </a:lnTo>
                  <a:lnTo>
                    <a:pt x="760577" y="377621"/>
                  </a:lnTo>
                  <a:lnTo>
                    <a:pt x="761619" y="378891"/>
                  </a:lnTo>
                  <a:lnTo>
                    <a:pt x="768934" y="380161"/>
                  </a:lnTo>
                  <a:lnTo>
                    <a:pt x="760196" y="380161"/>
                  </a:lnTo>
                  <a:lnTo>
                    <a:pt x="756577" y="381431"/>
                  </a:lnTo>
                  <a:lnTo>
                    <a:pt x="754062" y="382701"/>
                  </a:lnTo>
                  <a:lnTo>
                    <a:pt x="748588" y="383971"/>
                  </a:lnTo>
                  <a:lnTo>
                    <a:pt x="742772" y="387781"/>
                  </a:lnTo>
                  <a:lnTo>
                    <a:pt x="739279" y="387781"/>
                  </a:lnTo>
                  <a:lnTo>
                    <a:pt x="742416" y="389051"/>
                  </a:lnTo>
                  <a:lnTo>
                    <a:pt x="741248" y="390321"/>
                  </a:lnTo>
                  <a:lnTo>
                    <a:pt x="740841" y="391591"/>
                  </a:lnTo>
                  <a:lnTo>
                    <a:pt x="746264" y="391591"/>
                  </a:lnTo>
                  <a:lnTo>
                    <a:pt x="742772" y="392861"/>
                  </a:lnTo>
                  <a:lnTo>
                    <a:pt x="743356" y="392861"/>
                  </a:lnTo>
                  <a:lnTo>
                    <a:pt x="748004" y="391591"/>
                  </a:lnTo>
                  <a:lnTo>
                    <a:pt x="751674" y="394131"/>
                  </a:lnTo>
                  <a:lnTo>
                    <a:pt x="748588" y="397941"/>
                  </a:lnTo>
                  <a:lnTo>
                    <a:pt x="746366" y="401751"/>
                  </a:lnTo>
                  <a:lnTo>
                    <a:pt x="752652" y="403021"/>
                  </a:lnTo>
                  <a:lnTo>
                    <a:pt x="770686" y="403021"/>
                  </a:lnTo>
                  <a:lnTo>
                    <a:pt x="777659" y="403021"/>
                  </a:lnTo>
                  <a:lnTo>
                    <a:pt x="1007694" y="403021"/>
                  </a:lnTo>
                  <a:lnTo>
                    <a:pt x="1008037" y="399211"/>
                  </a:lnTo>
                  <a:lnTo>
                    <a:pt x="1006030" y="395401"/>
                  </a:lnTo>
                  <a:lnTo>
                    <a:pt x="1005357" y="394131"/>
                  </a:lnTo>
                  <a:lnTo>
                    <a:pt x="1003871" y="392861"/>
                  </a:lnTo>
                  <a:lnTo>
                    <a:pt x="1000925" y="390321"/>
                  </a:lnTo>
                  <a:lnTo>
                    <a:pt x="996289" y="386511"/>
                  </a:lnTo>
                  <a:lnTo>
                    <a:pt x="993076" y="381431"/>
                  </a:lnTo>
                  <a:lnTo>
                    <a:pt x="992911" y="376351"/>
                  </a:lnTo>
                  <a:lnTo>
                    <a:pt x="994410" y="373811"/>
                  </a:lnTo>
                  <a:lnTo>
                    <a:pt x="995172" y="372541"/>
                  </a:lnTo>
                  <a:lnTo>
                    <a:pt x="996683" y="370001"/>
                  </a:lnTo>
                  <a:lnTo>
                    <a:pt x="997432" y="368731"/>
                  </a:lnTo>
                  <a:lnTo>
                    <a:pt x="997432" y="370001"/>
                  </a:lnTo>
                  <a:lnTo>
                    <a:pt x="999172" y="371271"/>
                  </a:lnTo>
                  <a:lnTo>
                    <a:pt x="999756" y="371271"/>
                  </a:lnTo>
                  <a:lnTo>
                    <a:pt x="998016" y="373811"/>
                  </a:lnTo>
                  <a:lnTo>
                    <a:pt x="994524" y="377621"/>
                  </a:lnTo>
                  <a:lnTo>
                    <a:pt x="997356" y="382701"/>
                  </a:lnTo>
                  <a:lnTo>
                    <a:pt x="1005649" y="387781"/>
                  </a:lnTo>
                  <a:lnTo>
                    <a:pt x="1008481" y="392861"/>
                  </a:lnTo>
                  <a:lnTo>
                    <a:pt x="1015453" y="390321"/>
                  </a:lnTo>
                  <a:lnTo>
                    <a:pt x="1016622" y="386511"/>
                  </a:lnTo>
                  <a:lnTo>
                    <a:pt x="1023594" y="382701"/>
                  </a:lnTo>
                  <a:lnTo>
                    <a:pt x="1028420" y="389051"/>
                  </a:lnTo>
                  <a:lnTo>
                    <a:pt x="1022946" y="397941"/>
                  </a:lnTo>
                  <a:lnTo>
                    <a:pt x="1017790" y="405561"/>
                  </a:lnTo>
                  <a:lnTo>
                    <a:pt x="1023594" y="408101"/>
                  </a:lnTo>
                  <a:lnTo>
                    <a:pt x="1030681" y="405561"/>
                  </a:lnTo>
                  <a:lnTo>
                    <a:pt x="1037551" y="403021"/>
                  </a:lnTo>
                  <a:lnTo>
                    <a:pt x="1042238" y="403021"/>
                  </a:lnTo>
                  <a:lnTo>
                    <a:pt x="1042784" y="408101"/>
                  </a:lnTo>
                  <a:lnTo>
                    <a:pt x="1029411" y="414451"/>
                  </a:lnTo>
                  <a:lnTo>
                    <a:pt x="1034427" y="416991"/>
                  </a:lnTo>
                  <a:lnTo>
                    <a:pt x="1040815" y="415721"/>
                  </a:lnTo>
                  <a:lnTo>
                    <a:pt x="1046010" y="414451"/>
                  </a:lnTo>
                  <a:lnTo>
                    <a:pt x="1047432" y="420801"/>
                  </a:lnTo>
                  <a:lnTo>
                    <a:pt x="1041615" y="422071"/>
                  </a:lnTo>
                  <a:lnTo>
                    <a:pt x="1039291" y="416991"/>
                  </a:lnTo>
                  <a:lnTo>
                    <a:pt x="1038707" y="419531"/>
                  </a:lnTo>
                  <a:lnTo>
                    <a:pt x="1038009" y="424611"/>
                  </a:lnTo>
                  <a:lnTo>
                    <a:pt x="1041768" y="424611"/>
                  </a:lnTo>
                  <a:lnTo>
                    <a:pt x="1047051" y="422071"/>
                  </a:lnTo>
                  <a:lnTo>
                    <a:pt x="1050925" y="422071"/>
                  </a:lnTo>
                  <a:lnTo>
                    <a:pt x="1041031" y="430961"/>
                  </a:lnTo>
                  <a:lnTo>
                    <a:pt x="1047813" y="434771"/>
                  </a:lnTo>
                  <a:lnTo>
                    <a:pt x="1056005" y="438581"/>
                  </a:lnTo>
                  <a:lnTo>
                    <a:pt x="1064425" y="443661"/>
                  </a:lnTo>
                  <a:lnTo>
                    <a:pt x="1071854" y="447471"/>
                  </a:lnTo>
                  <a:lnTo>
                    <a:pt x="1068362" y="448741"/>
                  </a:lnTo>
                  <a:lnTo>
                    <a:pt x="1064298" y="450011"/>
                  </a:lnTo>
                  <a:lnTo>
                    <a:pt x="1062545" y="455091"/>
                  </a:lnTo>
                  <a:lnTo>
                    <a:pt x="1071321" y="462711"/>
                  </a:lnTo>
                  <a:lnTo>
                    <a:pt x="1077302" y="471601"/>
                  </a:lnTo>
                  <a:lnTo>
                    <a:pt x="1081443" y="483031"/>
                  </a:lnTo>
                  <a:lnTo>
                    <a:pt x="1084643" y="495731"/>
                  </a:lnTo>
                  <a:lnTo>
                    <a:pt x="1096276" y="491921"/>
                  </a:lnTo>
                  <a:lnTo>
                    <a:pt x="1096848" y="493191"/>
                  </a:lnTo>
                  <a:lnTo>
                    <a:pt x="1102080" y="491921"/>
                  </a:lnTo>
                  <a:lnTo>
                    <a:pt x="1104988" y="493191"/>
                  </a:lnTo>
                  <a:lnTo>
                    <a:pt x="1100340" y="499541"/>
                  </a:lnTo>
                  <a:lnTo>
                    <a:pt x="1096276" y="499541"/>
                  </a:lnTo>
                  <a:lnTo>
                    <a:pt x="1107084" y="500811"/>
                  </a:lnTo>
                  <a:lnTo>
                    <a:pt x="1117777" y="504621"/>
                  </a:lnTo>
                  <a:lnTo>
                    <a:pt x="1125867" y="510971"/>
                  </a:lnTo>
                  <a:lnTo>
                    <a:pt x="1128826" y="521131"/>
                  </a:lnTo>
                  <a:lnTo>
                    <a:pt x="1125347" y="522401"/>
                  </a:lnTo>
                  <a:lnTo>
                    <a:pt x="1129995" y="523671"/>
                  </a:lnTo>
                  <a:lnTo>
                    <a:pt x="1137259" y="521131"/>
                  </a:lnTo>
                  <a:lnTo>
                    <a:pt x="1143660" y="519861"/>
                  </a:lnTo>
                  <a:lnTo>
                    <a:pt x="1145692" y="523671"/>
                  </a:lnTo>
                  <a:lnTo>
                    <a:pt x="1143368" y="524941"/>
                  </a:lnTo>
                  <a:lnTo>
                    <a:pt x="1147343" y="530021"/>
                  </a:lnTo>
                  <a:lnTo>
                    <a:pt x="1152093" y="533831"/>
                  </a:lnTo>
                  <a:lnTo>
                    <a:pt x="1157262" y="537641"/>
                  </a:lnTo>
                  <a:lnTo>
                    <a:pt x="1162558" y="542721"/>
                  </a:lnTo>
                  <a:lnTo>
                    <a:pt x="1167079" y="546531"/>
                  </a:lnTo>
                  <a:lnTo>
                    <a:pt x="1170838" y="551611"/>
                  </a:lnTo>
                  <a:lnTo>
                    <a:pt x="1173505" y="557961"/>
                  </a:lnTo>
                  <a:lnTo>
                    <a:pt x="1174762" y="565581"/>
                  </a:lnTo>
                  <a:lnTo>
                    <a:pt x="1180579" y="559231"/>
                  </a:lnTo>
                  <a:lnTo>
                    <a:pt x="1182903" y="563041"/>
                  </a:lnTo>
                  <a:lnTo>
                    <a:pt x="1185811" y="566851"/>
                  </a:lnTo>
                  <a:lnTo>
                    <a:pt x="1188720" y="569391"/>
                  </a:lnTo>
                  <a:lnTo>
                    <a:pt x="1192199" y="573201"/>
                  </a:lnTo>
                  <a:lnTo>
                    <a:pt x="1198600" y="563041"/>
                  </a:lnTo>
                  <a:lnTo>
                    <a:pt x="1199769" y="570661"/>
                  </a:lnTo>
                  <a:lnTo>
                    <a:pt x="1199273" y="573836"/>
                  </a:lnTo>
                  <a:lnTo>
                    <a:pt x="1199184" y="583361"/>
                  </a:lnTo>
                  <a:lnTo>
                    <a:pt x="1200340" y="587171"/>
                  </a:lnTo>
                  <a:lnTo>
                    <a:pt x="1205001" y="593521"/>
                  </a:lnTo>
                  <a:lnTo>
                    <a:pt x="1207897" y="597331"/>
                  </a:lnTo>
                  <a:lnTo>
                    <a:pt x="1217206" y="584631"/>
                  </a:lnTo>
                  <a:lnTo>
                    <a:pt x="1222438" y="585901"/>
                  </a:lnTo>
                  <a:lnTo>
                    <a:pt x="1217206" y="596061"/>
                  </a:lnTo>
                  <a:lnTo>
                    <a:pt x="1221270" y="593521"/>
                  </a:lnTo>
                  <a:lnTo>
                    <a:pt x="1224673" y="591058"/>
                  </a:lnTo>
                  <a:lnTo>
                    <a:pt x="1228839" y="588441"/>
                  </a:lnTo>
                  <a:lnTo>
                    <a:pt x="1225346" y="602411"/>
                  </a:lnTo>
                  <a:lnTo>
                    <a:pt x="1230579" y="601141"/>
                  </a:lnTo>
                  <a:lnTo>
                    <a:pt x="1229410" y="601141"/>
                  </a:lnTo>
                  <a:lnTo>
                    <a:pt x="1229410" y="594791"/>
                  </a:lnTo>
                  <a:lnTo>
                    <a:pt x="1231163" y="592251"/>
                  </a:lnTo>
                  <a:lnTo>
                    <a:pt x="1236459" y="593521"/>
                  </a:lnTo>
                  <a:lnTo>
                    <a:pt x="1240028" y="599871"/>
                  </a:lnTo>
                  <a:lnTo>
                    <a:pt x="1241577" y="607301"/>
                  </a:lnTo>
                  <a:lnTo>
                    <a:pt x="1241475" y="608761"/>
                  </a:lnTo>
                  <a:lnTo>
                    <a:pt x="1241044" y="612571"/>
                  </a:lnTo>
                  <a:lnTo>
                    <a:pt x="1247444" y="612571"/>
                  </a:lnTo>
                  <a:lnTo>
                    <a:pt x="1254417" y="611301"/>
                  </a:lnTo>
                  <a:lnTo>
                    <a:pt x="1260805" y="610031"/>
                  </a:lnTo>
                  <a:lnTo>
                    <a:pt x="1259065" y="612571"/>
                  </a:lnTo>
                  <a:lnTo>
                    <a:pt x="1257325" y="613841"/>
                  </a:lnTo>
                  <a:lnTo>
                    <a:pt x="1255001" y="615111"/>
                  </a:lnTo>
                  <a:lnTo>
                    <a:pt x="1257960" y="615111"/>
                  </a:lnTo>
                  <a:lnTo>
                    <a:pt x="1257325" y="618921"/>
                  </a:lnTo>
                  <a:lnTo>
                    <a:pt x="1257122" y="622731"/>
                  </a:lnTo>
                  <a:lnTo>
                    <a:pt x="1261389" y="621461"/>
                  </a:lnTo>
                  <a:lnTo>
                    <a:pt x="1261389" y="618921"/>
                  </a:lnTo>
                  <a:lnTo>
                    <a:pt x="1264297" y="615111"/>
                  </a:lnTo>
                  <a:lnTo>
                    <a:pt x="1265466" y="612571"/>
                  </a:lnTo>
                  <a:lnTo>
                    <a:pt x="1267206" y="620191"/>
                  </a:lnTo>
                  <a:lnTo>
                    <a:pt x="1276515" y="624001"/>
                  </a:lnTo>
                  <a:lnTo>
                    <a:pt x="1284071" y="622731"/>
                  </a:lnTo>
                  <a:lnTo>
                    <a:pt x="1280579" y="630351"/>
                  </a:lnTo>
                  <a:lnTo>
                    <a:pt x="1286979" y="634161"/>
                  </a:lnTo>
                  <a:lnTo>
                    <a:pt x="1293952" y="634161"/>
                  </a:lnTo>
                  <a:lnTo>
                    <a:pt x="1309065" y="635431"/>
                  </a:lnTo>
                  <a:lnTo>
                    <a:pt x="1323606" y="635431"/>
                  </a:lnTo>
                  <a:lnTo>
                    <a:pt x="1318958" y="631621"/>
                  </a:lnTo>
                  <a:lnTo>
                    <a:pt x="1320800" y="622731"/>
                  </a:lnTo>
                  <a:lnTo>
                    <a:pt x="1321854" y="617651"/>
                  </a:lnTo>
                  <a:lnTo>
                    <a:pt x="1325930" y="617651"/>
                  </a:lnTo>
                  <a:lnTo>
                    <a:pt x="1325930" y="619163"/>
                  </a:lnTo>
                  <a:lnTo>
                    <a:pt x="1327010" y="617651"/>
                  </a:lnTo>
                  <a:lnTo>
                    <a:pt x="1328839" y="615111"/>
                  </a:lnTo>
                  <a:lnTo>
                    <a:pt x="1334071" y="617651"/>
                  </a:lnTo>
                  <a:lnTo>
                    <a:pt x="1331163" y="629081"/>
                  </a:lnTo>
                  <a:lnTo>
                    <a:pt x="1327086" y="634161"/>
                  </a:lnTo>
                  <a:lnTo>
                    <a:pt x="1334071" y="630351"/>
                  </a:lnTo>
                  <a:lnTo>
                    <a:pt x="1334071" y="634161"/>
                  </a:lnTo>
                  <a:lnTo>
                    <a:pt x="1332318" y="635431"/>
                  </a:lnTo>
                  <a:lnTo>
                    <a:pt x="1331747" y="640511"/>
                  </a:lnTo>
                  <a:lnTo>
                    <a:pt x="1333487" y="636701"/>
                  </a:lnTo>
                  <a:lnTo>
                    <a:pt x="1342212" y="645591"/>
                  </a:lnTo>
                  <a:lnTo>
                    <a:pt x="1344523" y="646442"/>
                  </a:lnTo>
                  <a:lnTo>
                    <a:pt x="1341628" y="646861"/>
                  </a:lnTo>
                  <a:lnTo>
                    <a:pt x="1339316" y="653211"/>
                  </a:lnTo>
                  <a:lnTo>
                    <a:pt x="1340967" y="663371"/>
                  </a:lnTo>
                  <a:lnTo>
                    <a:pt x="1341221" y="670991"/>
                  </a:lnTo>
                  <a:lnTo>
                    <a:pt x="1334655" y="669721"/>
                  </a:lnTo>
                  <a:lnTo>
                    <a:pt x="1332903" y="657021"/>
                  </a:lnTo>
                  <a:lnTo>
                    <a:pt x="1330579" y="662101"/>
                  </a:lnTo>
                  <a:lnTo>
                    <a:pt x="1327086" y="664641"/>
                  </a:lnTo>
                  <a:lnTo>
                    <a:pt x="1323022" y="667181"/>
                  </a:lnTo>
                  <a:lnTo>
                    <a:pt x="1319530" y="669721"/>
                  </a:lnTo>
                  <a:lnTo>
                    <a:pt x="1315466" y="670991"/>
                  </a:lnTo>
                  <a:lnTo>
                    <a:pt x="1310817" y="670991"/>
                  </a:lnTo>
                  <a:lnTo>
                    <a:pt x="1302677" y="673531"/>
                  </a:lnTo>
                  <a:lnTo>
                    <a:pt x="1294536" y="674801"/>
                  </a:lnTo>
                  <a:lnTo>
                    <a:pt x="1290078" y="680110"/>
                  </a:lnTo>
                  <a:lnTo>
                    <a:pt x="1292212" y="682421"/>
                  </a:lnTo>
                  <a:lnTo>
                    <a:pt x="1288986" y="681418"/>
                  </a:lnTo>
                  <a:lnTo>
                    <a:pt x="1288135" y="682421"/>
                  </a:lnTo>
                  <a:lnTo>
                    <a:pt x="1288415" y="681240"/>
                  </a:lnTo>
                  <a:lnTo>
                    <a:pt x="1284071" y="679881"/>
                  </a:lnTo>
                  <a:lnTo>
                    <a:pt x="1284071" y="673531"/>
                  </a:lnTo>
                  <a:lnTo>
                    <a:pt x="1288491" y="678370"/>
                  </a:lnTo>
                  <a:lnTo>
                    <a:pt x="1288135" y="676071"/>
                  </a:lnTo>
                  <a:lnTo>
                    <a:pt x="1289304" y="676071"/>
                  </a:lnTo>
                  <a:lnTo>
                    <a:pt x="1286573" y="673531"/>
                  </a:lnTo>
                  <a:lnTo>
                    <a:pt x="1285201" y="672261"/>
                  </a:lnTo>
                  <a:lnTo>
                    <a:pt x="1281379" y="674801"/>
                  </a:lnTo>
                  <a:lnTo>
                    <a:pt x="1278750" y="678611"/>
                  </a:lnTo>
                  <a:lnTo>
                    <a:pt x="1278255" y="684961"/>
                  </a:lnTo>
                  <a:lnTo>
                    <a:pt x="1275930" y="683691"/>
                  </a:lnTo>
                  <a:lnTo>
                    <a:pt x="1276223" y="681151"/>
                  </a:lnTo>
                  <a:lnTo>
                    <a:pt x="1276515" y="678611"/>
                  </a:lnTo>
                  <a:lnTo>
                    <a:pt x="1274762" y="674801"/>
                  </a:lnTo>
                  <a:lnTo>
                    <a:pt x="1271917" y="674801"/>
                  </a:lnTo>
                  <a:lnTo>
                    <a:pt x="1269390" y="678611"/>
                  </a:lnTo>
                  <a:lnTo>
                    <a:pt x="1267079" y="681151"/>
                  </a:lnTo>
                  <a:lnTo>
                    <a:pt x="1264881" y="678611"/>
                  </a:lnTo>
                  <a:lnTo>
                    <a:pt x="1264297" y="677341"/>
                  </a:lnTo>
                  <a:lnTo>
                    <a:pt x="1263142" y="678611"/>
                  </a:lnTo>
                  <a:lnTo>
                    <a:pt x="1256157" y="674801"/>
                  </a:lnTo>
                  <a:lnTo>
                    <a:pt x="1259065" y="684961"/>
                  </a:lnTo>
                  <a:lnTo>
                    <a:pt x="1254556" y="683691"/>
                  </a:lnTo>
                  <a:lnTo>
                    <a:pt x="1250492" y="684961"/>
                  </a:lnTo>
                  <a:lnTo>
                    <a:pt x="1246644" y="686231"/>
                  </a:lnTo>
                  <a:lnTo>
                    <a:pt x="1242783" y="683691"/>
                  </a:lnTo>
                  <a:lnTo>
                    <a:pt x="1241044" y="690041"/>
                  </a:lnTo>
                  <a:lnTo>
                    <a:pt x="1234071" y="686231"/>
                  </a:lnTo>
                  <a:lnTo>
                    <a:pt x="1232319" y="686231"/>
                  </a:lnTo>
                  <a:lnTo>
                    <a:pt x="1231163" y="693851"/>
                  </a:lnTo>
                  <a:lnTo>
                    <a:pt x="1231493" y="688771"/>
                  </a:lnTo>
                  <a:lnTo>
                    <a:pt x="1231734" y="684961"/>
                  </a:lnTo>
                  <a:lnTo>
                    <a:pt x="1227670" y="681151"/>
                  </a:lnTo>
                  <a:lnTo>
                    <a:pt x="1225931" y="683691"/>
                  </a:lnTo>
                  <a:lnTo>
                    <a:pt x="1224762" y="683691"/>
                  </a:lnTo>
                  <a:lnTo>
                    <a:pt x="1227670" y="676071"/>
                  </a:lnTo>
                  <a:lnTo>
                    <a:pt x="1227086" y="676071"/>
                  </a:lnTo>
                  <a:lnTo>
                    <a:pt x="1224762" y="678611"/>
                  </a:lnTo>
                  <a:lnTo>
                    <a:pt x="1221270" y="685165"/>
                  </a:lnTo>
                  <a:lnTo>
                    <a:pt x="1221270" y="993571"/>
                  </a:lnTo>
                  <a:lnTo>
                    <a:pt x="1217206" y="993571"/>
                  </a:lnTo>
                  <a:lnTo>
                    <a:pt x="1216621" y="991031"/>
                  </a:lnTo>
                  <a:lnTo>
                    <a:pt x="1217206" y="987221"/>
                  </a:lnTo>
                  <a:lnTo>
                    <a:pt x="1217790" y="987221"/>
                  </a:lnTo>
                  <a:lnTo>
                    <a:pt x="1217206" y="988491"/>
                  </a:lnTo>
                  <a:lnTo>
                    <a:pt x="1219530" y="991031"/>
                  </a:lnTo>
                  <a:lnTo>
                    <a:pt x="1221270" y="993571"/>
                  </a:lnTo>
                  <a:lnTo>
                    <a:pt x="1221270" y="685165"/>
                  </a:lnTo>
                  <a:lnTo>
                    <a:pt x="1220698" y="686231"/>
                  </a:lnTo>
                  <a:lnTo>
                    <a:pt x="1221562" y="682421"/>
                  </a:lnTo>
                  <a:lnTo>
                    <a:pt x="1221854" y="681151"/>
                  </a:lnTo>
                  <a:lnTo>
                    <a:pt x="1222438" y="679881"/>
                  </a:lnTo>
                  <a:lnTo>
                    <a:pt x="1220114" y="679881"/>
                  </a:lnTo>
                  <a:lnTo>
                    <a:pt x="1218946" y="681151"/>
                  </a:lnTo>
                  <a:lnTo>
                    <a:pt x="1217206" y="681151"/>
                  </a:lnTo>
                  <a:lnTo>
                    <a:pt x="1211973" y="682421"/>
                  </a:lnTo>
                  <a:lnTo>
                    <a:pt x="1207897" y="682421"/>
                  </a:lnTo>
                  <a:lnTo>
                    <a:pt x="1212557" y="672261"/>
                  </a:lnTo>
                  <a:lnTo>
                    <a:pt x="1213713" y="669721"/>
                  </a:lnTo>
                  <a:lnTo>
                    <a:pt x="1201940" y="669721"/>
                  </a:lnTo>
                  <a:lnTo>
                    <a:pt x="1201508" y="669632"/>
                  </a:lnTo>
                  <a:lnTo>
                    <a:pt x="1201508" y="919911"/>
                  </a:lnTo>
                  <a:lnTo>
                    <a:pt x="1198016" y="924991"/>
                  </a:lnTo>
                  <a:lnTo>
                    <a:pt x="1193952" y="924991"/>
                  </a:lnTo>
                  <a:lnTo>
                    <a:pt x="1194536" y="923721"/>
                  </a:lnTo>
                  <a:lnTo>
                    <a:pt x="1193368" y="923721"/>
                  </a:lnTo>
                  <a:lnTo>
                    <a:pt x="1191628" y="922451"/>
                  </a:lnTo>
                  <a:lnTo>
                    <a:pt x="1191044" y="918641"/>
                  </a:lnTo>
                  <a:lnTo>
                    <a:pt x="1201508" y="919911"/>
                  </a:lnTo>
                  <a:lnTo>
                    <a:pt x="1201508" y="669632"/>
                  </a:lnTo>
                  <a:lnTo>
                    <a:pt x="1191044" y="667181"/>
                  </a:lnTo>
                  <a:lnTo>
                    <a:pt x="1181011" y="664641"/>
                  </a:lnTo>
                  <a:lnTo>
                    <a:pt x="1171854" y="660831"/>
                  </a:lnTo>
                  <a:lnTo>
                    <a:pt x="1178750" y="655751"/>
                  </a:lnTo>
                  <a:lnTo>
                    <a:pt x="1183411" y="658291"/>
                  </a:lnTo>
                  <a:lnTo>
                    <a:pt x="1187958" y="659561"/>
                  </a:lnTo>
                  <a:lnTo>
                    <a:pt x="1192885" y="655751"/>
                  </a:lnTo>
                  <a:lnTo>
                    <a:pt x="1194536" y="654481"/>
                  </a:lnTo>
                  <a:lnTo>
                    <a:pt x="1188135" y="653211"/>
                  </a:lnTo>
                  <a:lnTo>
                    <a:pt x="1181163" y="654481"/>
                  </a:lnTo>
                  <a:lnTo>
                    <a:pt x="1168361" y="654481"/>
                  </a:lnTo>
                  <a:lnTo>
                    <a:pt x="1163713" y="651941"/>
                  </a:lnTo>
                  <a:lnTo>
                    <a:pt x="1160805" y="646861"/>
                  </a:lnTo>
                  <a:lnTo>
                    <a:pt x="1160424" y="644321"/>
                  </a:lnTo>
                  <a:lnTo>
                    <a:pt x="1160221" y="643051"/>
                  </a:lnTo>
                  <a:lnTo>
                    <a:pt x="1167206" y="641781"/>
                  </a:lnTo>
                  <a:lnTo>
                    <a:pt x="1170114" y="641781"/>
                  </a:lnTo>
                  <a:lnTo>
                    <a:pt x="1163129" y="639241"/>
                  </a:lnTo>
                  <a:lnTo>
                    <a:pt x="1159649" y="635431"/>
                  </a:lnTo>
                  <a:lnTo>
                    <a:pt x="1158481" y="634161"/>
                  </a:lnTo>
                  <a:lnTo>
                    <a:pt x="1156157" y="631621"/>
                  </a:lnTo>
                  <a:lnTo>
                    <a:pt x="1152093" y="627811"/>
                  </a:lnTo>
                  <a:lnTo>
                    <a:pt x="1148600" y="622731"/>
                  </a:lnTo>
                  <a:lnTo>
                    <a:pt x="1141628" y="622731"/>
                  </a:lnTo>
                  <a:lnTo>
                    <a:pt x="1142784" y="621461"/>
                  </a:lnTo>
                  <a:lnTo>
                    <a:pt x="1136370" y="626541"/>
                  </a:lnTo>
                  <a:lnTo>
                    <a:pt x="1128102" y="630351"/>
                  </a:lnTo>
                  <a:lnTo>
                    <a:pt x="1120051" y="631621"/>
                  </a:lnTo>
                  <a:lnTo>
                    <a:pt x="1114298" y="634161"/>
                  </a:lnTo>
                  <a:lnTo>
                    <a:pt x="1122413" y="626541"/>
                  </a:lnTo>
                  <a:lnTo>
                    <a:pt x="1123454" y="621461"/>
                  </a:lnTo>
                  <a:lnTo>
                    <a:pt x="1125042" y="617651"/>
                  </a:lnTo>
                  <a:lnTo>
                    <a:pt x="1125575" y="616381"/>
                  </a:lnTo>
                  <a:lnTo>
                    <a:pt x="1136967" y="607491"/>
                  </a:lnTo>
                  <a:lnTo>
                    <a:pt x="1135227" y="607491"/>
                  </a:lnTo>
                  <a:lnTo>
                    <a:pt x="1131150" y="608761"/>
                  </a:lnTo>
                  <a:lnTo>
                    <a:pt x="1127086" y="612571"/>
                  </a:lnTo>
                  <a:lnTo>
                    <a:pt x="1127086" y="610031"/>
                  </a:lnTo>
                  <a:lnTo>
                    <a:pt x="1127963" y="608761"/>
                  </a:lnTo>
                  <a:lnTo>
                    <a:pt x="1128826" y="607491"/>
                  </a:lnTo>
                  <a:lnTo>
                    <a:pt x="1134643" y="604951"/>
                  </a:lnTo>
                  <a:lnTo>
                    <a:pt x="1126502" y="602411"/>
                  </a:lnTo>
                  <a:lnTo>
                    <a:pt x="1121854" y="608761"/>
                  </a:lnTo>
                  <a:lnTo>
                    <a:pt x="1117790" y="603681"/>
                  </a:lnTo>
                  <a:lnTo>
                    <a:pt x="1119238" y="602411"/>
                  </a:lnTo>
                  <a:lnTo>
                    <a:pt x="1120686" y="601141"/>
                  </a:lnTo>
                  <a:lnTo>
                    <a:pt x="1123022" y="601141"/>
                  </a:lnTo>
                  <a:lnTo>
                    <a:pt x="1126502" y="599871"/>
                  </a:lnTo>
                  <a:lnTo>
                    <a:pt x="1118946" y="601141"/>
                  </a:lnTo>
                  <a:lnTo>
                    <a:pt x="1110805" y="602411"/>
                  </a:lnTo>
                  <a:lnTo>
                    <a:pt x="1109649" y="596061"/>
                  </a:lnTo>
                  <a:lnTo>
                    <a:pt x="1113129" y="593521"/>
                  </a:lnTo>
                  <a:lnTo>
                    <a:pt x="1114298" y="593521"/>
                  </a:lnTo>
                  <a:lnTo>
                    <a:pt x="1110805" y="589711"/>
                  </a:lnTo>
                  <a:lnTo>
                    <a:pt x="1104417" y="589711"/>
                  </a:lnTo>
                  <a:lnTo>
                    <a:pt x="1099185" y="588441"/>
                  </a:lnTo>
                  <a:lnTo>
                    <a:pt x="1093368" y="587171"/>
                  </a:lnTo>
                  <a:lnTo>
                    <a:pt x="1088136" y="584631"/>
                  </a:lnTo>
                  <a:lnTo>
                    <a:pt x="1088136" y="580821"/>
                  </a:lnTo>
                  <a:lnTo>
                    <a:pt x="1088136" y="578281"/>
                  </a:lnTo>
                  <a:lnTo>
                    <a:pt x="1095057" y="574471"/>
                  </a:lnTo>
                  <a:lnTo>
                    <a:pt x="1095959" y="571931"/>
                  </a:lnTo>
                  <a:lnTo>
                    <a:pt x="1096416" y="570661"/>
                  </a:lnTo>
                  <a:lnTo>
                    <a:pt x="1097127" y="568121"/>
                  </a:lnTo>
                  <a:lnTo>
                    <a:pt x="1098372" y="566851"/>
                  </a:lnTo>
                  <a:lnTo>
                    <a:pt x="1102080" y="563041"/>
                  </a:lnTo>
                  <a:lnTo>
                    <a:pt x="1095108" y="560501"/>
                  </a:lnTo>
                  <a:lnTo>
                    <a:pt x="1090460" y="566851"/>
                  </a:lnTo>
                  <a:lnTo>
                    <a:pt x="1088275" y="563041"/>
                  </a:lnTo>
                  <a:lnTo>
                    <a:pt x="1087551" y="561771"/>
                  </a:lnTo>
                  <a:lnTo>
                    <a:pt x="1076502" y="563041"/>
                  </a:lnTo>
                  <a:lnTo>
                    <a:pt x="1078242" y="556691"/>
                  </a:lnTo>
                  <a:lnTo>
                    <a:pt x="1085227" y="557961"/>
                  </a:lnTo>
                  <a:lnTo>
                    <a:pt x="1083970" y="556691"/>
                  </a:lnTo>
                  <a:lnTo>
                    <a:pt x="1077671" y="550341"/>
                  </a:lnTo>
                  <a:lnTo>
                    <a:pt x="1075918" y="557961"/>
                  </a:lnTo>
                  <a:lnTo>
                    <a:pt x="1071854" y="557961"/>
                  </a:lnTo>
                  <a:lnTo>
                    <a:pt x="1071854" y="945311"/>
                  </a:lnTo>
                  <a:lnTo>
                    <a:pt x="1063129" y="944041"/>
                  </a:lnTo>
                  <a:lnTo>
                    <a:pt x="1063713" y="937691"/>
                  </a:lnTo>
                  <a:lnTo>
                    <a:pt x="1071854" y="945311"/>
                  </a:lnTo>
                  <a:lnTo>
                    <a:pt x="1071854" y="557961"/>
                  </a:lnTo>
                  <a:lnTo>
                    <a:pt x="1066622" y="557961"/>
                  </a:lnTo>
                  <a:lnTo>
                    <a:pt x="1060805" y="568121"/>
                  </a:lnTo>
                  <a:lnTo>
                    <a:pt x="1060805" y="565581"/>
                  </a:lnTo>
                  <a:lnTo>
                    <a:pt x="1060805" y="560501"/>
                  </a:lnTo>
                  <a:lnTo>
                    <a:pt x="1060805" y="559231"/>
                  </a:lnTo>
                  <a:lnTo>
                    <a:pt x="1062545" y="560501"/>
                  </a:lnTo>
                  <a:lnTo>
                    <a:pt x="1057897" y="555421"/>
                  </a:lnTo>
                  <a:lnTo>
                    <a:pt x="1063713" y="547801"/>
                  </a:lnTo>
                  <a:lnTo>
                    <a:pt x="1053249" y="547801"/>
                  </a:lnTo>
                  <a:lnTo>
                    <a:pt x="1054404" y="542721"/>
                  </a:lnTo>
                  <a:lnTo>
                    <a:pt x="1057897" y="540181"/>
                  </a:lnTo>
                  <a:lnTo>
                    <a:pt x="1068362" y="536371"/>
                  </a:lnTo>
                  <a:lnTo>
                    <a:pt x="1070686" y="533831"/>
                  </a:lnTo>
                  <a:lnTo>
                    <a:pt x="1064221" y="533831"/>
                  </a:lnTo>
                  <a:lnTo>
                    <a:pt x="1060373" y="531291"/>
                  </a:lnTo>
                  <a:lnTo>
                    <a:pt x="1056297" y="528751"/>
                  </a:lnTo>
                  <a:lnTo>
                    <a:pt x="1049172" y="527481"/>
                  </a:lnTo>
                  <a:lnTo>
                    <a:pt x="1052080" y="527481"/>
                  </a:lnTo>
                  <a:lnTo>
                    <a:pt x="1057516" y="524941"/>
                  </a:lnTo>
                  <a:lnTo>
                    <a:pt x="1060221" y="523671"/>
                  </a:lnTo>
                  <a:lnTo>
                    <a:pt x="1050925" y="524941"/>
                  </a:lnTo>
                  <a:lnTo>
                    <a:pt x="1052664" y="522401"/>
                  </a:lnTo>
                  <a:lnTo>
                    <a:pt x="1053833" y="521131"/>
                  </a:lnTo>
                  <a:lnTo>
                    <a:pt x="1059065" y="518591"/>
                  </a:lnTo>
                  <a:lnTo>
                    <a:pt x="1056093" y="517321"/>
                  </a:lnTo>
                  <a:lnTo>
                    <a:pt x="1051433" y="519861"/>
                  </a:lnTo>
                  <a:lnTo>
                    <a:pt x="1047534" y="521131"/>
                  </a:lnTo>
                  <a:lnTo>
                    <a:pt x="1046848" y="517321"/>
                  </a:lnTo>
                  <a:lnTo>
                    <a:pt x="1050925" y="517321"/>
                  </a:lnTo>
                  <a:lnTo>
                    <a:pt x="1050455" y="516051"/>
                  </a:lnTo>
                  <a:lnTo>
                    <a:pt x="1048600" y="510971"/>
                  </a:lnTo>
                  <a:lnTo>
                    <a:pt x="1044168" y="505891"/>
                  </a:lnTo>
                  <a:lnTo>
                    <a:pt x="1040053" y="500811"/>
                  </a:lnTo>
                  <a:lnTo>
                    <a:pt x="1038707" y="495731"/>
                  </a:lnTo>
                  <a:lnTo>
                    <a:pt x="1044765" y="493191"/>
                  </a:lnTo>
                  <a:lnTo>
                    <a:pt x="1047432" y="494461"/>
                  </a:lnTo>
                  <a:lnTo>
                    <a:pt x="1049667" y="495731"/>
                  </a:lnTo>
                  <a:lnTo>
                    <a:pt x="1054404" y="491921"/>
                  </a:lnTo>
                  <a:lnTo>
                    <a:pt x="1050925" y="488111"/>
                  </a:lnTo>
                  <a:lnTo>
                    <a:pt x="1044524" y="484301"/>
                  </a:lnTo>
                  <a:lnTo>
                    <a:pt x="1036967" y="479348"/>
                  </a:lnTo>
                  <a:lnTo>
                    <a:pt x="1036967" y="784021"/>
                  </a:lnTo>
                  <a:lnTo>
                    <a:pt x="1036967" y="787831"/>
                  </a:lnTo>
                  <a:lnTo>
                    <a:pt x="1032903" y="787831"/>
                  </a:lnTo>
                  <a:lnTo>
                    <a:pt x="1032903" y="784021"/>
                  </a:lnTo>
                  <a:lnTo>
                    <a:pt x="1036967" y="784021"/>
                  </a:lnTo>
                  <a:lnTo>
                    <a:pt x="1036967" y="479348"/>
                  </a:lnTo>
                  <a:lnTo>
                    <a:pt x="1032903" y="476681"/>
                  </a:lnTo>
                  <a:lnTo>
                    <a:pt x="1031735" y="475411"/>
                  </a:lnTo>
                  <a:lnTo>
                    <a:pt x="1028242" y="471601"/>
                  </a:lnTo>
                  <a:lnTo>
                    <a:pt x="1028014" y="469061"/>
                  </a:lnTo>
                  <a:lnTo>
                    <a:pt x="1027671" y="465251"/>
                  </a:lnTo>
                  <a:lnTo>
                    <a:pt x="1027087" y="467791"/>
                  </a:lnTo>
                  <a:lnTo>
                    <a:pt x="1019721" y="469061"/>
                  </a:lnTo>
                  <a:lnTo>
                    <a:pt x="1021410" y="463981"/>
                  </a:lnTo>
                  <a:lnTo>
                    <a:pt x="1023823" y="460171"/>
                  </a:lnTo>
                  <a:lnTo>
                    <a:pt x="1024636" y="458901"/>
                  </a:lnTo>
                  <a:lnTo>
                    <a:pt x="1021854" y="455091"/>
                  </a:lnTo>
                  <a:lnTo>
                    <a:pt x="1023594" y="455091"/>
                  </a:lnTo>
                  <a:lnTo>
                    <a:pt x="1032903" y="452551"/>
                  </a:lnTo>
                  <a:lnTo>
                    <a:pt x="1030566" y="452551"/>
                  </a:lnTo>
                  <a:lnTo>
                    <a:pt x="1029677" y="450011"/>
                  </a:lnTo>
                  <a:lnTo>
                    <a:pt x="1028788" y="447471"/>
                  </a:lnTo>
                  <a:lnTo>
                    <a:pt x="1026439" y="444931"/>
                  </a:lnTo>
                  <a:lnTo>
                    <a:pt x="1024102" y="442391"/>
                  </a:lnTo>
                  <a:lnTo>
                    <a:pt x="1017574" y="437311"/>
                  </a:lnTo>
                  <a:lnTo>
                    <a:pt x="1010221" y="430961"/>
                  </a:lnTo>
                  <a:lnTo>
                    <a:pt x="1015453" y="429691"/>
                  </a:lnTo>
                  <a:lnTo>
                    <a:pt x="1018362" y="424611"/>
                  </a:lnTo>
                  <a:lnTo>
                    <a:pt x="1013714" y="418261"/>
                  </a:lnTo>
                  <a:lnTo>
                    <a:pt x="1014171" y="413181"/>
                  </a:lnTo>
                  <a:lnTo>
                    <a:pt x="1014298" y="411911"/>
                  </a:lnTo>
                  <a:lnTo>
                    <a:pt x="1009065" y="413181"/>
                  </a:lnTo>
                  <a:lnTo>
                    <a:pt x="1009065" y="409371"/>
                  </a:lnTo>
                  <a:lnTo>
                    <a:pt x="1002080" y="413181"/>
                  </a:lnTo>
                  <a:lnTo>
                    <a:pt x="1004773" y="409371"/>
                  </a:lnTo>
                  <a:lnTo>
                    <a:pt x="1007465" y="405561"/>
                  </a:lnTo>
                  <a:lnTo>
                    <a:pt x="1007579" y="404291"/>
                  </a:lnTo>
                  <a:lnTo>
                    <a:pt x="993940" y="404291"/>
                  </a:lnTo>
                  <a:lnTo>
                    <a:pt x="993940" y="804341"/>
                  </a:lnTo>
                  <a:lnTo>
                    <a:pt x="993940" y="810691"/>
                  </a:lnTo>
                  <a:lnTo>
                    <a:pt x="989291" y="815771"/>
                  </a:lnTo>
                  <a:lnTo>
                    <a:pt x="989393" y="814501"/>
                  </a:lnTo>
                  <a:lnTo>
                    <a:pt x="989876" y="808151"/>
                  </a:lnTo>
                  <a:lnTo>
                    <a:pt x="983475" y="808151"/>
                  </a:lnTo>
                  <a:lnTo>
                    <a:pt x="984059" y="803071"/>
                  </a:lnTo>
                  <a:lnTo>
                    <a:pt x="988707" y="803071"/>
                  </a:lnTo>
                  <a:lnTo>
                    <a:pt x="993940" y="804341"/>
                  </a:lnTo>
                  <a:lnTo>
                    <a:pt x="993940" y="404291"/>
                  </a:lnTo>
                  <a:lnTo>
                    <a:pt x="955573" y="404291"/>
                  </a:lnTo>
                  <a:lnTo>
                    <a:pt x="955573" y="931341"/>
                  </a:lnTo>
                  <a:lnTo>
                    <a:pt x="949172" y="940231"/>
                  </a:lnTo>
                  <a:lnTo>
                    <a:pt x="949172" y="938961"/>
                  </a:lnTo>
                  <a:lnTo>
                    <a:pt x="950341" y="933881"/>
                  </a:lnTo>
                  <a:lnTo>
                    <a:pt x="951496" y="931341"/>
                  </a:lnTo>
                  <a:lnTo>
                    <a:pt x="955573" y="931341"/>
                  </a:lnTo>
                  <a:lnTo>
                    <a:pt x="955573" y="404291"/>
                  </a:lnTo>
                  <a:lnTo>
                    <a:pt x="942784" y="404291"/>
                  </a:lnTo>
                  <a:lnTo>
                    <a:pt x="942784" y="776401"/>
                  </a:lnTo>
                  <a:lnTo>
                    <a:pt x="939876" y="778941"/>
                  </a:lnTo>
                  <a:lnTo>
                    <a:pt x="939292" y="780211"/>
                  </a:lnTo>
                  <a:lnTo>
                    <a:pt x="938707" y="780211"/>
                  </a:lnTo>
                  <a:lnTo>
                    <a:pt x="934440" y="784872"/>
                  </a:lnTo>
                  <a:lnTo>
                    <a:pt x="936383" y="781481"/>
                  </a:lnTo>
                  <a:lnTo>
                    <a:pt x="937552" y="778941"/>
                  </a:lnTo>
                  <a:lnTo>
                    <a:pt x="937552" y="776401"/>
                  </a:lnTo>
                  <a:lnTo>
                    <a:pt x="942784" y="776401"/>
                  </a:lnTo>
                  <a:lnTo>
                    <a:pt x="942784" y="404291"/>
                  </a:lnTo>
                  <a:lnTo>
                    <a:pt x="934059" y="404291"/>
                  </a:lnTo>
                  <a:lnTo>
                    <a:pt x="934059" y="758621"/>
                  </a:lnTo>
                  <a:lnTo>
                    <a:pt x="932319" y="759891"/>
                  </a:lnTo>
                  <a:lnTo>
                    <a:pt x="932319" y="924991"/>
                  </a:lnTo>
                  <a:lnTo>
                    <a:pt x="930567" y="926261"/>
                  </a:lnTo>
                  <a:lnTo>
                    <a:pt x="929411" y="928801"/>
                  </a:lnTo>
                  <a:lnTo>
                    <a:pt x="927087" y="931341"/>
                  </a:lnTo>
                  <a:lnTo>
                    <a:pt x="928827" y="923721"/>
                  </a:lnTo>
                  <a:lnTo>
                    <a:pt x="931151" y="923721"/>
                  </a:lnTo>
                  <a:lnTo>
                    <a:pt x="932319" y="924991"/>
                  </a:lnTo>
                  <a:lnTo>
                    <a:pt x="932319" y="759891"/>
                  </a:lnTo>
                  <a:lnTo>
                    <a:pt x="931151" y="762431"/>
                  </a:lnTo>
                  <a:lnTo>
                    <a:pt x="928827" y="762431"/>
                  </a:lnTo>
                  <a:lnTo>
                    <a:pt x="929411" y="759891"/>
                  </a:lnTo>
                  <a:lnTo>
                    <a:pt x="930567" y="759891"/>
                  </a:lnTo>
                  <a:lnTo>
                    <a:pt x="932319" y="758621"/>
                  </a:lnTo>
                  <a:lnTo>
                    <a:pt x="934059" y="758621"/>
                  </a:lnTo>
                  <a:lnTo>
                    <a:pt x="934059" y="404291"/>
                  </a:lnTo>
                  <a:lnTo>
                    <a:pt x="931735" y="404291"/>
                  </a:lnTo>
                  <a:lnTo>
                    <a:pt x="931735" y="754811"/>
                  </a:lnTo>
                  <a:lnTo>
                    <a:pt x="922426" y="764971"/>
                  </a:lnTo>
                  <a:lnTo>
                    <a:pt x="920877" y="762431"/>
                  </a:lnTo>
                  <a:lnTo>
                    <a:pt x="920102" y="761161"/>
                  </a:lnTo>
                  <a:lnTo>
                    <a:pt x="920102" y="759891"/>
                  </a:lnTo>
                  <a:lnTo>
                    <a:pt x="920686" y="759891"/>
                  </a:lnTo>
                  <a:lnTo>
                    <a:pt x="923442" y="758621"/>
                  </a:lnTo>
                  <a:lnTo>
                    <a:pt x="931735" y="754811"/>
                  </a:lnTo>
                  <a:lnTo>
                    <a:pt x="931735" y="404291"/>
                  </a:lnTo>
                  <a:lnTo>
                    <a:pt x="929551" y="404291"/>
                  </a:lnTo>
                  <a:lnTo>
                    <a:pt x="929551" y="447471"/>
                  </a:lnTo>
                  <a:lnTo>
                    <a:pt x="929411" y="448297"/>
                  </a:lnTo>
                  <a:lnTo>
                    <a:pt x="929411" y="751001"/>
                  </a:lnTo>
                  <a:lnTo>
                    <a:pt x="921842" y="758621"/>
                  </a:lnTo>
                  <a:lnTo>
                    <a:pt x="922947" y="756221"/>
                  </a:lnTo>
                  <a:lnTo>
                    <a:pt x="917257" y="757351"/>
                  </a:lnTo>
                  <a:lnTo>
                    <a:pt x="916457" y="757796"/>
                  </a:lnTo>
                  <a:lnTo>
                    <a:pt x="925334" y="751001"/>
                  </a:lnTo>
                  <a:lnTo>
                    <a:pt x="929411" y="751001"/>
                  </a:lnTo>
                  <a:lnTo>
                    <a:pt x="929411" y="448297"/>
                  </a:lnTo>
                  <a:lnTo>
                    <a:pt x="929119" y="450011"/>
                  </a:lnTo>
                  <a:lnTo>
                    <a:pt x="926503" y="447471"/>
                  </a:lnTo>
                  <a:lnTo>
                    <a:pt x="928458" y="444931"/>
                  </a:lnTo>
                  <a:lnTo>
                    <a:pt x="929551" y="447471"/>
                  </a:lnTo>
                  <a:lnTo>
                    <a:pt x="929551" y="404291"/>
                  </a:lnTo>
                  <a:lnTo>
                    <a:pt x="857897" y="404291"/>
                  </a:lnTo>
                  <a:lnTo>
                    <a:pt x="857897" y="637971"/>
                  </a:lnTo>
                  <a:lnTo>
                    <a:pt x="855573" y="639241"/>
                  </a:lnTo>
                  <a:lnTo>
                    <a:pt x="854989" y="641781"/>
                  </a:lnTo>
                  <a:lnTo>
                    <a:pt x="853236" y="644321"/>
                  </a:lnTo>
                  <a:lnTo>
                    <a:pt x="853236" y="643051"/>
                  </a:lnTo>
                  <a:lnTo>
                    <a:pt x="852081" y="641781"/>
                  </a:lnTo>
                  <a:lnTo>
                    <a:pt x="851496" y="641781"/>
                  </a:lnTo>
                  <a:lnTo>
                    <a:pt x="853821" y="639241"/>
                  </a:lnTo>
                  <a:lnTo>
                    <a:pt x="857313" y="636701"/>
                  </a:lnTo>
                  <a:lnTo>
                    <a:pt x="857897" y="637971"/>
                  </a:lnTo>
                  <a:lnTo>
                    <a:pt x="857897" y="404291"/>
                  </a:lnTo>
                  <a:lnTo>
                    <a:pt x="848004" y="404291"/>
                  </a:lnTo>
                  <a:lnTo>
                    <a:pt x="848004" y="636701"/>
                  </a:lnTo>
                  <a:lnTo>
                    <a:pt x="846848" y="636701"/>
                  </a:lnTo>
                  <a:lnTo>
                    <a:pt x="846264" y="635431"/>
                  </a:lnTo>
                  <a:lnTo>
                    <a:pt x="846848" y="635431"/>
                  </a:lnTo>
                  <a:lnTo>
                    <a:pt x="848004" y="636701"/>
                  </a:lnTo>
                  <a:lnTo>
                    <a:pt x="848004" y="404291"/>
                  </a:lnTo>
                  <a:lnTo>
                    <a:pt x="777659" y="404291"/>
                  </a:lnTo>
                  <a:lnTo>
                    <a:pt x="772426" y="406831"/>
                  </a:lnTo>
                  <a:lnTo>
                    <a:pt x="766025" y="406831"/>
                  </a:lnTo>
                  <a:lnTo>
                    <a:pt x="761377" y="409371"/>
                  </a:lnTo>
                  <a:lnTo>
                    <a:pt x="762546" y="410641"/>
                  </a:lnTo>
                  <a:lnTo>
                    <a:pt x="767194" y="411911"/>
                  </a:lnTo>
                  <a:lnTo>
                    <a:pt x="764286" y="411911"/>
                  </a:lnTo>
                  <a:lnTo>
                    <a:pt x="761377" y="413181"/>
                  </a:lnTo>
                  <a:lnTo>
                    <a:pt x="757885" y="414451"/>
                  </a:lnTo>
                  <a:lnTo>
                    <a:pt x="759053" y="415721"/>
                  </a:lnTo>
                  <a:lnTo>
                    <a:pt x="769327" y="412521"/>
                  </a:lnTo>
                  <a:lnTo>
                    <a:pt x="767778" y="411911"/>
                  </a:lnTo>
                  <a:lnTo>
                    <a:pt x="775766" y="410337"/>
                  </a:lnTo>
                  <a:lnTo>
                    <a:pt x="778827" y="409371"/>
                  </a:lnTo>
                  <a:lnTo>
                    <a:pt x="780567" y="409371"/>
                  </a:lnTo>
                  <a:lnTo>
                    <a:pt x="782307" y="409371"/>
                  </a:lnTo>
                  <a:lnTo>
                    <a:pt x="782891" y="410641"/>
                  </a:lnTo>
                  <a:lnTo>
                    <a:pt x="782891" y="411911"/>
                  </a:lnTo>
                  <a:lnTo>
                    <a:pt x="781342" y="411911"/>
                  </a:lnTo>
                  <a:lnTo>
                    <a:pt x="782891" y="416991"/>
                  </a:lnTo>
                  <a:lnTo>
                    <a:pt x="784631" y="423341"/>
                  </a:lnTo>
                  <a:lnTo>
                    <a:pt x="786955" y="430961"/>
                  </a:lnTo>
                  <a:lnTo>
                    <a:pt x="774865" y="434771"/>
                  </a:lnTo>
                  <a:lnTo>
                    <a:pt x="763485" y="437311"/>
                  </a:lnTo>
                  <a:lnTo>
                    <a:pt x="753516" y="442391"/>
                  </a:lnTo>
                  <a:lnTo>
                    <a:pt x="745680" y="448741"/>
                  </a:lnTo>
                  <a:lnTo>
                    <a:pt x="757313" y="450011"/>
                  </a:lnTo>
                  <a:lnTo>
                    <a:pt x="752081" y="456361"/>
                  </a:lnTo>
                  <a:lnTo>
                    <a:pt x="755561" y="456361"/>
                  </a:lnTo>
                  <a:lnTo>
                    <a:pt x="751497" y="458901"/>
                  </a:lnTo>
                  <a:lnTo>
                    <a:pt x="748588" y="460171"/>
                  </a:lnTo>
                  <a:lnTo>
                    <a:pt x="747420" y="461441"/>
                  </a:lnTo>
                  <a:lnTo>
                    <a:pt x="761568" y="461441"/>
                  </a:lnTo>
                  <a:lnTo>
                    <a:pt x="762546" y="460171"/>
                  </a:lnTo>
                  <a:lnTo>
                    <a:pt x="768350" y="462711"/>
                  </a:lnTo>
                  <a:lnTo>
                    <a:pt x="761377" y="467791"/>
                  </a:lnTo>
                  <a:lnTo>
                    <a:pt x="754989" y="469061"/>
                  </a:lnTo>
                  <a:lnTo>
                    <a:pt x="762546" y="470331"/>
                  </a:lnTo>
                  <a:lnTo>
                    <a:pt x="758469" y="471601"/>
                  </a:lnTo>
                  <a:lnTo>
                    <a:pt x="759053" y="471601"/>
                  </a:lnTo>
                  <a:lnTo>
                    <a:pt x="757313" y="476681"/>
                  </a:lnTo>
                  <a:lnTo>
                    <a:pt x="766610" y="475411"/>
                  </a:lnTo>
                  <a:lnTo>
                    <a:pt x="763511" y="479221"/>
                  </a:lnTo>
                  <a:lnTo>
                    <a:pt x="763993" y="481761"/>
                  </a:lnTo>
                  <a:lnTo>
                    <a:pt x="763181" y="484301"/>
                  </a:lnTo>
                  <a:lnTo>
                    <a:pt x="756145" y="488111"/>
                  </a:lnTo>
                  <a:lnTo>
                    <a:pt x="770102" y="488111"/>
                  </a:lnTo>
                  <a:lnTo>
                    <a:pt x="771258" y="490651"/>
                  </a:lnTo>
                  <a:lnTo>
                    <a:pt x="762635" y="493191"/>
                  </a:lnTo>
                  <a:lnTo>
                    <a:pt x="761961" y="495731"/>
                  </a:lnTo>
                  <a:lnTo>
                    <a:pt x="761288" y="500811"/>
                  </a:lnTo>
                  <a:lnTo>
                    <a:pt x="752652" y="504621"/>
                  </a:lnTo>
                  <a:lnTo>
                    <a:pt x="762254" y="504621"/>
                  </a:lnTo>
                  <a:lnTo>
                    <a:pt x="766610" y="508431"/>
                  </a:lnTo>
                  <a:lnTo>
                    <a:pt x="769658" y="512241"/>
                  </a:lnTo>
                  <a:lnTo>
                    <a:pt x="775335" y="514781"/>
                  </a:lnTo>
                  <a:lnTo>
                    <a:pt x="774166" y="514781"/>
                  </a:lnTo>
                  <a:lnTo>
                    <a:pt x="771842" y="516051"/>
                  </a:lnTo>
                  <a:lnTo>
                    <a:pt x="771842" y="514781"/>
                  </a:lnTo>
                  <a:lnTo>
                    <a:pt x="771258" y="518591"/>
                  </a:lnTo>
                  <a:lnTo>
                    <a:pt x="767194" y="521131"/>
                  </a:lnTo>
                  <a:lnTo>
                    <a:pt x="764870" y="524941"/>
                  </a:lnTo>
                  <a:lnTo>
                    <a:pt x="773811" y="522401"/>
                  </a:lnTo>
                  <a:lnTo>
                    <a:pt x="780643" y="521131"/>
                  </a:lnTo>
                  <a:lnTo>
                    <a:pt x="793356" y="521131"/>
                  </a:lnTo>
                  <a:lnTo>
                    <a:pt x="785622" y="526211"/>
                  </a:lnTo>
                  <a:lnTo>
                    <a:pt x="772350" y="528751"/>
                  </a:lnTo>
                  <a:lnTo>
                    <a:pt x="764286" y="532561"/>
                  </a:lnTo>
                  <a:lnTo>
                    <a:pt x="771182" y="530021"/>
                  </a:lnTo>
                  <a:lnTo>
                    <a:pt x="781050" y="530021"/>
                  </a:lnTo>
                  <a:lnTo>
                    <a:pt x="786955" y="528751"/>
                  </a:lnTo>
                  <a:lnTo>
                    <a:pt x="783386" y="531291"/>
                  </a:lnTo>
                  <a:lnTo>
                    <a:pt x="781507" y="533831"/>
                  </a:lnTo>
                  <a:lnTo>
                    <a:pt x="778865" y="535101"/>
                  </a:lnTo>
                  <a:lnTo>
                    <a:pt x="773010" y="538911"/>
                  </a:lnTo>
                  <a:lnTo>
                    <a:pt x="781189" y="536371"/>
                  </a:lnTo>
                  <a:lnTo>
                    <a:pt x="783031" y="536371"/>
                  </a:lnTo>
                  <a:lnTo>
                    <a:pt x="783805" y="537641"/>
                  </a:lnTo>
                  <a:lnTo>
                    <a:pt x="788708" y="537641"/>
                  </a:lnTo>
                  <a:lnTo>
                    <a:pt x="781723" y="545261"/>
                  </a:lnTo>
                  <a:lnTo>
                    <a:pt x="773010" y="545261"/>
                  </a:lnTo>
                  <a:lnTo>
                    <a:pt x="779983" y="547801"/>
                  </a:lnTo>
                  <a:lnTo>
                    <a:pt x="778154" y="549516"/>
                  </a:lnTo>
                  <a:lnTo>
                    <a:pt x="782497" y="547801"/>
                  </a:lnTo>
                  <a:lnTo>
                    <a:pt x="788708" y="545261"/>
                  </a:lnTo>
                  <a:lnTo>
                    <a:pt x="789800" y="547801"/>
                  </a:lnTo>
                  <a:lnTo>
                    <a:pt x="786091" y="550341"/>
                  </a:lnTo>
                  <a:lnTo>
                    <a:pt x="780199" y="552881"/>
                  </a:lnTo>
                  <a:lnTo>
                    <a:pt x="774750" y="555421"/>
                  </a:lnTo>
                  <a:lnTo>
                    <a:pt x="779399" y="557961"/>
                  </a:lnTo>
                  <a:lnTo>
                    <a:pt x="792187" y="555421"/>
                  </a:lnTo>
                  <a:lnTo>
                    <a:pt x="792772" y="557961"/>
                  </a:lnTo>
                  <a:lnTo>
                    <a:pt x="791032" y="559231"/>
                  </a:lnTo>
                  <a:lnTo>
                    <a:pt x="787539" y="559231"/>
                  </a:lnTo>
                  <a:lnTo>
                    <a:pt x="793496" y="560501"/>
                  </a:lnTo>
                  <a:lnTo>
                    <a:pt x="796340" y="564311"/>
                  </a:lnTo>
                  <a:lnTo>
                    <a:pt x="799719" y="566851"/>
                  </a:lnTo>
                  <a:lnTo>
                    <a:pt x="807313" y="568121"/>
                  </a:lnTo>
                  <a:lnTo>
                    <a:pt x="810221" y="566851"/>
                  </a:lnTo>
                  <a:lnTo>
                    <a:pt x="816610" y="563041"/>
                  </a:lnTo>
                  <a:lnTo>
                    <a:pt x="821258" y="560501"/>
                  </a:lnTo>
                  <a:lnTo>
                    <a:pt x="822426" y="563041"/>
                  </a:lnTo>
                  <a:lnTo>
                    <a:pt x="830567" y="560501"/>
                  </a:lnTo>
                  <a:lnTo>
                    <a:pt x="823010" y="565581"/>
                  </a:lnTo>
                  <a:lnTo>
                    <a:pt x="822426" y="564311"/>
                  </a:lnTo>
                  <a:lnTo>
                    <a:pt x="816610" y="566851"/>
                  </a:lnTo>
                  <a:lnTo>
                    <a:pt x="821258" y="566851"/>
                  </a:lnTo>
                  <a:lnTo>
                    <a:pt x="815644" y="569391"/>
                  </a:lnTo>
                  <a:lnTo>
                    <a:pt x="811618" y="569391"/>
                  </a:lnTo>
                  <a:lnTo>
                    <a:pt x="807313" y="570661"/>
                  </a:lnTo>
                  <a:lnTo>
                    <a:pt x="813130" y="573201"/>
                  </a:lnTo>
                  <a:lnTo>
                    <a:pt x="824750" y="571931"/>
                  </a:lnTo>
                  <a:lnTo>
                    <a:pt x="823010" y="577011"/>
                  </a:lnTo>
                  <a:lnTo>
                    <a:pt x="817041" y="578281"/>
                  </a:lnTo>
                  <a:lnTo>
                    <a:pt x="814070" y="578281"/>
                  </a:lnTo>
                  <a:lnTo>
                    <a:pt x="811644" y="577011"/>
                  </a:lnTo>
                  <a:lnTo>
                    <a:pt x="807313" y="580821"/>
                  </a:lnTo>
                  <a:lnTo>
                    <a:pt x="809637" y="573201"/>
                  </a:lnTo>
                  <a:lnTo>
                    <a:pt x="802487" y="578281"/>
                  </a:lnTo>
                  <a:lnTo>
                    <a:pt x="799744" y="578281"/>
                  </a:lnTo>
                  <a:lnTo>
                    <a:pt x="791616" y="583361"/>
                  </a:lnTo>
                  <a:lnTo>
                    <a:pt x="791616" y="590981"/>
                  </a:lnTo>
                  <a:lnTo>
                    <a:pt x="800912" y="587171"/>
                  </a:lnTo>
                  <a:lnTo>
                    <a:pt x="800912" y="594791"/>
                  </a:lnTo>
                  <a:lnTo>
                    <a:pt x="807897" y="593521"/>
                  </a:lnTo>
                  <a:lnTo>
                    <a:pt x="810221" y="589711"/>
                  </a:lnTo>
                  <a:lnTo>
                    <a:pt x="817194" y="588441"/>
                  </a:lnTo>
                  <a:lnTo>
                    <a:pt x="820115" y="593521"/>
                  </a:lnTo>
                  <a:lnTo>
                    <a:pt x="812685" y="599871"/>
                  </a:lnTo>
                  <a:lnTo>
                    <a:pt x="805916" y="606221"/>
                  </a:lnTo>
                  <a:lnTo>
                    <a:pt x="810793" y="608761"/>
                  </a:lnTo>
                  <a:lnTo>
                    <a:pt x="818032" y="606221"/>
                  </a:lnTo>
                  <a:lnTo>
                    <a:pt x="825042" y="603681"/>
                  </a:lnTo>
                  <a:lnTo>
                    <a:pt x="829437" y="603681"/>
                  </a:lnTo>
                  <a:lnTo>
                    <a:pt x="828827" y="607491"/>
                  </a:lnTo>
                  <a:lnTo>
                    <a:pt x="815454" y="612571"/>
                  </a:lnTo>
                  <a:lnTo>
                    <a:pt x="819289" y="615111"/>
                  </a:lnTo>
                  <a:lnTo>
                    <a:pt x="825627" y="613841"/>
                  </a:lnTo>
                  <a:lnTo>
                    <a:pt x="830656" y="612571"/>
                  </a:lnTo>
                  <a:lnTo>
                    <a:pt x="830567" y="616381"/>
                  </a:lnTo>
                  <a:lnTo>
                    <a:pt x="824750" y="618921"/>
                  </a:lnTo>
                  <a:lnTo>
                    <a:pt x="830033" y="617651"/>
                  </a:lnTo>
                  <a:lnTo>
                    <a:pt x="833475" y="617651"/>
                  </a:lnTo>
                  <a:lnTo>
                    <a:pt x="822426" y="625271"/>
                  </a:lnTo>
                  <a:lnTo>
                    <a:pt x="827455" y="627811"/>
                  </a:lnTo>
                  <a:lnTo>
                    <a:pt x="833843" y="631621"/>
                  </a:lnTo>
                  <a:lnTo>
                    <a:pt x="840333" y="634161"/>
                  </a:lnTo>
                  <a:lnTo>
                    <a:pt x="845680" y="637971"/>
                  </a:lnTo>
                  <a:lnTo>
                    <a:pt x="842200" y="639241"/>
                  </a:lnTo>
                  <a:lnTo>
                    <a:pt x="838123" y="640511"/>
                  </a:lnTo>
                  <a:lnTo>
                    <a:pt x="835799" y="644321"/>
                  </a:lnTo>
                  <a:lnTo>
                    <a:pt x="841743" y="649401"/>
                  </a:lnTo>
                  <a:lnTo>
                    <a:pt x="844524" y="657021"/>
                  </a:lnTo>
                  <a:lnTo>
                    <a:pt x="845070" y="665111"/>
                  </a:lnTo>
                  <a:lnTo>
                    <a:pt x="844969" y="668451"/>
                  </a:lnTo>
                  <a:lnTo>
                    <a:pt x="844524" y="676071"/>
                  </a:lnTo>
                  <a:lnTo>
                    <a:pt x="855573" y="672261"/>
                  </a:lnTo>
                  <a:lnTo>
                    <a:pt x="856081" y="673392"/>
                  </a:lnTo>
                  <a:lnTo>
                    <a:pt x="860221" y="672261"/>
                  </a:lnTo>
                  <a:lnTo>
                    <a:pt x="861961" y="673531"/>
                  </a:lnTo>
                  <a:lnTo>
                    <a:pt x="856729" y="678611"/>
                  </a:lnTo>
                  <a:lnTo>
                    <a:pt x="853236" y="679881"/>
                  </a:lnTo>
                  <a:lnTo>
                    <a:pt x="862330" y="679881"/>
                  </a:lnTo>
                  <a:lnTo>
                    <a:pt x="870610" y="683691"/>
                  </a:lnTo>
                  <a:lnTo>
                    <a:pt x="875728" y="688771"/>
                  </a:lnTo>
                  <a:lnTo>
                    <a:pt x="875334" y="696391"/>
                  </a:lnTo>
                  <a:lnTo>
                    <a:pt x="871842" y="697661"/>
                  </a:lnTo>
                  <a:lnTo>
                    <a:pt x="875220" y="698931"/>
                  </a:lnTo>
                  <a:lnTo>
                    <a:pt x="882243" y="696391"/>
                  </a:lnTo>
                  <a:lnTo>
                    <a:pt x="888276" y="695121"/>
                  </a:lnTo>
                  <a:lnTo>
                    <a:pt x="888707" y="697661"/>
                  </a:lnTo>
                  <a:lnTo>
                    <a:pt x="886383" y="698931"/>
                  </a:lnTo>
                  <a:lnTo>
                    <a:pt x="888123" y="705281"/>
                  </a:lnTo>
                  <a:lnTo>
                    <a:pt x="892771" y="709091"/>
                  </a:lnTo>
                  <a:lnTo>
                    <a:pt x="896848" y="712901"/>
                  </a:lnTo>
                  <a:lnTo>
                    <a:pt x="900341" y="717981"/>
                  </a:lnTo>
                  <a:lnTo>
                    <a:pt x="902665" y="723061"/>
                  </a:lnTo>
                  <a:lnTo>
                    <a:pt x="899172" y="731951"/>
                  </a:lnTo>
                  <a:lnTo>
                    <a:pt x="905281" y="729411"/>
                  </a:lnTo>
                  <a:lnTo>
                    <a:pt x="907529" y="733221"/>
                  </a:lnTo>
                  <a:lnTo>
                    <a:pt x="910539" y="735761"/>
                  </a:lnTo>
                  <a:lnTo>
                    <a:pt x="918946" y="731951"/>
                  </a:lnTo>
                  <a:lnTo>
                    <a:pt x="916305" y="738301"/>
                  </a:lnTo>
                  <a:lnTo>
                    <a:pt x="913993" y="744651"/>
                  </a:lnTo>
                  <a:lnTo>
                    <a:pt x="912558" y="749731"/>
                  </a:lnTo>
                  <a:lnTo>
                    <a:pt x="912545" y="757351"/>
                  </a:lnTo>
                  <a:lnTo>
                    <a:pt x="913498" y="759434"/>
                  </a:lnTo>
                  <a:lnTo>
                    <a:pt x="910361" y="761161"/>
                  </a:lnTo>
                  <a:lnTo>
                    <a:pt x="904138" y="762431"/>
                  </a:lnTo>
                  <a:lnTo>
                    <a:pt x="899756" y="759891"/>
                  </a:lnTo>
                  <a:lnTo>
                    <a:pt x="902271" y="754811"/>
                  </a:lnTo>
                  <a:lnTo>
                    <a:pt x="903528" y="752271"/>
                  </a:lnTo>
                  <a:lnTo>
                    <a:pt x="903757" y="749731"/>
                  </a:lnTo>
                  <a:lnTo>
                    <a:pt x="903439" y="747191"/>
                  </a:lnTo>
                  <a:lnTo>
                    <a:pt x="905573" y="740841"/>
                  </a:lnTo>
                  <a:lnTo>
                    <a:pt x="900341" y="742111"/>
                  </a:lnTo>
                  <a:lnTo>
                    <a:pt x="898588" y="749731"/>
                  </a:lnTo>
                  <a:lnTo>
                    <a:pt x="895680" y="747191"/>
                  </a:lnTo>
                  <a:lnTo>
                    <a:pt x="888123" y="754811"/>
                  </a:lnTo>
                  <a:lnTo>
                    <a:pt x="886968" y="749731"/>
                  </a:lnTo>
                  <a:lnTo>
                    <a:pt x="892200" y="745921"/>
                  </a:lnTo>
                  <a:lnTo>
                    <a:pt x="884643" y="745921"/>
                  </a:lnTo>
                  <a:lnTo>
                    <a:pt x="885799" y="752271"/>
                  </a:lnTo>
                  <a:lnTo>
                    <a:pt x="879411" y="756081"/>
                  </a:lnTo>
                  <a:lnTo>
                    <a:pt x="878243" y="767511"/>
                  </a:lnTo>
                  <a:lnTo>
                    <a:pt x="875334" y="762431"/>
                  </a:lnTo>
                  <a:lnTo>
                    <a:pt x="877074" y="761161"/>
                  </a:lnTo>
                  <a:lnTo>
                    <a:pt x="871842" y="759891"/>
                  </a:lnTo>
                  <a:lnTo>
                    <a:pt x="872236" y="758621"/>
                  </a:lnTo>
                  <a:lnTo>
                    <a:pt x="874179" y="752271"/>
                  </a:lnTo>
                  <a:lnTo>
                    <a:pt x="870686" y="754811"/>
                  </a:lnTo>
                  <a:lnTo>
                    <a:pt x="866609" y="758621"/>
                  </a:lnTo>
                  <a:lnTo>
                    <a:pt x="865454" y="753541"/>
                  </a:lnTo>
                  <a:lnTo>
                    <a:pt x="866038" y="752271"/>
                  </a:lnTo>
                  <a:lnTo>
                    <a:pt x="867194" y="749731"/>
                  </a:lnTo>
                  <a:lnTo>
                    <a:pt x="873594" y="739571"/>
                  </a:lnTo>
                  <a:lnTo>
                    <a:pt x="874179" y="737031"/>
                  </a:lnTo>
                  <a:lnTo>
                    <a:pt x="869645" y="740841"/>
                  </a:lnTo>
                  <a:lnTo>
                    <a:pt x="861910" y="742111"/>
                  </a:lnTo>
                  <a:lnTo>
                    <a:pt x="856729" y="745921"/>
                  </a:lnTo>
                  <a:lnTo>
                    <a:pt x="859053" y="743381"/>
                  </a:lnTo>
                  <a:lnTo>
                    <a:pt x="862545" y="737031"/>
                  </a:lnTo>
                  <a:lnTo>
                    <a:pt x="863130" y="735761"/>
                  </a:lnTo>
                  <a:lnTo>
                    <a:pt x="857313" y="743381"/>
                  </a:lnTo>
                  <a:lnTo>
                    <a:pt x="857313" y="742111"/>
                  </a:lnTo>
                  <a:lnTo>
                    <a:pt x="857313" y="739571"/>
                  </a:lnTo>
                  <a:lnTo>
                    <a:pt x="857897" y="738301"/>
                  </a:lnTo>
                  <a:lnTo>
                    <a:pt x="860806" y="733221"/>
                  </a:lnTo>
                  <a:lnTo>
                    <a:pt x="858126" y="734491"/>
                  </a:lnTo>
                  <a:lnTo>
                    <a:pt x="855573" y="739571"/>
                  </a:lnTo>
                  <a:lnTo>
                    <a:pt x="853440" y="742111"/>
                  </a:lnTo>
                  <a:lnTo>
                    <a:pt x="852081" y="739571"/>
                  </a:lnTo>
                  <a:lnTo>
                    <a:pt x="852665" y="739571"/>
                  </a:lnTo>
                  <a:lnTo>
                    <a:pt x="853236" y="738301"/>
                  </a:lnTo>
                  <a:lnTo>
                    <a:pt x="854989" y="738301"/>
                  </a:lnTo>
                  <a:lnTo>
                    <a:pt x="854290" y="737031"/>
                  </a:lnTo>
                  <a:lnTo>
                    <a:pt x="851496" y="731951"/>
                  </a:lnTo>
                  <a:lnTo>
                    <a:pt x="848588" y="733450"/>
                  </a:lnTo>
                  <a:lnTo>
                    <a:pt x="848588" y="890701"/>
                  </a:lnTo>
                  <a:lnTo>
                    <a:pt x="846264" y="894511"/>
                  </a:lnTo>
                  <a:lnTo>
                    <a:pt x="844524" y="897051"/>
                  </a:lnTo>
                  <a:lnTo>
                    <a:pt x="842200" y="898321"/>
                  </a:lnTo>
                  <a:lnTo>
                    <a:pt x="844524" y="893241"/>
                  </a:lnTo>
                  <a:lnTo>
                    <a:pt x="845680" y="890701"/>
                  </a:lnTo>
                  <a:lnTo>
                    <a:pt x="848588" y="890701"/>
                  </a:lnTo>
                  <a:lnTo>
                    <a:pt x="848588" y="733450"/>
                  </a:lnTo>
                  <a:lnTo>
                    <a:pt x="841616" y="737031"/>
                  </a:lnTo>
                  <a:lnTo>
                    <a:pt x="840219" y="733221"/>
                  </a:lnTo>
                  <a:lnTo>
                    <a:pt x="839292" y="730681"/>
                  </a:lnTo>
                  <a:lnTo>
                    <a:pt x="842721" y="724331"/>
                  </a:lnTo>
                  <a:lnTo>
                    <a:pt x="844956" y="724331"/>
                  </a:lnTo>
                  <a:lnTo>
                    <a:pt x="846975" y="723061"/>
                  </a:lnTo>
                  <a:lnTo>
                    <a:pt x="848360" y="720521"/>
                  </a:lnTo>
                  <a:lnTo>
                    <a:pt x="849757" y="717981"/>
                  </a:lnTo>
                  <a:lnTo>
                    <a:pt x="845680" y="717981"/>
                  </a:lnTo>
                  <a:lnTo>
                    <a:pt x="839863" y="719251"/>
                  </a:lnTo>
                  <a:lnTo>
                    <a:pt x="829398" y="720521"/>
                  </a:lnTo>
                  <a:lnTo>
                    <a:pt x="824166" y="720521"/>
                  </a:lnTo>
                  <a:lnTo>
                    <a:pt x="821842" y="716711"/>
                  </a:lnTo>
                  <a:lnTo>
                    <a:pt x="822426" y="719251"/>
                  </a:lnTo>
                  <a:lnTo>
                    <a:pt x="817232" y="724331"/>
                  </a:lnTo>
                  <a:lnTo>
                    <a:pt x="817143" y="719251"/>
                  </a:lnTo>
                  <a:lnTo>
                    <a:pt x="817524" y="714171"/>
                  </a:lnTo>
                  <a:lnTo>
                    <a:pt x="814285" y="712901"/>
                  </a:lnTo>
                  <a:lnTo>
                    <a:pt x="816025" y="712901"/>
                  </a:lnTo>
                  <a:lnTo>
                    <a:pt x="820178" y="706551"/>
                  </a:lnTo>
                  <a:lnTo>
                    <a:pt x="821842" y="704011"/>
                  </a:lnTo>
                  <a:lnTo>
                    <a:pt x="820102" y="706551"/>
                  </a:lnTo>
                  <a:lnTo>
                    <a:pt x="819632" y="705281"/>
                  </a:lnTo>
                  <a:lnTo>
                    <a:pt x="819175" y="704011"/>
                  </a:lnTo>
                  <a:lnTo>
                    <a:pt x="817778" y="700201"/>
                  </a:lnTo>
                  <a:lnTo>
                    <a:pt x="808469" y="704011"/>
                  </a:lnTo>
                  <a:lnTo>
                    <a:pt x="798004" y="704011"/>
                  </a:lnTo>
                  <a:lnTo>
                    <a:pt x="802081" y="701471"/>
                  </a:lnTo>
                  <a:lnTo>
                    <a:pt x="802081" y="697661"/>
                  </a:lnTo>
                  <a:lnTo>
                    <a:pt x="802081" y="696391"/>
                  </a:lnTo>
                  <a:lnTo>
                    <a:pt x="796848" y="693851"/>
                  </a:lnTo>
                  <a:lnTo>
                    <a:pt x="795680" y="690041"/>
                  </a:lnTo>
                  <a:lnTo>
                    <a:pt x="791616" y="693851"/>
                  </a:lnTo>
                  <a:lnTo>
                    <a:pt x="790448" y="691311"/>
                  </a:lnTo>
                  <a:lnTo>
                    <a:pt x="786955" y="697661"/>
                  </a:lnTo>
                  <a:lnTo>
                    <a:pt x="789343" y="691311"/>
                  </a:lnTo>
                  <a:lnTo>
                    <a:pt x="791718" y="684961"/>
                  </a:lnTo>
                  <a:lnTo>
                    <a:pt x="792187" y="683691"/>
                  </a:lnTo>
                  <a:lnTo>
                    <a:pt x="772426" y="683691"/>
                  </a:lnTo>
                  <a:lnTo>
                    <a:pt x="770686" y="683996"/>
                  </a:lnTo>
                  <a:lnTo>
                    <a:pt x="770686" y="691311"/>
                  </a:lnTo>
                  <a:lnTo>
                    <a:pt x="769518" y="692581"/>
                  </a:lnTo>
                  <a:lnTo>
                    <a:pt x="767194" y="696391"/>
                  </a:lnTo>
                  <a:lnTo>
                    <a:pt x="764870" y="697661"/>
                  </a:lnTo>
                  <a:lnTo>
                    <a:pt x="763117" y="697661"/>
                  </a:lnTo>
                  <a:lnTo>
                    <a:pt x="762546" y="696391"/>
                  </a:lnTo>
                  <a:lnTo>
                    <a:pt x="764870" y="693851"/>
                  </a:lnTo>
                  <a:lnTo>
                    <a:pt x="767778" y="691311"/>
                  </a:lnTo>
                  <a:lnTo>
                    <a:pt x="770686" y="691311"/>
                  </a:lnTo>
                  <a:lnTo>
                    <a:pt x="770686" y="683996"/>
                  </a:lnTo>
                  <a:lnTo>
                    <a:pt x="764870" y="684961"/>
                  </a:lnTo>
                  <a:lnTo>
                    <a:pt x="765327" y="683691"/>
                  </a:lnTo>
                  <a:lnTo>
                    <a:pt x="769048" y="673531"/>
                  </a:lnTo>
                  <a:lnTo>
                    <a:pt x="769518" y="672261"/>
                  </a:lnTo>
                  <a:lnTo>
                    <a:pt x="770686" y="673531"/>
                  </a:lnTo>
                  <a:lnTo>
                    <a:pt x="772718" y="672261"/>
                  </a:lnTo>
                  <a:lnTo>
                    <a:pt x="774750" y="670991"/>
                  </a:lnTo>
                  <a:lnTo>
                    <a:pt x="773595" y="669721"/>
                  </a:lnTo>
                  <a:lnTo>
                    <a:pt x="767778" y="669721"/>
                  </a:lnTo>
                  <a:lnTo>
                    <a:pt x="764286" y="668451"/>
                  </a:lnTo>
                  <a:lnTo>
                    <a:pt x="759053" y="676071"/>
                  </a:lnTo>
                  <a:lnTo>
                    <a:pt x="761377" y="673531"/>
                  </a:lnTo>
                  <a:lnTo>
                    <a:pt x="758469" y="679881"/>
                  </a:lnTo>
                  <a:lnTo>
                    <a:pt x="754405" y="682421"/>
                  </a:lnTo>
                  <a:lnTo>
                    <a:pt x="749757" y="683691"/>
                  </a:lnTo>
                  <a:lnTo>
                    <a:pt x="748588" y="683691"/>
                  </a:lnTo>
                  <a:lnTo>
                    <a:pt x="754989" y="681151"/>
                  </a:lnTo>
                  <a:lnTo>
                    <a:pt x="756234" y="677341"/>
                  </a:lnTo>
                  <a:lnTo>
                    <a:pt x="757478" y="673531"/>
                  </a:lnTo>
                  <a:lnTo>
                    <a:pt x="757885" y="672261"/>
                  </a:lnTo>
                  <a:lnTo>
                    <a:pt x="760222" y="668451"/>
                  </a:lnTo>
                  <a:lnTo>
                    <a:pt x="758469" y="669721"/>
                  </a:lnTo>
                  <a:lnTo>
                    <a:pt x="756145" y="672261"/>
                  </a:lnTo>
                  <a:lnTo>
                    <a:pt x="754405" y="673531"/>
                  </a:lnTo>
                  <a:lnTo>
                    <a:pt x="755726" y="669721"/>
                  </a:lnTo>
                  <a:lnTo>
                    <a:pt x="751535" y="673506"/>
                  </a:lnTo>
                  <a:lnTo>
                    <a:pt x="746391" y="677341"/>
                  </a:lnTo>
                  <a:lnTo>
                    <a:pt x="745096" y="674801"/>
                  </a:lnTo>
                  <a:lnTo>
                    <a:pt x="748588" y="670991"/>
                  </a:lnTo>
                  <a:lnTo>
                    <a:pt x="745680" y="670991"/>
                  </a:lnTo>
                  <a:lnTo>
                    <a:pt x="739863" y="674801"/>
                  </a:lnTo>
                  <a:lnTo>
                    <a:pt x="738708" y="672261"/>
                  </a:lnTo>
                  <a:lnTo>
                    <a:pt x="741451" y="668451"/>
                  </a:lnTo>
                  <a:lnTo>
                    <a:pt x="743381" y="665759"/>
                  </a:lnTo>
                  <a:lnTo>
                    <a:pt x="740308" y="667181"/>
                  </a:lnTo>
                  <a:lnTo>
                    <a:pt x="736346" y="668451"/>
                  </a:lnTo>
                  <a:lnTo>
                    <a:pt x="736955" y="664641"/>
                  </a:lnTo>
                  <a:lnTo>
                    <a:pt x="739863" y="663371"/>
                  </a:lnTo>
                  <a:lnTo>
                    <a:pt x="741616" y="664641"/>
                  </a:lnTo>
                  <a:lnTo>
                    <a:pt x="744512" y="663371"/>
                  </a:lnTo>
                  <a:lnTo>
                    <a:pt x="746696" y="659561"/>
                  </a:lnTo>
                  <a:lnTo>
                    <a:pt x="748880" y="655751"/>
                  </a:lnTo>
                  <a:lnTo>
                    <a:pt x="750328" y="653211"/>
                  </a:lnTo>
                  <a:lnTo>
                    <a:pt x="748004" y="655751"/>
                  </a:lnTo>
                  <a:lnTo>
                    <a:pt x="748004" y="651941"/>
                  </a:lnTo>
                  <a:lnTo>
                    <a:pt x="748588" y="648131"/>
                  </a:lnTo>
                  <a:lnTo>
                    <a:pt x="748004" y="649401"/>
                  </a:lnTo>
                  <a:lnTo>
                    <a:pt x="748004" y="645591"/>
                  </a:lnTo>
                  <a:lnTo>
                    <a:pt x="746848" y="649401"/>
                  </a:lnTo>
                  <a:lnTo>
                    <a:pt x="736066" y="655751"/>
                  </a:lnTo>
                  <a:lnTo>
                    <a:pt x="732091" y="654481"/>
                  </a:lnTo>
                  <a:lnTo>
                    <a:pt x="729107" y="651941"/>
                  </a:lnTo>
                  <a:lnTo>
                    <a:pt x="721258" y="654481"/>
                  </a:lnTo>
                  <a:lnTo>
                    <a:pt x="729195" y="650671"/>
                  </a:lnTo>
                  <a:lnTo>
                    <a:pt x="732015" y="648131"/>
                  </a:lnTo>
                  <a:lnTo>
                    <a:pt x="733526" y="644321"/>
                  </a:lnTo>
                  <a:lnTo>
                    <a:pt x="737539" y="640511"/>
                  </a:lnTo>
                  <a:lnTo>
                    <a:pt x="738708" y="637971"/>
                  </a:lnTo>
                  <a:lnTo>
                    <a:pt x="739863" y="634161"/>
                  </a:lnTo>
                  <a:lnTo>
                    <a:pt x="741324" y="632891"/>
                  </a:lnTo>
                  <a:lnTo>
                    <a:pt x="742772" y="631621"/>
                  </a:lnTo>
                  <a:lnTo>
                    <a:pt x="739267" y="632891"/>
                  </a:lnTo>
                  <a:lnTo>
                    <a:pt x="739203" y="631621"/>
                  </a:lnTo>
                  <a:lnTo>
                    <a:pt x="739140" y="630351"/>
                  </a:lnTo>
                  <a:lnTo>
                    <a:pt x="738365" y="627811"/>
                  </a:lnTo>
                  <a:lnTo>
                    <a:pt x="732891" y="630351"/>
                  </a:lnTo>
                  <a:lnTo>
                    <a:pt x="735799" y="627811"/>
                  </a:lnTo>
                  <a:lnTo>
                    <a:pt x="732599" y="627811"/>
                  </a:lnTo>
                  <a:lnTo>
                    <a:pt x="730567" y="629081"/>
                  </a:lnTo>
                  <a:lnTo>
                    <a:pt x="724166" y="631621"/>
                  </a:lnTo>
                  <a:lnTo>
                    <a:pt x="725335" y="627811"/>
                  </a:lnTo>
                  <a:lnTo>
                    <a:pt x="725335" y="626541"/>
                  </a:lnTo>
                  <a:lnTo>
                    <a:pt x="725335" y="622731"/>
                  </a:lnTo>
                  <a:lnTo>
                    <a:pt x="725474" y="621461"/>
                  </a:lnTo>
                  <a:lnTo>
                    <a:pt x="725919" y="617651"/>
                  </a:lnTo>
                  <a:lnTo>
                    <a:pt x="725335" y="613841"/>
                  </a:lnTo>
                  <a:lnTo>
                    <a:pt x="716610" y="616381"/>
                  </a:lnTo>
                  <a:lnTo>
                    <a:pt x="709993" y="616381"/>
                  </a:lnTo>
                  <a:lnTo>
                    <a:pt x="707885" y="617194"/>
                  </a:lnTo>
                  <a:lnTo>
                    <a:pt x="707885" y="627811"/>
                  </a:lnTo>
                  <a:lnTo>
                    <a:pt x="702081" y="635431"/>
                  </a:lnTo>
                  <a:lnTo>
                    <a:pt x="701497" y="634161"/>
                  </a:lnTo>
                  <a:lnTo>
                    <a:pt x="700328" y="632891"/>
                  </a:lnTo>
                  <a:lnTo>
                    <a:pt x="699744" y="631621"/>
                  </a:lnTo>
                  <a:lnTo>
                    <a:pt x="704405" y="629081"/>
                  </a:lnTo>
                  <a:lnTo>
                    <a:pt x="707885" y="627811"/>
                  </a:lnTo>
                  <a:lnTo>
                    <a:pt x="707885" y="617194"/>
                  </a:lnTo>
                  <a:lnTo>
                    <a:pt x="703313" y="618921"/>
                  </a:lnTo>
                  <a:lnTo>
                    <a:pt x="690448" y="621461"/>
                  </a:lnTo>
                  <a:lnTo>
                    <a:pt x="689864" y="621461"/>
                  </a:lnTo>
                  <a:lnTo>
                    <a:pt x="689864" y="620191"/>
                  </a:lnTo>
                  <a:lnTo>
                    <a:pt x="689279" y="620191"/>
                  </a:lnTo>
                  <a:lnTo>
                    <a:pt x="693356" y="616381"/>
                  </a:lnTo>
                  <a:lnTo>
                    <a:pt x="699744" y="615111"/>
                  </a:lnTo>
                  <a:lnTo>
                    <a:pt x="702081" y="608761"/>
                  </a:lnTo>
                  <a:lnTo>
                    <a:pt x="699744" y="607491"/>
                  </a:lnTo>
                  <a:lnTo>
                    <a:pt x="694512" y="607491"/>
                  </a:lnTo>
                  <a:lnTo>
                    <a:pt x="694512" y="608761"/>
                  </a:lnTo>
                  <a:lnTo>
                    <a:pt x="689864" y="613841"/>
                  </a:lnTo>
                  <a:lnTo>
                    <a:pt x="686955" y="616381"/>
                  </a:lnTo>
                  <a:lnTo>
                    <a:pt x="685800" y="613841"/>
                  </a:lnTo>
                  <a:lnTo>
                    <a:pt x="684631" y="612571"/>
                  </a:lnTo>
                  <a:lnTo>
                    <a:pt x="694512" y="608761"/>
                  </a:lnTo>
                  <a:lnTo>
                    <a:pt x="694512" y="607491"/>
                  </a:lnTo>
                  <a:lnTo>
                    <a:pt x="697420" y="606221"/>
                  </a:lnTo>
                  <a:lnTo>
                    <a:pt x="699173" y="603681"/>
                  </a:lnTo>
                  <a:lnTo>
                    <a:pt x="702081" y="601141"/>
                  </a:lnTo>
                  <a:lnTo>
                    <a:pt x="699744" y="599871"/>
                  </a:lnTo>
                  <a:lnTo>
                    <a:pt x="692518" y="605802"/>
                  </a:lnTo>
                  <a:lnTo>
                    <a:pt x="693940" y="606221"/>
                  </a:lnTo>
                  <a:lnTo>
                    <a:pt x="682891" y="612571"/>
                  </a:lnTo>
                  <a:lnTo>
                    <a:pt x="681037" y="610031"/>
                  </a:lnTo>
                  <a:lnTo>
                    <a:pt x="677316" y="604951"/>
                  </a:lnTo>
                  <a:lnTo>
                    <a:pt x="674230" y="599871"/>
                  </a:lnTo>
                  <a:lnTo>
                    <a:pt x="672680" y="597331"/>
                  </a:lnTo>
                  <a:lnTo>
                    <a:pt x="671918" y="596061"/>
                  </a:lnTo>
                  <a:lnTo>
                    <a:pt x="670153" y="593521"/>
                  </a:lnTo>
                  <a:lnTo>
                    <a:pt x="374738" y="593521"/>
                  </a:lnTo>
                  <a:lnTo>
                    <a:pt x="378231" y="598601"/>
                  </a:lnTo>
                  <a:lnTo>
                    <a:pt x="381139" y="608761"/>
                  </a:lnTo>
                  <a:lnTo>
                    <a:pt x="387527" y="610031"/>
                  </a:lnTo>
                  <a:lnTo>
                    <a:pt x="393928" y="607491"/>
                  </a:lnTo>
                  <a:lnTo>
                    <a:pt x="393598" y="606272"/>
                  </a:lnTo>
                  <a:lnTo>
                    <a:pt x="393344" y="606221"/>
                  </a:lnTo>
                  <a:lnTo>
                    <a:pt x="393357" y="605409"/>
                  </a:lnTo>
                  <a:lnTo>
                    <a:pt x="392188" y="601141"/>
                  </a:lnTo>
                  <a:lnTo>
                    <a:pt x="396252" y="597331"/>
                  </a:lnTo>
                  <a:lnTo>
                    <a:pt x="393484" y="605802"/>
                  </a:lnTo>
                  <a:lnTo>
                    <a:pt x="393598" y="606272"/>
                  </a:lnTo>
                  <a:lnTo>
                    <a:pt x="399745" y="607491"/>
                  </a:lnTo>
                  <a:lnTo>
                    <a:pt x="393928" y="612571"/>
                  </a:lnTo>
                  <a:lnTo>
                    <a:pt x="402069" y="613841"/>
                  </a:lnTo>
                  <a:lnTo>
                    <a:pt x="404393" y="615111"/>
                  </a:lnTo>
                  <a:lnTo>
                    <a:pt x="416598" y="610031"/>
                  </a:lnTo>
                  <a:lnTo>
                    <a:pt x="416509" y="605840"/>
                  </a:lnTo>
                  <a:lnTo>
                    <a:pt x="416026" y="603681"/>
                  </a:lnTo>
                  <a:lnTo>
                    <a:pt x="417766" y="601141"/>
                  </a:lnTo>
                  <a:lnTo>
                    <a:pt x="420090" y="599871"/>
                  </a:lnTo>
                  <a:lnTo>
                    <a:pt x="420560" y="604951"/>
                  </a:lnTo>
                  <a:lnTo>
                    <a:pt x="420649" y="606272"/>
                  </a:lnTo>
                  <a:lnTo>
                    <a:pt x="418350" y="611301"/>
                  </a:lnTo>
                  <a:lnTo>
                    <a:pt x="423430" y="610031"/>
                  </a:lnTo>
                  <a:lnTo>
                    <a:pt x="427570" y="611301"/>
                  </a:lnTo>
                  <a:lnTo>
                    <a:pt x="431177" y="616381"/>
                  </a:lnTo>
                  <a:lnTo>
                    <a:pt x="434632" y="621461"/>
                  </a:lnTo>
                  <a:lnTo>
                    <a:pt x="438150" y="627811"/>
                  </a:lnTo>
                  <a:lnTo>
                    <a:pt x="441896" y="631621"/>
                  </a:lnTo>
                  <a:lnTo>
                    <a:pt x="446074" y="631621"/>
                  </a:lnTo>
                  <a:lnTo>
                    <a:pt x="450900" y="627811"/>
                  </a:lnTo>
                  <a:lnTo>
                    <a:pt x="450329" y="629081"/>
                  </a:lnTo>
                  <a:lnTo>
                    <a:pt x="451675" y="627811"/>
                  </a:lnTo>
                  <a:lnTo>
                    <a:pt x="454393" y="625271"/>
                  </a:lnTo>
                  <a:lnTo>
                    <a:pt x="457885" y="622731"/>
                  </a:lnTo>
                  <a:lnTo>
                    <a:pt x="461949" y="620191"/>
                  </a:lnTo>
                  <a:lnTo>
                    <a:pt x="466026" y="622731"/>
                  </a:lnTo>
                  <a:lnTo>
                    <a:pt x="457885" y="626541"/>
                  </a:lnTo>
                  <a:lnTo>
                    <a:pt x="460209" y="634161"/>
                  </a:lnTo>
                  <a:lnTo>
                    <a:pt x="467182" y="626541"/>
                  </a:lnTo>
                  <a:lnTo>
                    <a:pt x="470674" y="627811"/>
                  </a:lnTo>
                  <a:lnTo>
                    <a:pt x="474738" y="630351"/>
                  </a:lnTo>
                  <a:lnTo>
                    <a:pt x="478231" y="631621"/>
                  </a:lnTo>
                  <a:lnTo>
                    <a:pt x="481723" y="635431"/>
                  </a:lnTo>
                  <a:lnTo>
                    <a:pt x="486956" y="629081"/>
                  </a:lnTo>
                  <a:lnTo>
                    <a:pt x="487540" y="636701"/>
                  </a:lnTo>
                  <a:lnTo>
                    <a:pt x="489280" y="640511"/>
                  </a:lnTo>
                  <a:lnTo>
                    <a:pt x="492188" y="641781"/>
                  </a:lnTo>
                  <a:lnTo>
                    <a:pt x="493344" y="643051"/>
                  </a:lnTo>
                  <a:lnTo>
                    <a:pt x="497420" y="643051"/>
                  </a:lnTo>
                  <a:lnTo>
                    <a:pt x="498576" y="641781"/>
                  </a:lnTo>
                  <a:lnTo>
                    <a:pt x="501484" y="637971"/>
                  </a:lnTo>
                  <a:lnTo>
                    <a:pt x="498005" y="646861"/>
                  </a:lnTo>
                  <a:lnTo>
                    <a:pt x="500913" y="640511"/>
                  </a:lnTo>
                  <a:lnTo>
                    <a:pt x="502297" y="637971"/>
                  </a:lnTo>
                  <a:lnTo>
                    <a:pt x="504393" y="634161"/>
                  </a:lnTo>
                  <a:lnTo>
                    <a:pt x="501484" y="640511"/>
                  </a:lnTo>
                  <a:lnTo>
                    <a:pt x="503809" y="636701"/>
                  </a:lnTo>
                  <a:lnTo>
                    <a:pt x="504977" y="635431"/>
                  </a:lnTo>
                  <a:lnTo>
                    <a:pt x="507301" y="635431"/>
                  </a:lnTo>
                  <a:lnTo>
                    <a:pt x="509041" y="636701"/>
                  </a:lnTo>
                  <a:lnTo>
                    <a:pt x="508469" y="641781"/>
                  </a:lnTo>
                  <a:lnTo>
                    <a:pt x="506717" y="646861"/>
                  </a:lnTo>
                  <a:lnTo>
                    <a:pt x="504393" y="651941"/>
                  </a:lnTo>
                  <a:lnTo>
                    <a:pt x="502069" y="654481"/>
                  </a:lnTo>
                  <a:lnTo>
                    <a:pt x="502069" y="657021"/>
                  </a:lnTo>
                  <a:lnTo>
                    <a:pt x="502653" y="659561"/>
                  </a:lnTo>
                  <a:lnTo>
                    <a:pt x="502653" y="662101"/>
                  </a:lnTo>
                  <a:lnTo>
                    <a:pt x="503237" y="663371"/>
                  </a:lnTo>
                  <a:lnTo>
                    <a:pt x="509066" y="664641"/>
                  </a:lnTo>
                  <a:lnTo>
                    <a:pt x="518934" y="660831"/>
                  </a:lnTo>
                  <a:lnTo>
                    <a:pt x="526618" y="659561"/>
                  </a:lnTo>
                  <a:lnTo>
                    <a:pt x="525907" y="664641"/>
                  </a:lnTo>
                  <a:lnTo>
                    <a:pt x="514273" y="669721"/>
                  </a:lnTo>
                  <a:lnTo>
                    <a:pt x="524751" y="672261"/>
                  </a:lnTo>
                  <a:lnTo>
                    <a:pt x="528231" y="677341"/>
                  </a:lnTo>
                  <a:lnTo>
                    <a:pt x="531723" y="683691"/>
                  </a:lnTo>
                  <a:lnTo>
                    <a:pt x="535787" y="690041"/>
                  </a:lnTo>
                  <a:lnTo>
                    <a:pt x="539280" y="697661"/>
                  </a:lnTo>
                  <a:lnTo>
                    <a:pt x="548589" y="698931"/>
                  </a:lnTo>
                  <a:lnTo>
                    <a:pt x="542772" y="701471"/>
                  </a:lnTo>
                  <a:lnTo>
                    <a:pt x="542188" y="701471"/>
                  </a:lnTo>
                  <a:lnTo>
                    <a:pt x="540740" y="705281"/>
                  </a:lnTo>
                  <a:lnTo>
                    <a:pt x="543712" y="707821"/>
                  </a:lnTo>
                  <a:lnTo>
                    <a:pt x="548970" y="707821"/>
                  </a:lnTo>
                  <a:lnTo>
                    <a:pt x="554393" y="705281"/>
                  </a:lnTo>
                  <a:lnTo>
                    <a:pt x="554977" y="707821"/>
                  </a:lnTo>
                  <a:lnTo>
                    <a:pt x="549160" y="710361"/>
                  </a:lnTo>
                  <a:lnTo>
                    <a:pt x="546836" y="712901"/>
                  </a:lnTo>
                  <a:lnTo>
                    <a:pt x="547941" y="715441"/>
                  </a:lnTo>
                  <a:lnTo>
                    <a:pt x="552145" y="715441"/>
                  </a:lnTo>
                  <a:lnTo>
                    <a:pt x="555586" y="716711"/>
                  </a:lnTo>
                  <a:lnTo>
                    <a:pt x="554393" y="719251"/>
                  </a:lnTo>
                  <a:lnTo>
                    <a:pt x="553821" y="719251"/>
                  </a:lnTo>
                  <a:lnTo>
                    <a:pt x="552653" y="720521"/>
                  </a:lnTo>
                  <a:lnTo>
                    <a:pt x="555561" y="720521"/>
                  </a:lnTo>
                  <a:lnTo>
                    <a:pt x="556145" y="726871"/>
                  </a:lnTo>
                  <a:lnTo>
                    <a:pt x="562533" y="720521"/>
                  </a:lnTo>
                  <a:lnTo>
                    <a:pt x="561949" y="726871"/>
                  </a:lnTo>
                  <a:lnTo>
                    <a:pt x="572427" y="724331"/>
                  </a:lnTo>
                  <a:lnTo>
                    <a:pt x="570090" y="731951"/>
                  </a:lnTo>
                  <a:lnTo>
                    <a:pt x="574903" y="731951"/>
                  </a:lnTo>
                  <a:lnTo>
                    <a:pt x="576275" y="734491"/>
                  </a:lnTo>
                  <a:lnTo>
                    <a:pt x="578192" y="737031"/>
                  </a:lnTo>
                  <a:lnTo>
                    <a:pt x="584631" y="733221"/>
                  </a:lnTo>
                  <a:lnTo>
                    <a:pt x="578396" y="739571"/>
                  </a:lnTo>
                  <a:lnTo>
                    <a:pt x="578383" y="744651"/>
                  </a:lnTo>
                  <a:lnTo>
                    <a:pt x="582510" y="747191"/>
                  </a:lnTo>
                  <a:lnTo>
                    <a:pt x="588695" y="745921"/>
                  </a:lnTo>
                  <a:lnTo>
                    <a:pt x="584047" y="748461"/>
                  </a:lnTo>
                  <a:lnTo>
                    <a:pt x="586371" y="752271"/>
                  </a:lnTo>
                  <a:lnTo>
                    <a:pt x="580555" y="754811"/>
                  </a:lnTo>
                  <a:lnTo>
                    <a:pt x="583463" y="758621"/>
                  </a:lnTo>
                  <a:lnTo>
                    <a:pt x="588124" y="758621"/>
                  </a:lnTo>
                  <a:lnTo>
                    <a:pt x="593928" y="752271"/>
                  </a:lnTo>
                  <a:lnTo>
                    <a:pt x="592620" y="761161"/>
                  </a:lnTo>
                  <a:lnTo>
                    <a:pt x="598652" y="761161"/>
                  </a:lnTo>
                  <a:lnTo>
                    <a:pt x="603504" y="763701"/>
                  </a:lnTo>
                  <a:lnTo>
                    <a:pt x="598589" y="772591"/>
                  </a:lnTo>
                  <a:lnTo>
                    <a:pt x="608965" y="773861"/>
                  </a:lnTo>
                  <a:lnTo>
                    <a:pt x="618350" y="775131"/>
                  </a:lnTo>
                  <a:lnTo>
                    <a:pt x="626872" y="777671"/>
                  </a:lnTo>
                  <a:lnTo>
                    <a:pt x="634631" y="780211"/>
                  </a:lnTo>
                  <a:lnTo>
                    <a:pt x="627913" y="785291"/>
                  </a:lnTo>
                  <a:lnTo>
                    <a:pt x="620166" y="782751"/>
                  </a:lnTo>
                  <a:lnTo>
                    <a:pt x="613117" y="786561"/>
                  </a:lnTo>
                  <a:lnTo>
                    <a:pt x="622084" y="787831"/>
                  </a:lnTo>
                  <a:lnTo>
                    <a:pt x="630783" y="786561"/>
                  </a:lnTo>
                  <a:lnTo>
                    <a:pt x="638060" y="786561"/>
                  </a:lnTo>
                  <a:lnTo>
                    <a:pt x="642772" y="791641"/>
                  </a:lnTo>
                  <a:lnTo>
                    <a:pt x="642772" y="794181"/>
                  </a:lnTo>
                  <a:lnTo>
                    <a:pt x="636955" y="795451"/>
                  </a:lnTo>
                  <a:lnTo>
                    <a:pt x="634047" y="796721"/>
                  </a:lnTo>
                  <a:lnTo>
                    <a:pt x="641146" y="799261"/>
                  </a:lnTo>
                  <a:lnTo>
                    <a:pt x="646328" y="804341"/>
                  </a:lnTo>
                  <a:lnTo>
                    <a:pt x="651624" y="808151"/>
                  </a:lnTo>
                  <a:lnTo>
                    <a:pt x="659053" y="809421"/>
                  </a:lnTo>
                  <a:lnTo>
                    <a:pt x="657885" y="810691"/>
                  </a:lnTo>
                  <a:lnTo>
                    <a:pt x="656145" y="810691"/>
                  </a:lnTo>
                  <a:lnTo>
                    <a:pt x="654977" y="811961"/>
                  </a:lnTo>
                  <a:lnTo>
                    <a:pt x="656729" y="811961"/>
                  </a:lnTo>
                  <a:lnTo>
                    <a:pt x="656145" y="815771"/>
                  </a:lnTo>
                  <a:lnTo>
                    <a:pt x="661377" y="809421"/>
                  </a:lnTo>
                  <a:lnTo>
                    <a:pt x="683475" y="792911"/>
                  </a:lnTo>
                  <a:lnTo>
                    <a:pt x="676719" y="800531"/>
                  </a:lnTo>
                  <a:lnTo>
                    <a:pt x="676135" y="805611"/>
                  </a:lnTo>
                  <a:lnTo>
                    <a:pt x="674560" y="810691"/>
                  </a:lnTo>
                  <a:lnTo>
                    <a:pt x="664870" y="820851"/>
                  </a:lnTo>
                  <a:lnTo>
                    <a:pt x="666610" y="819581"/>
                  </a:lnTo>
                  <a:lnTo>
                    <a:pt x="670102" y="818311"/>
                  </a:lnTo>
                  <a:lnTo>
                    <a:pt x="673011" y="814501"/>
                  </a:lnTo>
                  <a:lnTo>
                    <a:pt x="673011" y="815771"/>
                  </a:lnTo>
                  <a:lnTo>
                    <a:pt x="671842" y="818311"/>
                  </a:lnTo>
                  <a:lnTo>
                    <a:pt x="666610" y="822121"/>
                  </a:lnTo>
                  <a:lnTo>
                    <a:pt x="674166" y="822121"/>
                  </a:lnTo>
                  <a:lnTo>
                    <a:pt x="677659" y="814501"/>
                  </a:lnTo>
                  <a:lnTo>
                    <a:pt x="681723" y="818311"/>
                  </a:lnTo>
                  <a:lnTo>
                    <a:pt x="679399" y="820851"/>
                  </a:lnTo>
                  <a:lnTo>
                    <a:pt x="674166" y="824661"/>
                  </a:lnTo>
                  <a:lnTo>
                    <a:pt x="681139" y="820851"/>
                  </a:lnTo>
                  <a:lnTo>
                    <a:pt x="687539" y="817041"/>
                  </a:lnTo>
                  <a:lnTo>
                    <a:pt x="689279" y="822121"/>
                  </a:lnTo>
                  <a:lnTo>
                    <a:pt x="688124" y="823391"/>
                  </a:lnTo>
                  <a:lnTo>
                    <a:pt x="686371" y="825931"/>
                  </a:lnTo>
                  <a:lnTo>
                    <a:pt x="685800" y="825931"/>
                  </a:lnTo>
                  <a:lnTo>
                    <a:pt x="689279" y="827201"/>
                  </a:lnTo>
                  <a:lnTo>
                    <a:pt x="694512" y="825931"/>
                  </a:lnTo>
                  <a:lnTo>
                    <a:pt x="699173" y="824661"/>
                  </a:lnTo>
                  <a:lnTo>
                    <a:pt x="704405" y="823391"/>
                  </a:lnTo>
                  <a:lnTo>
                    <a:pt x="708469" y="823391"/>
                  </a:lnTo>
                  <a:lnTo>
                    <a:pt x="709637" y="828471"/>
                  </a:lnTo>
                  <a:lnTo>
                    <a:pt x="704430" y="834821"/>
                  </a:lnTo>
                  <a:lnTo>
                    <a:pt x="703745" y="837361"/>
                  </a:lnTo>
                  <a:lnTo>
                    <a:pt x="703834" y="839901"/>
                  </a:lnTo>
                  <a:lnTo>
                    <a:pt x="700913" y="846251"/>
                  </a:lnTo>
                  <a:lnTo>
                    <a:pt x="707313" y="844981"/>
                  </a:lnTo>
                  <a:lnTo>
                    <a:pt x="709637" y="838631"/>
                  </a:lnTo>
                  <a:lnTo>
                    <a:pt x="712546" y="841171"/>
                  </a:lnTo>
                  <a:lnTo>
                    <a:pt x="716026" y="838631"/>
                  </a:lnTo>
                  <a:lnTo>
                    <a:pt x="721258" y="834821"/>
                  </a:lnTo>
                  <a:lnTo>
                    <a:pt x="721842" y="841171"/>
                  </a:lnTo>
                  <a:lnTo>
                    <a:pt x="716026" y="843711"/>
                  </a:lnTo>
                  <a:lnTo>
                    <a:pt x="723582" y="846251"/>
                  </a:lnTo>
                  <a:lnTo>
                    <a:pt x="723011" y="838631"/>
                  </a:lnTo>
                  <a:lnTo>
                    <a:pt x="730567" y="834821"/>
                  </a:lnTo>
                  <a:lnTo>
                    <a:pt x="732891" y="824661"/>
                  </a:lnTo>
                  <a:lnTo>
                    <a:pt x="734631" y="829741"/>
                  </a:lnTo>
                  <a:lnTo>
                    <a:pt x="732891" y="831011"/>
                  </a:lnTo>
                  <a:lnTo>
                    <a:pt x="737539" y="832281"/>
                  </a:lnTo>
                  <a:lnTo>
                    <a:pt x="734631" y="841171"/>
                  </a:lnTo>
                  <a:lnTo>
                    <a:pt x="738708" y="837361"/>
                  </a:lnTo>
                  <a:lnTo>
                    <a:pt x="743356" y="834821"/>
                  </a:lnTo>
                  <a:lnTo>
                    <a:pt x="743356" y="839901"/>
                  </a:lnTo>
                  <a:lnTo>
                    <a:pt x="741616" y="843711"/>
                  </a:lnTo>
                  <a:lnTo>
                    <a:pt x="734047" y="852601"/>
                  </a:lnTo>
                  <a:lnTo>
                    <a:pt x="732891" y="855141"/>
                  </a:lnTo>
                  <a:lnTo>
                    <a:pt x="737920" y="851331"/>
                  </a:lnTo>
                  <a:lnTo>
                    <a:pt x="745807" y="851331"/>
                  </a:lnTo>
                  <a:lnTo>
                    <a:pt x="748931" y="849249"/>
                  </a:lnTo>
                  <a:lnTo>
                    <a:pt x="745096" y="856411"/>
                  </a:lnTo>
                  <a:lnTo>
                    <a:pt x="744512" y="857681"/>
                  </a:lnTo>
                  <a:lnTo>
                    <a:pt x="750912" y="850061"/>
                  </a:lnTo>
                  <a:lnTo>
                    <a:pt x="750912" y="853871"/>
                  </a:lnTo>
                  <a:lnTo>
                    <a:pt x="750328" y="856411"/>
                  </a:lnTo>
                  <a:lnTo>
                    <a:pt x="746848" y="860221"/>
                  </a:lnTo>
                  <a:lnTo>
                    <a:pt x="749604" y="860221"/>
                  </a:lnTo>
                  <a:lnTo>
                    <a:pt x="752373" y="855141"/>
                  </a:lnTo>
                  <a:lnTo>
                    <a:pt x="754697" y="851331"/>
                  </a:lnTo>
                  <a:lnTo>
                    <a:pt x="756145" y="855141"/>
                  </a:lnTo>
                  <a:lnTo>
                    <a:pt x="755561" y="855141"/>
                  </a:lnTo>
                  <a:lnTo>
                    <a:pt x="754989" y="856411"/>
                  </a:lnTo>
                  <a:lnTo>
                    <a:pt x="753237" y="856411"/>
                  </a:lnTo>
                  <a:lnTo>
                    <a:pt x="756729" y="864031"/>
                  </a:lnTo>
                  <a:lnTo>
                    <a:pt x="767194" y="858951"/>
                  </a:lnTo>
                  <a:lnTo>
                    <a:pt x="769518" y="865301"/>
                  </a:lnTo>
                  <a:lnTo>
                    <a:pt x="766000" y="871651"/>
                  </a:lnTo>
                  <a:lnTo>
                    <a:pt x="763562" y="871651"/>
                  </a:lnTo>
                  <a:lnTo>
                    <a:pt x="761339" y="872921"/>
                  </a:lnTo>
                  <a:lnTo>
                    <a:pt x="758469" y="876731"/>
                  </a:lnTo>
                  <a:lnTo>
                    <a:pt x="774611" y="876731"/>
                  </a:lnTo>
                  <a:lnTo>
                    <a:pt x="782510" y="876731"/>
                  </a:lnTo>
                  <a:lnTo>
                    <a:pt x="787539" y="876731"/>
                  </a:lnTo>
                  <a:lnTo>
                    <a:pt x="792416" y="871651"/>
                  </a:lnTo>
                  <a:lnTo>
                    <a:pt x="792988" y="875461"/>
                  </a:lnTo>
                  <a:lnTo>
                    <a:pt x="793026" y="881811"/>
                  </a:lnTo>
                  <a:lnTo>
                    <a:pt x="796264" y="881811"/>
                  </a:lnTo>
                  <a:lnTo>
                    <a:pt x="794524" y="883081"/>
                  </a:lnTo>
                  <a:lnTo>
                    <a:pt x="789863" y="890701"/>
                  </a:lnTo>
                  <a:lnTo>
                    <a:pt x="791032" y="889431"/>
                  </a:lnTo>
                  <a:lnTo>
                    <a:pt x="794664" y="891971"/>
                  </a:lnTo>
                  <a:lnTo>
                    <a:pt x="800049" y="891971"/>
                  </a:lnTo>
                  <a:lnTo>
                    <a:pt x="806729" y="890701"/>
                  </a:lnTo>
                  <a:lnTo>
                    <a:pt x="814285" y="889431"/>
                  </a:lnTo>
                  <a:lnTo>
                    <a:pt x="810793" y="893241"/>
                  </a:lnTo>
                  <a:lnTo>
                    <a:pt x="811961" y="898321"/>
                  </a:lnTo>
                  <a:lnTo>
                    <a:pt x="817194" y="899591"/>
                  </a:lnTo>
                  <a:lnTo>
                    <a:pt x="819518" y="903401"/>
                  </a:lnTo>
                  <a:lnTo>
                    <a:pt x="823010" y="899591"/>
                  </a:lnTo>
                  <a:lnTo>
                    <a:pt x="824166" y="900861"/>
                  </a:lnTo>
                  <a:lnTo>
                    <a:pt x="824560" y="899591"/>
                  </a:lnTo>
                  <a:lnTo>
                    <a:pt x="826503" y="893241"/>
                  </a:lnTo>
                  <a:lnTo>
                    <a:pt x="824750" y="909751"/>
                  </a:lnTo>
                  <a:lnTo>
                    <a:pt x="831735" y="908481"/>
                  </a:lnTo>
                  <a:lnTo>
                    <a:pt x="838123" y="905941"/>
                  </a:lnTo>
                  <a:lnTo>
                    <a:pt x="844524" y="904671"/>
                  </a:lnTo>
                  <a:lnTo>
                    <a:pt x="851496" y="900861"/>
                  </a:lnTo>
                  <a:lnTo>
                    <a:pt x="850912" y="914831"/>
                  </a:lnTo>
                  <a:lnTo>
                    <a:pt x="849757" y="913561"/>
                  </a:lnTo>
                  <a:lnTo>
                    <a:pt x="846264" y="917371"/>
                  </a:lnTo>
                  <a:lnTo>
                    <a:pt x="857313" y="917371"/>
                  </a:lnTo>
                  <a:lnTo>
                    <a:pt x="858139" y="914831"/>
                  </a:lnTo>
                  <a:lnTo>
                    <a:pt x="859383" y="911021"/>
                  </a:lnTo>
                  <a:lnTo>
                    <a:pt x="860221" y="908481"/>
                  </a:lnTo>
                  <a:lnTo>
                    <a:pt x="858469" y="911021"/>
                  </a:lnTo>
                  <a:lnTo>
                    <a:pt x="859637" y="904671"/>
                  </a:lnTo>
                  <a:lnTo>
                    <a:pt x="862545" y="900861"/>
                  </a:lnTo>
                  <a:lnTo>
                    <a:pt x="865263" y="898321"/>
                  </a:lnTo>
                  <a:lnTo>
                    <a:pt x="866609" y="897051"/>
                  </a:lnTo>
                  <a:lnTo>
                    <a:pt x="868362" y="898321"/>
                  </a:lnTo>
                  <a:lnTo>
                    <a:pt x="862545" y="902131"/>
                  </a:lnTo>
                  <a:lnTo>
                    <a:pt x="862545" y="916101"/>
                  </a:lnTo>
                  <a:lnTo>
                    <a:pt x="863130" y="913561"/>
                  </a:lnTo>
                  <a:lnTo>
                    <a:pt x="864870" y="911021"/>
                  </a:lnTo>
                  <a:lnTo>
                    <a:pt x="866038" y="908481"/>
                  </a:lnTo>
                  <a:lnTo>
                    <a:pt x="866254" y="913561"/>
                  </a:lnTo>
                  <a:lnTo>
                    <a:pt x="869086" y="908481"/>
                  </a:lnTo>
                  <a:lnTo>
                    <a:pt x="872578" y="902131"/>
                  </a:lnTo>
                  <a:lnTo>
                    <a:pt x="874750" y="904671"/>
                  </a:lnTo>
                  <a:lnTo>
                    <a:pt x="872426" y="908481"/>
                  </a:lnTo>
                  <a:lnTo>
                    <a:pt x="875334" y="907211"/>
                  </a:lnTo>
                  <a:lnTo>
                    <a:pt x="879411" y="903401"/>
                  </a:lnTo>
                  <a:lnTo>
                    <a:pt x="881151" y="904671"/>
                  </a:lnTo>
                  <a:lnTo>
                    <a:pt x="879106" y="911821"/>
                  </a:lnTo>
                  <a:lnTo>
                    <a:pt x="881443" y="909751"/>
                  </a:lnTo>
                  <a:lnTo>
                    <a:pt x="884872" y="907211"/>
                  </a:lnTo>
                  <a:lnTo>
                    <a:pt x="885799" y="911021"/>
                  </a:lnTo>
                  <a:lnTo>
                    <a:pt x="883475" y="913561"/>
                  </a:lnTo>
                  <a:lnTo>
                    <a:pt x="881735" y="912291"/>
                  </a:lnTo>
                  <a:lnTo>
                    <a:pt x="879411" y="914831"/>
                  </a:lnTo>
                  <a:lnTo>
                    <a:pt x="878243" y="926261"/>
                  </a:lnTo>
                  <a:lnTo>
                    <a:pt x="879411" y="924991"/>
                  </a:lnTo>
                  <a:lnTo>
                    <a:pt x="881151" y="926261"/>
                  </a:lnTo>
                  <a:lnTo>
                    <a:pt x="884643" y="932611"/>
                  </a:lnTo>
                  <a:lnTo>
                    <a:pt x="884643" y="930071"/>
                  </a:lnTo>
                  <a:lnTo>
                    <a:pt x="888326" y="924991"/>
                  </a:lnTo>
                  <a:lnTo>
                    <a:pt x="892009" y="919911"/>
                  </a:lnTo>
                  <a:lnTo>
                    <a:pt x="896048" y="918641"/>
                  </a:lnTo>
                  <a:lnTo>
                    <a:pt x="899769" y="918641"/>
                  </a:lnTo>
                  <a:lnTo>
                    <a:pt x="906145" y="913561"/>
                  </a:lnTo>
                  <a:lnTo>
                    <a:pt x="900785" y="921181"/>
                  </a:lnTo>
                  <a:lnTo>
                    <a:pt x="899388" y="924991"/>
                  </a:lnTo>
                  <a:lnTo>
                    <a:pt x="899198" y="927531"/>
                  </a:lnTo>
                  <a:lnTo>
                    <a:pt x="897432" y="932611"/>
                  </a:lnTo>
                  <a:lnTo>
                    <a:pt x="897432" y="936421"/>
                  </a:lnTo>
                  <a:lnTo>
                    <a:pt x="898588" y="940231"/>
                  </a:lnTo>
                  <a:lnTo>
                    <a:pt x="896848" y="944041"/>
                  </a:lnTo>
                  <a:lnTo>
                    <a:pt x="899706" y="941501"/>
                  </a:lnTo>
                  <a:lnTo>
                    <a:pt x="900912" y="944041"/>
                  </a:lnTo>
                  <a:lnTo>
                    <a:pt x="902576" y="945311"/>
                  </a:lnTo>
                  <a:lnTo>
                    <a:pt x="905687" y="941501"/>
                  </a:lnTo>
                  <a:lnTo>
                    <a:pt x="906729" y="940231"/>
                  </a:lnTo>
                  <a:lnTo>
                    <a:pt x="905573" y="944041"/>
                  </a:lnTo>
                  <a:lnTo>
                    <a:pt x="907199" y="943025"/>
                  </a:lnTo>
                  <a:lnTo>
                    <a:pt x="908481" y="940231"/>
                  </a:lnTo>
                  <a:lnTo>
                    <a:pt x="913130" y="935151"/>
                  </a:lnTo>
                  <a:lnTo>
                    <a:pt x="914869" y="940231"/>
                  </a:lnTo>
                  <a:lnTo>
                    <a:pt x="919518" y="947851"/>
                  </a:lnTo>
                  <a:lnTo>
                    <a:pt x="922426" y="951661"/>
                  </a:lnTo>
                  <a:lnTo>
                    <a:pt x="928827" y="945311"/>
                  </a:lnTo>
                  <a:lnTo>
                    <a:pt x="934364" y="940231"/>
                  </a:lnTo>
                  <a:lnTo>
                    <a:pt x="939076" y="935151"/>
                  </a:lnTo>
                  <a:lnTo>
                    <a:pt x="942365" y="931341"/>
                  </a:lnTo>
                  <a:lnTo>
                    <a:pt x="943457" y="930071"/>
                  </a:lnTo>
                  <a:lnTo>
                    <a:pt x="948016" y="924991"/>
                  </a:lnTo>
                  <a:lnTo>
                    <a:pt x="948588" y="924991"/>
                  </a:lnTo>
                  <a:lnTo>
                    <a:pt x="949172" y="926261"/>
                  </a:lnTo>
                  <a:lnTo>
                    <a:pt x="949756" y="926261"/>
                  </a:lnTo>
                  <a:lnTo>
                    <a:pt x="949172" y="931341"/>
                  </a:lnTo>
                  <a:lnTo>
                    <a:pt x="944524" y="936421"/>
                  </a:lnTo>
                  <a:lnTo>
                    <a:pt x="946264" y="942771"/>
                  </a:lnTo>
                  <a:lnTo>
                    <a:pt x="949172" y="942771"/>
                  </a:lnTo>
                  <a:lnTo>
                    <a:pt x="951890" y="940231"/>
                  </a:lnTo>
                  <a:lnTo>
                    <a:pt x="953249" y="938961"/>
                  </a:lnTo>
                  <a:lnTo>
                    <a:pt x="951496" y="942771"/>
                  </a:lnTo>
                  <a:lnTo>
                    <a:pt x="951496" y="949121"/>
                  </a:lnTo>
                  <a:lnTo>
                    <a:pt x="954405" y="949121"/>
                  </a:lnTo>
                  <a:lnTo>
                    <a:pt x="955954" y="941501"/>
                  </a:lnTo>
                  <a:lnTo>
                    <a:pt x="956170" y="940460"/>
                  </a:lnTo>
                  <a:lnTo>
                    <a:pt x="954405" y="941501"/>
                  </a:lnTo>
                  <a:lnTo>
                    <a:pt x="955459" y="938961"/>
                  </a:lnTo>
                  <a:lnTo>
                    <a:pt x="958596" y="931341"/>
                  </a:lnTo>
                  <a:lnTo>
                    <a:pt x="959637" y="928801"/>
                  </a:lnTo>
                  <a:lnTo>
                    <a:pt x="978827" y="933881"/>
                  </a:lnTo>
                  <a:lnTo>
                    <a:pt x="988415" y="937691"/>
                  </a:lnTo>
                  <a:lnTo>
                    <a:pt x="998016" y="938961"/>
                  </a:lnTo>
                  <a:lnTo>
                    <a:pt x="994486" y="951661"/>
                  </a:lnTo>
                  <a:lnTo>
                    <a:pt x="991616" y="963091"/>
                  </a:lnTo>
                  <a:lnTo>
                    <a:pt x="990485" y="973251"/>
                  </a:lnTo>
                  <a:lnTo>
                    <a:pt x="992200" y="984681"/>
                  </a:lnTo>
                  <a:lnTo>
                    <a:pt x="999756" y="974521"/>
                  </a:lnTo>
                  <a:lnTo>
                    <a:pt x="999756" y="983411"/>
                  </a:lnTo>
                  <a:lnTo>
                    <a:pt x="995108" y="983411"/>
                  </a:lnTo>
                  <a:lnTo>
                    <a:pt x="995692" y="991031"/>
                  </a:lnTo>
                  <a:lnTo>
                    <a:pt x="999172" y="984681"/>
                  </a:lnTo>
                  <a:lnTo>
                    <a:pt x="1002080" y="980871"/>
                  </a:lnTo>
                  <a:lnTo>
                    <a:pt x="1001496" y="985951"/>
                  </a:lnTo>
                  <a:lnTo>
                    <a:pt x="1001496" y="988491"/>
                  </a:lnTo>
                  <a:lnTo>
                    <a:pt x="1002080" y="991031"/>
                  </a:lnTo>
                  <a:lnTo>
                    <a:pt x="1007897" y="980871"/>
                  </a:lnTo>
                  <a:lnTo>
                    <a:pt x="1009802" y="977557"/>
                  </a:lnTo>
                  <a:lnTo>
                    <a:pt x="1009637" y="977061"/>
                  </a:lnTo>
                  <a:lnTo>
                    <a:pt x="1010462" y="976401"/>
                  </a:lnTo>
                  <a:lnTo>
                    <a:pt x="1010805" y="975791"/>
                  </a:lnTo>
                  <a:lnTo>
                    <a:pt x="1010767" y="976147"/>
                  </a:lnTo>
                  <a:lnTo>
                    <a:pt x="1011186" y="975791"/>
                  </a:lnTo>
                  <a:lnTo>
                    <a:pt x="1012748" y="974521"/>
                  </a:lnTo>
                  <a:lnTo>
                    <a:pt x="1014298" y="973251"/>
                  </a:lnTo>
                  <a:lnTo>
                    <a:pt x="1014869" y="980871"/>
                  </a:lnTo>
                  <a:lnTo>
                    <a:pt x="1013129" y="987221"/>
                  </a:lnTo>
                  <a:lnTo>
                    <a:pt x="1017193" y="982141"/>
                  </a:lnTo>
                  <a:lnTo>
                    <a:pt x="1016762" y="985951"/>
                  </a:lnTo>
                  <a:lnTo>
                    <a:pt x="1017193" y="985951"/>
                  </a:lnTo>
                  <a:lnTo>
                    <a:pt x="1022515" y="985951"/>
                  </a:lnTo>
                  <a:lnTo>
                    <a:pt x="1023759" y="982141"/>
                  </a:lnTo>
                  <a:lnTo>
                    <a:pt x="1024178" y="980871"/>
                  </a:lnTo>
                  <a:lnTo>
                    <a:pt x="1025817" y="985951"/>
                  </a:lnTo>
                  <a:lnTo>
                    <a:pt x="1028611" y="985951"/>
                  </a:lnTo>
                  <a:lnTo>
                    <a:pt x="1030630" y="988491"/>
                  </a:lnTo>
                  <a:lnTo>
                    <a:pt x="1029995" y="996111"/>
                  </a:lnTo>
                  <a:lnTo>
                    <a:pt x="1031735" y="993571"/>
                  </a:lnTo>
                  <a:lnTo>
                    <a:pt x="1036967" y="984681"/>
                  </a:lnTo>
                  <a:lnTo>
                    <a:pt x="1039876" y="984681"/>
                  </a:lnTo>
                  <a:lnTo>
                    <a:pt x="1037729" y="992301"/>
                  </a:lnTo>
                  <a:lnTo>
                    <a:pt x="1040599" y="994841"/>
                  </a:lnTo>
                  <a:lnTo>
                    <a:pt x="1044130" y="998651"/>
                  </a:lnTo>
                  <a:lnTo>
                    <a:pt x="1043940" y="1007541"/>
                  </a:lnTo>
                  <a:lnTo>
                    <a:pt x="1048854" y="999921"/>
                  </a:lnTo>
                  <a:lnTo>
                    <a:pt x="1053973" y="997381"/>
                  </a:lnTo>
                  <a:lnTo>
                    <a:pt x="1059319" y="997381"/>
                  </a:lnTo>
                  <a:lnTo>
                    <a:pt x="1064869" y="993571"/>
                  </a:lnTo>
                  <a:lnTo>
                    <a:pt x="1064298" y="994841"/>
                  </a:lnTo>
                  <a:lnTo>
                    <a:pt x="1063713" y="997381"/>
                  </a:lnTo>
                  <a:lnTo>
                    <a:pt x="1063129" y="997381"/>
                  </a:lnTo>
                  <a:lnTo>
                    <a:pt x="1066038" y="999921"/>
                  </a:lnTo>
                  <a:lnTo>
                    <a:pt x="1066038" y="1005001"/>
                  </a:lnTo>
                  <a:lnTo>
                    <a:pt x="1067777" y="1007541"/>
                  </a:lnTo>
                  <a:lnTo>
                    <a:pt x="1070102" y="998651"/>
                  </a:lnTo>
                  <a:lnTo>
                    <a:pt x="1072603" y="993571"/>
                  </a:lnTo>
                  <a:lnTo>
                    <a:pt x="1073238" y="992301"/>
                  </a:lnTo>
                  <a:lnTo>
                    <a:pt x="1076693" y="987221"/>
                  </a:lnTo>
                  <a:lnTo>
                    <a:pt x="1078344" y="984681"/>
                  </a:lnTo>
                  <a:lnTo>
                    <a:pt x="1079995" y="982141"/>
                  </a:lnTo>
                  <a:lnTo>
                    <a:pt x="1080236" y="991031"/>
                  </a:lnTo>
                  <a:lnTo>
                    <a:pt x="1078471" y="997381"/>
                  </a:lnTo>
                  <a:lnTo>
                    <a:pt x="1077074" y="1001191"/>
                  </a:lnTo>
                  <a:lnTo>
                    <a:pt x="1083475" y="1001191"/>
                  </a:lnTo>
                  <a:lnTo>
                    <a:pt x="1083475" y="992301"/>
                  </a:lnTo>
                  <a:lnTo>
                    <a:pt x="1085303" y="998651"/>
                  </a:lnTo>
                  <a:lnTo>
                    <a:pt x="1085684" y="1002461"/>
                  </a:lnTo>
                  <a:lnTo>
                    <a:pt x="1085811" y="1008811"/>
                  </a:lnTo>
                  <a:lnTo>
                    <a:pt x="1087640" y="999921"/>
                  </a:lnTo>
                  <a:lnTo>
                    <a:pt x="1089152" y="998651"/>
                  </a:lnTo>
                  <a:lnTo>
                    <a:pt x="1090879" y="998651"/>
                  </a:lnTo>
                  <a:lnTo>
                    <a:pt x="1093368" y="994841"/>
                  </a:lnTo>
                  <a:lnTo>
                    <a:pt x="1094740" y="1001191"/>
                  </a:lnTo>
                  <a:lnTo>
                    <a:pt x="1094816" y="1006271"/>
                  </a:lnTo>
                  <a:lnTo>
                    <a:pt x="1095324" y="1008811"/>
                  </a:lnTo>
                  <a:lnTo>
                    <a:pt x="1098016" y="1007541"/>
                  </a:lnTo>
                  <a:lnTo>
                    <a:pt x="1099007" y="1010450"/>
                  </a:lnTo>
                  <a:lnTo>
                    <a:pt x="1098791" y="1007541"/>
                  </a:lnTo>
                  <a:lnTo>
                    <a:pt x="1098600" y="1005001"/>
                  </a:lnTo>
                  <a:lnTo>
                    <a:pt x="1100340" y="997381"/>
                  </a:lnTo>
                  <a:lnTo>
                    <a:pt x="1103325" y="997381"/>
                  </a:lnTo>
                  <a:lnTo>
                    <a:pt x="1103655" y="1001191"/>
                  </a:lnTo>
                  <a:lnTo>
                    <a:pt x="1103541" y="1005001"/>
                  </a:lnTo>
                  <a:lnTo>
                    <a:pt x="1103312" y="1007541"/>
                  </a:lnTo>
                  <a:lnTo>
                    <a:pt x="1103249" y="1015161"/>
                  </a:lnTo>
                  <a:lnTo>
                    <a:pt x="1107313" y="1012621"/>
                  </a:lnTo>
                  <a:lnTo>
                    <a:pt x="1111389" y="999921"/>
                  </a:lnTo>
                  <a:lnTo>
                    <a:pt x="1114298" y="999921"/>
                  </a:lnTo>
                  <a:lnTo>
                    <a:pt x="1114298" y="1002461"/>
                  </a:lnTo>
                  <a:lnTo>
                    <a:pt x="1114882" y="1003731"/>
                  </a:lnTo>
                  <a:lnTo>
                    <a:pt x="1113713" y="1006271"/>
                  </a:lnTo>
                  <a:lnTo>
                    <a:pt x="1117917" y="1002461"/>
                  </a:lnTo>
                  <a:lnTo>
                    <a:pt x="1126959" y="999921"/>
                  </a:lnTo>
                  <a:lnTo>
                    <a:pt x="1128636" y="997381"/>
                  </a:lnTo>
                  <a:lnTo>
                    <a:pt x="1130312" y="994841"/>
                  </a:lnTo>
                  <a:lnTo>
                    <a:pt x="1131150" y="993571"/>
                  </a:lnTo>
                  <a:lnTo>
                    <a:pt x="1131150" y="994841"/>
                  </a:lnTo>
                  <a:lnTo>
                    <a:pt x="1131735" y="996111"/>
                  </a:lnTo>
                  <a:lnTo>
                    <a:pt x="1131735" y="993571"/>
                  </a:lnTo>
                  <a:lnTo>
                    <a:pt x="1131735" y="992301"/>
                  </a:lnTo>
                  <a:lnTo>
                    <a:pt x="1131735" y="983411"/>
                  </a:lnTo>
                  <a:lnTo>
                    <a:pt x="1131887" y="982141"/>
                  </a:lnTo>
                  <a:lnTo>
                    <a:pt x="1132027" y="980871"/>
                  </a:lnTo>
                  <a:lnTo>
                    <a:pt x="1132319" y="978331"/>
                  </a:lnTo>
                  <a:lnTo>
                    <a:pt x="1134643" y="978331"/>
                  </a:lnTo>
                  <a:lnTo>
                    <a:pt x="1135976" y="973251"/>
                  </a:lnTo>
                  <a:lnTo>
                    <a:pt x="1136967" y="969441"/>
                  </a:lnTo>
                  <a:lnTo>
                    <a:pt x="1136967" y="978331"/>
                  </a:lnTo>
                  <a:lnTo>
                    <a:pt x="1135811" y="978331"/>
                  </a:lnTo>
                  <a:lnTo>
                    <a:pt x="1135227" y="982141"/>
                  </a:lnTo>
                  <a:lnTo>
                    <a:pt x="1134643" y="984681"/>
                  </a:lnTo>
                  <a:lnTo>
                    <a:pt x="1136967" y="980871"/>
                  </a:lnTo>
                  <a:lnTo>
                    <a:pt x="1136904" y="987221"/>
                  </a:lnTo>
                  <a:lnTo>
                    <a:pt x="1135595" y="988491"/>
                  </a:lnTo>
                  <a:lnTo>
                    <a:pt x="1133944" y="989761"/>
                  </a:lnTo>
                  <a:lnTo>
                    <a:pt x="1132903" y="994841"/>
                  </a:lnTo>
                  <a:lnTo>
                    <a:pt x="1138135" y="991031"/>
                  </a:lnTo>
                  <a:lnTo>
                    <a:pt x="1143304" y="980871"/>
                  </a:lnTo>
                  <a:lnTo>
                    <a:pt x="1143952" y="979601"/>
                  </a:lnTo>
                  <a:lnTo>
                    <a:pt x="1146860" y="984681"/>
                  </a:lnTo>
                  <a:lnTo>
                    <a:pt x="1145552" y="991031"/>
                  </a:lnTo>
                  <a:lnTo>
                    <a:pt x="1143000" y="992301"/>
                  </a:lnTo>
                  <a:lnTo>
                    <a:pt x="1141209" y="993571"/>
                  </a:lnTo>
                  <a:lnTo>
                    <a:pt x="1142199" y="999921"/>
                  </a:lnTo>
                  <a:lnTo>
                    <a:pt x="1136967" y="994841"/>
                  </a:lnTo>
                  <a:lnTo>
                    <a:pt x="1137691" y="1003731"/>
                  </a:lnTo>
                  <a:lnTo>
                    <a:pt x="1136611" y="1003731"/>
                  </a:lnTo>
                  <a:lnTo>
                    <a:pt x="1135418" y="1005001"/>
                  </a:lnTo>
                  <a:lnTo>
                    <a:pt x="1135811" y="1015161"/>
                  </a:lnTo>
                  <a:lnTo>
                    <a:pt x="1142784" y="1018971"/>
                  </a:lnTo>
                  <a:lnTo>
                    <a:pt x="1144524" y="1008811"/>
                  </a:lnTo>
                  <a:lnTo>
                    <a:pt x="1151509" y="1013891"/>
                  </a:lnTo>
                  <a:lnTo>
                    <a:pt x="1152664" y="1008811"/>
                  </a:lnTo>
                  <a:lnTo>
                    <a:pt x="1153248" y="1006271"/>
                  </a:lnTo>
                  <a:lnTo>
                    <a:pt x="1151509" y="1002461"/>
                  </a:lnTo>
                  <a:lnTo>
                    <a:pt x="1152207" y="999921"/>
                  </a:lnTo>
                  <a:lnTo>
                    <a:pt x="1153248" y="996111"/>
                  </a:lnTo>
                  <a:lnTo>
                    <a:pt x="1158887" y="996111"/>
                  </a:lnTo>
                  <a:lnTo>
                    <a:pt x="1161681" y="1005001"/>
                  </a:lnTo>
                  <a:lnTo>
                    <a:pt x="1164043" y="1015161"/>
                  </a:lnTo>
                  <a:lnTo>
                    <a:pt x="1168361" y="1011351"/>
                  </a:lnTo>
                  <a:lnTo>
                    <a:pt x="1169974" y="1003731"/>
                  </a:lnTo>
                  <a:lnTo>
                    <a:pt x="1171638" y="997381"/>
                  </a:lnTo>
                  <a:lnTo>
                    <a:pt x="1172375" y="996111"/>
                  </a:lnTo>
                  <a:lnTo>
                    <a:pt x="1173848" y="993571"/>
                  </a:lnTo>
                  <a:lnTo>
                    <a:pt x="1177086" y="996111"/>
                  </a:lnTo>
                  <a:lnTo>
                    <a:pt x="1174762" y="1010081"/>
                  </a:lnTo>
                  <a:lnTo>
                    <a:pt x="1178547" y="1007541"/>
                  </a:lnTo>
                  <a:lnTo>
                    <a:pt x="1182611" y="997381"/>
                  </a:lnTo>
                  <a:lnTo>
                    <a:pt x="1186395" y="999921"/>
                  </a:lnTo>
                  <a:lnTo>
                    <a:pt x="1185227" y="1005001"/>
                  </a:lnTo>
                  <a:lnTo>
                    <a:pt x="1180579" y="1003731"/>
                  </a:lnTo>
                  <a:lnTo>
                    <a:pt x="1181735" y="1006271"/>
                  </a:lnTo>
                  <a:lnTo>
                    <a:pt x="1184300" y="1008811"/>
                  </a:lnTo>
                  <a:lnTo>
                    <a:pt x="1185659" y="1006271"/>
                  </a:lnTo>
                  <a:lnTo>
                    <a:pt x="1185887" y="1005001"/>
                  </a:lnTo>
                  <a:lnTo>
                    <a:pt x="1186815" y="999921"/>
                  </a:lnTo>
                  <a:lnTo>
                    <a:pt x="1188720" y="997381"/>
                  </a:lnTo>
                  <a:lnTo>
                    <a:pt x="1189291" y="1010081"/>
                  </a:lnTo>
                  <a:lnTo>
                    <a:pt x="1195070" y="1007541"/>
                  </a:lnTo>
                  <a:lnTo>
                    <a:pt x="1201000" y="1003731"/>
                  </a:lnTo>
                  <a:lnTo>
                    <a:pt x="1211110" y="997381"/>
                  </a:lnTo>
                  <a:lnTo>
                    <a:pt x="1213129" y="996111"/>
                  </a:lnTo>
                  <a:lnTo>
                    <a:pt x="1212557" y="999921"/>
                  </a:lnTo>
                  <a:lnTo>
                    <a:pt x="1211389" y="1005001"/>
                  </a:lnTo>
                  <a:lnTo>
                    <a:pt x="1213129" y="1007541"/>
                  </a:lnTo>
                  <a:lnTo>
                    <a:pt x="1221181" y="1006271"/>
                  </a:lnTo>
                  <a:lnTo>
                    <a:pt x="1229487" y="1007541"/>
                  </a:lnTo>
                  <a:lnTo>
                    <a:pt x="1237907" y="1011351"/>
                  </a:lnTo>
                  <a:lnTo>
                    <a:pt x="1246276" y="1016431"/>
                  </a:lnTo>
                  <a:lnTo>
                    <a:pt x="1249375" y="1006271"/>
                  </a:lnTo>
                  <a:lnTo>
                    <a:pt x="1249768" y="1005001"/>
                  </a:lnTo>
                  <a:lnTo>
                    <a:pt x="1250924" y="1005001"/>
                  </a:lnTo>
                  <a:lnTo>
                    <a:pt x="1252093" y="999921"/>
                  </a:lnTo>
                  <a:lnTo>
                    <a:pt x="1254417" y="998651"/>
                  </a:lnTo>
                  <a:lnTo>
                    <a:pt x="1255572" y="1006271"/>
                  </a:lnTo>
                  <a:lnTo>
                    <a:pt x="1254417" y="1008811"/>
                  </a:lnTo>
                  <a:lnTo>
                    <a:pt x="1260055" y="1002461"/>
                  </a:lnTo>
                  <a:lnTo>
                    <a:pt x="1264132" y="998651"/>
                  </a:lnTo>
                  <a:lnTo>
                    <a:pt x="1266837" y="996111"/>
                  </a:lnTo>
                  <a:lnTo>
                    <a:pt x="1270406" y="994841"/>
                  </a:lnTo>
                  <a:lnTo>
                    <a:pt x="1273962" y="993571"/>
                  </a:lnTo>
                  <a:lnTo>
                    <a:pt x="1280579" y="998651"/>
                  </a:lnTo>
                  <a:lnTo>
                    <a:pt x="1279410" y="1002461"/>
                  </a:lnTo>
                  <a:lnTo>
                    <a:pt x="1282852" y="999921"/>
                  </a:lnTo>
                  <a:lnTo>
                    <a:pt x="1286446" y="987221"/>
                  </a:lnTo>
                  <a:lnTo>
                    <a:pt x="1289875" y="988491"/>
                  </a:lnTo>
                  <a:lnTo>
                    <a:pt x="1289304" y="991031"/>
                  </a:lnTo>
                  <a:lnTo>
                    <a:pt x="1295692" y="993571"/>
                  </a:lnTo>
                  <a:lnTo>
                    <a:pt x="1302092" y="991031"/>
                  </a:lnTo>
                  <a:lnTo>
                    <a:pt x="1313713" y="989761"/>
                  </a:lnTo>
                  <a:lnTo>
                    <a:pt x="1319530" y="991031"/>
                  </a:lnTo>
                  <a:lnTo>
                    <a:pt x="1325346" y="998651"/>
                  </a:lnTo>
                  <a:lnTo>
                    <a:pt x="1327061" y="992301"/>
                  </a:lnTo>
                  <a:lnTo>
                    <a:pt x="1331239" y="992301"/>
                  </a:lnTo>
                  <a:lnTo>
                    <a:pt x="1335074" y="991031"/>
                  </a:lnTo>
                  <a:lnTo>
                    <a:pt x="1335163" y="989761"/>
                  </a:lnTo>
                  <a:lnTo>
                    <a:pt x="1335354" y="987221"/>
                  </a:lnTo>
                  <a:lnTo>
                    <a:pt x="1335811" y="980871"/>
                  </a:lnTo>
                  <a:lnTo>
                    <a:pt x="1340751" y="987221"/>
                  </a:lnTo>
                  <a:lnTo>
                    <a:pt x="1343952" y="992301"/>
                  </a:lnTo>
                  <a:lnTo>
                    <a:pt x="1347584" y="997381"/>
                  </a:lnTo>
                  <a:lnTo>
                    <a:pt x="1353832" y="1001191"/>
                  </a:lnTo>
                  <a:lnTo>
                    <a:pt x="1356741" y="1001191"/>
                  </a:lnTo>
                  <a:lnTo>
                    <a:pt x="1355585" y="987221"/>
                  </a:lnTo>
                  <a:lnTo>
                    <a:pt x="1358493" y="984681"/>
                  </a:lnTo>
                  <a:lnTo>
                    <a:pt x="1360817" y="996111"/>
                  </a:lnTo>
                  <a:lnTo>
                    <a:pt x="1362913" y="984681"/>
                  </a:lnTo>
                  <a:lnTo>
                    <a:pt x="1363141" y="983411"/>
                  </a:lnTo>
                  <a:lnTo>
                    <a:pt x="1367790" y="996111"/>
                  </a:lnTo>
                  <a:lnTo>
                    <a:pt x="1370114" y="993571"/>
                  </a:lnTo>
                  <a:lnTo>
                    <a:pt x="1368958" y="992301"/>
                  </a:lnTo>
                  <a:lnTo>
                    <a:pt x="1366634" y="988491"/>
                  </a:lnTo>
                  <a:lnTo>
                    <a:pt x="1366050" y="984681"/>
                  </a:lnTo>
                  <a:lnTo>
                    <a:pt x="1369529" y="983411"/>
                  </a:lnTo>
                  <a:lnTo>
                    <a:pt x="1373898" y="985951"/>
                  </a:lnTo>
                  <a:lnTo>
                    <a:pt x="1377823" y="991031"/>
                  </a:lnTo>
                  <a:lnTo>
                    <a:pt x="1379994" y="996111"/>
                  </a:lnTo>
                  <a:lnTo>
                    <a:pt x="1389303" y="984681"/>
                  </a:lnTo>
                  <a:lnTo>
                    <a:pt x="1389888" y="987221"/>
                  </a:lnTo>
                  <a:lnTo>
                    <a:pt x="1389303" y="989761"/>
                  </a:lnTo>
                  <a:lnTo>
                    <a:pt x="1388135" y="992301"/>
                  </a:lnTo>
                  <a:lnTo>
                    <a:pt x="1389862" y="991031"/>
                  </a:lnTo>
                  <a:lnTo>
                    <a:pt x="1391043" y="994841"/>
                  </a:lnTo>
                  <a:lnTo>
                    <a:pt x="1392224" y="997381"/>
                  </a:lnTo>
                  <a:lnTo>
                    <a:pt x="1393952" y="993571"/>
                  </a:lnTo>
                  <a:lnTo>
                    <a:pt x="1392796" y="992301"/>
                  </a:lnTo>
                  <a:lnTo>
                    <a:pt x="1392796" y="991031"/>
                  </a:lnTo>
                  <a:lnTo>
                    <a:pt x="1392796" y="984681"/>
                  </a:lnTo>
                  <a:lnTo>
                    <a:pt x="1396860" y="991031"/>
                  </a:lnTo>
                  <a:lnTo>
                    <a:pt x="1403261" y="989761"/>
                  </a:lnTo>
                  <a:lnTo>
                    <a:pt x="1407325" y="985951"/>
                  </a:lnTo>
                  <a:lnTo>
                    <a:pt x="1407909" y="993571"/>
                  </a:lnTo>
                  <a:lnTo>
                    <a:pt x="1412557" y="993571"/>
                  </a:lnTo>
                  <a:lnTo>
                    <a:pt x="1416634" y="992301"/>
                  </a:lnTo>
                  <a:lnTo>
                    <a:pt x="1428838" y="985951"/>
                  </a:lnTo>
                  <a:lnTo>
                    <a:pt x="1433487" y="984681"/>
                  </a:lnTo>
                  <a:lnTo>
                    <a:pt x="1432128" y="983411"/>
                  </a:lnTo>
                  <a:lnTo>
                    <a:pt x="1429423" y="980871"/>
                  </a:lnTo>
                  <a:lnTo>
                    <a:pt x="1429131" y="979601"/>
                  </a:lnTo>
                  <a:lnTo>
                    <a:pt x="1427670" y="973251"/>
                  </a:lnTo>
                  <a:lnTo>
                    <a:pt x="1427099" y="970711"/>
                  </a:lnTo>
                  <a:lnTo>
                    <a:pt x="1426806" y="969441"/>
                  </a:lnTo>
                  <a:lnTo>
                    <a:pt x="1426514" y="968171"/>
                  </a:lnTo>
                  <a:lnTo>
                    <a:pt x="1428838" y="965631"/>
                  </a:lnTo>
                  <a:lnTo>
                    <a:pt x="1429499" y="967486"/>
                  </a:lnTo>
                  <a:lnTo>
                    <a:pt x="1429715" y="965631"/>
                  </a:lnTo>
                  <a:lnTo>
                    <a:pt x="1430007" y="963091"/>
                  </a:lnTo>
                  <a:lnTo>
                    <a:pt x="1433487" y="964361"/>
                  </a:lnTo>
                  <a:lnTo>
                    <a:pt x="1435811" y="975791"/>
                  </a:lnTo>
                  <a:lnTo>
                    <a:pt x="1434655" y="980871"/>
                  </a:lnTo>
                  <a:lnTo>
                    <a:pt x="1437563" y="975791"/>
                  </a:lnTo>
                  <a:lnTo>
                    <a:pt x="1438719" y="979601"/>
                  </a:lnTo>
                  <a:lnTo>
                    <a:pt x="1438148" y="980871"/>
                  </a:lnTo>
                  <a:lnTo>
                    <a:pt x="1439303" y="985951"/>
                  </a:lnTo>
                  <a:lnTo>
                    <a:pt x="1440916" y="983411"/>
                  </a:lnTo>
                  <a:lnTo>
                    <a:pt x="1444396" y="985951"/>
                  </a:lnTo>
                  <a:lnTo>
                    <a:pt x="1447647" y="987221"/>
                  </a:lnTo>
                  <a:lnTo>
                    <a:pt x="1448371" y="983411"/>
                  </a:lnTo>
                  <a:lnTo>
                    <a:pt x="1448612" y="982141"/>
                  </a:lnTo>
                  <a:lnTo>
                    <a:pt x="1449768" y="985951"/>
                  </a:lnTo>
                  <a:lnTo>
                    <a:pt x="1459077" y="983411"/>
                  </a:lnTo>
                  <a:lnTo>
                    <a:pt x="1459801" y="982141"/>
                  </a:lnTo>
                  <a:lnTo>
                    <a:pt x="1461985" y="978331"/>
                  </a:lnTo>
                  <a:lnTo>
                    <a:pt x="1469542" y="975791"/>
                  </a:lnTo>
                  <a:lnTo>
                    <a:pt x="1466634" y="965631"/>
                  </a:lnTo>
                  <a:lnTo>
                    <a:pt x="1470113" y="966901"/>
                  </a:lnTo>
                  <a:lnTo>
                    <a:pt x="1470113" y="965631"/>
                  </a:lnTo>
                  <a:lnTo>
                    <a:pt x="1470113" y="963091"/>
                  </a:lnTo>
                  <a:lnTo>
                    <a:pt x="1470113" y="959281"/>
                  </a:lnTo>
                  <a:lnTo>
                    <a:pt x="1476514" y="960551"/>
                  </a:lnTo>
                  <a:lnTo>
                    <a:pt x="1484655" y="965631"/>
                  </a:lnTo>
                  <a:lnTo>
                    <a:pt x="1491056" y="963091"/>
                  </a:lnTo>
                  <a:lnTo>
                    <a:pt x="1492796" y="959281"/>
                  </a:lnTo>
                  <a:lnTo>
                    <a:pt x="1493951" y="956741"/>
                  </a:lnTo>
                  <a:lnTo>
                    <a:pt x="1493507" y="956462"/>
                  </a:lnTo>
                  <a:lnTo>
                    <a:pt x="1499184" y="954201"/>
                  </a:lnTo>
                  <a:lnTo>
                    <a:pt x="1498028" y="961821"/>
                  </a:lnTo>
                  <a:lnTo>
                    <a:pt x="1507324" y="956741"/>
                  </a:lnTo>
                  <a:lnTo>
                    <a:pt x="1509014" y="954201"/>
                  </a:lnTo>
                  <a:lnTo>
                    <a:pt x="1513205" y="947851"/>
                  </a:lnTo>
                  <a:lnTo>
                    <a:pt x="1514894" y="945311"/>
                  </a:lnTo>
                  <a:lnTo>
                    <a:pt x="1512557" y="942771"/>
                  </a:lnTo>
                  <a:lnTo>
                    <a:pt x="1510817" y="941501"/>
                  </a:lnTo>
                  <a:lnTo>
                    <a:pt x="1510233" y="937691"/>
                  </a:lnTo>
                  <a:lnTo>
                    <a:pt x="1511401" y="935151"/>
                  </a:lnTo>
                  <a:lnTo>
                    <a:pt x="1515465" y="940231"/>
                  </a:lnTo>
                  <a:lnTo>
                    <a:pt x="1516634" y="945311"/>
                  </a:lnTo>
                  <a:lnTo>
                    <a:pt x="1519809" y="941501"/>
                  </a:lnTo>
                  <a:lnTo>
                    <a:pt x="1524558" y="941501"/>
                  </a:lnTo>
                  <a:lnTo>
                    <a:pt x="1530286" y="942771"/>
                  </a:lnTo>
                  <a:lnTo>
                    <a:pt x="1536395" y="945311"/>
                  </a:lnTo>
                  <a:lnTo>
                    <a:pt x="1543964" y="949121"/>
                  </a:lnTo>
                  <a:lnTo>
                    <a:pt x="1551520" y="951661"/>
                  </a:lnTo>
                  <a:lnTo>
                    <a:pt x="1552676" y="942771"/>
                  </a:lnTo>
                  <a:lnTo>
                    <a:pt x="1553197" y="941501"/>
                  </a:lnTo>
                  <a:lnTo>
                    <a:pt x="1555813" y="935151"/>
                  </a:lnTo>
                  <a:lnTo>
                    <a:pt x="1557909" y="930071"/>
                  </a:lnTo>
                  <a:lnTo>
                    <a:pt x="1562557" y="930071"/>
                  </a:lnTo>
                  <a:lnTo>
                    <a:pt x="1557909" y="937691"/>
                  </a:lnTo>
                  <a:lnTo>
                    <a:pt x="1563141" y="941501"/>
                  </a:lnTo>
                  <a:lnTo>
                    <a:pt x="1567459" y="932611"/>
                  </a:lnTo>
                  <a:lnTo>
                    <a:pt x="1573250" y="931341"/>
                  </a:lnTo>
                  <a:lnTo>
                    <a:pt x="1578927" y="931341"/>
                  </a:lnTo>
                  <a:lnTo>
                    <a:pt x="1580515" y="928801"/>
                  </a:lnTo>
                  <a:lnTo>
                    <a:pt x="1582915" y="924991"/>
                  </a:lnTo>
                  <a:lnTo>
                    <a:pt x="1593443" y="933881"/>
                  </a:lnTo>
                  <a:lnTo>
                    <a:pt x="1601304" y="930071"/>
                  </a:lnTo>
                  <a:lnTo>
                    <a:pt x="1608836" y="924991"/>
                  </a:lnTo>
                  <a:lnTo>
                    <a:pt x="1618373" y="927531"/>
                  </a:lnTo>
                  <a:lnTo>
                    <a:pt x="1615478" y="922451"/>
                  </a:lnTo>
                  <a:lnTo>
                    <a:pt x="1614893" y="914831"/>
                  </a:lnTo>
                  <a:lnTo>
                    <a:pt x="1617218" y="919911"/>
                  </a:lnTo>
                  <a:lnTo>
                    <a:pt x="1617218" y="916101"/>
                  </a:lnTo>
                  <a:lnTo>
                    <a:pt x="1619161" y="914831"/>
                  </a:lnTo>
                  <a:lnTo>
                    <a:pt x="1623047" y="912291"/>
                  </a:lnTo>
                  <a:lnTo>
                    <a:pt x="1625320" y="911021"/>
                  </a:lnTo>
                  <a:lnTo>
                    <a:pt x="1629867" y="908481"/>
                  </a:lnTo>
                  <a:lnTo>
                    <a:pt x="1637334" y="907211"/>
                  </a:lnTo>
                  <a:lnTo>
                    <a:pt x="1669973" y="907211"/>
                  </a:lnTo>
                  <a:lnTo>
                    <a:pt x="1677682" y="905941"/>
                  </a:lnTo>
                  <a:lnTo>
                    <a:pt x="1678330" y="903401"/>
                  </a:lnTo>
                  <a:lnTo>
                    <a:pt x="1678647" y="902131"/>
                  </a:lnTo>
                  <a:lnTo>
                    <a:pt x="1679295" y="899591"/>
                  </a:lnTo>
                  <a:lnTo>
                    <a:pt x="1678622" y="897051"/>
                  </a:lnTo>
                  <a:lnTo>
                    <a:pt x="1676933" y="890701"/>
                  </a:lnTo>
                  <a:lnTo>
                    <a:pt x="1676590" y="889431"/>
                  </a:lnTo>
                  <a:lnTo>
                    <a:pt x="1675307" y="881811"/>
                  </a:lnTo>
                  <a:lnTo>
                    <a:pt x="1681175" y="883081"/>
                  </a:lnTo>
                  <a:lnTo>
                    <a:pt x="1684655" y="895781"/>
                  </a:lnTo>
                  <a:lnTo>
                    <a:pt x="1686407" y="890701"/>
                  </a:lnTo>
                  <a:lnTo>
                    <a:pt x="1688731" y="886891"/>
                  </a:lnTo>
                  <a:lnTo>
                    <a:pt x="1694548" y="883081"/>
                  </a:lnTo>
                  <a:lnTo>
                    <a:pt x="1698028" y="880541"/>
                  </a:lnTo>
                  <a:lnTo>
                    <a:pt x="1700936" y="879271"/>
                  </a:lnTo>
                  <a:lnTo>
                    <a:pt x="1707921" y="876731"/>
                  </a:lnTo>
                  <a:lnTo>
                    <a:pt x="1710042" y="875461"/>
                  </a:lnTo>
                  <a:lnTo>
                    <a:pt x="1714309" y="872921"/>
                  </a:lnTo>
                  <a:lnTo>
                    <a:pt x="1717802" y="864031"/>
                  </a:lnTo>
                  <a:lnTo>
                    <a:pt x="1718386" y="866571"/>
                  </a:lnTo>
                  <a:lnTo>
                    <a:pt x="1720126" y="870381"/>
                  </a:lnTo>
                  <a:lnTo>
                    <a:pt x="1718957" y="870381"/>
                  </a:lnTo>
                  <a:lnTo>
                    <a:pt x="1723402" y="872921"/>
                  </a:lnTo>
                  <a:lnTo>
                    <a:pt x="1726082" y="870381"/>
                  </a:lnTo>
                  <a:lnTo>
                    <a:pt x="1726806" y="865301"/>
                  </a:lnTo>
                  <a:lnTo>
                    <a:pt x="1726526" y="864031"/>
                  </a:lnTo>
                  <a:lnTo>
                    <a:pt x="1725358" y="858951"/>
                  </a:lnTo>
                  <a:lnTo>
                    <a:pt x="1727682" y="858951"/>
                  </a:lnTo>
                  <a:lnTo>
                    <a:pt x="1728851" y="865301"/>
                  </a:lnTo>
                  <a:lnTo>
                    <a:pt x="1731759" y="867841"/>
                  </a:lnTo>
                  <a:lnTo>
                    <a:pt x="1734235" y="866571"/>
                  </a:lnTo>
                  <a:lnTo>
                    <a:pt x="1735023" y="862761"/>
                  </a:lnTo>
                  <a:lnTo>
                    <a:pt x="1735924" y="858951"/>
                  </a:lnTo>
                  <a:lnTo>
                    <a:pt x="1738731" y="861491"/>
                  </a:lnTo>
                  <a:lnTo>
                    <a:pt x="1739315" y="861491"/>
                  </a:lnTo>
                  <a:lnTo>
                    <a:pt x="1739315" y="864031"/>
                  </a:lnTo>
                  <a:lnTo>
                    <a:pt x="1740471" y="860221"/>
                  </a:lnTo>
                  <a:lnTo>
                    <a:pt x="1747456" y="861491"/>
                  </a:lnTo>
                  <a:lnTo>
                    <a:pt x="1746389" y="860221"/>
                  </a:lnTo>
                  <a:lnTo>
                    <a:pt x="1745322" y="858951"/>
                  </a:lnTo>
                  <a:lnTo>
                    <a:pt x="1741055" y="853871"/>
                  </a:lnTo>
                  <a:lnTo>
                    <a:pt x="1748028" y="855141"/>
                  </a:lnTo>
                  <a:lnTo>
                    <a:pt x="1747964" y="853871"/>
                  </a:lnTo>
                  <a:lnTo>
                    <a:pt x="1747837" y="851331"/>
                  </a:lnTo>
                  <a:lnTo>
                    <a:pt x="1747774" y="850061"/>
                  </a:lnTo>
                  <a:lnTo>
                    <a:pt x="1747456" y="843711"/>
                  </a:lnTo>
                  <a:lnTo>
                    <a:pt x="1754428" y="847521"/>
                  </a:lnTo>
                  <a:lnTo>
                    <a:pt x="1754466" y="843711"/>
                  </a:lnTo>
                  <a:lnTo>
                    <a:pt x="1754479" y="842441"/>
                  </a:lnTo>
                  <a:lnTo>
                    <a:pt x="1757413" y="841171"/>
                  </a:lnTo>
                  <a:lnTo>
                    <a:pt x="1759585" y="839901"/>
                  </a:lnTo>
                  <a:lnTo>
                    <a:pt x="1757337" y="833551"/>
                  </a:lnTo>
                  <a:lnTo>
                    <a:pt x="1763115" y="839901"/>
                  </a:lnTo>
                  <a:lnTo>
                    <a:pt x="1767801" y="841171"/>
                  </a:lnTo>
                  <a:lnTo>
                    <a:pt x="1770748" y="837361"/>
                  </a:lnTo>
                  <a:lnTo>
                    <a:pt x="1771154" y="833551"/>
                  </a:lnTo>
                  <a:lnTo>
                    <a:pt x="1771294" y="832281"/>
                  </a:lnTo>
                  <a:lnTo>
                    <a:pt x="1773034" y="837361"/>
                  </a:lnTo>
                  <a:lnTo>
                    <a:pt x="1776526" y="834821"/>
                  </a:lnTo>
                  <a:lnTo>
                    <a:pt x="1778850" y="842441"/>
                  </a:lnTo>
                  <a:lnTo>
                    <a:pt x="1782343" y="839901"/>
                  </a:lnTo>
                  <a:lnTo>
                    <a:pt x="1783499" y="834821"/>
                  </a:lnTo>
                  <a:lnTo>
                    <a:pt x="1781403" y="832281"/>
                  </a:lnTo>
                  <a:lnTo>
                    <a:pt x="1780362" y="831011"/>
                  </a:lnTo>
                  <a:lnTo>
                    <a:pt x="1778266" y="828471"/>
                  </a:lnTo>
                  <a:lnTo>
                    <a:pt x="1786407" y="834821"/>
                  </a:lnTo>
                  <a:lnTo>
                    <a:pt x="1787575" y="829741"/>
                  </a:lnTo>
                  <a:lnTo>
                    <a:pt x="1787906" y="828471"/>
                  </a:lnTo>
                  <a:lnTo>
                    <a:pt x="1788896" y="824661"/>
                  </a:lnTo>
                  <a:lnTo>
                    <a:pt x="1789226" y="823391"/>
                  </a:lnTo>
                  <a:lnTo>
                    <a:pt x="1789899" y="820851"/>
                  </a:lnTo>
                  <a:lnTo>
                    <a:pt x="1790471" y="817041"/>
                  </a:lnTo>
                  <a:lnTo>
                    <a:pt x="1799196" y="827201"/>
                  </a:lnTo>
                  <a:lnTo>
                    <a:pt x="1802892" y="817041"/>
                  </a:lnTo>
                  <a:lnTo>
                    <a:pt x="1806968" y="808151"/>
                  </a:lnTo>
                  <a:lnTo>
                    <a:pt x="1807705" y="806881"/>
                  </a:lnTo>
                  <a:lnTo>
                    <a:pt x="1809915" y="803071"/>
                  </a:lnTo>
                  <a:lnTo>
                    <a:pt x="1811375" y="800531"/>
                  </a:lnTo>
                  <a:lnTo>
                    <a:pt x="1816061" y="792911"/>
                  </a:lnTo>
                  <a:lnTo>
                    <a:pt x="1818525" y="800531"/>
                  </a:lnTo>
                  <a:lnTo>
                    <a:pt x="1816201" y="804341"/>
                  </a:lnTo>
                  <a:lnTo>
                    <a:pt x="1814093" y="808151"/>
                  </a:lnTo>
                  <a:lnTo>
                    <a:pt x="1817217" y="814501"/>
                  </a:lnTo>
                  <a:lnTo>
                    <a:pt x="1819529" y="806881"/>
                  </a:lnTo>
                  <a:lnTo>
                    <a:pt x="1820849" y="797991"/>
                  </a:lnTo>
                  <a:lnTo>
                    <a:pt x="1822462" y="792911"/>
                  </a:lnTo>
                  <a:lnTo>
                    <a:pt x="1823275" y="790371"/>
                  </a:lnTo>
                  <a:lnTo>
                    <a:pt x="1826996" y="787831"/>
                  </a:lnTo>
                  <a:lnTo>
                    <a:pt x="1828850" y="786561"/>
                  </a:lnTo>
                  <a:lnTo>
                    <a:pt x="1832343" y="787831"/>
                  </a:lnTo>
                  <a:lnTo>
                    <a:pt x="1831759" y="794181"/>
                  </a:lnTo>
                  <a:lnTo>
                    <a:pt x="1832343" y="796721"/>
                  </a:lnTo>
                  <a:lnTo>
                    <a:pt x="1836635" y="790371"/>
                  </a:lnTo>
                  <a:lnTo>
                    <a:pt x="1842300" y="786561"/>
                  </a:lnTo>
                  <a:lnTo>
                    <a:pt x="1845856" y="784021"/>
                  </a:lnTo>
                  <a:lnTo>
                    <a:pt x="1847621" y="782751"/>
                  </a:lnTo>
                  <a:lnTo>
                    <a:pt x="1850390" y="776401"/>
                  </a:lnTo>
                  <a:lnTo>
                    <a:pt x="1850948" y="775131"/>
                  </a:lnTo>
                  <a:lnTo>
                    <a:pt x="1851520" y="776401"/>
                  </a:lnTo>
                  <a:lnTo>
                    <a:pt x="1852104" y="778941"/>
                  </a:lnTo>
                  <a:lnTo>
                    <a:pt x="1853272" y="778941"/>
                  </a:lnTo>
                  <a:lnTo>
                    <a:pt x="1855825" y="778941"/>
                  </a:lnTo>
                  <a:lnTo>
                    <a:pt x="1853971" y="776401"/>
                  </a:lnTo>
                  <a:lnTo>
                    <a:pt x="1852104" y="773861"/>
                  </a:lnTo>
                  <a:lnTo>
                    <a:pt x="1852104" y="776401"/>
                  </a:lnTo>
                  <a:lnTo>
                    <a:pt x="1851126" y="775131"/>
                  </a:lnTo>
                  <a:lnTo>
                    <a:pt x="1847189" y="770051"/>
                  </a:lnTo>
                  <a:lnTo>
                    <a:pt x="1846453" y="767511"/>
                  </a:lnTo>
                  <a:lnTo>
                    <a:pt x="1845716" y="764971"/>
                  </a:lnTo>
                  <a:lnTo>
                    <a:pt x="1844992" y="762431"/>
                  </a:lnTo>
                  <a:lnTo>
                    <a:pt x="1844624" y="761161"/>
                  </a:lnTo>
                  <a:lnTo>
                    <a:pt x="1844090" y="758621"/>
                  </a:lnTo>
                  <a:lnTo>
                    <a:pt x="1843290" y="754811"/>
                  </a:lnTo>
                  <a:lnTo>
                    <a:pt x="1843036" y="753541"/>
                  </a:lnTo>
                  <a:lnTo>
                    <a:pt x="1842046" y="751001"/>
                  </a:lnTo>
                  <a:lnTo>
                    <a:pt x="1841055" y="748461"/>
                  </a:lnTo>
                  <a:lnTo>
                    <a:pt x="1847215" y="757351"/>
                  </a:lnTo>
                  <a:lnTo>
                    <a:pt x="1851456" y="758621"/>
                  </a:lnTo>
                  <a:lnTo>
                    <a:pt x="1856016" y="761161"/>
                  </a:lnTo>
                  <a:lnTo>
                    <a:pt x="1863153" y="773861"/>
                  </a:lnTo>
                  <a:lnTo>
                    <a:pt x="1863153" y="772591"/>
                  </a:lnTo>
                  <a:lnTo>
                    <a:pt x="1862569" y="767511"/>
                  </a:lnTo>
                  <a:lnTo>
                    <a:pt x="1859089" y="763701"/>
                  </a:lnTo>
                  <a:lnTo>
                    <a:pt x="1863737" y="766241"/>
                  </a:lnTo>
                  <a:lnTo>
                    <a:pt x="1865477" y="772591"/>
                  </a:lnTo>
                  <a:lnTo>
                    <a:pt x="1868385" y="764971"/>
                  </a:lnTo>
                  <a:lnTo>
                    <a:pt x="1866646" y="763701"/>
                  </a:lnTo>
                  <a:lnTo>
                    <a:pt x="1861413" y="759891"/>
                  </a:lnTo>
                  <a:lnTo>
                    <a:pt x="1866061" y="757351"/>
                  </a:lnTo>
                  <a:lnTo>
                    <a:pt x="1868385" y="759891"/>
                  </a:lnTo>
                  <a:lnTo>
                    <a:pt x="1868385" y="761161"/>
                  </a:lnTo>
                  <a:lnTo>
                    <a:pt x="1870125" y="766241"/>
                  </a:lnTo>
                  <a:lnTo>
                    <a:pt x="1868385" y="758621"/>
                  </a:lnTo>
                  <a:lnTo>
                    <a:pt x="1867992" y="757351"/>
                  </a:lnTo>
                  <a:lnTo>
                    <a:pt x="1866061" y="751001"/>
                  </a:lnTo>
                  <a:lnTo>
                    <a:pt x="1871878" y="751001"/>
                  </a:lnTo>
                  <a:lnTo>
                    <a:pt x="1873034" y="752271"/>
                  </a:lnTo>
                  <a:lnTo>
                    <a:pt x="1874774" y="753541"/>
                  </a:lnTo>
                  <a:lnTo>
                    <a:pt x="1875917" y="751001"/>
                  </a:lnTo>
                  <a:lnTo>
                    <a:pt x="1876488" y="749731"/>
                  </a:lnTo>
                  <a:lnTo>
                    <a:pt x="1876602" y="748461"/>
                  </a:lnTo>
                  <a:lnTo>
                    <a:pt x="1876818" y="745921"/>
                  </a:lnTo>
                  <a:lnTo>
                    <a:pt x="1877148" y="742111"/>
                  </a:lnTo>
                  <a:lnTo>
                    <a:pt x="1877250" y="740841"/>
                  </a:lnTo>
                  <a:lnTo>
                    <a:pt x="1879104" y="734491"/>
                  </a:lnTo>
                  <a:lnTo>
                    <a:pt x="1884667" y="731951"/>
                  </a:lnTo>
                  <a:lnTo>
                    <a:pt x="1888883" y="739571"/>
                  </a:lnTo>
                  <a:lnTo>
                    <a:pt x="1891423" y="740841"/>
                  </a:lnTo>
                  <a:lnTo>
                    <a:pt x="1894065" y="740841"/>
                  </a:lnTo>
                  <a:lnTo>
                    <a:pt x="1898624" y="745921"/>
                  </a:lnTo>
                  <a:lnTo>
                    <a:pt x="1899780" y="739571"/>
                  </a:lnTo>
                  <a:lnTo>
                    <a:pt x="1893963" y="735761"/>
                  </a:lnTo>
                  <a:lnTo>
                    <a:pt x="1897456" y="733221"/>
                  </a:lnTo>
                  <a:lnTo>
                    <a:pt x="1895271" y="726871"/>
                  </a:lnTo>
                  <a:lnTo>
                    <a:pt x="1894408" y="724331"/>
                  </a:lnTo>
                  <a:lnTo>
                    <a:pt x="1893963" y="723061"/>
                  </a:lnTo>
                  <a:lnTo>
                    <a:pt x="1899780" y="724331"/>
                  </a:lnTo>
                  <a:lnTo>
                    <a:pt x="1900948" y="730681"/>
                  </a:lnTo>
                  <a:lnTo>
                    <a:pt x="1905596" y="724331"/>
                  </a:lnTo>
                  <a:lnTo>
                    <a:pt x="1902396" y="723061"/>
                  </a:lnTo>
                  <a:lnTo>
                    <a:pt x="1899196" y="721791"/>
                  </a:lnTo>
                  <a:lnTo>
                    <a:pt x="1899005" y="720521"/>
                  </a:lnTo>
                  <a:lnTo>
                    <a:pt x="1898040" y="714171"/>
                  </a:lnTo>
                  <a:lnTo>
                    <a:pt x="1892109" y="710361"/>
                  </a:lnTo>
                  <a:lnTo>
                    <a:pt x="1888159" y="707821"/>
                  </a:lnTo>
                  <a:lnTo>
                    <a:pt x="1895132" y="707821"/>
                  </a:lnTo>
                  <a:lnTo>
                    <a:pt x="1895132" y="710361"/>
                  </a:lnTo>
                  <a:lnTo>
                    <a:pt x="1896872" y="707821"/>
                  </a:lnTo>
                  <a:lnTo>
                    <a:pt x="1898624" y="705281"/>
                  </a:lnTo>
                  <a:lnTo>
                    <a:pt x="1905012" y="711631"/>
                  </a:lnTo>
                  <a:lnTo>
                    <a:pt x="1903564" y="705281"/>
                  </a:lnTo>
                  <a:lnTo>
                    <a:pt x="1902980" y="702741"/>
                  </a:lnTo>
                  <a:lnTo>
                    <a:pt x="1902688" y="701471"/>
                  </a:lnTo>
                  <a:lnTo>
                    <a:pt x="1907336" y="702741"/>
                  </a:lnTo>
                  <a:lnTo>
                    <a:pt x="1910829" y="705281"/>
                  </a:lnTo>
                  <a:lnTo>
                    <a:pt x="1916061" y="715441"/>
                  </a:lnTo>
                  <a:lnTo>
                    <a:pt x="1918385" y="717981"/>
                  </a:lnTo>
                  <a:lnTo>
                    <a:pt x="1917001" y="711631"/>
                  </a:lnTo>
                  <a:lnTo>
                    <a:pt x="1918601" y="707821"/>
                  </a:lnTo>
                  <a:lnTo>
                    <a:pt x="1920100" y="704011"/>
                  </a:lnTo>
                  <a:lnTo>
                    <a:pt x="1918385" y="697661"/>
                  </a:lnTo>
                  <a:lnTo>
                    <a:pt x="1919554" y="700201"/>
                  </a:lnTo>
                  <a:lnTo>
                    <a:pt x="1924202" y="706551"/>
                  </a:lnTo>
                  <a:lnTo>
                    <a:pt x="1925358" y="707821"/>
                  </a:lnTo>
                  <a:lnTo>
                    <a:pt x="1920709" y="698931"/>
                  </a:lnTo>
                  <a:lnTo>
                    <a:pt x="1924202" y="700201"/>
                  </a:lnTo>
                  <a:lnTo>
                    <a:pt x="1925358" y="701471"/>
                  </a:lnTo>
                  <a:lnTo>
                    <a:pt x="1928266" y="705281"/>
                  </a:lnTo>
                  <a:lnTo>
                    <a:pt x="1928964" y="702741"/>
                  </a:lnTo>
                  <a:lnTo>
                    <a:pt x="1925586" y="698931"/>
                  </a:lnTo>
                  <a:lnTo>
                    <a:pt x="1924710" y="697661"/>
                  </a:lnTo>
                  <a:lnTo>
                    <a:pt x="1922957" y="695121"/>
                  </a:lnTo>
                  <a:lnTo>
                    <a:pt x="1925942" y="695121"/>
                  </a:lnTo>
                  <a:lnTo>
                    <a:pt x="1925942" y="696391"/>
                  </a:lnTo>
                  <a:lnTo>
                    <a:pt x="1927110" y="696391"/>
                  </a:lnTo>
                  <a:lnTo>
                    <a:pt x="1927110" y="697661"/>
                  </a:lnTo>
                  <a:lnTo>
                    <a:pt x="1934667" y="697661"/>
                  </a:lnTo>
                  <a:lnTo>
                    <a:pt x="1934438" y="695121"/>
                  </a:lnTo>
                  <a:lnTo>
                    <a:pt x="1933498" y="684961"/>
                  </a:lnTo>
                  <a:lnTo>
                    <a:pt x="1941639" y="684961"/>
                  </a:lnTo>
                  <a:lnTo>
                    <a:pt x="1945843" y="690041"/>
                  </a:lnTo>
                  <a:lnTo>
                    <a:pt x="1945563" y="692581"/>
                  </a:lnTo>
                  <a:lnTo>
                    <a:pt x="1945081" y="695121"/>
                  </a:lnTo>
                  <a:lnTo>
                    <a:pt x="1948624" y="698931"/>
                  </a:lnTo>
                  <a:lnTo>
                    <a:pt x="1951850" y="692581"/>
                  </a:lnTo>
                  <a:lnTo>
                    <a:pt x="1953628" y="684961"/>
                  </a:lnTo>
                  <a:lnTo>
                    <a:pt x="1953920" y="683691"/>
                  </a:lnTo>
                  <a:lnTo>
                    <a:pt x="1954364" y="682421"/>
                  </a:lnTo>
                  <a:lnTo>
                    <a:pt x="1956549" y="676071"/>
                  </a:lnTo>
                  <a:lnTo>
                    <a:pt x="1958174" y="674801"/>
                  </a:lnTo>
                  <a:lnTo>
                    <a:pt x="1961413" y="672261"/>
                  </a:lnTo>
                  <a:lnTo>
                    <a:pt x="1959089" y="672261"/>
                  </a:lnTo>
                  <a:lnTo>
                    <a:pt x="1955876" y="665911"/>
                  </a:lnTo>
                  <a:lnTo>
                    <a:pt x="1959952" y="665911"/>
                  </a:lnTo>
                  <a:lnTo>
                    <a:pt x="1965794" y="668451"/>
                  </a:lnTo>
                  <a:lnTo>
                    <a:pt x="1967801" y="665911"/>
                  </a:lnTo>
                  <a:lnTo>
                    <a:pt x="1967801" y="667181"/>
                  </a:lnTo>
                  <a:lnTo>
                    <a:pt x="1972627" y="673506"/>
                  </a:lnTo>
                  <a:lnTo>
                    <a:pt x="1978850" y="672261"/>
                  </a:lnTo>
                  <a:lnTo>
                    <a:pt x="1978850" y="665911"/>
                  </a:lnTo>
                  <a:lnTo>
                    <a:pt x="1978850" y="662101"/>
                  </a:lnTo>
                  <a:lnTo>
                    <a:pt x="1979498" y="659561"/>
                  </a:lnTo>
                  <a:lnTo>
                    <a:pt x="1980793" y="654481"/>
                  </a:lnTo>
                  <a:lnTo>
                    <a:pt x="1981111" y="653211"/>
                  </a:lnTo>
                  <a:lnTo>
                    <a:pt x="1981758" y="650671"/>
                  </a:lnTo>
                  <a:lnTo>
                    <a:pt x="1984082" y="655751"/>
                  </a:lnTo>
                  <a:lnTo>
                    <a:pt x="1989899" y="657021"/>
                  </a:lnTo>
                  <a:lnTo>
                    <a:pt x="1992807" y="651941"/>
                  </a:lnTo>
                  <a:lnTo>
                    <a:pt x="1997456" y="650671"/>
                  </a:lnTo>
                  <a:lnTo>
                    <a:pt x="1995131" y="646861"/>
                  </a:lnTo>
                  <a:lnTo>
                    <a:pt x="1997456" y="645591"/>
                  </a:lnTo>
                  <a:lnTo>
                    <a:pt x="1991639" y="640511"/>
                  </a:lnTo>
                  <a:lnTo>
                    <a:pt x="2004796" y="643051"/>
                  </a:lnTo>
                  <a:lnTo>
                    <a:pt x="2005787" y="640511"/>
                  </a:lnTo>
                  <a:lnTo>
                    <a:pt x="2008289" y="634161"/>
                  </a:lnTo>
                  <a:lnTo>
                    <a:pt x="2009851" y="629081"/>
                  </a:lnTo>
                  <a:lnTo>
                    <a:pt x="2010625" y="626541"/>
                  </a:lnTo>
                  <a:lnTo>
                    <a:pt x="2011019" y="625271"/>
                  </a:lnTo>
                  <a:lnTo>
                    <a:pt x="2021878" y="626541"/>
                  </a:lnTo>
                  <a:lnTo>
                    <a:pt x="2020709" y="626541"/>
                  </a:lnTo>
                  <a:lnTo>
                    <a:pt x="2022462" y="631621"/>
                  </a:lnTo>
                  <a:lnTo>
                    <a:pt x="2023618" y="630351"/>
                  </a:lnTo>
                  <a:lnTo>
                    <a:pt x="2025611" y="625271"/>
                  </a:lnTo>
                  <a:lnTo>
                    <a:pt x="2027110" y="621461"/>
                  </a:lnTo>
                  <a:lnTo>
                    <a:pt x="2020709" y="615111"/>
                  </a:lnTo>
                  <a:lnTo>
                    <a:pt x="2023046" y="617651"/>
                  </a:lnTo>
                  <a:lnTo>
                    <a:pt x="2016645" y="615111"/>
                  </a:lnTo>
                  <a:lnTo>
                    <a:pt x="2014321" y="610031"/>
                  </a:lnTo>
                  <a:lnTo>
                    <a:pt x="2013153" y="604951"/>
                  </a:lnTo>
                  <a:lnTo>
                    <a:pt x="2014905" y="603681"/>
                  </a:lnTo>
                  <a:lnTo>
                    <a:pt x="2015477" y="611301"/>
                  </a:lnTo>
                  <a:lnTo>
                    <a:pt x="2024202" y="615111"/>
                  </a:lnTo>
                  <a:lnTo>
                    <a:pt x="2028850" y="616381"/>
                  </a:lnTo>
                  <a:lnTo>
                    <a:pt x="2027110" y="615111"/>
                  </a:lnTo>
                  <a:lnTo>
                    <a:pt x="2023618" y="610031"/>
                  </a:lnTo>
                  <a:lnTo>
                    <a:pt x="2027961" y="612571"/>
                  </a:lnTo>
                  <a:lnTo>
                    <a:pt x="2026373" y="610031"/>
                  </a:lnTo>
                  <a:lnTo>
                    <a:pt x="2024786" y="607491"/>
                  </a:lnTo>
                  <a:lnTo>
                    <a:pt x="2022614" y="603681"/>
                  </a:lnTo>
                  <a:lnTo>
                    <a:pt x="2021166" y="601141"/>
                  </a:lnTo>
                  <a:lnTo>
                    <a:pt x="2024202" y="601141"/>
                  </a:lnTo>
                  <a:lnTo>
                    <a:pt x="2027110" y="603681"/>
                  </a:lnTo>
                  <a:lnTo>
                    <a:pt x="2027021" y="600887"/>
                  </a:lnTo>
                  <a:lnTo>
                    <a:pt x="2024786" y="594791"/>
                  </a:lnTo>
                  <a:lnTo>
                    <a:pt x="2027694" y="593521"/>
                  </a:lnTo>
                  <a:lnTo>
                    <a:pt x="2033422" y="599300"/>
                  </a:lnTo>
                  <a:lnTo>
                    <a:pt x="2032342" y="596061"/>
                  </a:lnTo>
                  <a:lnTo>
                    <a:pt x="2032088" y="593521"/>
                  </a:lnTo>
                  <a:lnTo>
                    <a:pt x="2031961" y="592251"/>
                  </a:lnTo>
                  <a:lnTo>
                    <a:pt x="2035835" y="592251"/>
                  </a:lnTo>
                  <a:lnTo>
                    <a:pt x="2036419" y="594791"/>
                  </a:lnTo>
                  <a:lnTo>
                    <a:pt x="2035251" y="597331"/>
                  </a:lnTo>
                  <a:lnTo>
                    <a:pt x="2035835" y="599871"/>
                  </a:lnTo>
                  <a:lnTo>
                    <a:pt x="2046300" y="606221"/>
                  </a:lnTo>
                  <a:lnTo>
                    <a:pt x="2044547" y="603681"/>
                  </a:lnTo>
                  <a:lnTo>
                    <a:pt x="2055596" y="603681"/>
                  </a:lnTo>
                  <a:lnTo>
                    <a:pt x="2052116" y="602411"/>
                  </a:lnTo>
                  <a:lnTo>
                    <a:pt x="2046414" y="590981"/>
                  </a:lnTo>
                  <a:lnTo>
                    <a:pt x="2047532" y="587171"/>
                  </a:lnTo>
                  <a:lnTo>
                    <a:pt x="2050072" y="583361"/>
                  </a:lnTo>
                  <a:lnTo>
                    <a:pt x="2049106" y="578281"/>
                  </a:lnTo>
                  <a:lnTo>
                    <a:pt x="2048865" y="577011"/>
                  </a:lnTo>
                  <a:lnTo>
                    <a:pt x="2048624" y="575741"/>
                  </a:lnTo>
                  <a:lnTo>
                    <a:pt x="2052586" y="584631"/>
                  </a:lnTo>
                  <a:lnTo>
                    <a:pt x="2055025" y="587171"/>
                  </a:lnTo>
                  <a:lnTo>
                    <a:pt x="2057450" y="588441"/>
                  </a:lnTo>
                  <a:lnTo>
                    <a:pt x="2061413" y="592251"/>
                  </a:lnTo>
                  <a:lnTo>
                    <a:pt x="2064905" y="593521"/>
                  </a:lnTo>
                  <a:lnTo>
                    <a:pt x="2068969" y="594791"/>
                  </a:lnTo>
                  <a:lnTo>
                    <a:pt x="2070722" y="597331"/>
                  </a:lnTo>
                  <a:lnTo>
                    <a:pt x="2070265" y="593521"/>
                  </a:lnTo>
                  <a:lnTo>
                    <a:pt x="2074799" y="593521"/>
                  </a:lnTo>
                  <a:lnTo>
                    <a:pt x="2073046" y="587171"/>
                  </a:lnTo>
                  <a:lnTo>
                    <a:pt x="2075954" y="589711"/>
                  </a:lnTo>
                  <a:lnTo>
                    <a:pt x="2075738" y="588289"/>
                  </a:lnTo>
                  <a:lnTo>
                    <a:pt x="2075611" y="587997"/>
                  </a:lnTo>
                  <a:lnTo>
                    <a:pt x="2074976" y="587171"/>
                  </a:lnTo>
                  <a:lnTo>
                    <a:pt x="2073046" y="584631"/>
                  </a:lnTo>
                  <a:lnTo>
                    <a:pt x="2074164" y="579551"/>
                  </a:lnTo>
                  <a:lnTo>
                    <a:pt x="2087105" y="577011"/>
                  </a:lnTo>
                  <a:lnTo>
                    <a:pt x="2087168" y="575741"/>
                  </a:lnTo>
                  <a:lnTo>
                    <a:pt x="2081936" y="547801"/>
                  </a:lnTo>
                  <a:lnTo>
                    <a:pt x="2080602" y="541451"/>
                  </a:lnTo>
                  <a:lnTo>
                    <a:pt x="2081758" y="540181"/>
                  </a:lnTo>
                  <a:lnTo>
                    <a:pt x="2086419" y="543991"/>
                  </a:lnTo>
                  <a:lnTo>
                    <a:pt x="2088159" y="550341"/>
                  </a:lnTo>
                  <a:lnTo>
                    <a:pt x="2094560" y="552881"/>
                  </a:lnTo>
                  <a:lnTo>
                    <a:pt x="2095715" y="549071"/>
                  </a:lnTo>
                  <a:lnTo>
                    <a:pt x="2095284" y="545261"/>
                  </a:lnTo>
                  <a:lnTo>
                    <a:pt x="2095131" y="543991"/>
                  </a:lnTo>
                  <a:lnTo>
                    <a:pt x="2096884" y="546531"/>
                  </a:lnTo>
                  <a:lnTo>
                    <a:pt x="2099208" y="547801"/>
                  </a:lnTo>
                  <a:lnTo>
                    <a:pt x="2102700" y="550341"/>
                  </a:lnTo>
                  <a:lnTo>
                    <a:pt x="2103856" y="547801"/>
                  </a:lnTo>
                  <a:lnTo>
                    <a:pt x="2097341" y="541578"/>
                  </a:lnTo>
                  <a:lnTo>
                    <a:pt x="2096884" y="543991"/>
                  </a:lnTo>
                  <a:lnTo>
                    <a:pt x="2093976" y="539597"/>
                  </a:lnTo>
                  <a:lnTo>
                    <a:pt x="2093976" y="545261"/>
                  </a:lnTo>
                  <a:lnTo>
                    <a:pt x="2091651" y="545261"/>
                  </a:lnTo>
                  <a:lnTo>
                    <a:pt x="2088832" y="541578"/>
                  </a:lnTo>
                  <a:lnTo>
                    <a:pt x="2087575" y="540181"/>
                  </a:lnTo>
                  <a:lnTo>
                    <a:pt x="2086419" y="538911"/>
                  </a:lnTo>
                  <a:lnTo>
                    <a:pt x="2088743" y="536371"/>
                  </a:lnTo>
                  <a:lnTo>
                    <a:pt x="2089899" y="536371"/>
                  </a:lnTo>
                  <a:lnTo>
                    <a:pt x="2093976" y="545261"/>
                  </a:lnTo>
                  <a:lnTo>
                    <a:pt x="2093976" y="539597"/>
                  </a:lnTo>
                  <a:lnTo>
                    <a:pt x="2091842" y="536371"/>
                  </a:lnTo>
                  <a:lnTo>
                    <a:pt x="2089327" y="532561"/>
                  </a:lnTo>
                  <a:lnTo>
                    <a:pt x="2090610" y="531291"/>
                  </a:lnTo>
                  <a:lnTo>
                    <a:pt x="2106079" y="516051"/>
                  </a:lnTo>
                  <a:lnTo>
                    <a:pt x="2118969" y="503351"/>
                  </a:lnTo>
                  <a:lnTo>
                    <a:pt x="2127288" y="512241"/>
                  </a:lnTo>
                  <a:lnTo>
                    <a:pt x="2135759" y="521131"/>
                  </a:lnTo>
                  <a:lnTo>
                    <a:pt x="2144560" y="527481"/>
                  </a:lnTo>
                  <a:lnTo>
                    <a:pt x="2153856" y="531291"/>
                  </a:lnTo>
                  <a:lnTo>
                    <a:pt x="2149792" y="519861"/>
                  </a:lnTo>
                  <a:lnTo>
                    <a:pt x="2156764" y="524941"/>
                  </a:lnTo>
                  <a:lnTo>
                    <a:pt x="2153856" y="527481"/>
                  </a:lnTo>
                  <a:lnTo>
                    <a:pt x="2161413" y="532561"/>
                  </a:lnTo>
                  <a:lnTo>
                    <a:pt x="2157349" y="524941"/>
                  </a:lnTo>
                  <a:lnTo>
                    <a:pt x="2155025" y="521131"/>
                  </a:lnTo>
                  <a:lnTo>
                    <a:pt x="2158504" y="523671"/>
                  </a:lnTo>
                  <a:lnTo>
                    <a:pt x="2161413" y="524941"/>
                  </a:lnTo>
                  <a:lnTo>
                    <a:pt x="2163165" y="526211"/>
                  </a:lnTo>
                  <a:lnTo>
                    <a:pt x="2160257" y="521131"/>
                  </a:lnTo>
                  <a:lnTo>
                    <a:pt x="2159533" y="519861"/>
                  </a:lnTo>
                  <a:lnTo>
                    <a:pt x="2155190" y="512292"/>
                  </a:lnTo>
                  <a:lnTo>
                    <a:pt x="2155025" y="512241"/>
                  </a:lnTo>
                  <a:lnTo>
                    <a:pt x="2154999" y="511949"/>
                  </a:lnTo>
                  <a:lnTo>
                    <a:pt x="2154440" y="510971"/>
                  </a:lnTo>
                  <a:lnTo>
                    <a:pt x="2154936" y="511340"/>
                  </a:lnTo>
                  <a:lnTo>
                    <a:pt x="2154910" y="510971"/>
                  </a:lnTo>
                  <a:lnTo>
                    <a:pt x="2154440" y="505891"/>
                  </a:lnTo>
                  <a:lnTo>
                    <a:pt x="2161997" y="509701"/>
                  </a:lnTo>
                  <a:lnTo>
                    <a:pt x="2166074" y="514781"/>
                  </a:lnTo>
                  <a:lnTo>
                    <a:pt x="2163165" y="508431"/>
                  </a:lnTo>
                  <a:lnTo>
                    <a:pt x="2166645" y="510971"/>
                  </a:lnTo>
                  <a:lnTo>
                    <a:pt x="2167648" y="512432"/>
                  </a:lnTo>
                  <a:lnTo>
                    <a:pt x="2166645" y="509701"/>
                  </a:lnTo>
                  <a:lnTo>
                    <a:pt x="2171877" y="509701"/>
                  </a:lnTo>
                  <a:lnTo>
                    <a:pt x="2170912" y="508431"/>
                  </a:lnTo>
                  <a:lnTo>
                    <a:pt x="2168969" y="505891"/>
                  </a:lnTo>
                  <a:lnTo>
                    <a:pt x="2167039" y="503351"/>
                  </a:lnTo>
                  <a:lnTo>
                    <a:pt x="2166074" y="502081"/>
                  </a:lnTo>
                  <a:lnTo>
                    <a:pt x="2170569" y="502081"/>
                  </a:lnTo>
                  <a:lnTo>
                    <a:pt x="2172906" y="500811"/>
                  </a:lnTo>
                  <a:lnTo>
                    <a:pt x="2175878" y="500811"/>
                  </a:lnTo>
                  <a:lnTo>
                    <a:pt x="2182342" y="504621"/>
                  </a:lnTo>
                  <a:lnTo>
                    <a:pt x="2180018" y="502081"/>
                  </a:lnTo>
                  <a:lnTo>
                    <a:pt x="2175954" y="493191"/>
                  </a:lnTo>
                  <a:lnTo>
                    <a:pt x="2176538" y="491921"/>
                  </a:lnTo>
                  <a:lnTo>
                    <a:pt x="2177110" y="490651"/>
                  </a:lnTo>
                  <a:lnTo>
                    <a:pt x="2183346" y="497001"/>
                  </a:lnTo>
                  <a:lnTo>
                    <a:pt x="2191016" y="494461"/>
                  </a:lnTo>
                  <a:lnTo>
                    <a:pt x="2199208" y="500811"/>
                  </a:lnTo>
                  <a:lnTo>
                    <a:pt x="2196096" y="494461"/>
                  </a:lnTo>
                  <a:lnTo>
                    <a:pt x="2194852" y="491921"/>
                  </a:lnTo>
                  <a:lnTo>
                    <a:pt x="2195093" y="490651"/>
                  </a:lnTo>
                  <a:lnTo>
                    <a:pt x="2195563" y="488111"/>
                  </a:lnTo>
                  <a:lnTo>
                    <a:pt x="2195792" y="486841"/>
                  </a:lnTo>
                  <a:lnTo>
                    <a:pt x="2198141" y="481761"/>
                  </a:lnTo>
                  <a:lnTo>
                    <a:pt x="2198039" y="475411"/>
                  </a:lnTo>
                  <a:lnTo>
                    <a:pt x="2198624" y="476681"/>
                  </a:lnTo>
                  <a:lnTo>
                    <a:pt x="2200249" y="479056"/>
                  </a:lnTo>
                  <a:lnTo>
                    <a:pt x="2203285" y="477951"/>
                  </a:lnTo>
                  <a:lnTo>
                    <a:pt x="2207933" y="480491"/>
                  </a:lnTo>
                  <a:lnTo>
                    <a:pt x="2211413" y="481761"/>
                  </a:lnTo>
                  <a:lnTo>
                    <a:pt x="2208403" y="477951"/>
                  </a:lnTo>
                  <a:lnTo>
                    <a:pt x="2206396" y="475411"/>
                  </a:lnTo>
                  <a:lnTo>
                    <a:pt x="2205380" y="474141"/>
                  </a:lnTo>
                  <a:lnTo>
                    <a:pt x="2201964" y="467791"/>
                  </a:lnTo>
                  <a:lnTo>
                    <a:pt x="2200224" y="463981"/>
                  </a:lnTo>
                  <a:lnTo>
                    <a:pt x="2199640" y="462711"/>
                  </a:lnTo>
                  <a:lnTo>
                    <a:pt x="2196884" y="456361"/>
                  </a:lnTo>
                  <a:lnTo>
                    <a:pt x="2204428" y="461441"/>
                  </a:lnTo>
                  <a:lnTo>
                    <a:pt x="2208796" y="466521"/>
                  </a:lnTo>
                  <a:lnTo>
                    <a:pt x="2212746" y="472871"/>
                  </a:lnTo>
                  <a:lnTo>
                    <a:pt x="2218982" y="479221"/>
                  </a:lnTo>
                  <a:lnTo>
                    <a:pt x="2214524" y="472871"/>
                  </a:lnTo>
                  <a:lnTo>
                    <a:pt x="2212581" y="469061"/>
                  </a:lnTo>
                  <a:lnTo>
                    <a:pt x="2210638" y="463981"/>
                  </a:lnTo>
                  <a:lnTo>
                    <a:pt x="2206180" y="460171"/>
                  </a:lnTo>
                  <a:lnTo>
                    <a:pt x="2210752" y="461441"/>
                  </a:lnTo>
                  <a:lnTo>
                    <a:pt x="2213089" y="462711"/>
                  </a:lnTo>
                  <a:lnTo>
                    <a:pt x="2215756" y="463981"/>
                  </a:lnTo>
                  <a:lnTo>
                    <a:pt x="2221306" y="467791"/>
                  </a:lnTo>
                  <a:lnTo>
                    <a:pt x="2215464" y="461441"/>
                  </a:lnTo>
                  <a:lnTo>
                    <a:pt x="2215197" y="460171"/>
                  </a:lnTo>
                  <a:lnTo>
                    <a:pt x="2216239" y="458901"/>
                  </a:lnTo>
                  <a:lnTo>
                    <a:pt x="2215273" y="456361"/>
                  </a:lnTo>
                  <a:lnTo>
                    <a:pt x="2214803" y="455091"/>
                  </a:lnTo>
                  <a:lnTo>
                    <a:pt x="2214321" y="453821"/>
                  </a:lnTo>
                  <a:lnTo>
                    <a:pt x="2224214" y="456361"/>
                  </a:lnTo>
                  <a:lnTo>
                    <a:pt x="2227694" y="463981"/>
                  </a:lnTo>
                  <a:lnTo>
                    <a:pt x="2227110" y="457631"/>
                  </a:lnTo>
                  <a:lnTo>
                    <a:pt x="2229281" y="458584"/>
                  </a:lnTo>
                  <a:lnTo>
                    <a:pt x="2228278" y="457631"/>
                  </a:lnTo>
                  <a:lnTo>
                    <a:pt x="2225598" y="455091"/>
                  </a:lnTo>
                  <a:lnTo>
                    <a:pt x="2224379" y="453821"/>
                  </a:lnTo>
                  <a:lnTo>
                    <a:pt x="2220722" y="450011"/>
                  </a:lnTo>
                  <a:lnTo>
                    <a:pt x="2222779" y="448741"/>
                  </a:lnTo>
                  <a:lnTo>
                    <a:pt x="2226678" y="451281"/>
                  </a:lnTo>
                  <a:lnTo>
                    <a:pt x="2231682" y="455091"/>
                  </a:lnTo>
                  <a:lnTo>
                    <a:pt x="2237003" y="458901"/>
                  </a:lnTo>
                  <a:lnTo>
                    <a:pt x="2236419" y="453821"/>
                  </a:lnTo>
                  <a:lnTo>
                    <a:pt x="2233053" y="448741"/>
                  </a:lnTo>
                  <a:lnTo>
                    <a:pt x="2231377" y="446201"/>
                  </a:lnTo>
                  <a:lnTo>
                    <a:pt x="2230539" y="444931"/>
                  </a:lnTo>
                  <a:lnTo>
                    <a:pt x="2229701" y="443661"/>
                  </a:lnTo>
                  <a:lnTo>
                    <a:pt x="2228862" y="442391"/>
                  </a:lnTo>
                  <a:lnTo>
                    <a:pt x="2231186" y="441121"/>
                  </a:lnTo>
                  <a:lnTo>
                    <a:pt x="2232926" y="442391"/>
                  </a:lnTo>
                  <a:lnTo>
                    <a:pt x="2234095" y="442391"/>
                  </a:lnTo>
                  <a:lnTo>
                    <a:pt x="2235835" y="444931"/>
                  </a:lnTo>
                  <a:lnTo>
                    <a:pt x="2234793" y="441121"/>
                  </a:lnTo>
                  <a:lnTo>
                    <a:pt x="2234450" y="439851"/>
                  </a:lnTo>
                  <a:lnTo>
                    <a:pt x="2236495" y="434771"/>
                  </a:lnTo>
                  <a:lnTo>
                    <a:pt x="2238210" y="430961"/>
                  </a:lnTo>
                  <a:lnTo>
                    <a:pt x="2236622" y="425881"/>
                  </a:lnTo>
                  <a:lnTo>
                    <a:pt x="2236228" y="424611"/>
                  </a:lnTo>
                  <a:lnTo>
                    <a:pt x="2236089" y="424141"/>
                  </a:lnTo>
                  <a:lnTo>
                    <a:pt x="2232926" y="422071"/>
                  </a:lnTo>
                  <a:lnTo>
                    <a:pt x="2229002" y="418261"/>
                  </a:lnTo>
                  <a:lnTo>
                    <a:pt x="2227694" y="416991"/>
                  </a:lnTo>
                  <a:lnTo>
                    <a:pt x="2223630" y="413181"/>
                  </a:lnTo>
                  <a:lnTo>
                    <a:pt x="2224786" y="411911"/>
                  </a:lnTo>
                  <a:lnTo>
                    <a:pt x="2223922" y="410641"/>
                  </a:lnTo>
                  <a:lnTo>
                    <a:pt x="2222169" y="408101"/>
                  </a:lnTo>
                  <a:lnTo>
                    <a:pt x="2219553" y="404291"/>
                  </a:lnTo>
                  <a:lnTo>
                    <a:pt x="2227110" y="409371"/>
                  </a:lnTo>
                  <a:lnTo>
                    <a:pt x="2225954" y="410641"/>
                  </a:lnTo>
                  <a:lnTo>
                    <a:pt x="2228862" y="413181"/>
                  </a:lnTo>
                  <a:lnTo>
                    <a:pt x="2230602" y="415721"/>
                  </a:lnTo>
                  <a:lnTo>
                    <a:pt x="2228862" y="411911"/>
                  </a:lnTo>
                  <a:lnTo>
                    <a:pt x="2233815" y="415721"/>
                  </a:lnTo>
                  <a:lnTo>
                    <a:pt x="2234527" y="416991"/>
                  </a:lnTo>
                  <a:lnTo>
                    <a:pt x="2234577" y="419531"/>
                  </a:lnTo>
                  <a:lnTo>
                    <a:pt x="2237587" y="423341"/>
                  </a:lnTo>
                  <a:lnTo>
                    <a:pt x="2237587" y="416991"/>
                  </a:lnTo>
                  <a:lnTo>
                    <a:pt x="2235250" y="411911"/>
                  </a:lnTo>
                  <a:lnTo>
                    <a:pt x="2232355" y="405561"/>
                  </a:lnTo>
                  <a:lnTo>
                    <a:pt x="2237587" y="405561"/>
                  </a:lnTo>
                  <a:lnTo>
                    <a:pt x="2241829" y="410641"/>
                  </a:lnTo>
                  <a:lnTo>
                    <a:pt x="2241867" y="413181"/>
                  </a:lnTo>
                  <a:lnTo>
                    <a:pt x="2242235" y="415721"/>
                  </a:lnTo>
                  <a:lnTo>
                    <a:pt x="2247468" y="418261"/>
                  </a:lnTo>
                  <a:lnTo>
                    <a:pt x="2240483" y="419531"/>
                  </a:lnTo>
                  <a:lnTo>
                    <a:pt x="2247849" y="424611"/>
                  </a:lnTo>
                  <a:lnTo>
                    <a:pt x="2247900" y="425881"/>
                  </a:lnTo>
                  <a:lnTo>
                    <a:pt x="2248179" y="427151"/>
                  </a:lnTo>
                  <a:lnTo>
                    <a:pt x="2256193" y="432231"/>
                  </a:lnTo>
                  <a:lnTo>
                    <a:pt x="2263749" y="428421"/>
                  </a:lnTo>
                  <a:lnTo>
                    <a:pt x="2256764" y="422071"/>
                  </a:lnTo>
                  <a:lnTo>
                    <a:pt x="2263749" y="418261"/>
                  </a:lnTo>
                  <a:lnTo>
                    <a:pt x="2259088" y="413181"/>
                  </a:lnTo>
                  <a:lnTo>
                    <a:pt x="2255609" y="411911"/>
                  </a:lnTo>
                  <a:lnTo>
                    <a:pt x="2250948" y="406831"/>
                  </a:lnTo>
                  <a:lnTo>
                    <a:pt x="2251710" y="405561"/>
                  </a:lnTo>
                  <a:lnTo>
                    <a:pt x="2252472" y="404291"/>
                  </a:lnTo>
                  <a:lnTo>
                    <a:pt x="2253983" y="401751"/>
                  </a:lnTo>
                  <a:lnTo>
                    <a:pt x="2263457" y="405561"/>
                  </a:lnTo>
                  <a:lnTo>
                    <a:pt x="2272042" y="409371"/>
                  </a:lnTo>
                  <a:lnTo>
                    <a:pt x="2272461" y="404291"/>
                  </a:lnTo>
                  <a:lnTo>
                    <a:pt x="2270074" y="401751"/>
                  </a:lnTo>
                  <a:lnTo>
                    <a:pt x="2267686" y="399211"/>
                  </a:lnTo>
                  <a:lnTo>
                    <a:pt x="2263952" y="394131"/>
                  </a:lnTo>
                  <a:lnTo>
                    <a:pt x="2263013" y="392861"/>
                  </a:lnTo>
                  <a:lnTo>
                    <a:pt x="2261184" y="389051"/>
                  </a:lnTo>
                  <a:lnTo>
                    <a:pt x="2264905" y="387781"/>
                  </a:lnTo>
                  <a:lnTo>
                    <a:pt x="2274786" y="399211"/>
                  </a:lnTo>
                  <a:lnTo>
                    <a:pt x="2275090" y="394131"/>
                  </a:lnTo>
                  <a:lnTo>
                    <a:pt x="2271522" y="389051"/>
                  </a:lnTo>
                  <a:lnTo>
                    <a:pt x="2269147" y="385241"/>
                  </a:lnTo>
                  <a:lnTo>
                    <a:pt x="2273046" y="382701"/>
                  </a:lnTo>
                  <a:lnTo>
                    <a:pt x="2276538" y="387781"/>
                  </a:lnTo>
                  <a:lnTo>
                    <a:pt x="2273046" y="390321"/>
                  </a:lnTo>
                  <a:lnTo>
                    <a:pt x="2279675" y="390321"/>
                  </a:lnTo>
                  <a:lnTo>
                    <a:pt x="2277986" y="387781"/>
                  </a:lnTo>
                  <a:lnTo>
                    <a:pt x="2274557" y="383971"/>
                  </a:lnTo>
                  <a:lnTo>
                    <a:pt x="2274252" y="382701"/>
                  </a:lnTo>
                  <a:lnTo>
                    <a:pt x="2273630" y="380161"/>
                  </a:lnTo>
                  <a:lnTo>
                    <a:pt x="2284095" y="387781"/>
                  </a:lnTo>
                  <a:lnTo>
                    <a:pt x="2285542" y="381431"/>
                  </a:lnTo>
                  <a:lnTo>
                    <a:pt x="2285657" y="380161"/>
                  </a:lnTo>
                  <a:lnTo>
                    <a:pt x="2286393" y="371271"/>
                  </a:lnTo>
                  <a:lnTo>
                    <a:pt x="2286711" y="367461"/>
                  </a:lnTo>
                  <a:lnTo>
                    <a:pt x="2287295" y="364921"/>
                  </a:lnTo>
                  <a:lnTo>
                    <a:pt x="2287587" y="363651"/>
                  </a:lnTo>
                  <a:lnTo>
                    <a:pt x="2288159" y="361111"/>
                  </a:lnTo>
                  <a:lnTo>
                    <a:pt x="2291067" y="363651"/>
                  </a:lnTo>
                  <a:lnTo>
                    <a:pt x="2292820" y="367461"/>
                  </a:lnTo>
                  <a:lnTo>
                    <a:pt x="2297468" y="368731"/>
                  </a:lnTo>
                  <a:lnTo>
                    <a:pt x="2324214" y="349681"/>
                  </a:lnTo>
                  <a:lnTo>
                    <a:pt x="2317813" y="339521"/>
                  </a:lnTo>
                  <a:lnTo>
                    <a:pt x="2318397" y="339521"/>
                  </a:lnTo>
                  <a:lnTo>
                    <a:pt x="2317229" y="336981"/>
                  </a:lnTo>
                  <a:lnTo>
                    <a:pt x="2316073" y="334441"/>
                  </a:lnTo>
                  <a:lnTo>
                    <a:pt x="2316365" y="333171"/>
                  </a:lnTo>
                  <a:lnTo>
                    <a:pt x="2316657" y="331901"/>
                  </a:lnTo>
                  <a:lnTo>
                    <a:pt x="2323046" y="336981"/>
                  </a:lnTo>
                  <a:lnTo>
                    <a:pt x="2324798" y="339521"/>
                  </a:lnTo>
                  <a:lnTo>
                    <a:pt x="2323096" y="331901"/>
                  </a:lnTo>
                  <a:lnTo>
                    <a:pt x="2322817" y="330631"/>
                  </a:lnTo>
                  <a:lnTo>
                    <a:pt x="2322906" y="321741"/>
                  </a:lnTo>
                  <a:lnTo>
                    <a:pt x="2323579" y="320471"/>
                  </a:lnTo>
                  <a:lnTo>
                    <a:pt x="2324252" y="319201"/>
                  </a:lnTo>
                  <a:lnTo>
                    <a:pt x="2324925" y="317931"/>
                  </a:lnTo>
                  <a:lnTo>
                    <a:pt x="2326271" y="315391"/>
                  </a:lnTo>
                  <a:lnTo>
                    <a:pt x="2334095" y="312851"/>
                  </a:lnTo>
                  <a:lnTo>
                    <a:pt x="2335834" y="316661"/>
                  </a:lnTo>
                  <a:lnTo>
                    <a:pt x="2336698" y="312851"/>
                  </a:lnTo>
                  <a:lnTo>
                    <a:pt x="2332647" y="306501"/>
                  </a:lnTo>
                  <a:lnTo>
                    <a:pt x="2331047" y="303961"/>
                  </a:lnTo>
                  <a:lnTo>
                    <a:pt x="2329459" y="301421"/>
                  </a:lnTo>
                  <a:lnTo>
                    <a:pt x="2332939" y="300151"/>
                  </a:lnTo>
                  <a:lnTo>
                    <a:pt x="2334095" y="301421"/>
                  </a:lnTo>
                  <a:lnTo>
                    <a:pt x="2335428" y="300151"/>
                  </a:lnTo>
                  <a:lnTo>
                    <a:pt x="2340775" y="295071"/>
                  </a:lnTo>
                  <a:lnTo>
                    <a:pt x="2344318" y="289991"/>
                  </a:lnTo>
                  <a:lnTo>
                    <a:pt x="2346083" y="287451"/>
                  </a:lnTo>
                  <a:lnTo>
                    <a:pt x="2347772" y="286181"/>
                  </a:lnTo>
                  <a:lnTo>
                    <a:pt x="2351138" y="283641"/>
                  </a:lnTo>
                  <a:lnTo>
                    <a:pt x="2352814" y="282371"/>
                  </a:lnTo>
                  <a:lnTo>
                    <a:pt x="2363749" y="281101"/>
                  </a:lnTo>
                  <a:lnTo>
                    <a:pt x="2361196" y="276021"/>
                  </a:lnTo>
                  <a:lnTo>
                    <a:pt x="2360561" y="274751"/>
                  </a:lnTo>
                  <a:lnTo>
                    <a:pt x="2362047" y="273481"/>
                  </a:lnTo>
                  <a:lnTo>
                    <a:pt x="2363533" y="272211"/>
                  </a:lnTo>
                  <a:lnTo>
                    <a:pt x="2364714" y="269671"/>
                  </a:lnTo>
                  <a:lnTo>
                    <a:pt x="2365298" y="268401"/>
                  </a:lnTo>
                  <a:lnTo>
                    <a:pt x="2363940" y="267131"/>
                  </a:lnTo>
                  <a:lnTo>
                    <a:pt x="2361234" y="264591"/>
                  </a:lnTo>
                  <a:lnTo>
                    <a:pt x="2358517" y="262051"/>
                  </a:lnTo>
                  <a:lnTo>
                    <a:pt x="2366454" y="263321"/>
                  </a:lnTo>
                  <a:lnTo>
                    <a:pt x="2372322" y="263321"/>
                  </a:lnTo>
                  <a:lnTo>
                    <a:pt x="2377973" y="264591"/>
                  </a:lnTo>
                  <a:lnTo>
                    <a:pt x="2385263" y="263321"/>
                  </a:lnTo>
                  <a:lnTo>
                    <a:pt x="2386419" y="262051"/>
                  </a:lnTo>
                  <a:lnTo>
                    <a:pt x="2387587" y="260781"/>
                  </a:lnTo>
                  <a:lnTo>
                    <a:pt x="2375954" y="251891"/>
                  </a:lnTo>
                  <a:lnTo>
                    <a:pt x="2375954" y="248081"/>
                  </a:lnTo>
                  <a:lnTo>
                    <a:pt x="2385263" y="254431"/>
                  </a:lnTo>
                  <a:lnTo>
                    <a:pt x="2381059" y="248081"/>
                  </a:lnTo>
                  <a:lnTo>
                    <a:pt x="2380221" y="246811"/>
                  </a:lnTo>
                  <a:lnTo>
                    <a:pt x="2377706" y="243001"/>
                  </a:lnTo>
                  <a:lnTo>
                    <a:pt x="2390495" y="249351"/>
                  </a:lnTo>
                  <a:lnTo>
                    <a:pt x="2390102" y="246811"/>
                  </a:lnTo>
                  <a:lnTo>
                    <a:pt x="2389911" y="245541"/>
                  </a:lnTo>
                  <a:lnTo>
                    <a:pt x="2388743" y="246811"/>
                  </a:lnTo>
                  <a:lnTo>
                    <a:pt x="2381770" y="243001"/>
                  </a:lnTo>
                  <a:lnTo>
                    <a:pt x="2380462" y="237299"/>
                  </a:lnTo>
                  <a:lnTo>
                    <a:pt x="2292235" y="237299"/>
                  </a:lnTo>
                  <a:lnTo>
                    <a:pt x="2292235" y="353491"/>
                  </a:lnTo>
                  <a:lnTo>
                    <a:pt x="2291067" y="354761"/>
                  </a:lnTo>
                  <a:lnTo>
                    <a:pt x="2290495" y="356031"/>
                  </a:lnTo>
                  <a:lnTo>
                    <a:pt x="2287003" y="353745"/>
                  </a:lnTo>
                  <a:lnTo>
                    <a:pt x="2287003" y="362381"/>
                  </a:lnTo>
                  <a:lnTo>
                    <a:pt x="2286419" y="363651"/>
                  </a:lnTo>
                  <a:lnTo>
                    <a:pt x="2286419" y="362381"/>
                  </a:lnTo>
                  <a:lnTo>
                    <a:pt x="2287003" y="362381"/>
                  </a:lnTo>
                  <a:lnTo>
                    <a:pt x="2287003" y="353745"/>
                  </a:lnTo>
                  <a:lnTo>
                    <a:pt x="2284679" y="352221"/>
                  </a:lnTo>
                  <a:lnTo>
                    <a:pt x="2285263" y="350951"/>
                  </a:lnTo>
                  <a:lnTo>
                    <a:pt x="2287003" y="353491"/>
                  </a:lnTo>
                  <a:lnTo>
                    <a:pt x="2292235" y="353491"/>
                  </a:lnTo>
                  <a:lnTo>
                    <a:pt x="2292235" y="237299"/>
                  </a:lnTo>
                  <a:lnTo>
                    <a:pt x="2172309" y="237299"/>
                  </a:lnTo>
                  <a:lnTo>
                    <a:pt x="2176183" y="243001"/>
                  </a:lnTo>
                  <a:lnTo>
                    <a:pt x="2168969" y="243001"/>
                  </a:lnTo>
                  <a:lnTo>
                    <a:pt x="2168969" y="463981"/>
                  </a:lnTo>
                  <a:lnTo>
                    <a:pt x="2165489" y="470331"/>
                  </a:lnTo>
                  <a:lnTo>
                    <a:pt x="2161413" y="470331"/>
                  </a:lnTo>
                  <a:lnTo>
                    <a:pt x="2161705" y="469061"/>
                  </a:lnTo>
                  <a:lnTo>
                    <a:pt x="2161997" y="467791"/>
                  </a:lnTo>
                  <a:lnTo>
                    <a:pt x="2159089" y="467791"/>
                  </a:lnTo>
                  <a:lnTo>
                    <a:pt x="2158898" y="466521"/>
                  </a:lnTo>
                  <a:lnTo>
                    <a:pt x="2158504" y="463981"/>
                  </a:lnTo>
                  <a:lnTo>
                    <a:pt x="2168969" y="463981"/>
                  </a:lnTo>
                  <a:lnTo>
                    <a:pt x="2168969" y="243001"/>
                  </a:lnTo>
                  <a:lnTo>
                    <a:pt x="2168398" y="243001"/>
                  </a:lnTo>
                  <a:lnTo>
                    <a:pt x="2168398" y="366191"/>
                  </a:lnTo>
                  <a:lnTo>
                    <a:pt x="2167813" y="371271"/>
                  </a:lnTo>
                  <a:lnTo>
                    <a:pt x="2157933" y="370001"/>
                  </a:lnTo>
                  <a:lnTo>
                    <a:pt x="2155596" y="367461"/>
                  </a:lnTo>
                  <a:lnTo>
                    <a:pt x="2155456" y="372541"/>
                  </a:lnTo>
                  <a:lnTo>
                    <a:pt x="2154009" y="377621"/>
                  </a:lnTo>
                  <a:lnTo>
                    <a:pt x="2154948" y="383971"/>
                  </a:lnTo>
                  <a:lnTo>
                    <a:pt x="2161997" y="387781"/>
                  </a:lnTo>
                  <a:lnTo>
                    <a:pt x="2149919" y="386511"/>
                  </a:lnTo>
                  <a:lnTo>
                    <a:pt x="2148713" y="380161"/>
                  </a:lnTo>
                  <a:lnTo>
                    <a:pt x="2148230" y="377621"/>
                  </a:lnTo>
                  <a:lnTo>
                    <a:pt x="2147747" y="375081"/>
                  </a:lnTo>
                  <a:lnTo>
                    <a:pt x="2148573" y="373811"/>
                  </a:lnTo>
                  <a:lnTo>
                    <a:pt x="2154313" y="364921"/>
                  </a:lnTo>
                  <a:lnTo>
                    <a:pt x="2168398" y="366191"/>
                  </a:lnTo>
                  <a:lnTo>
                    <a:pt x="2168398" y="243001"/>
                  </a:lnTo>
                  <a:lnTo>
                    <a:pt x="2165591" y="243001"/>
                  </a:lnTo>
                  <a:lnTo>
                    <a:pt x="2164321" y="246811"/>
                  </a:lnTo>
                  <a:lnTo>
                    <a:pt x="2163737" y="244271"/>
                  </a:lnTo>
                  <a:lnTo>
                    <a:pt x="2162352" y="243001"/>
                  </a:lnTo>
                  <a:lnTo>
                    <a:pt x="2156764" y="237921"/>
                  </a:lnTo>
                  <a:lnTo>
                    <a:pt x="2157933" y="240461"/>
                  </a:lnTo>
                  <a:lnTo>
                    <a:pt x="2156764" y="240461"/>
                  </a:lnTo>
                  <a:lnTo>
                    <a:pt x="2155596" y="243001"/>
                  </a:lnTo>
                  <a:lnTo>
                    <a:pt x="2155596" y="240461"/>
                  </a:lnTo>
                  <a:lnTo>
                    <a:pt x="2155025" y="240461"/>
                  </a:lnTo>
                  <a:lnTo>
                    <a:pt x="2154440" y="239191"/>
                  </a:lnTo>
                  <a:lnTo>
                    <a:pt x="2153856" y="238556"/>
                  </a:lnTo>
                  <a:lnTo>
                    <a:pt x="2153856" y="254431"/>
                  </a:lnTo>
                  <a:lnTo>
                    <a:pt x="2153856" y="259511"/>
                  </a:lnTo>
                  <a:lnTo>
                    <a:pt x="2153272" y="259003"/>
                  </a:lnTo>
                  <a:lnTo>
                    <a:pt x="2153272" y="260781"/>
                  </a:lnTo>
                  <a:lnTo>
                    <a:pt x="2153272" y="264591"/>
                  </a:lnTo>
                  <a:lnTo>
                    <a:pt x="2152116" y="263321"/>
                  </a:lnTo>
                  <a:lnTo>
                    <a:pt x="2150948" y="262051"/>
                  </a:lnTo>
                  <a:lnTo>
                    <a:pt x="2152116" y="260781"/>
                  </a:lnTo>
                  <a:lnTo>
                    <a:pt x="2153272" y="260781"/>
                  </a:lnTo>
                  <a:lnTo>
                    <a:pt x="2153272" y="259003"/>
                  </a:lnTo>
                  <a:lnTo>
                    <a:pt x="2150948" y="256971"/>
                  </a:lnTo>
                  <a:lnTo>
                    <a:pt x="2149208" y="256032"/>
                  </a:lnTo>
                  <a:lnTo>
                    <a:pt x="2149208" y="259511"/>
                  </a:lnTo>
                  <a:lnTo>
                    <a:pt x="2148040" y="259511"/>
                  </a:lnTo>
                  <a:lnTo>
                    <a:pt x="2145715" y="260781"/>
                  </a:lnTo>
                  <a:lnTo>
                    <a:pt x="2142236" y="258241"/>
                  </a:lnTo>
                  <a:lnTo>
                    <a:pt x="2141651" y="257987"/>
                  </a:lnTo>
                  <a:lnTo>
                    <a:pt x="2141651" y="264591"/>
                  </a:lnTo>
                  <a:lnTo>
                    <a:pt x="2140483" y="265874"/>
                  </a:lnTo>
                  <a:lnTo>
                    <a:pt x="2140483" y="300151"/>
                  </a:lnTo>
                  <a:lnTo>
                    <a:pt x="2128278" y="303961"/>
                  </a:lnTo>
                  <a:lnTo>
                    <a:pt x="2128278" y="316661"/>
                  </a:lnTo>
                  <a:lnTo>
                    <a:pt x="2126526" y="317931"/>
                  </a:lnTo>
                  <a:lnTo>
                    <a:pt x="2126526" y="316661"/>
                  </a:lnTo>
                  <a:lnTo>
                    <a:pt x="2125954" y="315391"/>
                  </a:lnTo>
                  <a:lnTo>
                    <a:pt x="2125370" y="315391"/>
                  </a:lnTo>
                  <a:lnTo>
                    <a:pt x="2125370" y="336981"/>
                  </a:lnTo>
                  <a:lnTo>
                    <a:pt x="2123046" y="344601"/>
                  </a:lnTo>
                  <a:lnTo>
                    <a:pt x="2122462" y="352221"/>
                  </a:lnTo>
                  <a:lnTo>
                    <a:pt x="2112581" y="350951"/>
                  </a:lnTo>
                  <a:lnTo>
                    <a:pt x="2111413" y="349681"/>
                  </a:lnTo>
                  <a:lnTo>
                    <a:pt x="2107920" y="345871"/>
                  </a:lnTo>
                  <a:lnTo>
                    <a:pt x="2113165" y="339521"/>
                  </a:lnTo>
                  <a:lnTo>
                    <a:pt x="2114905" y="334441"/>
                  </a:lnTo>
                  <a:lnTo>
                    <a:pt x="2120722" y="333171"/>
                  </a:lnTo>
                  <a:lnTo>
                    <a:pt x="2120138" y="338251"/>
                  </a:lnTo>
                  <a:lnTo>
                    <a:pt x="2125370" y="336981"/>
                  </a:lnTo>
                  <a:lnTo>
                    <a:pt x="2125370" y="315391"/>
                  </a:lnTo>
                  <a:lnTo>
                    <a:pt x="2125370" y="312851"/>
                  </a:lnTo>
                  <a:lnTo>
                    <a:pt x="2124202" y="310311"/>
                  </a:lnTo>
                  <a:lnTo>
                    <a:pt x="2123046" y="309041"/>
                  </a:lnTo>
                  <a:lnTo>
                    <a:pt x="2121878" y="307771"/>
                  </a:lnTo>
                  <a:lnTo>
                    <a:pt x="2121217" y="307047"/>
                  </a:lnTo>
                  <a:lnTo>
                    <a:pt x="2120722" y="306501"/>
                  </a:lnTo>
                  <a:lnTo>
                    <a:pt x="2121878" y="306501"/>
                  </a:lnTo>
                  <a:lnTo>
                    <a:pt x="2123046" y="307771"/>
                  </a:lnTo>
                  <a:lnTo>
                    <a:pt x="2124202" y="307771"/>
                  </a:lnTo>
                  <a:lnTo>
                    <a:pt x="2127110" y="311581"/>
                  </a:lnTo>
                  <a:lnTo>
                    <a:pt x="2128278" y="316661"/>
                  </a:lnTo>
                  <a:lnTo>
                    <a:pt x="2128278" y="303961"/>
                  </a:lnTo>
                  <a:lnTo>
                    <a:pt x="2124786" y="297611"/>
                  </a:lnTo>
                  <a:lnTo>
                    <a:pt x="2120722" y="297611"/>
                  </a:lnTo>
                  <a:lnTo>
                    <a:pt x="2117814" y="296341"/>
                  </a:lnTo>
                  <a:lnTo>
                    <a:pt x="2116645" y="293801"/>
                  </a:lnTo>
                  <a:lnTo>
                    <a:pt x="2115096" y="290423"/>
                  </a:lnTo>
                  <a:lnTo>
                    <a:pt x="2115096" y="304952"/>
                  </a:lnTo>
                  <a:lnTo>
                    <a:pt x="2109673" y="303961"/>
                  </a:lnTo>
                  <a:lnTo>
                    <a:pt x="2105596" y="301421"/>
                  </a:lnTo>
                  <a:lnTo>
                    <a:pt x="2106765" y="298881"/>
                  </a:lnTo>
                  <a:lnTo>
                    <a:pt x="2099792" y="293801"/>
                  </a:lnTo>
                  <a:lnTo>
                    <a:pt x="2108504" y="296341"/>
                  </a:lnTo>
                  <a:lnTo>
                    <a:pt x="2107920" y="297611"/>
                  </a:lnTo>
                  <a:lnTo>
                    <a:pt x="2112581" y="300151"/>
                  </a:lnTo>
                  <a:lnTo>
                    <a:pt x="2110257" y="297611"/>
                  </a:lnTo>
                  <a:lnTo>
                    <a:pt x="2113165" y="297611"/>
                  </a:lnTo>
                  <a:lnTo>
                    <a:pt x="2112581" y="300151"/>
                  </a:lnTo>
                  <a:lnTo>
                    <a:pt x="2111997" y="302691"/>
                  </a:lnTo>
                  <a:lnTo>
                    <a:pt x="2115096" y="304952"/>
                  </a:lnTo>
                  <a:lnTo>
                    <a:pt x="2115096" y="290423"/>
                  </a:lnTo>
                  <a:lnTo>
                    <a:pt x="2114321" y="288721"/>
                  </a:lnTo>
                  <a:lnTo>
                    <a:pt x="2117229" y="288721"/>
                  </a:lnTo>
                  <a:lnTo>
                    <a:pt x="2126526" y="291261"/>
                  </a:lnTo>
                  <a:lnTo>
                    <a:pt x="2135251" y="291261"/>
                  </a:lnTo>
                  <a:lnTo>
                    <a:pt x="2138743" y="293801"/>
                  </a:lnTo>
                  <a:lnTo>
                    <a:pt x="2140483" y="300151"/>
                  </a:lnTo>
                  <a:lnTo>
                    <a:pt x="2140483" y="265874"/>
                  </a:lnTo>
                  <a:lnTo>
                    <a:pt x="2140051" y="266344"/>
                  </a:lnTo>
                  <a:lnTo>
                    <a:pt x="2140051" y="288721"/>
                  </a:lnTo>
                  <a:lnTo>
                    <a:pt x="2139619" y="289991"/>
                  </a:lnTo>
                  <a:lnTo>
                    <a:pt x="2137003" y="288721"/>
                  </a:lnTo>
                  <a:lnTo>
                    <a:pt x="2138959" y="286181"/>
                  </a:lnTo>
                  <a:lnTo>
                    <a:pt x="2140051" y="288721"/>
                  </a:lnTo>
                  <a:lnTo>
                    <a:pt x="2140051" y="266344"/>
                  </a:lnTo>
                  <a:lnTo>
                    <a:pt x="2139327" y="267131"/>
                  </a:lnTo>
                  <a:lnTo>
                    <a:pt x="2137575" y="267131"/>
                  </a:lnTo>
                  <a:lnTo>
                    <a:pt x="2135251" y="265861"/>
                  </a:lnTo>
                  <a:lnTo>
                    <a:pt x="2134095" y="263321"/>
                  </a:lnTo>
                  <a:lnTo>
                    <a:pt x="2138743" y="263321"/>
                  </a:lnTo>
                  <a:lnTo>
                    <a:pt x="2141651" y="264591"/>
                  </a:lnTo>
                  <a:lnTo>
                    <a:pt x="2141651" y="257987"/>
                  </a:lnTo>
                  <a:lnTo>
                    <a:pt x="2139327" y="256971"/>
                  </a:lnTo>
                  <a:lnTo>
                    <a:pt x="2145715" y="254431"/>
                  </a:lnTo>
                  <a:lnTo>
                    <a:pt x="2148624" y="256971"/>
                  </a:lnTo>
                  <a:lnTo>
                    <a:pt x="2148624" y="258241"/>
                  </a:lnTo>
                  <a:lnTo>
                    <a:pt x="2149208" y="259511"/>
                  </a:lnTo>
                  <a:lnTo>
                    <a:pt x="2149208" y="256032"/>
                  </a:lnTo>
                  <a:lnTo>
                    <a:pt x="2146300" y="254431"/>
                  </a:lnTo>
                  <a:lnTo>
                    <a:pt x="2143976" y="253161"/>
                  </a:lnTo>
                  <a:lnTo>
                    <a:pt x="2145131" y="251891"/>
                  </a:lnTo>
                  <a:lnTo>
                    <a:pt x="2153856" y="254431"/>
                  </a:lnTo>
                  <a:lnTo>
                    <a:pt x="2153856" y="238556"/>
                  </a:lnTo>
                  <a:lnTo>
                    <a:pt x="2153272" y="237921"/>
                  </a:lnTo>
                  <a:lnTo>
                    <a:pt x="2153272" y="236651"/>
                  </a:lnTo>
                  <a:lnTo>
                    <a:pt x="2151532" y="232841"/>
                  </a:lnTo>
                  <a:lnTo>
                    <a:pt x="2155025" y="235381"/>
                  </a:lnTo>
                  <a:lnTo>
                    <a:pt x="2157933" y="236651"/>
                  </a:lnTo>
                  <a:lnTo>
                    <a:pt x="2161997" y="239191"/>
                  </a:lnTo>
                  <a:lnTo>
                    <a:pt x="2160828" y="236651"/>
                  </a:lnTo>
                  <a:lnTo>
                    <a:pt x="2160828" y="235381"/>
                  </a:lnTo>
                  <a:lnTo>
                    <a:pt x="2169553" y="235381"/>
                  </a:lnTo>
                  <a:lnTo>
                    <a:pt x="2171306" y="236651"/>
                  </a:lnTo>
                  <a:lnTo>
                    <a:pt x="2171877" y="236651"/>
                  </a:lnTo>
                  <a:lnTo>
                    <a:pt x="2380323" y="236651"/>
                  </a:lnTo>
                  <a:lnTo>
                    <a:pt x="2380030" y="235381"/>
                  </a:lnTo>
                  <a:lnTo>
                    <a:pt x="2395143" y="237921"/>
                  </a:lnTo>
                  <a:lnTo>
                    <a:pt x="2399792" y="241731"/>
                  </a:lnTo>
                  <a:lnTo>
                    <a:pt x="2399004" y="235381"/>
                  </a:lnTo>
                  <a:lnTo>
                    <a:pt x="2398204" y="229031"/>
                  </a:lnTo>
                  <a:lnTo>
                    <a:pt x="2398052" y="227761"/>
                  </a:lnTo>
                  <a:lnTo>
                    <a:pt x="2400960" y="229031"/>
                  </a:lnTo>
                  <a:lnTo>
                    <a:pt x="2401544" y="231571"/>
                  </a:lnTo>
                  <a:lnTo>
                    <a:pt x="2402700" y="234111"/>
                  </a:lnTo>
                  <a:lnTo>
                    <a:pt x="2403119" y="231571"/>
                  </a:lnTo>
                  <a:lnTo>
                    <a:pt x="2406485" y="234111"/>
                  </a:lnTo>
                  <a:lnTo>
                    <a:pt x="2409406" y="235381"/>
                  </a:lnTo>
                  <a:lnTo>
                    <a:pt x="2408517" y="231571"/>
                  </a:lnTo>
                  <a:lnTo>
                    <a:pt x="2406192" y="230301"/>
                  </a:lnTo>
                  <a:lnTo>
                    <a:pt x="2403284" y="227761"/>
                  </a:lnTo>
                  <a:lnTo>
                    <a:pt x="2400960" y="225221"/>
                  </a:lnTo>
                  <a:lnTo>
                    <a:pt x="2408517" y="227761"/>
                  </a:lnTo>
                  <a:lnTo>
                    <a:pt x="2409685" y="225221"/>
                  </a:lnTo>
                  <a:lnTo>
                    <a:pt x="2410841" y="222681"/>
                  </a:lnTo>
                  <a:lnTo>
                    <a:pt x="2411425" y="221411"/>
                  </a:lnTo>
                  <a:lnTo>
                    <a:pt x="2412009" y="216331"/>
                  </a:lnTo>
                  <a:lnTo>
                    <a:pt x="2418397" y="221411"/>
                  </a:lnTo>
                  <a:lnTo>
                    <a:pt x="2422182" y="216331"/>
                  </a:lnTo>
                  <a:lnTo>
                    <a:pt x="2424646" y="209981"/>
                  </a:lnTo>
                  <a:lnTo>
                    <a:pt x="2426004" y="206171"/>
                  </a:lnTo>
                  <a:lnTo>
                    <a:pt x="2426449" y="204901"/>
                  </a:lnTo>
                  <a:lnTo>
                    <a:pt x="2426906" y="203631"/>
                  </a:lnTo>
                  <a:lnTo>
                    <a:pt x="2429408" y="198551"/>
                  </a:lnTo>
                  <a:lnTo>
                    <a:pt x="2430030" y="197281"/>
                  </a:lnTo>
                  <a:lnTo>
                    <a:pt x="2424798" y="198551"/>
                  </a:lnTo>
                  <a:lnTo>
                    <a:pt x="2415324" y="190931"/>
                  </a:lnTo>
                  <a:lnTo>
                    <a:pt x="2413749" y="189661"/>
                  </a:lnTo>
                  <a:lnTo>
                    <a:pt x="2414333" y="187121"/>
                  </a:lnTo>
                  <a:lnTo>
                    <a:pt x="2416987" y="188658"/>
                  </a:lnTo>
                  <a:lnTo>
                    <a:pt x="2415997" y="187121"/>
                  </a:lnTo>
                  <a:lnTo>
                    <a:pt x="2414333" y="184581"/>
                  </a:lnTo>
                  <a:lnTo>
                    <a:pt x="2415781" y="183311"/>
                  </a:lnTo>
                  <a:lnTo>
                    <a:pt x="2417241" y="182041"/>
                  </a:lnTo>
                  <a:lnTo>
                    <a:pt x="2427122" y="190931"/>
                  </a:lnTo>
                  <a:lnTo>
                    <a:pt x="2429446" y="194741"/>
                  </a:lnTo>
                  <a:lnTo>
                    <a:pt x="2428290" y="188391"/>
                  </a:lnTo>
                  <a:lnTo>
                    <a:pt x="2431770" y="190931"/>
                  </a:lnTo>
                  <a:lnTo>
                    <a:pt x="2432354" y="192201"/>
                  </a:lnTo>
                  <a:lnTo>
                    <a:pt x="2436418" y="194741"/>
                  </a:lnTo>
                  <a:lnTo>
                    <a:pt x="2436330" y="192201"/>
                  </a:lnTo>
                  <a:lnTo>
                    <a:pt x="2440495" y="192201"/>
                  </a:lnTo>
                  <a:lnTo>
                    <a:pt x="2443784" y="190931"/>
                  </a:lnTo>
                  <a:lnTo>
                    <a:pt x="2441981" y="188391"/>
                  </a:lnTo>
                  <a:lnTo>
                    <a:pt x="2441079" y="187121"/>
                  </a:lnTo>
                  <a:lnTo>
                    <a:pt x="2444559" y="188391"/>
                  </a:lnTo>
                  <a:lnTo>
                    <a:pt x="2445435" y="187121"/>
                  </a:lnTo>
                  <a:lnTo>
                    <a:pt x="2448928" y="182041"/>
                  </a:lnTo>
                  <a:lnTo>
                    <a:pt x="2449792" y="180771"/>
                  </a:lnTo>
                  <a:lnTo>
                    <a:pt x="2448864" y="175691"/>
                  </a:lnTo>
                  <a:lnTo>
                    <a:pt x="2448636" y="174421"/>
                  </a:lnTo>
                  <a:lnTo>
                    <a:pt x="2452128" y="168071"/>
                  </a:lnTo>
                  <a:lnTo>
                    <a:pt x="2448636" y="165531"/>
                  </a:lnTo>
                  <a:lnTo>
                    <a:pt x="2445143" y="162991"/>
                  </a:lnTo>
                  <a:lnTo>
                    <a:pt x="2443403" y="161721"/>
                  </a:lnTo>
                  <a:lnTo>
                    <a:pt x="2446896" y="160451"/>
                  </a:lnTo>
                  <a:lnTo>
                    <a:pt x="2445728" y="159181"/>
                  </a:lnTo>
                  <a:lnTo>
                    <a:pt x="2444559" y="157911"/>
                  </a:lnTo>
                  <a:lnTo>
                    <a:pt x="2441079" y="154101"/>
                  </a:lnTo>
                  <a:lnTo>
                    <a:pt x="2446896" y="151561"/>
                  </a:lnTo>
                  <a:lnTo>
                    <a:pt x="2456777" y="151561"/>
                  </a:lnTo>
                  <a:lnTo>
                    <a:pt x="2459101" y="146481"/>
                  </a:lnTo>
                  <a:lnTo>
                    <a:pt x="2459685" y="145211"/>
                  </a:lnTo>
                  <a:lnTo>
                    <a:pt x="2459291" y="143941"/>
                  </a:lnTo>
                  <a:lnTo>
                    <a:pt x="2457742" y="138861"/>
                  </a:lnTo>
                  <a:lnTo>
                    <a:pt x="2457361" y="137591"/>
                  </a:lnTo>
                  <a:lnTo>
                    <a:pt x="2459101" y="133781"/>
                  </a:lnTo>
                  <a:lnTo>
                    <a:pt x="2459685" y="132511"/>
                  </a:lnTo>
                  <a:lnTo>
                    <a:pt x="2463749" y="138861"/>
                  </a:lnTo>
                  <a:lnTo>
                    <a:pt x="2466175" y="132511"/>
                  </a:lnTo>
                  <a:lnTo>
                    <a:pt x="2466657" y="131241"/>
                  </a:lnTo>
                  <a:lnTo>
                    <a:pt x="2467241" y="128701"/>
                  </a:lnTo>
                  <a:lnTo>
                    <a:pt x="2466975" y="126161"/>
                  </a:lnTo>
                  <a:lnTo>
                    <a:pt x="2466594" y="122351"/>
                  </a:lnTo>
                  <a:lnTo>
                    <a:pt x="2466073" y="117271"/>
                  </a:lnTo>
                  <a:lnTo>
                    <a:pt x="2462009" y="116001"/>
                  </a:lnTo>
                  <a:lnTo>
                    <a:pt x="2460256" y="116001"/>
                  </a:lnTo>
                  <a:lnTo>
                    <a:pt x="2458809" y="114731"/>
                  </a:lnTo>
                  <a:lnTo>
                    <a:pt x="2457361" y="113461"/>
                  </a:lnTo>
                  <a:lnTo>
                    <a:pt x="2456777" y="110921"/>
                  </a:lnTo>
                  <a:lnTo>
                    <a:pt x="2463165" y="112191"/>
                  </a:lnTo>
                  <a:lnTo>
                    <a:pt x="2466657" y="114731"/>
                  </a:lnTo>
                  <a:lnTo>
                    <a:pt x="2467241" y="116001"/>
                  </a:lnTo>
                  <a:lnTo>
                    <a:pt x="2470251" y="107111"/>
                  </a:lnTo>
                  <a:lnTo>
                    <a:pt x="2482138" y="103301"/>
                  </a:lnTo>
                  <a:lnTo>
                    <a:pt x="2492832" y="99491"/>
                  </a:lnTo>
                  <a:lnTo>
                    <a:pt x="2492235" y="90601"/>
                  </a:lnTo>
                  <a:lnTo>
                    <a:pt x="2492819" y="90601"/>
                  </a:lnTo>
                  <a:lnTo>
                    <a:pt x="2491422" y="86791"/>
                  </a:lnTo>
                  <a:lnTo>
                    <a:pt x="2490965" y="85521"/>
                  </a:lnTo>
                  <a:lnTo>
                    <a:pt x="2490025" y="82981"/>
                  </a:lnTo>
                  <a:lnTo>
                    <a:pt x="2488171" y="77901"/>
                  </a:lnTo>
                  <a:lnTo>
                    <a:pt x="2491663" y="75361"/>
                  </a:lnTo>
                  <a:lnTo>
                    <a:pt x="2493403" y="84251"/>
                  </a:lnTo>
                  <a:lnTo>
                    <a:pt x="2499804" y="84251"/>
                  </a:lnTo>
                  <a:lnTo>
                    <a:pt x="2497340" y="75361"/>
                  </a:lnTo>
                  <a:lnTo>
                    <a:pt x="2499779" y="71551"/>
                  </a:lnTo>
                  <a:lnTo>
                    <a:pt x="2500592" y="70281"/>
                  </a:lnTo>
                  <a:lnTo>
                    <a:pt x="2504617" y="66471"/>
                  </a:lnTo>
                  <a:lnTo>
                    <a:pt x="2504503" y="61391"/>
                  </a:lnTo>
                  <a:lnTo>
                    <a:pt x="2504452" y="58851"/>
                  </a:lnTo>
                  <a:lnTo>
                    <a:pt x="2517991" y="58851"/>
                  </a:lnTo>
                  <a:lnTo>
                    <a:pt x="2519642" y="56311"/>
                  </a:lnTo>
                  <a:lnTo>
                    <a:pt x="2520467" y="55041"/>
                  </a:lnTo>
                  <a:lnTo>
                    <a:pt x="2522105" y="52501"/>
                  </a:lnTo>
                  <a:lnTo>
                    <a:pt x="2524810" y="43611"/>
                  </a:lnTo>
                  <a:lnTo>
                    <a:pt x="2534107" y="39801"/>
                  </a:lnTo>
                  <a:lnTo>
                    <a:pt x="2527706" y="35991"/>
                  </a:lnTo>
                  <a:lnTo>
                    <a:pt x="2523058" y="30911"/>
                  </a:lnTo>
                  <a:lnTo>
                    <a:pt x="2525382" y="32181"/>
                  </a:lnTo>
                  <a:lnTo>
                    <a:pt x="2525687" y="30911"/>
                  </a:lnTo>
                  <a:lnTo>
                    <a:pt x="2525979" y="29641"/>
                  </a:lnTo>
                  <a:lnTo>
                    <a:pt x="2526284" y="28371"/>
                  </a:lnTo>
                  <a:lnTo>
                    <a:pt x="2527185" y="24561"/>
                  </a:lnTo>
                  <a:lnTo>
                    <a:pt x="2548026" y="2971"/>
                  </a:lnTo>
                  <a:lnTo>
                    <a:pt x="2551620" y="431"/>
                  </a:lnTo>
                  <a:close/>
                </a:path>
              </a:pathLst>
            </a:custGeom>
            <a:solidFill>
              <a:srgbClr val="8AB6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322857" y="-40"/>
            <a:ext cx="965122" cy="29320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6055" y="3640983"/>
            <a:ext cx="5153025" cy="2501900"/>
          </a:xfrm>
          <a:prstGeom prst="rect">
            <a:avLst/>
          </a:prstGeom>
        </p:spPr>
        <p:txBody>
          <a:bodyPr vert="horz" wrap="square" lIns="0" tIns="271780" rIns="0" bIns="0" rtlCol="0">
            <a:spAutoFit/>
          </a:bodyPr>
          <a:lstStyle/>
          <a:p>
            <a:pPr marL="12700" marR="5080">
              <a:lnSpc>
                <a:spcPts val="8700"/>
              </a:lnSpc>
              <a:spcBef>
                <a:spcPts val="2140"/>
              </a:spcBef>
            </a:pPr>
            <a:r>
              <a:rPr sz="9000" b="1" spc="325" dirty="0">
                <a:latin typeface="Trebuchet MS"/>
                <a:cs typeface="Trebuchet MS"/>
              </a:rPr>
              <a:t>Rumusan </a:t>
            </a:r>
            <a:r>
              <a:rPr sz="9000" b="1" spc="405" dirty="0">
                <a:latin typeface="Trebuchet MS"/>
                <a:cs typeface="Trebuchet MS"/>
              </a:rPr>
              <a:t>Masalah</a:t>
            </a:r>
            <a:endParaRPr sz="90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975488" y="1170261"/>
            <a:ext cx="6994525" cy="2561590"/>
          </a:xfrm>
          <a:custGeom>
            <a:avLst/>
            <a:gdLst/>
            <a:ahLst/>
            <a:cxnLst/>
            <a:rect l="l" t="t" r="r" b="b"/>
            <a:pathLst>
              <a:path w="6994525" h="2561590">
                <a:moveTo>
                  <a:pt x="6855187" y="2561527"/>
                </a:moveTo>
                <a:lnTo>
                  <a:pt x="142873" y="2561527"/>
                </a:lnTo>
                <a:lnTo>
                  <a:pt x="114871" y="2558757"/>
                </a:lnTo>
                <a:lnTo>
                  <a:pt x="63607" y="2537523"/>
                </a:lnTo>
                <a:lnTo>
                  <a:pt x="24004" y="2497919"/>
                </a:lnTo>
                <a:lnTo>
                  <a:pt x="2770" y="2446656"/>
                </a:lnTo>
                <a:lnTo>
                  <a:pt x="0" y="2418652"/>
                </a:lnTo>
                <a:lnTo>
                  <a:pt x="0" y="142874"/>
                </a:lnTo>
                <a:lnTo>
                  <a:pt x="10875" y="88199"/>
                </a:lnTo>
                <a:lnTo>
                  <a:pt x="41846" y="41847"/>
                </a:lnTo>
                <a:lnTo>
                  <a:pt x="88198" y="10875"/>
                </a:lnTo>
                <a:lnTo>
                  <a:pt x="142874" y="0"/>
                </a:lnTo>
                <a:lnTo>
                  <a:pt x="6855186" y="0"/>
                </a:lnTo>
                <a:lnTo>
                  <a:pt x="6883190" y="2770"/>
                </a:lnTo>
                <a:lnTo>
                  <a:pt x="6934453" y="24004"/>
                </a:lnTo>
                <a:lnTo>
                  <a:pt x="6974056" y="63607"/>
                </a:lnTo>
                <a:lnTo>
                  <a:pt x="6994170" y="111186"/>
                </a:lnTo>
                <a:lnTo>
                  <a:pt x="6994170" y="2450341"/>
                </a:lnTo>
                <a:lnTo>
                  <a:pt x="6974056" y="2497919"/>
                </a:lnTo>
                <a:lnTo>
                  <a:pt x="6934453" y="2537523"/>
                </a:lnTo>
                <a:lnTo>
                  <a:pt x="6883190" y="2558757"/>
                </a:lnTo>
                <a:lnTo>
                  <a:pt x="6855187" y="256152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478972" y="1755668"/>
            <a:ext cx="1068070" cy="1245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b="0" spc="-965" dirty="0">
                <a:latin typeface="Tahoma"/>
                <a:cs typeface="Tahoma"/>
              </a:rPr>
              <a:t>0</a:t>
            </a:r>
            <a:r>
              <a:rPr sz="8000" b="0" spc="-1645" dirty="0">
                <a:latin typeface="Tahoma"/>
                <a:cs typeface="Tahoma"/>
              </a:rPr>
              <a:t>1</a:t>
            </a:r>
            <a:r>
              <a:rPr sz="8000" b="0" spc="-445" dirty="0">
                <a:latin typeface="Tahoma"/>
                <a:cs typeface="Tahoma"/>
              </a:rPr>
              <a:t>.</a:t>
            </a:r>
            <a:endParaRPr sz="80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975488" y="3862347"/>
            <a:ext cx="6994525" cy="2561590"/>
          </a:xfrm>
          <a:custGeom>
            <a:avLst/>
            <a:gdLst/>
            <a:ahLst/>
            <a:cxnLst/>
            <a:rect l="l" t="t" r="r" b="b"/>
            <a:pathLst>
              <a:path w="6994525" h="2561590">
                <a:moveTo>
                  <a:pt x="6855188" y="2561527"/>
                </a:moveTo>
                <a:lnTo>
                  <a:pt x="142873" y="2561527"/>
                </a:lnTo>
                <a:lnTo>
                  <a:pt x="114871" y="2558757"/>
                </a:lnTo>
                <a:lnTo>
                  <a:pt x="63607" y="2537522"/>
                </a:lnTo>
                <a:lnTo>
                  <a:pt x="24004" y="2497919"/>
                </a:lnTo>
                <a:lnTo>
                  <a:pt x="2770" y="2446656"/>
                </a:lnTo>
                <a:lnTo>
                  <a:pt x="0" y="2418652"/>
                </a:lnTo>
                <a:lnTo>
                  <a:pt x="0" y="142874"/>
                </a:lnTo>
                <a:lnTo>
                  <a:pt x="10875" y="88199"/>
                </a:lnTo>
                <a:lnTo>
                  <a:pt x="41846" y="41847"/>
                </a:lnTo>
                <a:lnTo>
                  <a:pt x="88198" y="10875"/>
                </a:lnTo>
                <a:lnTo>
                  <a:pt x="142874" y="0"/>
                </a:lnTo>
                <a:lnTo>
                  <a:pt x="6855186" y="0"/>
                </a:lnTo>
                <a:lnTo>
                  <a:pt x="6883190" y="2770"/>
                </a:lnTo>
                <a:lnTo>
                  <a:pt x="6934453" y="24004"/>
                </a:lnTo>
                <a:lnTo>
                  <a:pt x="6974056" y="63607"/>
                </a:lnTo>
                <a:lnTo>
                  <a:pt x="6994170" y="111186"/>
                </a:lnTo>
                <a:lnTo>
                  <a:pt x="6994170" y="2450341"/>
                </a:lnTo>
                <a:lnTo>
                  <a:pt x="6974056" y="2497919"/>
                </a:lnTo>
                <a:lnTo>
                  <a:pt x="6934453" y="2537522"/>
                </a:lnTo>
                <a:lnTo>
                  <a:pt x="6883190" y="2558757"/>
                </a:lnTo>
                <a:lnTo>
                  <a:pt x="6855188" y="256152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75488" y="6557225"/>
            <a:ext cx="6994525" cy="2561590"/>
          </a:xfrm>
          <a:custGeom>
            <a:avLst/>
            <a:gdLst/>
            <a:ahLst/>
            <a:cxnLst/>
            <a:rect l="l" t="t" r="r" b="b"/>
            <a:pathLst>
              <a:path w="6994525" h="2561590">
                <a:moveTo>
                  <a:pt x="6855187" y="2561527"/>
                </a:moveTo>
                <a:lnTo>
                  <a:pt x="142873" y="2561527"/>
                </a:lnTo>
                <a:lnTo>
                  <a:pt x="114871" y="2558756"/>
                </a:lnTo>
                <a:lnTo>
                  <a:pt x="63607" y="2537522"/>
                </a:lnTo>
                <a:lnTo>
                  <a:pt x="24004" y="2497919"/>
                </a:lnTo>
                <a:lnTo>
                  <a:pt x="2770" y="2446656"/>
                </a:lnTo>
                <a:lnTo>
                  <a:pt x="0" y="2418652"/>
                </a:lnTo>
                <a:lnTo>
                  <a:pt x="0" y="142874"/>
                </a:lnTo>
                <a:lnTo>
                  <a:pt x="10875" y="88198"/>
                </a:lnTo>
                <a:lnTo>
                  <a:pt x="41846" y="41846"/>
                </a:lnTo>
                <a:lnTo>
                  <a:pt x="88198" y="10875"/>
                </a:lnTo>
                <a:lnTo>
                  <a:pt x="142874" y="0"/>
                </a:lnTo>
                <a:lnTo>
                  <a:pt x="6855186" y="0"/>
                </a:lnTo>
                <a:lnTo>
                  <a:pt x="6883190" y="2770"/>
                </a:lnTo>
                <a:lnTo>
                  <a:pt x="6934453" y="24004"/>
                </a:lnTo>
                <a:lnTo>
                  <a:pt x="6974056" y="63607"/>
                </a:lnTo>
                <a:lnTo>
                  <a:pt x="6994170" y="111185"/>
                </a:lnTo>
                <a:lnTo>
                  <a:pt x="6994170" y="2450341"/>
                </a:lnTo>
                <a:lnTo>
                  <a:pt x="6974056" y="2497919"/>
                </a:lnTo>
                <a:lnTo>
                  <a:pt x="6934453" y="2537522"/>
                </a:lnTo>
                <a:lnTo>
                  <a:pt x="6883190" y="2558756"/>
                </a:lnTo>
                <a:lnTo>
                  <a:pt x="6855187" y="256152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478972" y="4449149"/>
            <a:ext cx="1342390" cy="1245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-445" dirty="0">
                <a:latin typeface="Tahoma"/>
                <a:cs typeface="Tahoma"/>
              </a:rPr>
              <a:t>0</a:t>
            </a:r>
            <a:r>
              <a:rPr sz="8000" spc="-560" dirty="0">
                <a:latin typeface="Tahoma"/>
                <a:cs typeface="Tahoma"/>
              </a:rPr>
              <a:t>2</a:t>
            </a:r>
            <a:r>
              <a:rPr sz="8000" spc="75" dirty="0">
                <a:latin typeface="Tahoma"/>
                <a:cs typeface="Tahoma"/>
              </a:rPr>
              <a:t>.</a:t>
            </a:r>
            <a:endParaRPr sz="80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919015" y="2033602"/>
            <a:ext cx="4728210" cy="968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32715" algn="just">
              <a:lnSpc>
                <a:spcPct val="111500"/>
              </a:lnSpc>
              <a:spcBef>
                <a:spcPts val="100"/>
              </a:spcBef>
            </a:pPr>
            <a:r>
              <a:rPr sz="1850" spc="45" dirty="0">
                <a:latin typeface="Tahoma"/>
                <a:cs typeface="Tahoma"/>
              </a:rPr>
              <a:t>Bagaimana</a:t>
            </a:r>
            <a:r>
              <a:rPr sz="1850" spc="-35" dirty="0">
                <a:latin typeface="Tahoma"/>
                <a:cs typeface="Tahoma"/>
              </a:rPr>
              <a:t>  </a:t>
            </a:r>
            <a:r>
              <a:rPr sz="1850" spc="75" dirty="0">
                <a:latin typeface="Tahoma"/>
                <a:cs typeface="Tahoma"/>
              </a:rPr>
              <a:t>implementasi</a:t>
            </a:r>
            <a:r>
              <a:rPr sz="1850" spc="-35" dirty="0">
                <a:latin typeface="Tahoma"/>
                <a:cs typeface="Tahoma"/>
              </a:rPr>
              <a:t>  </a:t>
            </a:r>
            <a:r>
              <a:rPr sz="1850" dirty="0">
                <a:latin typeface="Tahoma"/>
                <a:cs typeface="Tahoma"/>
              </a:rPr>
              <a:t>SIPARU</a:t>
            </a:r>
            <a:r>
              <a:rPr sz="1850" spc="-35" dirty="0">
                <a:latin typeface="Tahoma"/>
                <a:cs typeface="Tahoma"/>
              </a:rPr>
              <a:t>  </a:t>
            </a:r>
            <a:r>
              <a:rPr sz="1850" spc="75" dirty="0">
                <a:latin typeface="Tahoma"/>
                <a:cs typeface="Tahoma"/>
              </a:rPr>
              <a:t>dapat </a:t>
            </a:r>
            <a:r>
              <a:rPr sz="1850" spc="45" dirty="0">
                <a:latin typeface="Tahoma"/>
                <a:cs typeface="Tahoma"/>
              </a:rPr>
              <a:t>meningkatkan</a:t>
            </a:r>
            <a:r>
              <a:rPr sz="1850" spc="75" dirty="0">
                <a:latin typeface="Tahoma"/>
                <a:cs typeface="Tahoma"/>
              </a:rPr>
              <a:t> </a:t>
            </a:r>
            <a:r>
              <a:rPr sz="1850" spc="65" dirty="0">
                <a:latin typeface="Tahoma"/>
                <a:cs typeface="Tahoma"/>
              </a:rPr>
              <a:t>efisiensi</a:t>
            </a:r>
            <a:r>
              <a:rPr sz="1850" spc="75" dirty="0">
                <a:latin typeface="Tahoma"/>
                <a:cs typeface="Tahoma"/>
              </a:rPr>
              <a:t> </a:t>
            </a:r>
            <a:r>
              <a:rPr sz="1850" spc="70" dirty="0">
                <a:latin typeface="Tahoma"/>
                <a:cs typeface="Tahoma"/>
              </a:rPr>
              <a:t>operasional</a:t>
            </a:r>
            <a:r>
              <a:rPr sz="1850" spc="80" dirty="0">
                <a:latin typeface="Tahoma"/>
                <a:cs typeface="Tahoma"/>
              </a:rPr>
              <a:t> </a:t>
            </a:r>
            <a:r>
              <a:rPr sz="1850" spc="-10" dirty="0">
                <a:latin typeface="Tahoma"/>
                <a:cs typeface="Tahoma"/>
              </a:rPr>
              <a:t>rumah </a:t>
            </a:r>
            <a:r>
              <a:rPr sz="1850" spc="55" dirty="0">
                <a:latin typeface="Tahoma"/>
                <a:cs typeface="Tahoma"/>
              </a:rPr>
              <a:t>sakit?</a:t>
            </a:r>
            <a:endParaRPr sz="185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057924" y="4803499"/>
            <a:ext cx="4154170" cy="596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300"/>
              </a:lnSpc>
              <a:spcBef>
                <a:spcPts val="100"/>
              </a:spcBef>
            </a:pPr>
            <a:r>
              <a:rPr sz="1700" spc="100" dirty="0">
                <a:latin typeface="Tahoma"/>
                <a:cs typeface="Tahoma"/>
              </a:rPr>
              <a:t>Apa</a:t>
            </a:r>
            <a:r>
              <a:rPr sz="1700" spc="160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saja</a:t>
            </a:r>
            <a:r>
              <a:rPr sz="1700" spc="160" dirty="0">
                <a:latin typeface="Tahoma"/>
                <a:cs typeface="Tahoma"/>
              </a:rPr>
              <a:t> </a:t>
            </a:r>
            <a:r>
              <a:rPr sz="1700" spc="60" dirty="0">
                <a:latin typeface="Tahoma"/>
                <a:cs typeface="Tahoma"/>
              </a:rPr>
              <a:t>manfaat</a:t>
            </a:r>
            <a:r>
              <a:rPr sz="1700" spc="160" dirty="0">
                <a:latin typeface="Tahoma"/>
                <a:cs typeface="Tahoma"/>
              </a:rPr>
              <a:t> </a:t>
            </a:r>
            <a:r>
              <a:rPr sz="1700" spc="50" dirty="0">
                <a:latin typeface="Tahoma"/>
                <a:cs typeface="Tahoma"/>
              </a:rPr>
              <a:t>yang</a:t>
            </a:r>
            <a:r>
              <a:rPr sz="1700" spc="160" dirty="0">
                <a:latin typeface="Tahoma"/>
                <a:cs typeface="Tahoma"/>
              </a:rPr>
              <a:t> </a:t>
            </a:r>
            <a:r>
              <a:rPr sz="1700" spc="95" dirty="0">
                <a:latin typeface="Tahoma"/>
                <a:cs typeface="Tahoma"/>
              </a:rPr>
              <a:t>dapat</a:t>
            </a:r>
            <a:r>
              <a:rPr sz="1700" spc="160" dirty="0">
                <a:latin typeface="Tahoma"/>
                <a:cs typeface="Tahoma"/>
              </a:rPr>
              <a:t> </a:t>
            </a:r>
            <a:r>
              <a:rPr sz="1700" spc="60" dirty="0">
                <a:latin typeface="Tahoma"/>
                <a:cs typeface="Tahoma"/>
              </a:rPr>
              <a:t>diperoleh </a:t>
            </a:r>
            <a:r>
              <a:rPr sz="1700" spc="50" dirty="0">
                <a:latin typeface="Tahoma"/>
                <a:cs typeface="Tahoma"/>
              </a:rPr>
              <a:t>rumah</a:t>
            </a:r>
            <a:r>
              <a:rPr sz="1700" spc="-15" dirty="0">
                <a:latin typeface="Tahoma"/>
                <a:cs typeface="Tahoma"/>
              </a:rPr>
              <a:t> </a:t>
            </a:r>
            <a:r>
              <a:rPr sz="1700" spc="60" dirty="0">
                <a:latin typeface="Tahoma"/>
                <a:cs typeface="Tahoma"/>
              </a:rPr>
              <a:t>sakit</a:t>
            </a:r>
            <a:r>
              <a:rPr sz="1700" spc="-10" dirty="0">
                <a:latin typeface="Tahoma"/>
                <a:cs typeface="Tahoma"/>
              </a:rPr>
              <a:t> </a:t>
            </a:r>
            <a:r>
              <a:rPr sz="1700" spc="55" dirty="0">
                <a:latin typeface="Tahoma"/>
                <a:cs typeface="Tahoma"/>
              </a:rPr>
              <a:t>dari</a:t>
            </a:r>
            <a:r>
              <a:rPr sz="1700" spc="-10" dirty="0">
                <a:latin typeface="Tahoma"/>
                <a:cs typeface="Tahoma"/>
              </a:rPr>
              <a:t> </a:t>
            </a:r>
            <a:r>
              <a:rPr sz="1700" spc="50" dirty="0">
                <a:latin typeface="Tahoma"/>
                <a:cs typeface="Tahoma"/>
              </a:rPr>
              <a:t>penggunaan</a:t>
            </a:r>
            <a:r>
              <a:rPr sz="1700" spc="-15" dirty="0">
                <a:latin typeface="Tahoma"/>
                <a:cs typeface="Tahoma"/>
              </a:rPr>
              <a:t> </a:t>
            </a:r>
            <a:r>
              <a:rPr sz="1700" spc="-10" dirty="0">
                <a:latin typeface="Tahoma"/>
                <a:cs typeface="Tahoma"/>
              </a:rPr>
              <a:t>SIPARU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453572" y="6609232"/>
            <a:ext cx="5932170" cy="1616075"/>
          </a:xfrm>
          <a:prstGeom prst="rect">
            <a:avLst/>
          </a:prstGeom>
        </p:spPr>
        <p:txBody>
          <a:bodyPr vert="horz" wrap="square" lIns="0" tIns="19812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60"/>
              </a:spcBef>
            </a:pPr>
            <a:endParaRPr sz="1600">
              <a:latin typeface="Times New Roman"/>
              <a:cs typeface="Times New Roman"/>
            </a:endParaRPr>
          </a:p>
          <a:p>
            <a:pPr marL="1765300" marR="30480" indent="-1727835">
              <a:lnSpc>
                <a:spcPct val="65600"/>
              </a:lnSpc>
              <a:tabLst>
                <a:tab pos="2649220" algn="l"/>
                <a:tab pos="3990975" algn="l"/>
                <a:tab pos="5306060" algn="l"/>
              </a:tabLst>
            </a:pPr>
            <a:r>
              <a:rPr sz="12000" spc="-209" baseline="-29166" dirty="0">
                <a:latin typeface="Tahoma"/>
                <a:cs typeface="Tahoma"/>
              </a:rPr>
              <a:t>0</a:t>
            </a:r>
            <a:r>
              <a:rPr sz="12000" spc="-359" baseline="-29166" dirty="0">
                <a:latin typeface="Tahoma"/>
                <a:cs typeface="Tahoma"/>
              </a:rPr>
              <a:t>3</a:t>
            </a:r>
            <a:r>
              <a:rPr sz="12000" spc="569" baseline="-29166" dirty="0">
                <a:latin typeface="Tahoma"/>
                <a:cs typeface="Tahoma"/>
              </a:rPr>
              <a:t>.</a:t>
            </a:r>
            <a:r>
              <a:rPr sz="12000" spc="457" baseline="-29166" dirty="0">
                <a:latin typeface="Tahoma"/>
                <a:cs typeface="Tahoma"/>
              </a:rPr>
              <a:t> </a:t>
            </a:r>
            <a:r>
              <a:rPr sz="1600" spc="45" dirty="0">
                <a:latin typeface="Tahoma"/>
                <a:cs typeface="Tahoma"/>
              </a:rPr>
              <a:t>Bagaimana</a:t>
            </a:r>
            <a:r>
              <a:rPr sz="1600" spc="325" dirty="0">
                <a:latin typeface="Tahoma"/>
                <a:cs typeface="Tahoma"/>
              </a:rPr>
              <a:t> </a:t>
            </a:r>
            <a:r>
              <a:rPr sz="1600" spc="65" dirty="0">
                <a:latin typeface="Tahoma"/>
                <a:cs typeface="Tahoma"/>
              </a:rPr>
              <a:t>solusi</a:t>
            </a:r>
            <a:r>
              <a:rPr sz="1600" spc="325" dirty="0">
                <a:latin typeface="Tahoma"/>
                <a:cs typeface="Tahoma"/>
              </a:rPr>
              <a:t> </a:t>
            </a:r>
            <a:r>
              <a:rPr sz="1600" spc="50" dirty="0">
                <a:latin typeface="Tahoma"/>
                <a:cs typeface="Tahoma"/>
              </a:rPr>
              <a:t>yang</a:t>
            </a:r>
            <a:r>
              <a:rPr sz="1600" spc="330" dirty="0">
                <a:latin typeface="Tahoma"/>
                <a:cs typeface="Tahoma"/>
              </a:rPr>
              <a:t> </a:t>
            </a:r>
            <a:r>
              <a:rPr sz="1600" spc="90" dirty="0">
                <a:latin typeface="Tahoma"/>
                <a:cs typeface="Tahoma"/>
              </a:rPr>
              <a:t>dapat</a:t>
            </a:r>
            <a:r>
              <a:rPr sz="1600" spc="325" dirty="0">
                <a:latin typeface="Tahoma"/>
                <a:cs typeface="Tahoma"/>
              </a:rPr>
              <a:t> </a:t>
            </a:r>
            <a:r>
              <a:rPr sz="1600" spc="60" dirty="0">
                <a:latin typeface="Tahoma"/>
                <a:cs typeface="Tahoma"/>
              </a:rPr>
              <a:t>diterapkan </a:t>
            </a:r>
            <a:r>
              <a:rPr sz="1600" spc="30" dirty="0">
                <a:latin typeface="Tahoma"/>
                <a:cs typeface="Tahoma"/>
              </a:rPr>
              <a:t>untuk</a:t>
            </a:r>
            <a:r>
              <a:rPr sz="1600" dirty="0">
                <a:latin typeface="Tahoma"/>
                <a:cs typeface="Tahoma"/>
              </a:rPr>
              <a:t>	</a:t>
            </a:r>
            <a:r>
              <a:rPr sz="1600" spc="55" dirty="0">
                <a:latin typeface="Tahoma"/>
                <a:cs typeface="Tahoma"/>
              </a:rPr>
              <a:t>mengatasi</a:t>
            </a:r>
            <a:r>
              <a:rPr sz="1600" dirty="0">
                <a:latin typeface="Tahoma"/>
                <a:cs typeface="Tahoma"/>
              </a:rPr>
              <a:t>	</a:t>
            </a:r>
            <a:r>
              <a:rPr sz="1600" spc="45" dirty="0">
                <a:latin typeface="Tahoma"/>
                <a:cs typeface="Tahoma"/>
              </a:rPr>
              <a:t>tantangan</a:t>
            </a:r>
            <a:r>
              <a:rPr sz="1600" dirty="0">
                <a:latin typeface="Tahoma"/>
                <a:cs typeface="Tahoma"/>
              </a:rPr>
              <a:t>	</a:t>
            </a:r>
            <a:r>
              <a:rPr sz="1600" spc="45" dirty="0">
                <a:latin typeface="Tahoma"/>
                <a:cs typeface="Tahoma"/>
              </a:rPr>
              <a:t>dalam</a:t>
            </a:r>
            <a:endParaRPr sz="1600">
              <a:latin typeface="Tahoma"/>
              <a:cs typeface="Tahoma"/>
            </a:endParaRPr>
          </a:p>
          <a:p>
            <a:pPr marR="339725" algn="ctr">
              <a:lnSpc>
                <a:spcPct val="100000"/>
              </a:lnSpc>
              <a:spcBef>
                <a:spcPts val="180"/>
              </a:spcBef>
            </a:pPr>
            <a:r>
              <a:rPr sz="1600" spc="75" dirty="0">
                <a:latin typeface="Tahoma"/>
                <a:cs typeface="Tahoma"/>
              </a:rPr>
              <a:t>implementasi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SIPARU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8921034"/>
            <a:ext cx="3018155" cy="890269"/>
          </a:xfrm>
          <a:custGeom>
            <a:avLst/>
            <a:gdLst/>
            <a:ahLst/>
            <a:cxnLst/>
            <a:rect l="l" t="t" r="r" b="b"/>
            <a:pathLst>
              <a:path w="3018155" h="890270">
                <a:moveTo>
                  <a:pt x="574478" y="736599"/>
                </a:moveTo>
                <a:lnTo>
                  <a:pt x="495366" y="736599"/>
                </a:lnTo>
                <a:lnTo>
                  <a:pt x="495366" y="731519"/>
                </a:lnTo>
                <a:lnTo>
                  <a:pt x="496187" y="728979"/>
                </a:lnTo>
                <a:lnTo>
                  <a:pt x="496187" y="726439"/>
                </a:lnTo>
                <a:lnTo>
                  <a:pt x="508365" y="660399"/>
                </a:lnTo>
                <a:lnTo>
                  <a:pt x="517547" y="615949"/>
                </a:lnTo>
                <a:lnTo>
                  <a:pt x="528480" y="565149"/>
                </a:lnTo>
                <a:lnTo>
                  <a:pt x="540930" y="509269"/>
                </a:lnTo>
                <a:lnTo>
                  <a:pt x="554664" y="450849"/>
                </a:lnTo>
                <a:lnTo>
                  <a:pt x="569449" y="389889"/>
                </a:lnTo>
                <a:lnTo>
                  <a:pt x="585050" y="330199"/>
                </a:lnTo>
                <a:lnTo>
                  <a:pt x="601235" y="270509"/>
                </a:lnTo>
                <a:lnTo>
                  <a:pt x="617771" y="214629"/>
                </a:lnTo>
                <a:lnTo>
                  <a:pt x="634423" y="162559"/>
                </a:lnTo>
                <a:lnTo>
                  <a:pt x="650958" y="116839"/>
                </a:lnTo>
                <a:lnTo>
                  <a:pt x="667143" y="78739"/>
                </a:lnTo>
                <a:lnTo>
                  <a:pt x="690773" y="36829"/>
                </a:lnTo>
                <a:lnTo>
                  <a:pt x="723765" y="5079"/>
                </a:lnTo>
                <a:lnTo>
                  <a:pt x="755087" y="0"/>
                </a:lnTo>
                <a:lnTo>
                  <a:pt x="765386" y="2539"/>
                </a:lnTo>
                <a:lnTo>
                  <a:pt x="801666" y="30479"/>
                </a:lnTo>
                <a:lnTo>
                  <a:pt x="816126" y="54609"/>
                </a:lnTo>
                <a:lnTo>
                  <a:pt x="821661" y="64769"/>
                </a:lnTo>
                <a:lnTo>
                  <a:pt x="835524" y="92709"/>
                </a:lnTo>
                <a:lnTo>
                  <a:pt x="747690" y="92709"/>
                </a:lnTo>
                <a:lnTo>
                  <a:pt x="739535" y="109219"/>
                </a:lnTo>
                <a:lnTo>
                  <a:pt x="722609" y="149859"/>
                </a:lnTo>
                <a:lnTo>
                  <a:pt x="697140" y="223519"/>
                </a:lnTo>
                <a:lnTo>
                  <a:pt x="680374" y="278129"/>
                </a:lnTo>
                <a:lnTo>
                  <a:pt x="663940" y="336549"/>
                </a:lnTo>
                <a:lnTo>
                  <a:pt x="648089" y="396239"/>
                </a:lnTo>
                <a:lnTo>
                  <a:pt x="633068" y="457199"/>
                </a:lnTo>
                <a:lnTo>
                  <a:pt x="619124" y="516889"/>
                </a:lnTo>
                <a:lnTo>
                  <a:pt x="606507" y="572769"/>
                </a:lnTo>
                <a:lnTo>
                  <a:pt x="595465" y="624839"/>
                </a:lnTo>
                <a:lnTo>
                  <a:pt x="586246" y="670559"/>
                </a:lnTo>
                <a:lnTo>
                  <a:pt x="579097" y="708659"/>
                </a:lnTo>
                <a:lnTo>
                  <a:pt x="574478" y="736599"/>
                </a:lnTo>
                <a:close/>
              </a:path>
              <a:path w="3018155" h="890270">
                <a:moveTo>
                  <a:pt x="1149079" y="750569"/>
                </a:moveTo>
                <a:lnTo>
                  <a:pt x="1067409" y="750569"/>
                </a:lnTo>
                <a:lnTo>
                  <a:pt x="1069875" y="745489"/>
                </a:lnTo>
                <a:lnTo>
                  <a:pt x="1097931" y="647699"/>
                </a:lnTo>
                <a:lnTo>
                  <a:pt x="1111413" y="598169"/>
                </a:lnTo>
                <a:lnTo>
                  <a:pt x="1125541" y="547369"/>
                </a:lnTo>
                <a:lnTo>
                  <a:pt x="1140250" y="494029"/>
                </a:lnTo>
                <a:lnTo>
                  <a:pt x="1155477" y="440689"/>
                </a:lnTo>
                <a:lnTo>
                  <a:pt x="1171159" y="386079"/>
                </a:lnTo>
                <a:lnTo>
                  <a:pt x="1187229" y="334009"/>
                </a:lnTo>
                <a:lnTo>
                  <a:pt x="1203625" y="283209"/>
                </a:lnTo>
                <a:lnTo>
                  <a:pt x="1220283" y="234949"/>
                </a:lnTo>
                <a:lnTo>
                  <a:pt x="1240008" y="185419"/>
                </a:lnTo>
                <a:lnTo>
                  <a:pt x="1259734" y="140969"/>
                </a:lnTo>
                <a:lnTo>
                  <a:pt x="1279460" y="104139"/>
                </a:lnTo>
                <a:lnTo>
                  <a:pt x="1311630" y="60959"/>
                </a:lnTo>
                <a:lnTo>
                  <a:pt x="1348500" y="36829"/>
                </a:lnTo>
                <a:lnTo>
                  <a:pt x="1363050" y="34289"/>
                </a:lnTo>
                <a:lnTo>
                  <a:pt x="1377985" y="35559"/>
                </a:lnTo>
                <a:lnTo>
                  <a:pt x="1418374" y="67309"/>
                </a:lnTo>
                <a:lnTo>
                  <a:pt x="1441375" y="110489"/>
                </a:lnTo>
                <a:lnTo>
                  <a:pt x="1448056" y="125729"/>
                </a:lnTo>
                <a:lnTo>
                  <a:pt x="1358363" y="125729"/>
                </a:lnTo>
                <a:lnTo>
                  <a:pt x="1355897" y="128269"/>
                </a:lnTo>
                <a:lnTo>
                  <a:pt x="1322302" y="189229"/>
                </a:lnTo>
                <a:lnTo>
                  <a:pt x="1293433" y="261619"/>
                </a:lnTo>
                <a:lnTo>
                  <a:pt x="1277021" y="308609"/>
                </a:lnTo>
                <a:lnTo>
                  <a:pt x="1260866" y="359409"/>
                </a:lnTo>
                <a:lnTo>
                  <a:pt x="1245026" y="411479"/>
                </a:lnTo>
                <a:lnTo>
                  <a:pt x="1229561" y="463549"/>
                </a:lnTo>
                <a:lnTo>
                  <a:pt x="1214530" y="516889"/>
                </a:lnTo>
                <a:lnTo>
                  <a:pt x="1199992" y="570229"/>
                </a:lnTo>
                <a:lnTo>
                  <a:pt x="1186007" y="621029"/>
                </a:lnTo>
                <a:lnTo>
                  <a:pt x="1172633" y="669289"/>
                </a:lnTo>
                <a:lnTo>
                  <a:pt x="1159929" y="713739"/>
                </a:lnTo>
                <a:lnTo>
                  <a:pt x="1149079" y="750569"/>
                </a:lnTo>
                <a:close/>
              </a:path>
              <a:path w="3018155" h="890270">
                <a:moveTo>
                  <a:pt x="1801501" y="736599"/>
                </a:moveTo>
                <a:lnTo>
                  <a:pt x="1719177" y="736599"/>
                </a:lnTo>
                <a:lnTo>
                  <a:pt x="1747225" y="659129"/>
                </a:lnTo>
                <a:lnTo>
                  <a:pt x="1780207" y="565149"/>
                </a:lnTo>
                <a:lnTo>
                  <a:pt x="1798104" y="515619"/>
                </a:lnTo>
                <a:lnTo>
                  <a:pt x="1816702" y="463549"/>
                </a:lnTo>
                <a:lnTo>
                  <a:pt x="1835821" y="411479"/>
                </a:lnTo>
                <a:lnTo>
                  <a:pt x="1855286" y="359409"/>
                </a:lnTo>
                <a:lnTo>
                  <a:pt x="1874917" y="309879"/>
                </a:lnTo>
                <a:lnTo>
                  <a:pt x="1894537" y="261619"/>
                </a:lnTo>
                <a:lnTo>
                  <a:pt x="1913968" y="217169"/>
                </a:lnTo>
                <a:lnTo>
                  <a:pt x="1934863" y="172719"/>
                </a:lnTo>
                <a:lnTo>
                  <a:pt x="1955372" y="133349"/>
                </a:lnTo>
                <a:lnTo>
                  <a:pt x="1975110" y="100329"/>
                </a:lnTo>
                <a:lnTo>
                  <a:pt x="2005366" y="62229"/>
                </a:lnTo>
                <a:lnTo>
                  <a:pt x="2038075" y="40639"/>
                </a:lnTo>
                <a:lnTo>
                  <a:pt x="2048812" y="38099"/>
                </a:lnTo>
                <a:lnTo>
                  <a:pt x="2061089" y="38099"/>
                </a:lnTo>
                <a:lnTo>
                  <a:pt x="2108400" y="72389"/>
                </a:lnTo>
                <a:lnTo>
                  <a:pt x="2132389" y="107949"/>
                </a:lnTo>
                <a:lnTo>
                  <a:pt x="2145358" y="130809"/>
                </a:lnTo>
                <a:lnTo>
                  <a:pt x="2048761" y="130809"/>
                </a:lnTo>
                <a:lnTo>
                  <a:pt x="2045473" y="133349"/>
                </a:lnTo>
                <a:lnTo>
                  <a:pt x="2015885" y="184149"/>
                </a:lnTo>
                <a:lnTo>
                  <a:pt x="1984652" y="248919"/>
                </a:lnTo>
                <a:lnTo>
                  <a:pt x="1962470" y="299719"/>
                </a:lnTo>
                <a:lnTo>
                  <a:pt x="1940072" y="355599"/>
                </a:lnTo>
                <a:lnTo>
                  <a:pt x="1917719" y="412749"/>
                </a:lnTo>
                <a:lnTo>
                  <a:pt x="1895674" y="472439"/>
                </a:lnTo>
                <a:lnTo>
                  <a:pt x="1874200" y="532129"/>
                </a:lnTo>
                <a:lnTo>
                  <a:pt x="1853559" y="589279"/>
                </a:lnTo>
                <a:lnTo>
                  <a:pt x="1801501" y="736599"/>
                </a:lnTo>
                <a:close/>
              </a:path>
              <a:path w="3018155" h="890270">
                <a:moveTo>
                  <a:pt x="2525328" y="759459"/>
                </a:moveTo>
                <a:lnTo>
                  <a:pt x="2437520" y="759459"/>
                </a:lnTo>
                <a:lnTo>
                  <a:pt x="2445457" y="741679"/>
                </a:lnTo>
                <a:lnTo>
                  <a:pt x="2454163" y="721359"/>
                </a:lnTo>
                <a:lnTo>
                  <a:pt x="2463179" y="699769"/>
                </a:lnTo>
                <a:lnTo>
                  <a:pt x="2472040" y="678179"/>
                </a:lnTo>
                <a:lnTo>
                  <a:pt x="2487660" y="634999"/>
                </a:lnTo>
                <a:lnTo>
                  <a:pt x="2504390" y="588009"/>
                </a:lnTo>
                <a:lnTo>
                  <a:pt x="2522155" y="539749"/>
                </a:lnTo>
                <a:lnTo>
                  <a:pt x="2540882" y="490219"/>
                </a:lnTo>
                <a:lnTo>
                  <a:pt x="2560497" y="439419"/>
                </a:lnTo>
                <a:lnTo>
                  <a:pt x="2580925" y="389889"/>
                </a:lnTo>
                <a:lnTo>
                  <a:pt x="2602093" y="341629"/>
                </a:lnTo>
                <a:lnTo>
                  <a:pt x="2623927" y="294639"/>
                </a:lnTo>
                <a:lnTo>
                  <a:pt x="2646353" y="251459"/>
                </a:lnTo>
                <a:lnTo>
                  <a:pt x="2669296" y="212089"/>
                </a:lnTo>
                <a:lnTo>
                  <a:pt x="2698808" y="168909"/>
                </a:lnTo>
                <a:lnTo>
                  <a:pt x="2729090" y="134619"/>
                </a:lnTo>
                <a:lnTo>
                  <a:pt x="2759680" y="109219"/>
                </a:lnTo>
                <a:lnTo>
                  <a:pt x="2803818" y="90169"/>
                </a:lnTo>
                <a:lnTo>
                  <a:pt x="2817752" y="90169"/>
                </a:lnTo>
                <a:lnTo>
                  <a:pt x="2863021" y="114299"/>
                </a:lnTo>
                <a:lnTo>
                  <a:pt x="2897669" y="162559"/>
                </a:lnTo>
                <a:lnTo>
                  <a:pt x="2902966" y="172719"/>
                </a:lnTo>
                <a:lnTo>
                  <a:pt x="2806554" y="172719"/>
                </a:lnTo>
                <a:lnTo>
                  <a:pt x="2798540" y="177799"/>
                </a:lnTo>
                <a:lnTo>
                  <a:pt x="2761092" y="215899"/>
                </a:lnTo>
                <a:lnTo>
                  <a:pt x="2735203" y="253999"/>
                </a:lnTo>
                <a:lnTo>
                  <a:pt x="2700113" y="317499"/>
                </a:lnTo>
                <a:lnTo>
                  <a:pt x="2678069" y="364489"/>
                </a:lnTo>
                <a:lnTo>
                  <a:pt x="2656663" y="412749"/>
                </a:lnTo>
                <a:lnTo>
                  <a:pt x="2635968" y="463549"/>
                </a:lnTo>
                <a:lnTo>
                  <a:pt x="2616058" y="514349"/>
                </a:lnTo>
                <a:lnTo>
                  <a:pt x="2597008" y="565149"/>
                </a:lnTo>
                <a:lnTo>
                  <a:pt x="2578891" y="614679"/>
                </a:lnTo>
                <a:lnTo>
                  <a:pt x="2561783" y="661669"/>
                </a:lnTo>
                <a:lnTo>
                  <a:pt x="2545756" y="704849"/>
                </a:lnTo>
                <a:lnTo>
                  <a:pt x="2530885" y="745489"/>
                </a:lnTo>
                <a:lnTo>
                  <a:pt x="2525328" y="759459"/>
                </a:lnTo>
                <a:close/>
              </a:path>
              <a:path w="3018155" h="890270">
                <a:moveTo>
                  <a:pt x="1070543" y="890269"/>
                </a:moveTo>
                <a:lnTo>
                  <a:pt x="1061656" y="890269"/>
                </a:lnTo>
                <a:lnTo>
                  <a:pt x="1054144" y="888999"/>
                </a:lnTo>
                <a:lnTo>
                  <a:pt x="1021897" y="861059"/>
                </a:lnTo>
                <a:lnTo>
                  <a:pt x="1007372" y="825499"/>
                </a:lnTo>
                <a:lnTo>
                  <a:pt x="997548" y="788669"/>
                </a:lnTo>
                <a:lnTo>
                  <a:pt x="979771" y="742949"/>
                </a:lnTo>
                <a:lnTo>
                  <a:pt x="959984" y="697229"/>
                </a:lnTo>
                <a:lnTo>
                  <a:pt x="939193" y="651509"/>
                </a:lnTo>
                <a:lnTo>
                  <a:pt x="918402" y="607059"/>
                </a:lnTo>
                <a:lnTo>
                  <a:pt x="898615" y="561339"/>
                </a:lnTo>
                <a:lnTo>
                  <a:pt x="880838" y="514349"/>
                </a:lnTo>
                <a:lnTo>
                  <a:pt x="866320" y="469899"/>
                </a:lnTo>
                <a:lnTo>
                  <a:pt x="853520" y="422909"/>
                </a:lnTo>
                <a:lnTo>
                  <a:pt x="841722" y="375919"/>
                </a:lnTo>
                <a:lnTo>
                  <a:pt x="830207" y="328929"/>
                </a:lnTo>
                <a:lnTo>
                  <a:pt x="818260" y="280669"/>
                </a:lnTo>
                <a:lnTo>
                  <a:pt x="805162" y="233679"/>
                </a:lnTo>
                <a:lnTo>
                  <a:pt x="790198" y="187959"/>
                </a:lnTo>
                <a:lnTo>
                  <a:pt x="772649" y="143509"/>
                </a:lnTo>
                <a:lnTo>
                  <a:pt x="751799" y="100329"/>
                </a:lnTo>
                <a:lnTo>
                  <a:pt x="749334" y="96519"/>
                </a:lnTo>
                <a:lnTo>
                  <a:pt x="747690" y="92709"/>
                </a:lnTo>
                <a:lnTo>
                  <a:pt x="835524" y="92709"/>
                </a:lnTo>
                <a:lnTo>
                  <a:pt x="843086" y="107949"/>
                </a:lnTo>
                <a:lnTo>
                  <a:pt x="861250" y="153669"/>
                </a:lnTo>
                <a:lnTo>
                  <a:pt x="876850" y="201929"/>
                </a:lnTo>
                <a:lnTo>
                  <a:pt x="890583" y="250189"/>
                </a:lnTo>
                <a:lnTo>
                  <a:pt x="903146" y="298449"/>
                </a:lnTo>
                <a:lnTo>
                  <a:pt x="915236" y="347979"/>
                </a:lnTo>
                <a:lnTo>
                  <a:pt x="927548" y="396239"/>
                </a:lnTo>
                <a:lnTo>
                  <a:pt x="940781" y="443229"/>
                </a:lnTo>
                <a:lnTo>
                  <a:pt x="955630" y="490219"/>
                </a:lnTo>
                <a:lnTo>
                  <a:pt x="972472" y="534669"/>
                </a:lnTo>
                <a:lnTo>
                  <a:pt x="991185" y="577849"/>
                </a:lnTo>
                <a:lnTo>
                  <a:pt x="1010903" y="621029"/>
                </a:lnTo>
                <a:lnTo>
                  <a:pt x="1030758" y="664209"/>
                </a:lnTo>
                <a:lnTo>
                  <a:pt x="1049883" y="707389"/>
                </a:lnTo>
                <a:lnTo>
                  <a:pt x="1067409" y="750569"/>
                </a:lnTo>
                <a:lnTo>
                  <a:pt x="1149079" y="750569"/>
                </a:lnTo>
                <a:lnTo>
                  <a:pt x="1147956" y="754379"/>
                </a:lnTo>
                <a:lnTo>
                  <a:pt x="1130696" y="808989"/>
                </a:lnTo>
                <a:lnTo>
                  <a:pt x="1115902" y="848359"/>
                </a:lnTo>
                <a:lnTo>
                  <a:pt x="1088933" y="882649"/>
                </a:lnTo>
                <a:lnTo>
                  <a:pt x="1079738" y="887729"/>
                </a:lnTo>
                <a:lnTo>
                  <a:pt x="1070543" y="890269"/>
                </a:lnTo>
                <a:close/>
              </a:path>
              <a:path w="3018155" h="890270">
                <a:moveTo>
                  <a:pt x="0" y="584199"/>
                </a:moveTo>
                <a:lnTo>
                  <a:pt x="0" y="320039"/>
                </a:lnTo>
                <a:lnTo>
                  <a:pt x="4461" y="307339"/>
                </a:lnTo>
                <a:lnTo>
                  <a:pt x="21629" y="260349"/>
                </a:lnTo>
                <a:lnTo>
                  <a:pt x="38778" y="212089"/>
                </a:lnTo>
                <a:lnTo>
                  <a:pt x="55648" y="165099"/>
                </a:lnTo>
                <a:lnTo>
                  <a:pt x="58512" y="156209"/>
                </a:lnTo>
                <a:lnTo>
                  <a:pt x="61299" y="144779"/>
                </a:lnTo>
                <a:lnTo>
                  <a:pt x="64548" y="133349"/>
                </a:lnTo>
                <a:lnTo>
                  <a:pt x="95729" y="102869"/>
                </a:lnTo>
                <a:lnTo>
                  <a:pt x="107428" y="100329"/>
                </a:lnTo>
                <a:lnTo>
                  <a:pt x="112359" y="97789"/>
                </a:lnTo>
                <a:lnTo>
                  <a:pt x="156742" y="115569"/>
                </a:lnTo>
                <a:lnTo>
                  <a:pt x="189913" y="160019"/>
                </a:lnTo>
                <a:lnTo>
                  <a:pt x="217755" y="205739"/>
                </a:lnTo>
                <a:lnTo>
                  <a:pt x="123866" y="205739"/>
                </a:lnTo>
                <a:lnTo>
                  <a:pt x="108226" y="250189"/>
                </a:lnTo>
                <a:lnTo>
                  <a:pt x="76290" y="340359"/>
                </a:lnTo>
                <a:lnTo>
                  <a:pt x="60477" y="384809"/>
                </a:lnTo>
                <a:lnTo>
                  <a:pt x="45087" y="430529"/>
                </a:lnTo>
                <a:lnTo>
                  <a:pt x="30362" y="476249"/>
                </a:lnTo>
                <a:lnTo>
                  <a:pt x="16542" y="520699"/>
                </a:lnTo>
                <a:lnTo>
                  <a:pt x="3868" y="566419"/>
                </a:lnTo>
                <a:lnTo>
                  <a:pt x="0" y="584199"/>
                </a:lnTo>
                <a:close/>
              </a:path>
              <a:path w="3018155" h="890270">
                <a:moveTo>
                  <a:pt x="1716712" y="871219"/>
                </a:moveTo>
                <a:lnTo>
                  <a:pt x="1678905" y="848359"/>
                </a:lnTo>
                <a:lnTo>
                  <a:pt x="1650289" y="783589"/>
                </a:lnTo>
                <a:lnTo>
                  <a:pt x="1627894" y="728979"/>
                </a:lnTo>
                <a:lnTo>
                  <a:pt x="1601475" y="665479"/>
                </a:lnTo>
                <a:lnTo>
                  <a:pt x="1572057" y="598169"/>
                </a:lnTo>
                <a:lnTo>
                  <a:pt x="1509988" y="461009"/>
                </a:lnTo>
                <a:lnTo>
                  <a:pt x="1489368" y="416559"/>
                </a:lnTo>
                <a:lnTo>
                  <a:pt x="1468806" y="370839"/>
                </a:lnTo>
                <a:lnTo>
                  <a:pt x="1427920" y="279399"/>
                </a:lnTo>
                <a:lnTo>
                  <a:pt x="1407625" y="233679"/>
                </a:lnTo>
                <a:lnTo>
                  <a:pt x="1387448" y="187959"/>
                </a:lnTo>
                <a:lnTo>
                  <a:pt x="1367404" y="142239"/>
                </a:lnTo>
                <a:lnTo>
                  <a:pt x="1366582" y="139699"/>
                </a:lnTo>
                <a:lnTo>
                  <a:pt x="1358363" y="125729"/>
                </a:lnTo>
                <a:lnTo>
                  <a:pt x="1448056" y="125729"/>
                </a:lnTo>
                <a:lnTo>
                  <a:pt x="1461418" y="156209"/>
                </a:lnTo>
                <a:lnTo>
                  <a:pt x="1481595" y="201929"/>
                </a:lnTo>
                <a:lnTo>
                  <a:pt x="1501890" y="247649"/>
                </a:lnTo>
                <a:lnTo>
                  <a:pt x="1542777" y="339089"/>
                </a:lnTo>
                <a:lnTo>
                  <a:pt x="1563338" y="383539"/>
                </a:lnTo>
                <a:lnTo>
                  <a:pt x="1646028" y="566419"/>
                </a:lnTo>
                <a:lnTo>
                  <a:pt x="1665779" y="610869"/>
                </a:lnTo>
                <a:lnTo>
                  <a:pt x="1685068" y="655319"/>
                </a:lnTo>
                <a:lnTo>
                  <a:pt x="1703125" y="698499"/>
                </a:lnTo>
                <a:lnTo>
                  <a:pt x="1719177" y="736599"/>
                </a:lnTo>
                <a:lnTo>
                  <a:pt x="1801501" y="736599"/>
                </a:lnTo>
                <a:lnTo>
                  <a:pt x="1799262" y="742949"/>
                </a:lnTo>
                <a:lnTo>
                  <a:pt x="1784580" y="782319"/>
                </a:lnTo>
                <a:lnTo>
                  <a:pt x="1761917" y="838199"/>
                </a:lnTo>
                <a:lnTo>
                  <a:pt x="1731609" y="868679"/>
                </a:lnTo>
                <a:lnTo>
                  <a:pt x="1724739" y="869949"/>
                </a:lnTo>
                <a:lnTo>
                  <a:pt x="1716712" y="871219"/>
                </a:lnTo>
                <a:close/>
              </a:path>
              <a:path w="3018155" h="890270">
                <a:moveTo>
                  <a:pt x="2448487" y="871219"/>
                </a:moveTo>
                <a:lnTo>
                  <a:pt x="2434823" y="871219"/>
                </a:lnTo>
                <a:lnTo>
                  <a:pt x="2428068" y="869949"/>
                </a:lnTo>
                <a:lnTo>
                  <a:pt x="2396014" y="844549"/>
                </a:lnTo>
                <a:lnTo>
                  <a:pt x="2374234" y="810259"/>
                </a:lnTo>
                <a:lnTo>
                  <a:pt x="2322004" y="703579"/>
                </a:lnTo>
                <a:lnTo>
                  <a:pt x="2301297" y="657859"/>
                </a:lnTo>
                <a:lnTo>
                  <a:pt x="2279403" y="608329"/>
                </a:lnTo>
                <a:lnTo>
                  <a:pt x="2256599" y="556259"/>
                </a:lnTo>
                <a:lnTo>
                  <a:pt x="2233161" y="504189"/>
                </a:lnTo>
                <a:lnTo>
                  <a:pt x="2209366" y="449579"/>
                </a:lnTo>
                <a:lnTo>
                  <a:pt x="2185492" y="396239"/>
                </a:lnTo>
                <a:lnTo>
                  <a:pt x="2161814" y="344169"/>
                </a:lnTo>
                <a:lnTo>
                  <a:pt x="2138610" y="294639"/>
                </a:lnTo>
                <a:lnTo>
                  <a:pt x="2116157" y="248919"/>
                </a:lnTo>
                <a:lnTo>
                  <a:pt x="2098113" y="213359"/>
                </a:lnTo>
                <a:lnTo>
                  <a:pt x="2062643" y="152399"/>
                </a:lnTo>
                <a:lnTo>
                  <a:pt x="2048761" y="130809"/>
                </a:lnTo>
                <a:lnTo>
                  <a:pt x="2145358" y="130809"/>
                </a:lnTo>
                <a:lnTo>
                  <a:pt x="2189306" y="214629"/>
                </a:lnTo>
                <a:lnTo>
                  <a:pt x="2210529" y="259079"/>
                </a:lnTo>
                <a:lnTo>
                  <a:pt x="2232520" y="306069"/>
                </a:lnTo>
                <a:lnTo>
                  <a:pt x="2255019" y="356869"/>
                </a:lnTo>
                <a:lnTo>
                  <a:pt x="2277767" y="407669"/>
                </a:lnTo>
                <a:lnTo>
                  <a:pt x="2300503" y="459739"/>
                </a:lnTo>
                <a:lnTo>
                  <a:pt x="2322968" y="510539"/>
                </a:lnTo>
                <a:lnTo>
                  <a:pt x="2344902" y="561339"/>
                </a:lnTo>
                <a:lnTo>
                  <a:pt x="2366045" y="608329"/>
                </a:lnTo>
                <a:lnTo>
                  <a:pt x="2386138" y="652779"/>
                </a:lnTo>
                <a:lnTo>
                  <a:pt x="2404922" y="693419"/>
                </a:lnTo>
                <a:lnTo>
                  <a:pt x="2422136" y="730249"/>
                </a:lnTo>
                <a:lnTo>
                  <a:pt x="2437520" y="759459"/>
                </a:lnTo>
                <a:lnTo>
                  <a:pt x="2525328" y="759459"/>
                </a:lnTo>
                <a:lnTo>
                  <a:pt x="2517244" y="779779"/>
                </a:lnTo>
                <a:lnTo>
                  <a:pt x="2493307" y="830579"/>
                </a:lnTo>
                <a:lnTo>
                  <a:pt x="2465080" y="864869"/>
                </a:lnTo>
                <a:lnTo>
                  <a:pt x="2456629" y="868679"/>
                </a:lnTo>
                <a:lnTo>
                  <a:pt x="2448487" y="871219"/>
                </a:lnTo>
                <a:close/>
              </a:path>
              <a:path w="3018155" h="890270">
                <a:moveTo>
                  <a:pt x="2975532" y="622299"/>
                </a:moveTo>
                <a:lnTo>
                  <a:pt x="2960249" y="618489"/>
                </a:lnTo>
                <a:lnTo>
                  <a:pt x="2949051" y="610869"/>
                </a:lnTo>
                <a:lnTo>
                  <a:pt x="2941551" y="599439"/>
                </a:lnTo>
                <a:lnTo>
                  <a:pt x="2938058" y="586739"/>
                </a:lnTo>
                <a:lnTo>
                  <a:pt x="2938880" y="572769"/>
                </a:lnTo>
                <a:lnTo>
                  <a:pt x="2935621" y="543559"/>
                </a:lnTo>
                <a:lnTo>
                  <a:pt x="2927704" y="500379"/>
                </a:lnTo>
                <a:lnTo>
                  <a:pt x="2915804" y="449579"/>
                </a:lnTo>
                <a:lnTo>
                  <a:pt x="2900598" y="392429"/>
                </a:lnTo>
                <a:lnTo>
                  <a:pt x="2882761" y="334009"/>
                </a:lnTo>
                <a:lnTo>
                  <a:pt x="2862968" y="278129"/>
                </a:lnTo>
                <a:lnTo>
                  <a:pt x="2841896" y="228599"/>
                </a:lnTo>
                <a:lnTo>
                  <a:pt x="2813694" y="181609"/>
                </a:lnTo>
                <a:lnTo>
                  <a:pt x="2806554" y="172719"/>
                </a:lnTo>
                <a:lnTo>
                  <a:pt x="2902966" y="172719"/>
                </a:lnTo>
                <a:lnTo>
                  <a:pt x="2934361" y="242569"/>
                </a:lnTo>
                <a:lnTo>
                  <a:pt x="2953549" y="295909"/>
                </a:lnTo>
                <a:lnTo>
                  <a:pt x="2971243" y="351789"/>
                </a:lnTo>
                <a:lnTo>
                  <a:pt x="2986895" y="406399"/>
                </a:lnTo>
                <a:lnTo>
                  <a:pt x="2999959" y="458469"/>
                </a:lnTo>
                <a:lnTo>
                  <a:pt x="3009889" y="505459"/>
                </a:lnTo>
                <a:lnTo>
                  <a:pt x="3017949" y="563879"/>
                </a:lnTo>
                <a:lnTo>
                  <a:pt x="3017680" y="580389"/>
                </a:lnTo>
                <a:lnTo>
                  <a:pt x="3016023" y="593089"/>
                </a:lnTo>
                <a:lnTo>
                  <a:pt x="3013673" y="600709"/>
                </a:lnTo>
                <a:lnTo>
                  <a:pt x="3003938" y="613409"/>
                </a:lnTo>
                <a:lnTo>
                  <a:pt x="2990660" y="621029"/>
                </a:lnTo>
                <a:lnTo>
                  <a:pt x="2975532" y="622299"/>
                </a:lnTo>
                <a:close/>
              </a:path>
              <a:path w="3018155" h="890270">
                <a:moveTo>
                  <a:pt x="506872" y="852169"/>
                </a:moveTo>
                <a:lnTo>
                  <a:pt x="497690" y="852169"/>
                </a:lnTo>
                <a:lnTo>
                  <a:pt x="488893" y="849629"/>
                </a:lnTo>
                <a:lnTo>
                  <a:pt x="457738" y="821689"/>
                </a:lnTo>
                <a:lnTo>
                  <a:pt x="417825" y="760729"/>
                </a:lnTo>
                <a:lnTo>
                  <a:pt x="395094" y="721359"/>
                </a:lnTo>
                <a:lnTo>
                  <a:pt x="374300" y="683259"/>
                </a:lnTo>
                <a:lnTo>
                  <a:pt x="352519" y="641349"/>
                </a:lnTo>
                <a:lnTo>
                  <a:pt x="329999" y="596899"/>
                </a:lnTo>
                <a:lnTo>
                  <a:pt x="306986" y="552449"/>
                </a:lnTo>
                <a:lnTo>
                  <a:pt x="260466" y="458469"/>
                </a:lnTo>
                <a:lnTo>
                  <a:pt x="237453" y="412749"/>
                </a:lnTo>
                <a:lnTo>
                  <a:pt x="214933" y="368299"/>
                </a:lnTo>
                <a:lnTo>
                  <a:pt x="193152" y="326389"/>
                </a:lnTo>
                <a:lnTo>
                  <a:pt x="172358" y="287019"/>
                </a:lnTo>
                <a:lnTo>
                  <a:pt x="147496" y="243839"/>
                </a:lnTo>
                <a:lnTo>
                  <a:pt x="135142" y="223519"/>
                </a:lnTo>
                <a:lnTo>
                  <a:pt x="123866" y="205739"/>
                </a:lnTo>
                <a:lnTo>
                  <a:pt x="217755" y="205739"/>
                </a:lnTo>
                <a:lnTo>
                  <a:pt x="222229" y="213359"/>
                </a:lnTo>
                <a:lnTo>
                  <a:pt x="242534" y="251459"/>
                </a:lnTo>
                <a:lnTo>
                  <a:pt x="264218" y="293369"/>
                </a:lnTo>
                <a:lnTo>
                  <a:pt x="286991" y="337819"/>
                </a:lnTo>
                <a:lnTo>
                  <a:pt x="310564" y="383539"/>
                </a:lnTo>
                <a:lnTo>
                  <a:pt x="383196" y="528319"/>
                </a:lnTo>
                <a:lnTo>
                  <a:pt x="407081" y="575309"/>
                </a:lnTo>
                <a:lnTo>
                  <a:pt x="430320" y="619759"/>
                </a:lnTo>
                <a:lnTo>
                  <a:pt x="452627" y="661669"/>
                </a:lnTo>
                <a:lnTo>
                  <a:pt x="474921" y="702309"/>
                </a:lnTo>
                <a:lnTo>
                  <a:pt x="495366" y="736599"/>
                </a:lnTo>
                <a:lnTo>
                  <a:pt x="574478" y="736599"/>
                </a:lnTo>
                <a:lnTo>
                  <a:pt x="574269" y="737869"/>
                </a:lnTo>
                <a:lnTo>
                  <a:pt x="568952" y="775969"/>
                </a:lnTo>
                <a:lnTo>
                  <a:pt x="558755" y="812799"/>
                </a:lnTo>
                <a:lnTo>
                  <a:pt x="530502" y="847089"/>
                </a:lnTo>
                <a:lnTo>
                  <a:pt x="518996" y="850899"/>
                </a:lnTo>
                <a:lnTo>
                  <a:pt x="506872" y="85216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417950" y="0"/>
            <a:ext cx="3335654" cy="1346200"/>
          </a:xfrm>
          <a:custGeom>
            <a:avLst/>
            <a:gdLst/>
            <a:ahLst/>
            <a:cxnLst/>
            <a:rect l="l" t="t" r="r" b="b"/>
            <a:pathLst>
              <a:path w="3335654" h="1346200">
                <a:moveTo>
                  <a:pt x="541656" y="939799"/>
                </a:moveTo>
                <a:lnTo>
                  <a:pt x="399809" y="939799"/>
                </a:lnTo>
                <a:lnTo>
                  <a:pt x="308868" y="914399"/>
                </a:lnTo>
                <a:lnTo>
                  <a:pt x="265348" y="888999"/>
                </a:lnTo>
                <a:lnTo>
                  <a:pt x="223513" y="863599"/>
                </a:lnTo>
                <a:lnTo>
                  <a:pt x="185567" y="825499"/>
                </a:lnTo>
                <a:lnTo>
                  <a:pt x="151972" y="800099"/>
                </a:lnTo>
                <a:lnTo>
                  <a:pt x="122486" y="749299"/>
                </a:lnTo>
                <a:lnTo>
                  <a:pt x="96866" y="711199"/>
                </a:lnTo>
                <a:lnTo>
                  <a:pt x="74870" y="673099"/>
                </a:lnTo>
                <a:lnTo>
                  <a:pt x="56256" y="622299"/>
                </a:lnTo>
                <a:lnTo>
                  <a:pt x="40781" y="571499"/>
                </a:lnTo>
                <a:lnTo>
                  <a:pt x="28203" y="520699"/>
                </a:lnTo>
                <a:lnTo>
                  <a:pt x="18279" y="469899"/>
                </a:lnTo>
                <a:lnTo>
                  <a:pt x="10768" y="419099"/>
                </a:lnTo>
                <a:lnTo>
                  <a:pt x="5427" y="368299"/>
                </a:lnTo>
                <a:lnTo>
                  <a:pt x="2013" y="317499"/>
                </a:lnTo>
                <a:lnTo>
                  <a:pt x="285" y="266699"/>
                </a:lnTo>
                <a:lnTo>
                  <a:pt x="0" y="228599"/>
                </a:lnTo>
                <a:lnTo>
                  <a:pt x="1178" y="165099"/>
                </a:lnTo>
                <a:lnTo>
                  <a:pt x="3920" y="114299"/>
                </a:lnTo>
                <a:lnTo>
                  <a:pt x="8180" y="63499"/>
                </a:lnTo>
                <a:lnTo>
                  <a:pt x="13912" y="12699"/>
                </a:lnTo>
                <a:lnTo>
                  <a:pt x="17239" y="0"/>
                </a:lnTo>
                <a:lnTo>
                  <a:pt x="57745" y="0"/>
                </a:lnTo>
                <a:lnTo>
                  <a:pt x="51192" y="50799"/>
                </a:lnTo>
                <a:lnTo>
                  <a:pt x="45860" y="101599"/>
                </a:lnTo>
                <a:lnTo>
                  <a:pt x="41895" y="152399"/>
                </a:lnTo>
                <a:lnTo>
                  <a:pt x="39444" y="203199"/>
                </a:lnTo>
                <a:lnTo>
                  <a:pt x="38654" y="253999"/>
                </a:lnTo>
                <a:lnTo>
                  <a:pt x="39672" y="304799"/>
                </a:lnTo>
                <a:lnTo>
                  <a:pt x="42645" y="355599"/>
                </a:lnTo>
                <a:lnTo>
                  <a:pt x="47719" y="393699"/>
                </a:lnTo>
                <a:lnTo>
                  <a:pt x="55041" y="444499"/>
                </a:lnTo>
                <a:lnTo>
                  <a:pt x="64759" y="495299"/>
                </a:lnTo>
                <a:lnTo>
                  <a:pt x="77019" y="546099"/>
                </a:lnTo>
                <a:lnTo>
                  <a:pt x="91969" y="596899"/>
                </a:lnTo>
                <a:lnTo>
                  <a:pt x="109754" y="634999"/>
                </a:lnTo>
                <a:lnTo>
                  <a:pt x="122222" y="673099"/>
                </a:lnTo>
                <a:lnTo>
                  <a:pt x="152929" y="723899"/>
                </a:lnTo>
                <a:lnTo>
                  <a:pt x="191146" y="774699"/>
                </a:lnTo>
                <a:lnTo>
                  <a:pt x="235776" y="825499"/>
                </a:lnTo>
                <a:lnTo>
                  <a:pt x="286252" y="850899"/>
                </a:lnTo>
                <a:lnTo>
                  <a:pt x="313135" y="876299"/>
                </a:lnTo>
                <a:lnTo>
                  <a:pt x="341077" y="876299"/>
                </a:lnTo>
                <a:lnTo>
                  <a:pt x="399742" y="901699"/>
                </a:lnTo>
                <a:lnTo>
                  <a:pt x="676566" y="901699"/>
                </a:lnTo>
                <a:lnTo>
                  <a:pt x="681498" y="914399"/>
                </a:lnTo>
                <a:lnTo>
                  <a:pt x="636487" y="914399"/>
                </a:lnTo>
                <a:lnTo>
                  <a:pt x="541656" y="939799"/>
                </a:lnTo>
                <a:close/>
              </a:path>
              <a:path w="3335654" h="1346200">
                <a:moveTo>
                  <a:pt x="676566" y="901699"/>
                </a:moveTo>
                <a:lnTo>
                  <a:pt x="557160" y="901699"/>
                </a:lnTo>
                <a:lnTo>
                  <a:pt x="622625" y="876299"/>
                </a:lnTo>
                <a:lnTo>
                  <a:pt x="617305" y="863599"/>
                </a:lnTo>
                <a:lnTo>
                  <a:pt x="602779" y="825499"/>
                </a:lnTo>
                <a:lnTo>
                  <a:pt x="589175" y="774699"/>
                </a:lnTo>
                <a:lnTo>
                  <a:pt x="577726" y="723899"/>
                </a:lnTo>
                <a:lnTo>
                  <a:pt x="568433" y="685799"/>
                </a:lnTo>
                <a:lnTo>
                  <a:pt x="561295" y="634999"/>
                </a:lnTo>
                <a:lnTo>
                  <a:pt x="556314" y="584199"/>
                </a:lnTo>
                <a:lnTo>
                  <a:pt x="553487" y="546099"/>
                </a:lnTo>
                <a:lnTo>
                  <a:pt x="554661" y="482599"/>
                </a:lnTo>
                <a:lnTo>
                  <a:pt x="558750" y="431799"/>
                </a:lnTo>
                <a:lnTo>
                  <a:pt x="565754" y="380999"/>
                </a:lnTo>
                <a:lnTo>
                  <a:pt x="575673" y="330199"/>
                </a:lnTo>
                <a:lnTo>
                  <a:pt x="588508" y="266699"/>
                </a:lnTo>
                <a:lnTo>
                  <a:pt x="602601" y="228599"/>
                </a:lnTo>
                <a:lnTo>
                  <a:pt x="618582" y="177799"/>
                </a:lnTo>
                <a:lnTo>
                  <a:pt x="636346" y="126999"/>
                </a:lnTo>
                <a:lnTo>
                  <a:pt x="655785" y="76199"/>
                </a:lnTo>
                <a:lnTo>
                  <a:pt x="676795" y="25399"/>
                </a:lnTo>
                <a:lnTo>
                  <a:pt x="694171" y="0"/>
                </a:lnTo>
                <a:lnTo>
                  <a:pt x="740069" y="0"/>
                </a:lnTo>
                <a:lnTo>
                  <a:pt x="727598" y="12699"/>
                </a:lnTo>
                <a:lnTo>
                  <a:pt x="706318" y="63499"/>
                </a:lnTo>
                <a:lnTo>
                  <a:pt x="686433" y="114299"/>
                </a:lnTo>
                <a:lnTo>
                  <a:pt x="667999" y="165099"/>
                </a:lnTo>
                <a:lnTo>
                  <a:pt x="651102" y="203199"/>
                </a:lnTo>
                <a:lnTo>
                  <a:pt x="636002" y="253999"/>
                </a:lnTo>
                <a:lnTo>
                  <a:pt x="622923" y="304799"/>
                </a:lnTo>
                <a:lnTo>
                  <a:pt x="612087" y="355599"/>
                </a:lnTo>
                <a:lnTo>
                  <a:pt x="603715" y="406399"/>
                </a:lnTo>
                <a:lnTo>
                  <a:pt x="598032" y="457199"/>
                </a:lnTo>
                <a:lnTo>
                  <a:pt x="595259" y="507999"/>
                </a:lnTo>
                <a:lnTo>
                  <a:pt x="595619" y="558799"/>
                </a:lnTo>
                <a:lnTo>
                  <a:pt x="599335" y="609599"/>
                </a:lnTo>
                <a:lnTo>
                  <a:pt x="606633" y="660399"/>
                </a:lnTo>
                <a:lnTo>
                  <a:pt x="616129" y="711199"/>
                </a:lnTo>
                <a:lnTo>
                  <a:pt x="627821" y="761999"/>
                </a:lnTo>
                <a:lnTo>
                  <a:pt x="641710" y="812799"/>
                </a:lnTo>
                <a:lnTo>
                  <a:pt x="657796" y="850899"/>
                </a:lnTo>
                <a:lnTo>
                  <a:pt x="659281" y="863599"/>
                </a:lnTo>
                <a:lnTo>
                  <a:pt x="786834" y="863599"/>
                </a:lnTo>
                <a:lnTo>
                  <a:pt x="765341" y="876299"/>
                </a:lnTo>
                <a:lnTo>
                  <a:pt x="676566" y="901699"/>
                </a:lnTo>
                <a:close/>
              </a:path>
              <a:path w="3335654" h="1346200">
                <a:moveTo>
                  <a:pt x="786834" y="863599"/>
                </a:moveTo>
                <a:lnTo>
                  <a:pt x="694975" y="863599"/>
                </a:lnTo>
                <a:lnTo>
                  <a:pt x="726895" y="838199"/>
                </a:lnTo>
                <a:lnTo>
                  <a:pt x="789227" y="812799"/>
                </a:lnTo>
                <a:lnTo>
                  <a:pt x="836949" y="787399"/>
                </a:lnTo>
                <a:lnTo>
                  <a:pt x="883561" y="761999"/>
                </a:lnTo>
                <a:lnTo>
                  <a:pt x="929064" y="736599"/>
                </a:lnTo>
                <a:lnTo>
                  <a:pt x="973456" y="698499"/>
                </a:lnTo>
                <a:lnTo>
                  <a:pt x="1016738" y="660399"/>
                </a:lnTo>
                <a:lnTo>
                  <a:pt x="1058910" y="634999"/>
                </a:lnTo>
                <a:lnTo>
                  <a:pt x="1099153" y="596899"/>
                </a:lnTo>
                <a:lnTo>
                  <a:pt x="1138309" y="558799"/>
                </a:lnTo>
                <a:lnTo>
                  <a:pt x="1176379" y="520699"/>
                </a:lnTo>
                <a:lnTo>
                  <a:pt x="1213363" y="482599"/>
                </a:lnTo>
                <a:lnTo>
                  <a:pt x="1249261" y="444499"/>
                </a:lnTo>
                <a:lnTo>
                  <a:pt x="1284073" y="406399"/>
                </a:lnTo>
                <a:lnTo>
                  <a:pt x="1317716" y="355599"/>
                </a:lnTo>
                <a:lnTo>
                  <a:pt x="1350106" y="317499"/>
                </a:lnTo>
                <a:lnTo>
                  <a:pt x="1381245" y="279399"/>
                </a:lnTo>
                <a:lnTo>
                  <a:pt x="1411132" y="228599"/>
                </a:lnTo>
                <a:lnTo>
                  <a:pt x="1439767" y="190499"/>
                </a:lnTo>
                <a:lnTo>
                  <a:pt x="1467149" y="139699"/>
                </a:lnTo>
                <a:lnTo>
                  <a:pt x="1493595" y="88899"/>
                </a:lnTo>
                <a:lnTo>
                  <a:pt x="1518945" y="50799"/>
                </a:lnTo>
                <a:lnTo>
                  <a:pt x="1543199" y="0"/>
                </a:lnTo>
                <a:lnTo>
                  <a:pt x="1589147" y="0"/>
                </a:lnTo>
                <a:lnTo>
                  <a:pt x="1569581" y="38099"/>
                </a:lnTo>
                <a:lnTo>
                  <a:pt x="1547433" y="76199"/>
                </a:lnTo>
                <a:lnTo>
                  <a:pt x="1524406" y="114299"/>
                </a:lnTo>
                <a:lnTo>
                  <a:pt x="1500501" y="165099"/>
                </a:lnTo>
                <a:lnTo>
                  <a:pt x="1475717" y="203199"/>
                </a:lnTo>
                <a:lnTo>
                  <a:pt x="1450055" y="241299"/>
                </a:lnTo>
                <a:lnTo>
                  <a:pt x="1423515" y="279399"/>
                </a:lnTo>
                <a:lnTo>
                  <a:pt x="1396096" y="317499"/>
                </a:lnTo>
                <a:lnTo>
                  <a:pt x="1364712" y="368299"/>
                </a:lnTo>
                <a:lnTo>
                  <a:pt x="1332090" y="406399"/>
                </a:lnTo>
                <a:lnTo>
                  <a:pt x="1298229" y="444499"/>
                </a:lnTo>
                <a:lnTo>
                  <a:pt x="1263131" y="495299"/>
                </a:lnTo>
                <a:lnTo>
                  <a:pt x="1226794" y="533399"/>
                </a:lnTo>
                <a:lnTo>
                  <a:pt x="1189219" y="571499"/>
                </a:lnTo>
                <a:lnTo>
                  <a:pt x="1150406" y="609599"/>
                </a:lnTo>
                <a:lnTo>
                  <a:pt x="1110483" y="634999"/>
                </a:lnTo>
                <a:lnTo>
                  <a:pt x="1069582" y="673099"/>
                </a:lnTo>
                <a:lnTo>
                  <a:pt x="1027700" y="711199"/>
                </a:lnTo>
                <a:lnTo>
                  <a:pt x="984839" y="736599"/>
                </a:lnTo>
                <a:lnTo>
                  <a:pt x="940999" y="774699"/>
                </a:lnTo>
                <a:lnTo>
                  <a:pt x="896178" y="800099"/>
                </a:lnTo>
                <a:lnTo>
                  <a:pt x="850379" y="825499"/>
                </a:lnTo>
                <a:lnTo>
                  <a:pt x="808327" y="850899"/>
                </a:lnTo>
                <a:lnTo>
                  <a:pt x="786834" y="863599"/>
                </a:lnTo>
                <a:close/>
              </a:path>
              <a:path w="3335654" h="1346200">
                <a:moveTo>
                  <a:pt x="1190685" y="1181099"/>
                </a:moveTo>
                <a:lnTo>
                  <a:pt x="1040302" y="1181099"/>
                </a:lnTo>
                <a:lnTo>
                  <a:pt x="1143581" y="1155699"/>
                </a:lnTo>
                <a:lnTo>
                  <a:pt x="1193206" y="1130299"/>
                </a:lnTo>
                <a:lnTo>
                  <a:pt x="1241127" y="1104899"/>
                </a:lnTo>
                <a:lnTo>
                  <a:pt x="1287073" y="1079499"/>
                </a:lnTo>
                <a:lnTo>
                  <a:pt x="1331172" y="1054099"/>
                </a:lnTo>
                <a:lnTo>
                  <a:pt x="1374337" y="1028699"/>
                </a:lnTo>
                <a:lnTo>
                  <a:pt x="1416569" y="990599"/>
                </a:lnTo>
                <a:lnTo>
                  <a:pt x="1457868" y="965199"/>
                </a:lnTo>
                <a:lnTo>
                  <a:pt x="1498234" y="927099"/>
                </a:lnTo>
                <a:lnTo>
                  <a:pt x="1537667" y="888999"/>
                </a:lnTo>
                <a:lnTo>
                  <a:pt x="1576166" y="850899"/>
                </a:lnTo>
                <a:lnTo>
                  <a:pt x="1613733" y="825499"/>
                </a:lnTo>
                <a:lnTo>
                  <a:pt x="1620604" y="812799"/>
                </a:lnTo>
                <a:lnTo>
                  <a:pt x="1634210" y="800099"/>
                </a:lnTo>
                <a:lnTo>
                  <a:pt x="1641069" y="787399"/>
                </a:lnTo>
                <a:lnTo>
                  <a:pt x="1643297" y="749299"/>
                </a:lnTo>
                <a:lnTo>
                  <a:pt x="1648062" y="698499"/>
                </a:lnTo>
                <a:lnTo>
                  <a:pt x="1655365" y="647699"/>
                </a:lnTo>
                <a:lnTo>
                  <a:pt x="1665205" y="596899"/>
                </a:lnTo>
                <a:lnTo>
                  <a:pt x="1677582" y="558799"/>
                </a:lnTo>
                <a:lnTo>
                  <a:pt x="1692497" y="507999"/>
                </a:lnTo>
                <a:lnTo>
                  <a:pt x="1709948" y="469899"/>
                </a:lnTo>
                <a:lnTo>
                  <a:pt x="1728877" y="419099"/>
                </a:lnTo>
                <a:lnTo>
                  <a:pt x="1748373" y="368299"/>
                </a:lnTo>
                <a:lnTo>
                  <a:pt x="1768436" y="317499"/>
                </a:lnTo>
                <a:lnTo>
                  <a:pt x="1789066" y="279399"/>
                </a:lnTo>
                <a:lnTo>
                  <a:pt x="1810263" y="228599"/>
                </a:lnTo>
                <a:lnTo>
                  <a:pt x="1832027" y="177799"/>
                </a:lnTo>
                <a:lnTo>
                  <a:pt x="1854359" y="126999"/>
                </a:lnTo>
                <a:lnTo>
                  <a:pt x="1877257" y="88899"/>
                </a:lnTo>
                <a:lnTo>
                  <a:pt x="1900722" y="38099"/>
                </a:lnTo>
                <a:lnTo>
                  <a:pt x="1924116" y="0"/>
                </a:lnTo>
                <a:lnTo>
                  <a:pt x="1972424" y="0"/>
                </a:lnTo>
                <a:lnTo>
                  <a:pt x="1948025" y="38099"/>
                </a:lnTo>
                <a:lnTo>
                  <a:pt x="1924729" y="76199"/>
                </a:lnTo>
                <a:lnTo>
                  <a:pt x="1902235" y="126999"/>
                </a:lnTo>
                <a:lnTo>
                  <a:pt x="1880543" y="165099"/>
                </a:lnTo>
                <a:lnTo>
                  <a:pt x="1859653" y="215899"/>
                </a:lnTo>
                <a:lnTo>
                  <a:pt x="1837458" y="266699"/>
                </a:lnTo>
                <a:lnTo>
                  <a:pt x="1795773" y="368299"/>
                </a:lnTo>
                <a:lnTo>
                  <a:pt x="1773360" y="431799"/>
                </a:lnTo>
                <a:lnTo>
                  <a:pt x="1751007" y="482599"/>
                </a:lnTo>
                <a:lnTo>
                  <a:pt x="1731459" y="533399"/>
                </a:lnTo>
                <a:lnTo>
                  <a:pt x="1714716" y="584199"/>
                </a:lnTo>
                <a:lnTo>
                  <a:pt x="1700779" y="634999"/>
                </a:lnTo>
                <a:lnTo>
                  <a:pt x="1690721" y="685799"/>
                </a:lnTo>
                <a:lnTo>
                  <a:pt x="1687303" y="723899"/>
                </a:lnTo>
                <a:lnTo>
                  <a:pt x="1684958" y="749299"/>
                </a:lnTo>
                <a:lnTo>
                  <a:pt x="1743420" y="749299"/>
                </a:lnTo>
                <a:lnTo>
                  <a:pt x="1719753" y="774699"/>
                </a:lnTo>
                <a:lnTo>
                  <a:pt x="1683710" y="812799"/>
                </a:lnTo>
                <a:lnTo>
                  <a:pt x="1686087" y="850899"/>
                </a:lnTo>
                <a:lnTo>
                  <a:pt x="1643394" y="850899"/>
                </a:lnTo>
                <a:lnTo>
                  <a:pt x="1610240" y="876299"/>
                </a:lnTo>
                <a:lnTo>
                  <a:pt x="1593522" y="901699"/>
                </a:lnTo>
                <a:lnTo>
                  <a:pt x="1576667" y="914399"/>
                </a:lnTo>
                <a:lnTo>
                  <a:pt x="1537865" y="939799"/>
                </a:lnTo>
                <a:lnTo>
                  <a:pt x="1498166" y="977899"/>
                </a:lnTo>
                <a:lnTo>
                  <a:pt x="1457517" y="1015999"/>
                </a:lnTo>
                <a:lnTo>
                  <a:pt x="1415865" y="1041399"/>
                </a:lnTo>
                <a:lnTo>
                  <a:pt x="1373156" y="1079499"/>
                </a:lnTo>
                <a:lnTo>
                  <a:pt x="1329336" y="1104899"/>
                </a:lnTo>
                <a:lnTo>
                  <a:pt x="1284354" y="1130299"/>
                </a:lnTo>
                <a:lnTo>
                  <a:pt x="1238154" y="1155699"/>
                </a:lnTo>
                <a:lnTo>
                  <a:pt x="1190685" y="1181099"/>
                </a:lnTo>
                <a:close/>
              </a:path>
              <a:path w="3335654" h="1346200">
                <a:moveTo>
                  <a:pt x="1743420" y="749299"/>
                </a:moveTo>
                <a:lnTo>
                  <a:pt x="1684958" y="749299"/>
                </a:lnTo>
                <a:lnTo>
                  <a:pt x="1722026" y="711199"/>
                </a:lnTo>
                <a:lnTo>
                  <a:pt x="1758558" y="673099"/>
                </a:lnTo>
                <a:lnTo>
                  <a:pt x="1794574" y="634999"/>
                </a:lnTo>
                <a:lnTo>
                  <a:pt x="1830096" y="584199"/>
                </a:lnTo>
                <a:lnTo>
                  <a:pt x="1865142" y="546099"/>
                </a:lnTo>
                <a:lnTo>
                  <a:pt x="1899734" y="507999"/>
                </a:lnTo>
                <a:lnTo>
                  <a:pt x="1933892" y="469899"/>
                </a:lnTo>
                <a:lnTo>
                  <a:pt x="1966688" y="431799"/>
                </a:lnTo>
                <a:lnTo>
                  <a:pt x="1999120" y="380999"/>
                </a:lnTo>
                <a:lnTo>
                  <a:pt x="2031188" y="342899"/>
                </a:lnTo>
                <a:lnTo>
                  <a:pt x="2062893" y="304799"/>
                </a:lnTo>
                <a:lnTo>
                  <a:pt x="2094234" y="266699"/>
                </a:lnTo>
                <a:lnTo>
                  <a:pt x="2125211" y="228599"/>
                </a:lnTo>
                <a:lnTo>
                  <a:pt x="2155824" y="177799"/>
                </a:lnTo>
                <a:lnTo>
                  <a:pt x="2186073" y="139699"/>
                </a:lnTo>
                <a:lnTo>
                  <a:pt x="2215959" y="101599"/>
                </a:lnTo>
                <a:lnTo>
                  <a:pt x="2245480" y="50799"/>
                </a:lnTo>
                <a:lnTo>
                  <a:pt x="2274638" y="12699"/>
                </a:lnTo>
                <a:lnTo>
                  <a:pt x="2286271" y="0"/>
                </a:lnTo>
                <a:lnTo>
                  <a:pt x="2335904" y="0"/>
                </a:lnTo>
                <a:lnTo>
                  <a:pt x="2311681" y="25399"/>
                </a:lnTo>
                <a:lnTo>
                  <a:pt x="2283540" y="76199"/>
                </a:lnTo>
                <a:lnTo>
                  <a:pt x="2255466" y="114299"/>
                </a:lnTo>
                <a:lnTo>
                  <a:pt x="2227102" y="152399"/>
                </a:lnTo>
                <a:lnTo>
                  <a:pt x="2198446" y="190499"/>
                </a:lnTo>
                <a:lnTo>
                  <a:pt x="2169495" y="228599"/>
                </a:lnTo>
                <a:lnTo>
                  <a:pt x="2140246" y="266699"/>
                </a:lnTo>
                <a:lnTo>
                  <a:pt x="2110695" y="304799"/>
                </a:lnTo>
                <a:lnTo>
                  <a:pt x="2080841" y="342899"/>
                </a:lnTo>
                <a:lnTo>
                  <a:pt x="2050680" y="393699"/>
                </a:lnTo>
                <a:lnTo>
                  <a:pt x="2020208" y="431799"/>
                </a:lnTo>
                <a:lnTo>
                  <a:pt x="1989424" y="469899"/>
                </a:lnTo>
                <a:lnTo>
                  <a:pt x="1958323" y="507999"/>
                </a:lnTo>
                <a:lnTo>
                  <a:pt x="1925529" y="546099"/>
                </a:lnTo>
                <a:lnTo>
                  <a:pt x="1892350" y="584199"/>
                </a:lnTo>
                <a:lnTo>
                  <a:pt x="1858758" y="622299"/>
                </a:lnTo>
                <a:lnTo>
                  <a:pt x="1824729" y="660399"/>
                </a:lnTo>
                <a:lnTo>
                  <a:pt x="1790236" y="698499"/>
                </a:lnTo>
                <a:lnTo>
                  <a:pt x="1755253" y="736599"/>
                </a:lnTo>
                <a:lnTo>
                  <a:pt x="1743420" y="749299"/>
                </a:lnTo>
                <a:close/>
              </a:path>
              <a:path w="3335654" h="1346200">
                <a:moveTo>
                  <a:pt x="2158912" y="1308099"/>
                </a:moveTo>
                <a:lnTo>
                  <a:pt x="1959442" y="1308099"/>
                </a:lnTo>
                <a:lnTo>
                  <a:pt x="2218207" y="1244599"/>
                </a:lnTo>
                <a:lnTo>
                  <a:pt x="2317771" y="1193799"/>
                </a:lnTo>
                <a:lnTo>
                  <a:pt x="2366272" y="1181099"/>
                </a:lnTo>
                <a:lnTo>
                  <a:pt x="2413854" y="1155699"/>
                </a:lnTo>
                <a:lnTo>
                  <a:pt x="2460519" y="1117599"/>
                </a:lnTo>
                <a:lnTo>
                  <a:pt x="2506265" y="1092199"/>
                </a:lnTo>
                <a:lnTo>
                  <a:pt x="2551093" y="1066799"/>
                </a:lnTo>
                <a:lnTo>
                  <a:pt x="2592041" y="1041399"/>
                </a:lnTo>
                <a:lnTo>
                  <a:pt x="2631877" y="1003299"/>
                </a:lnTo>
                <a:lnTo>
                  <a:pt x="2670614" y="977899"/>
                </a:lnTo>
                <a:lnTo>
                  <a:pt x="2708265" y="939799"/>
                </a:lnTo>
                <a:lnTo>
                  <a:pt x="2744842" y="901699"/>
                </a:lnTo>
                <a:lnTo>
                  <a:pt x="2780356" y="876299"/>
                </a:lnTo>
                <a:lnTo>
                  <a:pt x="2814821" y="838199"/>
                </a:lnTo>
                <a:lnTo>
                  <a:pt x="2848248" y="800099"/>
                </a:lnTo>
                <a:lnTo>
                  <a:pt x="2880650" y="761999"/>
                </a:lnTo>
                <a:lnTo>
                  <a:pt x="2912039" y="723899"/>
                </a:lnTo>
                <a:lnTo>
                  <a:pt x="2942427" y="673099"/>
                </a:lnTo>
                <a:lnTo>
                  <a:pt x="2971826" y="634999"/>
                </a:lnTo>
                <a:lnTo>
                  <a:pt x="3000250" y="596899"/>
                </a:lnTo>
                <a:lnTo>
                  <a:pt x="3027709" y="558799"/>
                </a:lnTo>
                <a:lnTo>
                  <a:pt x="3054217" y="507999"/>
                </a:lnTo>
                <a:lnTo>
                  <a:pt x="3079786" y="469899"/>
                </a:lnTo>
                <a:lnTo>
                  <a:pt x="3104427" y="419099"/>
                </a:lnTo>
                <a:lnTo>
                  <a:pt x="3128153" y="380999"/>
                </a:lnTo>
                <a:lnTo>
                  <a:pt x="3150977" y="330199"/>
                </a:lnTo>
                <a:lnTo>
                  <a:pt x="3172911" y="292099"/>
                </a:lnTo>
                <a:lnTo>
                  <a:pt x="3193966" y="241299"/>
                </a:lnTo>
                <a:lnTo>
                  <a:pt x="3214155" y="190499"/>
                </a:lnTo>
                <a:lnTo>
                  <a:pt x="3233491" y="152399"/>
                </a:lnTo>
                <a:lnTo>
                  <a:pt x="3251986" y="101599"/>
                </a:lnTo>
                <a:lnTo>
                  <a:pt x="3269652" y="50799"/>
                </a:lnTo>
                <a:lnTo>
                  <a:pt x="3286500" y="12699"/>
                </a:lnTo>
                <a:lnTo>
                  <a:pt x="3291973" y="0"/>
                </a:lnTo>
                <a:lnTo>
                  <a:pt x="3335383" y="0"/>
                </a:lnTo>
                <a:lnTo>
                  <a:pt x="3319195" y="50799"/>
                </a:lnTo>
                <a:lnTo>
                  <a:pt x="3302174" y="88899"/>
                </a:lnTo>
                <a:lnTo>
                  <a:pt x="3284322" y="139699"/>
                </a:lnTo>
                <a:lnTo>
                  <a:pt x="3265638" y="190499"/>
                </a:lnTo>
                <a:lnTo>
                  <a:pt x="3246122" y="228599"/>
                </a:lnTo>
                <a:lnTo>
                  <a:pt x="3225774" y="279399"/>
                </a:lnTo>
                <a:lnTo>
                  <a:pt x="3204595" y="317499"/>
                </a:lnTo>
                <a:lnTo>
                  <a:pt x="3182583" y="368299"/>
                </a:lnTo>
                <a:lnTo>
                  <a:pt x="3159739" y="406399"/>
                </a:lnTo>
                <a:lnTo>
                  <a:pt x="3136064" y="457199"/>
                </a:lnTo>
                <a:lnTo>
                  <a:pt x="3111557" y="495299"/>
                </a:lnTo>
                <a:lnTo>
                  <a:pt x="3086217" y="533399"/>
                </a:lnTo>
                <a:lnTo>
                  <a:pt x="3060046" y="584199"/>
                </a:lnTo>
                <a:lnTo>
                  <a:pt x="3033338" y="622299"/>
                </a:lnTo>
                <a:lnTo>
                  <a:pt x="3005689" y="660399"/>
                </a:lnTo>
                <a:lnTo>
                  <a:pt x="2977095" y="698499"/>
                </a:lnTo>
                <a:lnTo>
                  <a:pt x="2947557" y="736599"/>
                </a:lnTo>
                <a:lnTo>
                  <a:pt x="2917071" y="774699"/>
                </a:lnTo>
                <a:lnTo>
                  <a:pt x="2885638" y="812799"/>
                </a:lnTo>
                <a:lnTo>
                  <a:pt x="2853254" y="850899"/>
                </a:lnTo>
                <a:lnTo>
                  <a:pt x="2819919" y="888999"/>
                </a:lnTo>
                <a:lnTo>
                  <a:pt x="2785630" y="927099"/>
                </a:lnTo>
                <a:lnTo>
                  <a:pt x="2750386" y="952499"/>
                </a:lnTo>
                <a:lnTo>
                  <a:pt x="2714187" y="990599"/>
                </a:lnTo>
                <a:lnTo>
                  <a:pt x="2677029" y="1028699"/>
                </a:lnTo>
                <a:lnTo>
                  <a:pt x="2638911" y="1054099"/>
                </a:lnTo>
                <a:lnTo>
                  <a:pt x="2599832" y="1079499"/>
                </a:lnTo>
                <a:lnTo>
                  <a:pt x="2559791" y="1104899"/>
                </a:lnTo>
                <a:lnTo>
                  <a:pt x="2518784" y="1142999"/>
                </a:lnTo>
                <a:lnTo>
                  <a:pt x="2432953" y="1193799"/>
                </a:lnTo>
                <a:lnTo>
                  <a:pt x="2389003" y="1206499"/>
                </a:lnTo>
                <a:lnTo>
                  <a:pt x="2299035" y="1257299"/>
                </a:lnTo>
                <a:lnTo>
                  <a:pt x="2206309" y="1282699"/>
                </a:lnTo>
                <a:lnTo>
                  <a:pt x="2158912" y="1308099"/>
                </a:lnTo>
                <a:close/>
              </a:path>
              <a:path w="3335654" h="1346200">
                <a:moveTo>
                  <a:pt x="1959442" y="1308099"/>
                </a:moveTo>
                <a:lnTo>
                  <a:pt x="1885344" y="1308099"/>
                </a:lnTo>
                <a:lnTo>
                  <a:pt x="1855449" y="1269999"/>
                </a:lnTo>
                <a:lnTo>
                  <a:pt x="1836124" y="1257299"/>
                </a:lnTo>
                <a:lnTo>
                  <a:pt x="1817436" y="1231899"/>
                </a:lnTo>
                <a:lnTo>
                  <a:pt x="1799384" y="1219199"/>
                </a:lnTo>
                <a:lnTo>
                  <a:pt x="1769695" y="1181099"/>
                </a:lnTo>
                <a:lnTo>
                  <a:pt x="1742884" y="1142999"/>
                </a:lnTo>
                <a:lnTo>
                  <a:pt x="1718949" y="1092199"/>
                </a:lnTo>
                <a:lnTo>
                  <a:pt x="1697893" y="1054099"/>
                </a:lnTo>
                <a:lnTo>
                  <a:pt x="1679917" y="1015999"/>
                </a:lnTo>
                <a:lnTo>
                  <a:pt x="1665226" y="965199"/>
                </a:lnTo>
                <a:lnTo>
                  <a:pt x="1653819" y="927099"/>
                </a:lnTo>
                <a:lnTo>
                  <a:pt x="1645697" y="876299"/>
                </a:lnTo>
                <a:lnTo>
                  <a:pt x="1644953" y="863599"/>
                </a:lnTo>
                <a:lnTo>
                  <a:pt x="1644392" y="863599"/>
                </a:lnTo>
                <a:lnTo>
                  <a:pt x="1643908" y="850899"/>
                </a:lnTo>
                <a:lnTo>
                  <a:pt x="1686087" y="850899"/>
                </a:lnTo>
                <a:lnTo>
                  <a:pt x="1686879" y="863599"/>
                </a:lnTo>
                <a:lnTo>
                  <a:pt x="1694533" y="914399"/>
                </a:lnTo>
                <a:lnTo>
                  <a:pt x="1706671" y="965199"/>
                </a:lnTo>
                <a:lnTo>
                  <a:pt x="1723294" y="1015999"/>
                </a:lnTo>
                <a:lnTo>
                  <a:pt x="1743008" y="1054099"/>
                </a:lnTo>
                <a:lnTo>
                  <a:pt x="1766201" y="1092199"/>
                </a:lnTo>
                <a:lnTo>
                  <a:pt x="1792532" y="1142999"/>
                </a:lnTo>
                <a:lnTo>
                  <a:pt x="1821665" y="1181099"/>
                </a:lnTo>
                <a:lnTo>
                  <a:pt x="1853260" y="1206499"/>
                </a:lnTo>
                <a:lnTo>
                  <a:pt x="1886981" y="1244599"/>
                </a:lnTo>
                <a:lnTo>
                  <a:pt x="1922487" y="1282699"/>
                </a:lnTo>
                <a:lnTo>
                  <a:pt x="1959442" y="1308099"/>
                </a:lnTo>
                <a:close/>
              </a:path>
              <a:path w="3335654" h="1346200">
                <a:moveTo>
                  <a:pt x="1043324" y="1219199"/>
                </a:moveTo>
                <a:lnTo>
                  <a:pt x="942815" y="1219199"/>
                </a:lnTo>
                <a:lnTo>
                  <a:pt x="893584" y="1206499"/>
                </a:lnTo>
                <a:lnTo>
                  <a:pt x="845794" y="1181099"/>
                </a:lnTo>
                <a:lnTo>
                  <a:pt x="804109" y="1155699"/>
                </a:lnTo>
                <a:lnTo>
                  <a:pt x="766870" y="1130299"/>
                </a:lnTo>
                <a:lnTo>
                  <a:pt x="733766" y="1092199"/>
                </a:lnTo>
                <a:lnTo>
                  <a:pt x="704488" y="1054099"/>
                </a:lnTo>
                <a:lnTo>
                  <a:pt x="678722" y="1003299"/>
                </a:lnTo>
                <a:lnTo>
                  <a:pt x="656159" y="965199"/>
                </a:lnTo>
                <a:lnTo>
                  <a:pt x="636487" y="914399"/>
                </a:lnTo>
                <a:lnTo>
                  <a:pt x="681498" y="914399"/>
                </a:lnTo>
                <a:lnTo>
                  <a:pt x="691360" y="939799"/>
                </a:lnTo>
                <a:lnTo>
                  <a:pt x="708048" y="977899"/>
                </a:lnTo>
                <a:lnTo>
                  <a:pt x="726629" y="1003299"/>
                </a:lnTo>
                <a:lnTo>
                  <a:pt x="747103" y="1041399"/>
                </a:lnTo>
                <a:lnTo>
                  <a:pt x="777593" y="1079499"/>
                </a:lnTo>
                <a:lnTo>
                  <a:pt x="812237" y="1104899"/>
                </a:lnTo>
                <a:lnTo>
                  <a:pt x="850777" y="1142999"/>
                </a:lnTo>
                <a:lnTo>
                  <a:pt x="892955" y="1155699"/>
                </a:lnTo>
                <a:lnTo>
                  <a:pt x="938512" y="1168399"/>
                </a:lnTo>
                <a:lnTo>
                  <a:pt x="987190" y="1181099"/>
                </a:lnTo>
                <a:lnTo>
                  <a:pt x="1190685" y="1181099"/>
                </a:lnTo>
                <a:lnTo>
                  <a:pt x="1043324" y="1219199"/>
                </a:lnTo>
                <a:close/>
              </a:path>
              <a:path w="3335654" h="1346200">
                <a:moveTo>
                  <a:pt x="2059381" y="1333499"/>
                </a:moveTo>
                <a:lnTo>
                  <a:pt x="1915897" y="1333499"/>
                </a:lnTo>
                <a:lnTo>
                  <a:pt x="1905600" y="1320799"/>
                </a:lnTo>
                <a:lnTo>
                  <a:pt x="1895411" y="1308099"/>
                </a:lnTo>
                <a:lnTo>
                  <a:pt x="2134199" y="1308099"/>
                </a:lnTo>
                <a:lnTo>
                  <a:pt x="2109373" y="1320799"/>
                </a:lnTo>
                <a:lnTo>
                  <a:pt x="2084434" y="1320799"/>
                </a:lnTo>
                <a:lnTo>
                  <a:pt x="2059381" y="1333499"/>
                </a:lnTo>
                <a:close/>
              </a:path>
              <a:path w="3335654" h="1346200">
                <a:moveTo>
                  <a:pt x="2008619" y="1346199"/>
                </a:moveTo>
                <a:lnTo>
                  <a:pt x="1934756" y="1346199"/>
                </a:lnTo>
                <a:lnTo>
                  <a:pt x="1925045" y="1333499"/>
                </a:lnTo>
                <a:lnTo>
                  <a:pt x="2034133" y="1333499"/>
                </a:lnTo>
                <a:lnTo>
                  <a:pt x="2008619" y="134619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88142" y="8944985"/>
            <a:ext cx="2229860" cy="1333500"/>
          </a:xfrm>
          <a:prstGeom prst="rect">
            <a:avLst/>
          </a:prstGeom>
        </p:spPr>
      </p:pic>
      <p:sp>
        <p:nvSpPr>
          <p:cNvPr id="14" name="object 14"/>
          <p:cNvSpPr/>
          <p:nvPr/>
        </p:nvSpPr>
        <p:spPr>
          <a:xfrm>
            <a:off x="0" y="0"/>
            <a:ext cx="1748789" cy="2032000"/>
          </a:xfrm>
          <a:custGeom>
            <a:avLst/>
            <a:gdLst/>
            <a:ahLst/>
            <a:cxnLst/>
            <a:rect l="l" t="t" r="r" b="b"/>
            <a:pathLst>
              <a:path w="1748789" h="2032000">
                <a:moveTo>
                  <a:pt x="831555" y="215899"/>
                </a:moveTo>
                <a:lnTo>
                  <a:pt x="825327" y="215899"/>
                </a:lnTo>
                <a:lnTo>
                  <a:pt x="810901" y="190499"/>
                </a:lnTo>
                <a:lnTo>
                  <a:pt x="789624" y="177799"/>
                </a:lnTo>
                <a:lnTo>
                  <a:pt x="738975" y="177799"/>
                </a:lnTo>
                <a:lnTo>
                  <a:pt x="729116" y="165099"/>
                </a:lnTo>
                <a:lnTo>
                  <a:pt x="711887" y="165099"/>
                </a:lnTo>
                <a:lnTo>
                  <a:pt x="705763" y="152399"/>
                </a:lnTo>
                <a:lnTo>
                  <a:pt x="703065" y="139699"/>
                </a:lnTo>
                <a:lnTo>
                  <a:pt x="704103" y="126999"/>
                </a:lnTo>
                <a:lnTo>
                  <a:pt x="707631" y="126999"/>
                </a:lnTo>
                <a:lnTo>
                  <a:pt x="712406" y="114299"/>
                </a:lnTo>
                <a:lnTo>
                  <a:pt x="751326" y="101599"/>
                </a:lnTo>
                <a:lnTo>
                  <a:pt x="774679" y="63499"/>
                </a:lnTo>
                <a:lnTo>
                  <a:pt x="791804" y="25399"/>
                </a:lnTo>
                <a:lnTo>
                  <a:pt x="807912" y="0"/>
                </a:lnTo>
                <a:lnTo>
                  <a:pt x="977066" y="0"/>
                </a:lnTo>
                <a:lnTo>
                  <a:pt x="938249" y="12699"/>
                </a:lnTo>
                <a:lnTo>
                  <a:pt x="964819" y="38099"/>
                </a:lnTo>
                <a:lnTo>
                  <a:pt x="944891" y="76199"/>
                </a:lnTo>
                <a:lnTo>
                  <a:pt x="885109" y="76199"/>
                </a:lnTo>
                <a:lnTo>
                  <a:pt x="879193" y="88899"/>
                </a:lnTo>
                <a:lnTo>
                  <a:pt x="872655" y="88899"/>
                </a:lnTo>
                <a:lnTo>
                  <a:pt x="867362" y="101599"/>
                </a:lnTo>
                <a:lnTo>
                  <a:pt x="865182" y="101599"/>
                </a:lnTo>
                <a:lnTo>
                  <a:pt x="868088" y="152399"/>
                </a:lnTo>
                <a:lnTo>
                  <a:pt x="853558" y="190499"/>
                </a:lnTo>
                <a:lnTo>
                  <a:pt x="831555" y="215899"/>
                </a:lnTo>
                <a:close/>
              </a:path>
              <a:path w="1748789" h="2032000">
                <a:moveTo>
                  <a:pt x="931607" y="101599"/>
                </a:moveTo>
                <a:lnTo>
                  <a:pt x="885109" y="76199"/>
                </a:lnTo>
                <a:lnTo>
                  <a:pt x="944891" y="76199"/>
                </a:lnTo>
                <a:lnTo>
                  <a:pt x="931607" y="101599"/>
                </a:lnTo>
                <a:close/>
              </a:path>
              <a:path w="1748789" h="2032000">
                <a:moveTo>
                  <a:pt x="812042" y="253999"/>
                </a:moveTo>
                <a:lnTo>
                  <a:pt x="732333" y="228599"/>
                </a:lnTo>
                <a:lnTo>
                  <a:pt x="725691" y="228599"/>
                </a:lnTo>
                <a:lnTo>
                  <a:pt x="732333" y="190499"/>
                </a:lnTo>
                <a:lnTo>
                  <a:pt x="825327" y="215899"/>
                </a:lnTo>
                <a:lnTo>
                  <a:pt x="831555" y="215899"/>
                </a:lnTo>
                <a:lnTo>
                  <a:pt x="812042" y="253999"/>
                </a:lnTo>
                <a:close/>
              </a:path>
              <a:path w="1748789" h="2032000">
                <a:moveTo>
                  <a:pt x="792115" y="634999"/>
                </a:moveTo>
                <a:lnTo>
                  <a:pt x="127869" y="634999"/>
                </a:lnTo>
                <a:lnTo>
                  <a:pt x="1663" y="469899"/>
                </a:lnTo>
                <a:lnTo>
                  <a:pt x="41518" y="419099"/>
                </a:lnTo>
                <a:lnTo>
                  <a:pt x="0" y="393699"/>
                </a:lnTo>
                <a:lnTo>
                  <a:pt x="0" y="203199"/>
                </a:lnTo>
                <a:lnTo>
                  <a:pt x="29893" y="215899"/>
                </a:lnTo>
                <a:lnTo>
                  <a:pt x="59992" y="241299"/>
                </a:lnTo>
                <a:lnTo>
                  <a:pt x="81372" y="266699"/>
                </a:lnTo>
                <a:lnTo>
                  <a:pt x="107319" y="304799"/>
                </a:lnTo>
                <a:lnTo>
                  <a:pt x="139494" y="330199"/>
                </a:lnTo>
                <a:lnTo>
                  <a:pt x="169177" y="355599"/>
                </a:lnTo>
                <a:lnTo>
                  <a:pt x="187652" y="393699"/>
                </a:lnTo>
                <a:lnTo>
                  <a:pt x="178207" y="419099"/>
                </a:lnTo>
                <a:lnTo>
                  <a:pt x="166894" y="444499"/>
                </a:lnTo>
                <a:lnTo>
                  <a:pt x="164299" y="469899"/>
                </a:lnTo>
                <a:lnTo>
                  <a:pt x="181009" y="495299"/>
                </a:lnTo>
                <a:lnTo>
                  <a:pt x="224530" y="495299"/>
                </a:lnTo>
                <a:lnTo>
                  <a:pt x="261356" y="507999"/>
                </a:lnTo>
                <a:lnTo>
                  <a:pt x="294356" y="533399"/>
                </a:lnTo>
                <a:lnTo>
                  <a:pt x="187652" y="533399"/>
                </a:lnTo>
                <a:lnTo>
                  <a:pt x="187652" y="546099"/>
                </a:lnTo>
                <a:lnTo>
                  <a:pt x="310378" y="546099"/>
                </a:lnTo>
                <a:lnTo>
                  <a:pt x="326399" y="558799"/>
                </a:lnTo>
                <a:lnTo>
                  <a:pt x="360355" y="584199"/>
                </a:lnTo>
                <a:lnTo>
                  <a:pt x="1748628" y="584199"/>
                </a:lnTo>
                <a:lnTo>
                  <a:pt x="1748628" y="596899"/>
                </a:lnTo>
                <a:lnTo>
                  <a:pt x="1385784" y="596899"/>
                </a:lnTo>
                <a:lnTo>
                  <a:pt x="1376339" y="609599"/>
                </a:lnTo>
                <a:lnTo>
                  <a:pt x="1373174" y="622299"/>
                </a:lnTo>
                <a:lnTo>
                  <a:pt x="792115" y="622299"/>
                </a:lnTo>
                <a:lnTo>
                  <a:pt x="792115" y="634999"/>
                </a:lnTo>
                <a:close/>
              </a:path>
              <a:path w="1748789" h="2032000">
                <a:moveTo>
                  <a:pt x="1748628" y="584199"/>
                </a:moveTo>
                <a:lnTo>
                  <a:pt x="360355" y="584199"/>
                </a:lnTo>
                <a:lnTo>
                  <a:pt x="645981" y="215899"/>
                </a:lnTo>
                <a:lnTo>
                  <a:pt x="725691" y="228599"/>
                </a:lnTo>
                <a:lnTo>
                  <a:pt x="732333" y="228599"/>
                </a:lnTo>
                <a:lnTo>
                  <a:pt x="726313" y="253999"/>
                </a:lnTo>
                <a:lnTo>
                  <a:pt x="738975" y="266699"/>
                </a:lnTo>
                <a:lnTo>
                  <a:pt x="756619" y="279399"/>
                </a:lnTo>
                <a:lnTo>
                  <a:pt x="765545" y="304799"/>
                </a:lnTo>
                <a:lnTo>
                  <a:pt x="739666" y="342899"/>
                </a:lnTo>
                <a:lnTo>
                  <a:pt x="703584" y="380999"/>
                </a:lnTo>
                <a:lnTo>
                  <a:pt x="659851" y="406399"/>
                </a:lnTo>
                <a:lnTo>
                  <a:pt x="611015" y="419099"/>
                </a:lnTo>
                <a:lnTo>
                  <a:pt x="559629" y="419099"/>
                </a:lnTo>
                <a:lnTo>
                  <a:pt x="571876" y="444499"/>
                </a:lnTo>
                <a:lnTo>
                  <a:pt x="582878" y="457199"/>
                </a:lnTo>
                <a:lnTo>
                  <a:pt x="598861" y="457199"/>
                </a:lnTo>
                <a:lnTo>
                  <a:pt x="626054" y="469899"/>
                </a:lnTo>
                <a:lnTo>
                  <a:pt x="599484" y="558799"/>
                </a:lnTo>
                <a:lnTo>
                  <a:pt x="1748628" y="558799"/>
                </a:lnTo>
                <a:lnTo>
                  <a:pt x="1748628" y="584199"/>
                </a:lnTo>
                <a:close/>
              </a:path>
              <a:path w="1748789" h="2032000">
                <a:moveTo>
                  <a:pt x="1748628" y="558799"/>
                </a:moveTo>
                <a:lnTo>
                  <a:pt x="1190662" y="558799"/>
                </a:lnTo>
                <a:lnTo>
                  <a:pt x="1219308" y="546099"/>
                </a:lnTo>
                <a:lnTo>
                  <a:pt x="1245463" y="533399"/>
                </a:lnTo>
                <a:lnTo>
                  <a:pt x="1269126" y="533399"/>
                </a:lnTo>
                <a:lnTo>
                  <a:pt x="1290299" y="520699"/>
                </a:lnTo>
                <a:lnTo>
                  <a:pt x="1334883" y="520699"/>
                </a:lnTo>
                <a:lnTo>
                  <a:pt x="1380743" y="507999"/>
                </a:lnTo>
                <a:lnTo>
                  <a:pt x="1565961" y="507999"/>
                </a:lnTo>
                <a:lnTo>
                  <a:pt x="1586303" y="495299"/>
                </a:lnTo>
                <a:lnTo>
                  <a:pt x="1609137" y="482599"/>
                </a:lnTo>
                <a:lnTo>
                  <a:pt x="1647746" y="482599"/>
                </a:lnTo>
                <a:lnTo>
                  <a:pt x="1683864" y="495299"/>
                </a:lnTo>
                <a:lnTo>
                  <a:pt x="1717492" y="507999"/>
                </a:lnTo>
                <a:lnTo>
                  <a:pt x="1748628" y="520699"/>
                </a:lnTo>
                <a:lnTo>
                  <a:pt x="1748628" y="558799"/>
                </a:lnTo>
                <a:close/>
              </a:path>
              <a:path w="1748789" h="2032000">
                <a:moveTo>
                  <a:pt x="1545618" y="507999"/>
                </a:moveTo>
                <a:lnTo>
                  <a:pt x="1475012" y="507999"/>
                </a:lnTo>
                <a:lnTo>
                  <a:pt x="1522785" y="495299"/>
                </a:lnTo>
                <a:lnTo>
                  <a:pt x="1545618" y="507999"/>
                </a:lnTo>
                <a:close/>
              </a:path>
              <a:path w="1748789" h="2032000">
                <a:moveTo>
                  <a:pt x="310378" y="546099"/>
                </a:moveTo>
                <a:lnTo>
                  <a:pt x="234149" y="546099"/>
                </a:lnTo>
                <a:lnTo>
                  <a:pt x="187652" y="533399"/>
                </a:lnTo>
                <a:lnTo>
                  <a:pt x="294356" y="533399"/>
                </a:lnTo>
                <a:lnTo>
                  <a:pt x="310378" y="546099"/>
                </a:lnTo>
                <a:close/>
              </a:path>
              <a:path w="1748789" h="2032000">
                <a:moveTo>
                  <a:pt x="1060823" y="558799"/>
                </a:moveTo>
                <a:lnTo>
                  <a:pt x="856256" y="558799"/>
                </a:lnTo>
                <a:lnTo>
                  <a:pt x="908358" y="546099"/>
                </a:lnTo>
                <a:lnTo>
                  <a:pt x="1011316" y="546099"/>
                </a:lnTo>
                <a:lnTo>
                  <a:pt x="1060823" y="558799"/>
                </a:lnTo>
                <a:close/>
              </a:path>
              <a:path w="1748789" h="2032000">
                <a:moveTo>
                  <a:pt x="1529427" y="634999"/>
                </a:moveTo>
                <a:lnTo>
                  <a:pt x="1370008" y="634999"/>
                </a:lnTo>
                <a:lnTo>
                  <a:pt x="1416506" y="609599"/>
                </a:lnTo>
                <a:lnTo>
                  <a:pt x="1398965" y="596899"/>
                </a:lnTo>
                <a:lnTo>
                  <a:pt x="1516142" y="596899"/>
                </a:lnTo>
                <a:lnTo>
                  <a:pt x="1502857" y="609599"/>
                </a:lnTo>
                <a:lnTo>
                  <a:pt x="1529427" y="634999"/>
                </a:lnTo>
                <a:close/>
              </a:path>
              <a:path w="1748789" h="2032000">
                <a:moveTo>
                  <a:pt x="1017439" y="673099"/>
                </a:moveTo>
                <a:lnTo>
                  <a:pt x="891752" y="673099"/>
                </a:lnTo>
                <a:lnTo>
                  <a:pt x="944891" y="660399"/>
                </a:lnTo>
                <a:lnTo>
                  <a:pt x="936069" y="647699"/>
                </a:lnTo>
                <a:lnTo>
                  <a:pt x="929115" y="634999"/>
                </a:lnTo>
                <a:lnTo>
                  <a:pt x="1529427" y="634999"/>
                </a:lnTo>
                <a:lnTo>
                  <a:pt x="1542712" y="622299"/>
                </a:lnTo>
                <a:lnTo>
                  <a:pt x="1516142" y="596899"/>
                </a:lnTo>
                <a:lnTo>
                  <a:pt x="1728182" y="596899"/>
                </a:lnTo>
                <a:lnTo>
                  <a:pt x="1714586" y="609599"/>
                </a:lnTo>
                <a:lnTo>
                  <a:pt x="1704726" y="622299"/>
                </a:lnTo>
                <a:lnTo>
                  <a:pt x="1695489" y="634999"/>
                </a:lnTo>
                <a:lnTo>
                  <a:pt x="1672967" y="660399"/>
                </a:lnTo>
                <a:lnTo>
                  <a:pt x="1017958" y="660399"/>
                </a:lnTo>
                <a:lnTo>
                  <a:pt x="1017439" y="673099"/>
                </a:lnTo>
                <a:close/>
              </a:path>
              <a:path w="1748789" h="2032000">
                <a:moveTo>
                  <a:pt x="1370008" y="634999"/>
                </a:moveTo>
                <a:lnTo>
                  <a:pt x="831970" y="634999"/>
                </a:lnTo>
                <a:lnTo>
                  <a:pt x="831970" y="622299"/>
                </a:lnTo>
                <a:lnTo>
                  <a:pt x="1373174" y="622299"/>
                </a:lnTo>
                <a:lnTo>
                  <a:pt x="1370008" y="634999"/>
                </a:lnTo>
                <a:close/>
              </a:path>
              <a:path w="1748789" h="2032000">
                <a:moveTo>
                  <a:pt x="901715" y="647699"/>
                </a:moveTo>
                <a:lnTo>
                  <a:pt x="89572" y="647699"/>
                </a:lnTo>
                <a:lnTo>
                  <a:pt x="103791" y="634999"/>
                </a:lnTo>
                <a:lnTo>
                  <a:pt x="909396" y="634999"/>
                </a:lnTo>
                <a:lnTo>
                  <a:pt x="901715" y="647699"/>
                </a:lnTo>
                <a:close/>
              </a:path>
              <a:path w="1748789" h="2032000">
                <a:moveTo>
                  <a:pt x="90229" y="1219199"/>
                </a:moveTo>
                <a:lnTo>
                  <a:pt x="28233" y="1219199"/>
                </a:lnTo>
                <a:lnTo>
                  <a:pt x="35083" y="1193799"/>
                </a:lnTo>
                <a:lnTo>
                  <a:pt x="43178" y="1168399"/>
                </a:lnTo>
                <a:lnTo>
                  <a:pt x="48783" y="1155699"/>
                </a:lnTo>
                <a:lnTo>
                  <a:pt x="48160" y="1142999"/>
                </a:lnTo>
                <a:lnTo>
                  <a:pt x="35498" y="1104899"/>
                </a:lnTo>
                <a:lnTo>
                  <a:pt x="41518" y="1079499"/>
                </a:lnTo>
                <a:lnTo>
                  <a:pt x="57501" y="1041399"/>
                </a:lnTo>
                <a:lnTo>
                  <a:pt x="74730" y="1015999"/>
                </a:lnTo>
                <a:lnTo>
                  <a:pt x="91855" y="977899"/>
                </a:lnTo>
                <a:lnTo>
                  <a:pt x="112094" y="952499"/>
                </a:lnTo>
                <a:lnTo>
                  <a:pt x="133578" y="914399"/>
                </a:lnTo>
                <a:lnTo>
                  <a:pt x="154439" y="876299"/>
                </a:lnTo>
                <a:lnTo>
                  <a:pt x="0" y="876299"/>
                </a:lnTo>
                <a:lnTo>
                  <a:pt x="0" y="812799"/>
                </a:lnTo>
                <a:lnTo>
                  <a:pt x="8305" y="812799"/>
                </a:lnTo>
                <a:lnTo>
                  <a:pt x="14948" y="800099"/>
                </a:lnTo>
                <a:lnTo>
                  <a:pt x="0" y="800099"/>
                </a:lnTo>
                <a:lnTo>
                  <a:pt x="0" y="647699"/>
                </a:lnTo>
                <a:lnTo>
                  <a:pt x="606126" y="647699"/>
                </a:lnTo>
                <a:lnTo>
                  <a:pt x="586199" y="711199"/>
                </a:lnTo>
                <a:lnTo>
                  <a:pt x="120397" y="711199"/>
                </a:lnTo>
                <a:lnTo>
                  <a:pt x="72965" y="723899"/>
                </a:lnTo>
                <a:lnTo>
                  <a:pt x="14948" y="761999"/>
                </a:lnTo>
                <a:lnTo>
                  <a:pt x="794502" y="761999"/>
                </a:lnTo>
                <a:lnTo>
                  <a:pt x="783345" y="774699"/>
                </a:lnTo>
                <a:lnTo>
                  <a:pt x="670371" y="774699"/>
                </a:lnTo>
                <a:lnTo>
                  <a:pt x="654855" y="787399"/>
                </a:lnTo>
                <a:lnTo>
                  <a:pt x="586199" y="787399"/>
                </a:lnTo>
                <a:lnTo>
                  <a:pt x="567932" y="825499"/>
                </a:lnTo>
                <a:lnTo>
                  <a:pt x="564611" y="850899"/>
                </a:lnTo>
                <a:lnTo>
                  <a:pt x="578726" y="863599"/>
                </a:lnTo>
                <a:lnTo>
                  <a:pt x="612769" y="888999"/>
                </a:lnTo>
                <a:lnTo>
                  <a:pt x="639442" y="901699"/>
                </a:lnTo>
                <a:lnTo>
                  <a:pt x="666739" y="914399"/>
                </a:lnTo>
                <a:lnTo>
                  <a:pt x="690299" y="939799"/>
                </a:lnTo>
                <a:lnTo>
                  <a:pt x="360355" y="939799"/>
                </a:lnTo>
                <a:lnTo>
                  <a:pt x="329945" y="977899"/>
                </a:lnTo>
                <a:lnTo>
                  <a:pt x="291440" y="1003299"/>
                </a:lnTo>
                <a:lnTo>
                  <a:pt x="207579" y="1028699"/>
                </a:lnTo>
                <a:lnTo>
                  <a:pt x="287288" y="1041399"/>
                </a:lnTo>
                <a:lnTo>
                  <a:pt x="276027" y="1054099"/>
                </a:lnTo>
                <a:lnTo>
                  <a:pt x="141154" y="1054099"/>
                </a:lnTo>
                <a:lnTo>
                  <a:pt x="122576" y="1066799"/>
                </a:lnTo>
                <a:lnTo>
                  <a:pt x="102130" y="1066799"/>
                </a:lnTo>
                <a:lnTo>
                  <a:pt x="87911" y="1079499"/>
                </a:lnTo>
                <a:lnTo>
                  <a:pt x="88015" y="1104899"/>
                </a:lnTo>
                <a:lnTo>
                  <a:pt x="161082" y="1104899"/>
                </a:lnTo>
                <a:lnTo>
                  <a:pt x="194294" y="1117599"/>
                </a:lnTo>
                <a:lnTo>
                  <a:pt x="179349" y="1193799"/>
                </a:lnTo>
                <a:lnTo>
                  <a:pt x="54803" y="1193799"/>
                </a:lnTo>
                <a:lnTo>
                  <a:pt x="90229" y="1219199"/>
                </a:lnTo>
                <a:close/>
              </a:path>
              <a:path w="1748789" h="2032000">
                <a:moveTo>
                  <a:pt x="794502" y="761999"/>
                </a:moveTo>
                <a:lnTo>
                  <a:pt x="200937" y="761999"/>
                </a:lnTo>
                <a:lnTo>
                  <a:pt x="161601" y="723899"/>
                </a:lnTo>
                <a:lnTo>
                  <a:pt x="120397" y="711199"/>
                </a:lnTo>
                <a:lnTo>
                  <a:pt x="586199" y="711199"/>
                </a:lnTo>
                <a:lnTo>
                  <a:pt x="665908" y="698499"/>
                </a:lnTo>
                <a:lnTo>
                  <a:pt x="665908" y="685799"/>
                </a:lnTo>
                <a:lnTo>
                  <a:pt x="606126" y="647699"/>
                </a:lnTo>
                <a:lnTo>
                  <a:pt x="825327" y="647699"/>
                </a:lnTo>
                <a:lnTo>
                  <a:pt x="829167" y="698499"/>
                </a:lnTo>
                <a:lnTo>
                  <a:pt x="816194" y="723899"/>
                </a:lnTo>
                <a:lnTo>
                  <a:pt x="794502" y="761999"/>
                </a:lnTo>
                <a:close/>
              </a:path>
              <a:path w="1748789" h="2032000">
                <a:moveTo>
                  <a:pt x="874315" y="787399"/>
                </a:moveTo>
                <a:lnTo>
                  <a:pt x="792115" y="787399"/>
                </a:lnTo>
                <a:lnTo>
                  <a:pt x="837470" y="749299"/>
                </a:lnTo>
                <a:lnTo>
                  <a:pt x="856049" y="723899"/>
                </a:lnTo>
                <a:lnTo>
                  <a:pt x="850963" y="698499"/>
                </a:lnTo>
                <a:lnTo>
                  <a:pt x="825327" y="647699"/>
                </a:lnTo>
                <a:lnTo>
                  <a:pt x="885109" y="647699"/>
                </a:lnTo>
                <a:lnTo>
                  <a:pt x="891752" y="673099"/>
                </a:lnTo>
                <a:lnTo>
                  <a:pt x="1017439" y="673099"/>
                </a:lnTo>
                <a:lnTo>
                  <a:pt x="1016920" y="685799"/>
                </a:lnTo>
                <a:lnTo>
                  <a:pt x="1012354" y="723899"/>
                </a:lnTo>
                <a:lnTo>
                  <a:pt x="1011316" y="749299"/>
                </a:lnTo>
                <a:lnTo>
                  <a:pt x="1006230" y="749299"/>
                </a:lnTo>
                <a:lnTo>
                  <a:pt x="1000522" y="761999"/>
                </a:lnTo>
                <a:lnTo>
                  <a:pt x="916557" y="761999"/>
                </a:lnTo>
                <a:lnTo>
                  <a:pt x="891752" y="774699"/>
                </a:lnTo>
                <a:lnTo>
                  <a:pt x="874315" y="787399"/>
                </a:lnTo>
                <a:close/>
              </a:path>
              <a:path w="1748789" h="2032000">
                <a:moveTo>
                  <a:pt x="1104310" y="800099"/>
                </a:moveTo>
                <a:lnTo>
                  <a:pt x="1017958" y="660399"/>
                </a:lnTo>
                <a:lnTo>
                  <a:pt x="1672967" y="660399"/>
                </a:lnTo>
                <a:lnTo>
                  <a:pt x="1674731" y="673099"/>
                </a:lnTo>
                <a:lnTo>
                  <a:pt x="1685214" y="698499"/>
                </a:lnTo>
                <a:lnTo>
                  <a:pt x="1270371" y="698499"/>
                </a:lnTo>
                <a:lnTo>
                  <a:pt x="1244736" y="711199"/>
                </a:lnTo>
                <a:lnTo>
                  <a:pt x="1219723" y="711199"/>
                </a:lnTo>
                <a:lnTo>
                  <a:pt x="1198446" y="723899"/>
                </a:lnTo>
                <a:lnTo>
                  <a:pt x="1184020" y="749299"/>
                </a:lnTo>
                <a:lnTo>
                  <a:pt x="1173433" y="761999"/>
                </a:lnTo>
                <a:lnTo>
                  <a:pt x="1154129" y="774699"/>
                </a:lnTo>
                <a:lnTo>
                  <a:pt x="1129842" y="787399"/>
                </a:lnTo>
                <a:lnTo>
                  <a:pt x="1104310" y="800099"/>
                </a:lnTo>
                <a:close/>
              </a:path>
              <a:path w="1748789" h="2032000">
                <a:moveTo>
                  <a:pt x="1310226" y="774699"/>
                </a:moveTo>
                <a:lnTo>
                  <a:pt x="1197305" y="774699"/>
                </a:lnTo>
                <a:lnTo>
                  <a:pt x="1270371" y="698499"/>
                </a:lnTo>
                <a:lnTo>
                  <a:pt x="1685214" y="698499"/>
                </a:lnTo>
                <a:lnTo>
                  <a:pt x="1687030" y="711199"/>
                </a:lnTo>
                <a:lnTo>
                  <a:pt x="1661861" y="711199"/>
                </a:lnTo>
                <a:lnTo>
                  <a:pt x="1632385" y="723899"/>
                </a:lnTo>
                <a:lnTo>
                  <a:pt x="1602910" y="723899"/>
                </a:lnTo>
                <a:lnTo>
                  <a:pt x="1575925" y="736599"/>
                </a:lnTo>
                <a:lnTo>
                  <a:pt x="1555997" y="736599"/>
                </a:lnTo>
                <a:lnTo>
                  <a:pt x="1536070" y="749299"/>
                </a:lnTo>
                <a:lnTo>
                  <a:pt x="1403221" y="749299"/>
                </a:lnTo>
                <a:lnTo>
                  <a:pt x="1310226" y="774699"/>
                </a:lnTo>
                <a:close/>
              </a:path>
              <a:path w="1748789" h="2032000">
                <a:moveTo>
                  <a:pt x="1688846" y="723899"/>
                </a:moveTo>
                <a:lnTo>
                  <a:pt x="1661861" y="711199"/>
                </a:lnTo>
                <a:lnTo>
                  <a:pt x="1687030" y="711199"/>
                </a:lnTo>
                <a:lnTo>
                  <a:pt x="1688846" y="723899"/>
                </a:lnTo>
                <a:close/>
              </a:path>
              <a:path w="1748789" h="2032000">
                <a:moveTo>
                  <a:pt x="984746" y="774699"/>
                </a:moveTo>
                <a:lnTo>
                  <a:pt x="963677" y="774699"/>
                </a:lnTo>
                <a:lnTo>
                  <a:pt x="940740" y="761999"/>
                </a:lnTo>
                <a:lnTo>
                  <a:pt x="993568" y="761999"/>
                </a:lnTo>
                <a:lnTo>
                  <a:pt x="984746" y="774699"/>
                </a:lnTo>
                <a:close/>
              </a:path>
              <a:path w="1748789" h="2032000">
                <a:moveTo>
                  <a:pt x="772188" y="787399"/>
                </a:moveTo>
                <a:lnTo>
                  <a:pt x="737418" y="774699"/>
                </a:lnTo>
                <a:lnTo>
                  <a:pt x="783345" y="774699"/>
                </a:lnTo>
                <a:lnTo>
                  <a:pt x="772188" y="787399"/>
                </a:lnTo>
                <a:close/>
              </a:path>
              <a:path w="1748789" h="2032000">
                <a:moveTo>
                  <a:pt x="639338" y="800099"/>
                </a:moveTo>
                <a:lnTo>
                  <a:pt x="601975" y="800099"/>
                </a:lnTo>
                <a:lnTo>
                  <a:pt x="586199" y="787399"/>
                </a:lnTo>
                <a:lnTo>
                  <a:pt x="654855" y="787399"/>
                </a:lnTo>
                <a:lnTo>
                  <a:pt x="639338" y="800099"/>
                </a:lnTo>
                <a:close/>
              </a:path>
              <a:path w="1748789" h="2032000">
                <a:moveTo>
                  <a:pt x="469956" y="1015999"/>
                </a:moveTo>
                <a:lnTo>
                  <a:pt x="452312" y="1015999"/>
                </a:lnTo>
                <a:lnTo>
                  <a:pt x="433422" y="1003299"/>
                </a:lnTo>
                <a:lnTo>
                  <a:pt x="422317" y="990599"/>
                </a:lnTo>
                <a:lnTo>
                  <a:pt x="409343" y="977899"/>
                </a:lnTo>
                <a:lnTo>
                  <a:pt x="395124" y="965199"/>
                </a:lnTo>
                <a:lnTo>
                  <a:pt x="380283" y="952499"/>
                </a:lnTo>
                <a:lnTo>
                  <a:pt x="373640" y="952499"/>
                </a:lnTo>
                <a:lnTo>
                  <a:pt x="360355" y="939799"/>
                </a:lnTo>
                <a:lnTo>
                  <a:pt x="690299" y="939799"/>
                </a:lnTo>
                <a:lnTo>
                  <a:pt x="705763" y="952499"/>
                </a:lnTo>
                <a:lnTo>
                  <a:pt x="716765" y="977899"/>
                </a:lnTo>
                <a:lnTo>
                  <a:pt x="619411" y="977899"/>
                </a:lnTo>
                <a:lnTo>
                  <a:pt x="619411" y="990599"/>
                </a:lnTo>
                <a:lnTo>
                  <a:pt x="722265" y="990599"/>
                </a:lnTo>
                <a:lnTo>
                  <a:pt x="730880" y="1003299"/>
                </a:lnTo>
                <a:lnTo>
                  <a:pt x="487600" y="1003299"/>
                </a:lnTo>
                <a:lnTo>
                  <a:pt x="469956" y="1015999"/>
                </a:lnTo>
                <a:close/>
              </a:path>
              <a:path w="1748789" h="2032000">
                <a:moveTo>
                  <a:pt x="722265" y="990599"/>
                </a:moveTo>
                <a:lnTo>
                  <a:pt x="679193" y="990599"/>
                </a:lnTo>
                <a:lnTo>
                  <a:pt x="679193" y="977899"/>
                </a:lnTo>
                <a:lnTo>
                  <a:pt x="716765" y="977899"/>
                </a:lnTo>
                <a:lnTo>
                  <a:pt x="722265" y="990599"/>
                </a:lnTo>
                <a:close/>
              </a:path>
              <a:path w="1748789" h="2032000">
                <a:moveTo>
                  <a:pt x="692478" y="1308099"/>
                </a:moveTo>
                <a:lnTo>
                  <a:pt x="685836" y="1308099"/>
                </a:lnTo>
                <a:lnTo>
                  <a:pt x="679193" y="1295399"/>
                </a:lnTo>
                <a:lnTo>
                  <a:pt x="639338" y="1244599"/>
                </a:lnTo>
                <a:lnTo>
                  <a:pt x="603735" y="1219199"/>
                </a:lnTo>
                <a:lnTo>
                  <a:pt x="577696" y="1181099"/>
                </a:lnTo>
                <a:lnTo>
                  <a:pt x="562817" y="1142999"/>
                </a:lnTo>
                <a:lnTo>
                  <a:pt x="560692" y="1092199"/>
                </a:lnTo>
                <a:lnTo>
                  <a:pt x="572914" y="1054099"/>
                </a:lnTo>
                <a:lnTo>
                  <a:pt x="513132" y="1003299"/>
                </a:lnTo>
                <a:lnTo>
                  <a:pt x="730880" y="1003299"/>
                </a:lnTo>
                <a:lnTo>
                  <a:pt x="748109" y="1028699"/>
                </a:lnTo>
                <a:lnTo>
                  <a:pt x="777688" y="1066799"/>
                </a:lnTo>
                <a:lnTo>
                  <a:pt x="805400" y="1092199"/>
                </a:lnTo>
                <a:lnTo>
                  <a:pt x="820345" y="1117599"/>
                </a:lnTo>
                <a:lnTo>
                  <a:pt x="825327" y="1142999"/>
                </a:lnTo>
                <a:lnTo>
                  <a:pt x="820345" y="1181099"/>
                </a:lnTo>
                <a:lnTo>
                  <a:pt x="805400" y="1206499"/>
                </a:lnTo>
                <a:lnTo>
                  <a:pt x="865182" y="1206499"/>
                </a:lnTo>
                <a:lnTo>
                  <a:pt x="772188" y="1244599"/>
                </a:lnTo>
                <a:lnTo>
                  <a:pt x="784538" y="1257299"/>
                </a:lnTo>
                <a:lnTo>
                  <a:pt x="801248" y="1269999"/>
                </a:lnTo>
                <a:lnTo>
                  <a:pt x="821695" y="1282699"/>
                </a:lnTo>
                <a:lnTo>
                  <a:pt x="845255" y="1295399"/>
                </a:lnTo>
                <a:lnTo>
                  <a:pt x="732333" y="1295399"/>
                </a:lnTo>
                <a:lnTo>
                  <a:pt x="692478" y="1308099"/>
                </a:lnTo>
                <a:close/>
              </a:path>
              <a:path w="1748789" h="2032000">
                <a:moveTo>
                  <a:pt x="533059" y="1092199"/>
                </a:moveTo>
                <a:lnTo>
                  <a:pt x="529115" y="1079499"/>
                </a:lnTo>
                <a:lnTo>
                  <a:pt x="526417" y="1079499"/>
                </a:lnTo>
                <a:lnTo>
                  <a:pt x="523718" y="1066799"/>
                </a:lnTo>
                <a:lnTo>
                  <a:pt x="519774" y="1066799"/>
                </a:lnTo>
                <a:lnTo>
                  <a:pt x="519878" y="1054099"/>
                </a:lnTo>
                <a:lnTo>
                  <a:pt x="520605" y="1054099"/>
                </a:lnTo>
                <a:lnTo>
                  <a:pt x="522577" y="1041399"/>
                </a:lnTo>
                <a:lnTo>
                  <a:pt x="526417" y="1041399"/>
                </a:lnTo>
                <a:lnTo>
                  <a:pt x="539702" y="1079499"/>
                </a:lnTo>
                <a:lnTo>
                  <a:pt x="533059" y="1092199"/>
                </a:lnTo>
                <a:close/>
              </a:path>
              <a:path w="1748789" h="2032000">
                <a:moveTo>
                  <a:pt x="161082" y="1104899"/>
                </a:moveTo>
                <a:lnTo>
                  <a:pt x="88015" y="1104899"/>
                </a:lnTo>
                <a:lnTo>
                  <a:pt x="101922" y="1092199"/>
                </a:lnTo>
                <a:lnTo>
                  <a:pt x="142192" y="1092199"/>
                </a:lnTo>
                <a:lnTo>
                  <a:pt x="141154" y="1054099"/>
                </a:lnTo>
                <a:lnTo>
                  <a:pt x="276027" y="1054099"/>
                </a:lnTo>
                <a:lnTo>
                  <a:pt x="264766" y="1066799"/>
                </a:lnTo>
                <a:lnTo>
                  <a:pt x="231658" y="1079499"/>
                </a:lnTo>
                <a:lnTo>
                  <a:pt x="194813" y="1092199"/>
                </a:lnTo>
                <a:lnTo>
                  <a:pt x="161082" y="1104899"/>
                </a:lnTo>
                <a:close/>
              </a:path>
              <a:path w="1748789" h="2032000">
                <a:moveTo>
                  <a:pt x="1663" y="1485899"/>
                </a:moveTo>
                <a:lnTo>
                  <a:pt x="0" y="1485899"/>
                </a:lnTo>
                <a:lnTo>
                  <a:pt x="0" y="1181099"/>
                </a:lnTo>
                <a:lnTo>
                  <a:pt x="3635" y="1181099"/>
                </a:lnTo>
                <a:lnTo>
                  <a:pt x="28233" y="1219199"/>
                </a:lnTo>
                <a:lnTo>
                  <a:pt x="90229" y="1219199"/>
                </a:lnTo>
                <a:lnTo>
                  <a:pt x="107942" y="1231899"/>
                </a:lnTo>
                <a:lnTo>
                  <a:pt x="146655" y="1231899"/>
                </a:lnTo>
                <a:lnTo>
                  <a:pt x="143646" y="1257299"/>
                </a:lnTo>
                <a:lnTo>
                  <a:pt x="112301" y="1333499"/>
                </a:lnTo>
                <a:lnTo>
                  <a:pt x="91336" y="1371599"/>
                </a:lnTo>
                <a:lnTo>
                  <a:pt x="28233" y="1422399"/>
                </a:lnTo>
                <a:lnTo>
                  <a:pt x="19411" y="1435099"/>
                </a:lnTo>
                <a:lnTo>
                  <a:pt x="12457" y="1447799"/>
                </a:lnTo>
                <a:lnTo>
                  <a:pt x="6749" y="1460499"/>
                </a:lnTo>
                <a:lnTo>
                  <a:pt x="1663" y="1485899"/>
                </a:lnTo>
                <a:close/>
              </a:path>
              <a:path w="1748789" h="2032000">
                <a:moveTo>
                  <a:pt x="174367" y="1219199"/>
                </a:moveTo>
                <a:lnTo>
                  <a:pt x="102960" y="1219199"/>
                </a:lnTo>
                <a:lnTo>
                  <a:pt x="96733" y="1206499"/>
                </a:lnTo>
                <a:lnTo>
                  <a:pt x="88015" y="1193799"/>
                </a:lnTo>
                <a:lnTo>
                  <a:pt x="179349" y="1193799"/>
                </a:lnTo>
                <a:lnTo>
                  <a:pt x="174367" y="1219199"/>
                </a:lnTo>
                <a:close/>
              </a:path>
              <a:path w="1748789" h="2032000">
                <a:moveTo>
                  <a:pt x="146655" y="1231899"/>
                </a:moveTo>
                <a:lnTo>
                  <a:pt x="107942" y="1231899"/>
                </a:lnTo>
                <a:lnTo>
                  <a:pt x="106697" y="1219199"/>
                </a:lnTo>
                <a:lnTo>
                  <a:pt x="147797" y="1219199"/>
                </a:lnTo>
                <a:lnTo>
                  <a:pt x="146655" y="1231899"/>
                </a:lnTo>
                <a:close/>
              </a:path>
              <a:path w="1748789" h="2032000">
                <a:moveTo>
                  <a:pt x="1296111" y="2031999"/>
                </a:moveTo>
                <a:lnTo>
                  <a:pt x="1251586" y="2031999"/>
                </a:lnTo>
                <a:lnTo>
                  <a:pt x="1234668" y="2019299"/>
                </a:lnTo>
                <a:lnTo>
                  <a:pt x="1218996" y="2006599"/>
                </a:lnTo>
                <a:lnTo>
                  <a:pt x="1203947" y="1993899"/>
                </a:lnTo>
                <a:lnTo>
                  <a:pt x="1044528" y="1803399"/>
                </a:lnTo>
                <a:lnTo>
                  <a:pt x="1023667" y="1777999"/>
                </a:lnTo>
                <a:lnTo>
                  <a:pt x="1002182" y="1752599"/>
                </a:lnTo>
                <a:lnTo>
                  <a:pt x="981944" y="1727199"/>
                </a:lnTo>
                <a:lnTo>
                  <a:pt x="964819" y="1701799"/>
                </a:lnTo>
                <a:lnTo>
                  <a:pt x="946241" y="1689099"/>
                </a:lnTo>
                <a:lnTo>
                  <a:pt x="925794" y="1663699"/>
                </a:lnTo>
                <a:lnTo>
                  <a:pt x="911575" y="1650999"/>
                </a:lnTo>
                <a:lnTo>
                  <a:pt x="911679" y="1625599"/>
                </a:lnTo>
                <a:lnTo>
                  <a:pt x="886251" y="1600199"/>
                </a:lnTo>
                <a:lnTo>
                  <a:pt x="867673" y="1587499"/>
                </a:lnTo>
                <a:lnTo>
                  <a:pt x="852831" y="1562099"/>
                </a:lnTo>
                <a:lnTo>
                  <a:pt x="838612" y="1536699"/>
                </a:lnTo>
                <a:lnTo>
                  <a:pt x="808617" y="1498599"/>
                </a:lnTo>
                <a:lnTo>
                  <a:pt x="778000" y="1447799"/>
                </a:lnTo>
                <a:lnTo>
                  <a:pt x="746137" y="1409699"/>
                </a:lnTo>
                <a:lnTo>
                  <a:pt x="712406" y="1371599"/>
                </a:lnTo>
                <a:lnTo>
                  <a:pt x="733994" y="1346199"/>
                </a:lnTo>
                <a:lnTo>
                  <a:pt x="742297" y="1346199"/>
                </a:lnTo>
                <a:lnTo>
                  <a:pt x="745618" y="1333499"/>
                </a:lnTo>
                <a:lnTo>
                  <a:pt x="744476" y="1320799"/>
                </a:lnTo>
                <a:lnTo>
                  <a:pt x="741466" y="1320799"/>
                </a:lnTo>
                <a:lnTo>
                  <a:pt x="737211" y="1308099"/>
                </a:lnTo>
                <a:lnTo>
                  <a:pt x="732333" y="1295399"/>
                </a:lnTo>
                <a:lnTo>
                  <a:pt x="860200" y="1295399"/>
                </a:lnTo>
                <a:lnTo>
                  <a:pt x="890091" y="1308099"/>
                </a:lnTo>
                <a:lnTo>
                  <a:pt x="905037" y="1308099"/>
                </a:lnTo>
                <a:lnTo>
                  <a:pt x="948930" y="1320799"/>
                </a:lnTo>
                <a:lnTo>
                  <a:pt x="980389" y="1358899"/>
                </a:lnTo>
                <a:lnTo>
                  <a:pt x="1004514" y="1384299"/>
                </a:lnTo>
                <a:lnTo>
                  <a:pt x="1026408" y="1422399"/>
                </a:lnTo>
                <a:lnTo>
                  <a:pt x="1051171" y="1460499"/>
                </a:lnTo>
                <a:lnTo>
                  <a:pt x="1085006" y="1498599"/>
                </a:lnTo>
                <a:lnTo>
                  <a:pt x="1150185" y="1574799"/>
                </a:lnTo>
                <a:lnTo>
                  <a:pt x="1184020" y="1612899"/>
                </a:lnTo>
                <a:lnTo>
                  <a:pt x="1204881" y="1638299"/>
                </a:lnTo>
                <a:lnTo>
                  <a:pt x="1210641" y="1650999"/>
                </a:lnTo>
                <a:lnTo>
                  <a:pt x="1117595" y="1650999"/>
                </a:lnTo>
                <a:lnTo>
                  <a:pt x="1097668" y="1752599"/>
                </a:lnTo>
                <a:lnTo>
                  <a:pt x="1298270" y="1752599"/>
                </a:lnTo>
                <a:lnTo>
                  <a:pt x="1330154" y="1828799"/>
                </a:lnTo>
                <a:lnTo>
                  <a:pt x="1371773" y="1828799"/>
                </a:lnTo>
                <a:lnTo>
                  <a:pt x="1394087" y="1841499"/>
                </a:lnTo>
                <a:lnTo>
                  <a:pt x="1407684" y="1879599"/>
                </a:lnTo>
                <a:lnTo>
                  <a:pt x="1423148" y="1904999"/>
                </a:lnTo>
                <a:lnTo>
                  <a:pt x="1405400" y="1930399"/>
                </a:lnTo>
                <a:lnTo>
                  <a:pt x="1385784" y="1943099"/>
                </a:lnTo>
                <a:lnTo>
                  <a:pt x="1369905" y="1968499"/>
                </a:lnTo>
                <a:lnTo>
                  <a:pt x="1363366" y="1993899"/>
                </a:lnTo>
                <a:lnTo>
                  <a:pt x="1352572" y="2006599"/>
                </a:lnTo>
                <a:lnTo>
                  <a:pt x="1326832" y="2019299"/>
                </a:lnTo>
                <a:lnTo>
                  <a:pt x="1296111" y="2031999"/>
                </a:lnTo>
                <a:close/>
              </a:path>
              <a:path w="1748789" h="2032000">
                <a:moveTo>
                  <a:pt x="1298270" y="1752599"/>
                </a:moveTo>
                <a:lnTo>
                  <a:pt x="1097668" y="1752599"/>
                </a:lnTo>
                <a:lnTo>
                  <a:pt x="1118529" y="1727199"/>
                </a:lnTo>
                <a:lnTo>
                  <a:pt x="1125068" y="1714499"/>
                </a:lnTo>
                <a:lnTo>
                  <a:pt x="1122888" y="1689099"/>
                </a:lnTo>
                <a:lnTo>
                  <a:pt x="1117595" y="1650999"/>
                </a:lnTo>
                <a:lnTo>
                  <a:pt x="1210641" y="1650999"/>
                </a:lnTo>
                <a:lnTo>
                  <a:pt x="1216402" y="1663699"/>
                </a:lnTo>
                <a:lnTo>
                  <a:pt x="1216713" y="1689099"/>
                </a:lnTo>
                <a:lnTo>
                  <a:pt x="1203947" y="1714499"/>
                </a:lnTo>
                <a:lnTo>
                  <a:pt x="1198512" y="1724890"/>
                </a:lnTo>
                <a:lnTo>
                  <a:pt x="1190662" y="1727199"/>
                </a:lnTo>
                <a:lnTo>
                  <a:pt x="1287642" y="1727199"/>
                </a:lnTo>
                <a:lnTo>
                  <a:pt x="1298270" y="1752599"/>
                </a:lnTo>
                <a:close/>
              </a:path>
              <a:path w="1748789" h="2032000">
                <a:moveTo>
                  <a:pt x="1287642" y="1727199"/>
                </a:moveTo>
                <a:lnTo>
                  <a:pt x="1197305" y="1727199"/>
                </a:lnTo>
                <a:lnTo>
                  <a:pt x="1198512" y="1724890"/>
                </a:lnTo>
                <a:lnTo>
                  <a:pt x="1277014" y="1701799"/>
                </a:lnTo>
                <a:lnTo>
                  <a:pt x="1287642" y="1727199"/>
                </a:lnTo>
                <a:close/>
              </a:path>
              <a:path w="1748789" h="2032000">
                <a:moveTo>
                  <a:pt x="1197305" y="1727199"/>
                </a:moveTo>
                <a:lnTo>
                  <a:pt x="1190662" y="1727199"/>
                </a:lnTo>
                <a:lnTo>
                  <a:pt x="1198512" y="1724890"/>
                </a:lnTo>
                <a:lnTo>
                  <a:pt x="1197305" y="172719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616893" y="5408499"/>
            <a:ext cx="8890" cy="17780"/>
          </a:xfrm>
          <a:custGeom>
            <a:avLst/>
            <a:gdLst/>
            <a:ahLst/>
            <a:cxnLst/>
            <a:rect l="l" t="t" r="r" b="b"/>
            <a:pathLst>
              <a:path w="8890" h="17779">
                <a:moveTo>
                  <a:pt x="0" y="17763"/>
                </a:moveTo>
                <a:lnTo>
                  <a:pt x="5920" y="845"/>
                </a:lnTo>
                <a:lnTo>
                  <a:pt x="8458" y="0"/>
                </a:lnTo>
                <a:lnTo>
                  <a:pt x="6766" y="10150"/>
                </a:lnTo>
                <a:lnTo>
                  <a:pt x="5075" y="14379"/>
                </a:lnTo>
                <a:lnTo>
                  <a:pt x="0" y="1776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015114" y="5030395"/>
            <a:ext cx="8890" cy="12065"/>
          </a:xfrm>
          <a:custGeom>
            <a:avLst/>
            <a:gdLst/>
            <a:ahLst/>
            <a:cxnLst/>
            <a:rect l="l" t="t" r="r" b="b"/>
            <a:pathLst>
              <a:path w="8890" h="12064">
                <a:moveTo>
                  <a:pt x="8458" y="11842"/>
                </a:moveTo>
                <a:lnTo>
                  <a:pt x="0" y="6766"/>
                </a:lnTo>
                <a:lnTo>
                  <a:pt x="1691" y="0"/>
                </a:lnTo>
                <a:lnTo>
                  <a:pt x="8458" y="1184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772349" y="5247784"/>
            <a:ext cx="7620" cy="1905"/>
          </a:xfrm>
          <a:custGeom>
            <a:avLst/>
            <a:gdLst/>
            <a:ahLst/>
            <a:cxnLst/>
            <a:rect l="l" t="t" r="r" b="b"/>
            <a:pathLst>
              <a:path w="7620" h="1904">
                <a:moveTo>
                  <a:pt x="1691" y="1691"/>
                </a:moveTo>
                <a:lnTo>
                  <a:pt x="0" y="1691"/>
                </a:lnTo>
                <a:lnTo>
                  <a:pt x="7612" y="0"/>
                </a:lnTo>
                <a:lnTo>
                  <a:pt x="5075" y="845"/>
                </a:lnTo>
                <a:lnTo>
                  <a:pt x="1691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172445" y="4900977"/>
            <a:ext cx="6985" cy="1270"/>
          </a:xfrm>
          <a:custGeom>
            <a:avLst/>
            <a:gdLst/>
            <a:ahLst/>
            <a:cxnLst/>
            <a:rect l="l" t="t" r="r" b="b"/>
            <a:pathLst>
              <a:path w="6984" h="1270">
                <a:moveTo>
                  <a:pt x="6766" y="845"/>
                </a:moveTo>
                <a:lnTo>
                  <a:pt x="0" y="0"/>
                </a:lnTo>
                <a:lnTo>
                  <a:pt x="3383" y="0"/>
                </a:lnTo>
                <a:lnTo>
                  <a:pt x="6766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209001" y="5465172"/>
            <a:ext cx="1270" cy="1905"/>
          </a:xfrm>
          <a:custGeom>
            <a:avLst/>
            <a:gdLst/>
            <a:ahLst/>
            <a:cxnLst/>
            <a:rect l="l" t="t" r="r" b="b"/>
            <a:pathLst>
              <a:path w="1270" h="1904">
                <a:moveTo>
                  <a:pt x="0" y="1691"/>
                </a:moveTo>
                <a:lnTo>
                  <a:pt x="0" y="845"/>
                </a:lnTo>
                <a:lnTo>
                  <a:pt x="845" y="0"/>
                </a:lnTo>
                <a:lnTo>
                  <a:pt x="845" y="845"/>
                </a:lnTo>
                <a:lnTo>
                  <a:pt x="0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826668" y="5482090"/>
            <a:ext cx="8890" cy="5080"/>
          </a:xfrm>
          <a:custGeom>
            <a:avLst/>
            <a:gdLst/>
            <a:ahLst/>
            <a:cxnLst/>
            <a:rect l="l" t="t" r="r" b="b"/>
            <a:pathLst>
              <a:path w="8890" h="5079">
                <a:moveTo>
                  <a:pt x="0" y="5074"/>
                </a:moveTo>
                <a:lnTo>
                  <a:pt x="7612" y="1691"/>
                </a:lnTo>
                <a:lnTo>
                  <a:pt x="7612" y="0"/>
                </a:lnTo>
                <a:lnTo>
                  <a:pt x="8458" y="4228"/>
                </a:lnTo>
                <a:lnTo>
                  <a:pt x="0" y="507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144526" y="4884063"/>
            <a:ext cx="52069" cy="39370"/>
          </a:xfrm>
          <a:custGeom>
            <a:avLst/>
            <a:gdLst/>
            <a:ahLst/>
            <a:cxnLst/>
            <a:rect l="l" t="t" r="r" b="b"/>
            <a:pathLst>
              <a:path w="52069" h="39370">
                <a:moveTo>
                  <a:pt x="3378" y="38912"/>
                </a:moveTo>
                <a:lnTo>
                  <a:pt x="2540" y="37223"/>
                </a:lnTo>
                <a:lnTo>
                  <a:pt x="1689" y="37223"/>
                </a:lnTo>
                <a:lnTo>
                  <a:pt x="0" y="36372"/>
                </a:lnTo>
                <a:lnTo>
                  <a:pt x="850" y="37223"/>
                </a:lnTo>
                <a:lnTo>
                  <a:pt x="2540" y="38061"/>
                </a:lnTo>
                <a:lnTo>
                  <a:pt x="3378" y="38912"/>
                </a:lnTo>
                <a:close/>
              </a:path>
              <a:path w="52069" h="39370">
                <a:moveTo>
                  <a:pt x="51600" y="5080"/>
                </a:moveTo>
                <a:lnTo>
                  <a:pt x="49911" y="2540"/>
                </a:lnTo>
                <a:lnTo>
                  <a:pt x="47371" y="0"/>
                </a:lnTo>
                <a:lnTo>
                  <a:pt x="51600" y="508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258724" y="4816398"/>
            <a:ext cx="24765" cy="15240"/>
          </a:xfrm>
          <a:custGeom>
            <a:avLst/>
            <a:gdLst/>
            <a:ahLst/>
            <a:cxnLst/>
            <a:rect l="l" t="t" r="r" b="b"/>
            <a:pathLst>
              <a:path w="24765" h="15239">
                <a:moveTo>
                  <a:pt x="4229" y="14376"/>
                </a:moveTo>
                <a:lnTo>
                  <a:pt x="0" y="10147"/>
                </a:lnTo>
                <a:lnTo>
                  <a:pt x="2527" y="13538"/>
                </a:lnTo>
                <a:lnTo>
                  <a:pt x="3378" y="15227"/>
                </a:lnTo>
                <a:lnTo>
                  <a:pt x="4229" y="15227"/>
                </a:lnTo>
                <a:lnTo>
                  <a:pt x="4229" y="14376"/>
                </a:lnTo>
                <a:close/>
              </a:path>
              <a:path w="24765" h="15239">
                <a:moveTo>
                  <a:pt x="24523" y="1689"/>
                </a:moveTo>
                <a:lnTo>
                  <a:pt x="23672" y="838"/>
                </a:lnTo>
                <a:lnTo>
                  <a:pt x="23672" y="0"/>
                </a:lnTo>
                <a:lnTo>
                  <a:pt x="22834" y="0"/>
                </a:lnTo>
                <a:lnTo>
                  <a:pt x="22834" y="1689"/>
                </a:lnTo>
                <a:lnTo>
                  <a:pt x="24523" y="168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744436" y="5256243"/>
            <a:ext cx="9525" cy="6985"/>
          </a:xfrm>
          <a:custGeom>
            <a:avLst/>
            <a:gdLst/>
            <a:ahLst/>
            <a:cxnLst/>
            <a:rect l="l" t="t" r="r" b="b"/>
            <a:pathLst>
              <a:path w="9525" h="6985">
                <a:moveTo>
                  <a:pt x="9304" y="6766"/>
                </a:moveTo>
                <a:lnTo>
                  <a:pt x="845" y="4229"/>
                </a:lnTo>
                <a:lnTo>
                  <a:pt x="845" y="2537"/>
                </a:lnTo>
                <a:lnTo>
                  <a:pt x="0" y="845"/>
                </a:lnTo>
                <a:lnTo>
                  <a:pt x="0" y="0"/>
                </a:lnTo>
                <a:lnTo>
                  <a:pt x="2537" y="845"/>
                </a:lnTo>
                <a:lnTo>
                  <a:pt x="5075" y="2537"/>
                </a:lnTo>
                <a:lnTo>
                  <a:pt x="9304" y="676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3252794" y="4827396"/>
            <a:ext cx="12065" cy="12700"/>
          </a:xfrm>
          <a:custGeom>
            <a:avLst/>
            <a:gdLst/>
            <a:ahLst/>
            <a:cxnLst/>
            <a:rect l="l" t="t" r="r" b="b"/>
            <a:pathLst>
              <a:path w="12065" h="12700">
                <a:moveTo>
                  <a:pt x="2247" y="12103"/>
                </a:moveTo>
                <a:lnTo>
                  <a:pt x="1701" y="10998"/>
                </a:lnTo>
                <a:lnTo>
                  <a:pt x="0" y="9296"/>
                </a:lnTo>
                <a:lnTo>
                  <a:pt x="2247" y="12103"/>
                </a:lnTo>
                <a:close/>
              </a:path>
              <a:path w="12065" h="12700">
                <a:moveTo>
                  <a:pt x="11849" y="3378"/>
                </a:moveTo>
                <a:lnTo>
                  <a:pt x="10160" y="0"/>
                </a:lnTo>
                <a:lnTo>
                  <a:pt x="10160" y="4229"/>
                </a:lnTo>
                <a:lnTo>
                  <a:pt x="10998" y="4229"/>
                </a:lnTo>
                <a:lnTo>
                  <a:pt x="11849" y="5067"/>
                </a:lnTo>
                <a:lnTo>
                  <a:pt x="11849" y="337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598275" y="5400052"/>
            <a:ext cx="21590" cy="24765"/>
          </a:xfrm>
          <a:custGeom>
            <a:avLst/>
            <a:gdLst/>
            <a:ahLst/>
            <a:cxnLst/>
            <a:rect l="l" t="t" r="r" b="b"/>
            <a:pathLst>
              <a:path w="21590" h="24764">
                <a:moveTo>
                  <a:pt x="10998" y="4229"/>
                </a:moveTo>
                <a:lnTo>
                  <a:pt x="8458" y="1689"/>
                </a:lnTo>
                <a:lnTo>
                  <a:pt x="7620" y="0"/>
                </a:lnTo>
                <a:lnTo>
                  <a:pt x="5232" y="5372"/>
                </a:lnTo>
                <a:lnTo>
                  <a:pt x="3175" y="11303"/>
                </a:lnTo>
                <a:lnTo>
                  <a:pt x="1435" y="17716"/>
                </a:lnTo>
                <a:lnTo>
                  <a:pt x="0" y="24523"/>
                </a:lnTo>
                <a:lnTo>
                  <a:pt x="3619" y="16954"/>
                </a:lnTo>
                <a:lnTo>
                  <a:pt x="6134" y="12788"/>
                </a:lnTo>
                <a:lnTo>
                  <a:pt x="8331" y="9423"/>
                </a:lnTo>
                <a:lnTo>
                  <a:pt x="10998" y="4229"/>
                </a:lnTo>
                <a:close/>
              </a:path>
              <a:path w="21590" h="24764">
                <a:moveTo>
                  <a:pt x="16078" y="8026"/>
                </a:moveTo>
                <a:lnTo>
                  <a:pt x="15227" y="10147"/>
                </a:lnTo>
                <a:lnTo>
                  <a:pt x="16078" y="9296"/>
                </a:lnTo>
                <a:lnTo>
                  <a:pt x="16078" y="8026"/>
                </a:lnTo>
                <a:close/>
              </a:path>
              <a:path w="21590" h="24764">
                <a:moveTo>
                  <a:pt x="16217" y="7683"/>
                </a:moveTo>
                <a:lnTo>
                  <a:pt x="16078" y="7607"/>
                </a:lnTo>
                <a:lnTo>
                  <a:pt x="16078" y="8026"/>
                </a:lnTo>
                <a:lnTo>
                  <a:pt x="16217" y="7683"/>
                </a:lnTo>
                <a:close/>
              </a:path>
              <a:path w="21590" h="24764">
                <a:moveTo>
                  <a:pt x="17195" y="8166"/>
                </a:moveTo>
                <a:lnTo>
                  <a:pt x="16916" y="5918"/>
                </a:lnTo>
                <a:lnTo>
                  <a:pt x="16217" y="7683"/>
                </a:lnTo>
                <a:lnTo>
                  <a:pt x="17195" y="8166"/>
                </a:lnTo>
                <a:close/>
              </a:path>
              <a:path w="21590" h="24764">
                <a:moveTo>
                  <a:pt x="21145" y="6756"/>
                </a:moveTo>
                <a:lnTo>
                  <a:pt x="17767" y="8458"/>
                </a:lnTo>
                <a:lnTo>
                  <a:pt x="17195" y="8166"/>
                </a:lnTo>
                <a:lnTo>
                  <a:pt x="17767" y="12687"/>
                </a:lnTo>
                <a:lnTo>
                  <a:pt x="20180" y="8458"/>
                </a:lnTo>
                <a:lnTo>
                  <a:pt x="21145" y="675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3258724" y="4791860"/>
            <a:ext cx="1905" cy="1270"/>
          </a:xfrm>
          <a:custGeom>
            <a:avLst/>
            <a:gdLst/>
            <a:ahLst/>
            <a:cxnLst/>
            <a:rect l="l" t="t" r="r" b="b"/>
            <a:pathLst>
              <a:path w="1905" h="1270">
                <a:moveTo>
                  <a:pt x="0" y="845"/>
                </a:moveTo>
                <a:lnTo>
                  <a:pt x="1691" y="845"/>
                </a:lnTo>
                <a:lnTo>
                  <a:pt x="845" y="845"/>
                </a:lnTo>
                <a:lnTo>
                  <a:pt x="0" y="0"/>
                </a:lnTo>
                <a:lnTo>
                  <a:pt x="0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3968409" y="3869017"/>
            <a:ext cx="12065" cy="2540"/>
          </a:xfrm>
          <a:custGeom>
            <a:avLst/>
            <a:gdLst/>
            <a:ahLst/>
            <a:cxnLst/>
            <a:rect l="l" t="t" r="r" b="b"/>
            <a:pathLst>
              <a:path w="12065" h="2539">
                <a:moveTo>
                  <a:pt x="3383" y="2537"/>
                </a:moveTo>
                <a:lnTo>
                  <a:pt x="1691" y="1691"/>
                </a:lnTo>
                <a:lnTo>
                  <a:pt x="0" y="0"/>
                </a:lnTo>
                <a:lnTo>
                  <a:pt x="5920" y="0"/>
                </a:lnTo>
                <a:lnTo>
                  <a:pt x="11842" y="845"/>
                </a:lnTo>
                <a:lnTo>
                  <a:pt x="3383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3452428" y="4640450"/>
            <a:ext cx="12065" cy="10795"/>
          </a:xfrm>
          <a:custGeom>
            <a:avLst/>
            <a:gdLst/>
            <a:ahLst/>
            <a:cxnLst/>
            <a:rect l="l" t="t" r="r" b="b"/>
            <a:pathLst>
              <a:path w="12065" h="10795">
                <a:moveTo>
                  <a:pt x="9040" y="10229"/>
                </a:moveTo>
                <a:lnTo>
                  <a:pt x="7189" y="8881"/>
                </a:lnTo>
                <a:lnTo>
                  <a:pt x="4705" y="4996"/>
                </a:lnTo>
                <a:lnTo>
                  <a:pt x="0" y="0"/>
                </a:lnTo>
                <a:lnTo>
                  <a:pt x="4229" y="2537"/>
                </a:lnTo>
                <a:lnTo>
                  <a:pt x="7612" y="5920"/>
                </a:lnTo>
                <a:lnTo>
                  <a:pt x="11842" y="7612"/>
                </a:lnTo>
                <a:lnTo>
                  <a:pt x="9040" y="1022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3284945" y="4775789"/>
            <a:ext cx="12065" cy="17780"/>
          </a:xfrm>
          <a:custGeom>
            <a:avLst/>
            <a:gdLst/>
            <a:ahLst/>
            <a:cxnLst/>
            <a:rect l="l" t="t" r="r" b="b"/>
            <a:pathLst>
              <a:path w="12065" h="17779">
                <a:moveTo>
                  <a:pt x="11842" y="17763"/>
                </a:moveTo>
                <a:lnTo>
                  <a:pt x="0" y="3383"/>
                </a:lnTo>
                <a:lnTo>
                  <a:pt x="0" y="0"/>
                </a:lnTo>
                <a:lnTo>
                  <a:pt x="8458" y="7612"/>
                </a:lnTo>
                <a:lnTo>
                  <a:pt x="10996" y="10996"/>
                </a:lnTo>
                <a:lnTo>
                  <a:pt x="11842" y="1776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3665587" y="4393456"/>
            <a:ext cx="3810" cy="2540"/>
          </a:xfrm>
          <a:custGeom>
            <a:avLst/>
            <a:gdLst/>
            <a:ahLst/>
            <a:cxnLst/>
            <a:rect l="l" t="t" r="r" b="b"/>
            <a:pathLst>
              <a:path w="3809" h="2539">
                <a:moveTo>
                  <a:pt x="1691" y="2537"/>
                </a:moveTo>
                <a:lnTo>
                  <a:pt x="0" y="0"/>
                </a:lnTo>
                <a:lnTo>
                  <a:pt x="3383" y="1691"/>
                </a:lnTo>
                <a:lnTo>
                  <a:pt x="1691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182779" y="5464326"/>
            <a:ext cx="1905" cy="2540"/>
          </a:xfrm>
          <a:custGeom>
            <a:avLst/>
            <a:gdLst/>
            <a:ahLst/>
            <a:cxnLst/>
            <a:rect l="l" t="t" r="r" b="b"/>
            <a:pathLst>
              <a:path w="1904" h="2539">
                <a:moveTo>
                  <a:pt x="0" y="2537"/>
                </a:moveTo>
                <a:lnTo>
                  <a:pt x="1691" y="0"/>
                </a:lnTo>
                <a:lnTo>
                  <a:pt x="845" y="1691"/>
                </a:lnTo>
                <a:lnTo>
                  <a:pt x="0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3671508" y="4378230"/>
            <a:ext cx="1270" cy="2540"/>
          </a:xfrm>
          <a:custGeom>
            <a:avLst/>
            <a:gdLst/>
            <a:ahLst/>
            <a:cxnLst/>
            <a:rect l="l" t="t" r="r" b="b"/>
            <a:pathLst>
              <a:path w="1269" h="2539">
                <a:moveTo>
                  <a:pt x="845" y="2537"/>
                </a:moveTo>
                <a:lnTo>
                  <a:pt x="0" y="0"/>
                </a:lnTo>
                <a:lnTo>
                  <a:pt x="845" y="1691"/>
                </a:lnTo>
                <a:lnTo>
                  <a:pt x="845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3987864" y="3842795"/>
            <a:ext cx="5080" cy="6350"/>
          </a:xfrm>
          <a:custGeom>
            <a:avLst/>
            <a:gdLst/>
            <a:ahLst/>
            <a:cxnLst/>
            <a:rect l="l" t="t" r="r" b="b"/>
            <a:pathLst>
              <a:path w="5080" h="6350">
                <a:moveTo>
                  <a:pt x="0" y="5921"/>
                </a:moveTo>
                <a:lnTo>
                  <a:pt x="5075" y="0"/>
                </a:lnTo>
                <a:lnTo>
                  <a:pt x="3383" y="2537"/>
                </a:lnTo>
                <a:lnTo>
                  <a:pt x="0" y="592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2885696" y="5158121"/>
            <a:ext cx="1270" cy="5080"/>
          </a:xfrm>
          <a:custGeom>
            <a:avLst/>
            <a:gdLst/>
            <a:ahLst/>
            <a:cxnLst/>
            <a:rect l="l" t="t" r="r" b="b"/>
            <a:pathLst>
              <a:path w="1270" h="5079">
                <a:moveTo>
                  <a:pt x="0" y="5075"/>
                </a:moveTo>
                <a:lnTo>
                  <a:pt x="0" y="845"/>
                </a:lnTo>
                <a:lnTo>
                  <a:pt x="845" y="845"/>
                </a:lnTo>
                <a:lnTo>
                  <a:pt x="845" y="0"/>
                </a:lnTo>
                <a:lnTo>
                  <a:pt x="845" y="2537"/>
                </a:lnTo>
                <a:lnTo>
                  <a:pt x="0" y="507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2961824" y="5065922"/>
            <a:ext cx="5080" cy="4445"/>
          </a:xfrm>
          <a:custGeom>
            <a:avLst/>
            <a:gdLst/>
            <a:ahLst/>
            <a:cxnLst/>
            <a:rect l="l" t="t" r="r" b="b"/>
            <a:pathLst>
              <a:path w="5079" h="4445">
                <a:moveTo>
                  <a:pt x="3383" y="4229"/>
                </a:moveTo>
                <a:lnTo>
                  <a:pt x="0" y="3383"/>
                </a:lnTo>
                <a:lnTo>
                  <a:pt x="0" y="0"/>
                </a:lnTo>
                <a:lnTo>
                  <a:pt x="5075" y="0"/>
                </a:lnTo>
                <a:lnTo>
                  <a:pt x="4229" y="3383"/>
                </a:lnTo>
                <a:lnTo>
                  <a:pt x="3383" y="422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779962" y="5246938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845" y="845"/>
                </a:moveTo>
                <a:lnTo>
                  <a:pt x="845" y="0"/>
                </a:lnTo>
                <a:lnTo>
                  <a:pt x="845" y="845"/>
                </a:lnTo>
                <a:lnTo>
                  <a:pt x="0" y="845"/>
                </a:lnTo>
                <a:lnTo>
                  <a:pt x="845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2965207" y="5057463"/>
            <a:ext cx="5080" cy="8890"/>
          </a:xfrm>
          <a:custGeom>
            <a:avLst/>
            <a:gdLst/>
            <a:ahLst/>
            <a:cxnLst/>
            <a:rect l="l" t="t" r="r" b="b"/>
            <a:pathLst>
              <a:path w="5079" h="8889">
                <a:moveTo>
                  <a:pt x="3383" y="8458"/>
                </a:moveTo>
                <a:lnTo>
                  <a:pt x="845" y="8458"/>
                </a:lnTo>
                <a:lnTo>
                  <a:pt x="1691" y="5921"/>
                </a:lnTo>
                <a:lnTo>
                  <a:pt x="845" y="3383"/>
                </a:lnTo>
                <a:lnTo>
                  <a:pt x="0" y="0"/>
                </a:lnTo>
                <a:lnTo>
                  <a:pt x="5075" y="7612"/>
                </a:lnTo>
                <a:lnTo>
                  <a:pt x="3383" y="845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258724" y="4774424"/>
            <a:ext cx="25400" cy="41275"/>
          </a:xfrm>
          <a:custGeom>
            <a:avLst/>
            <a:gdLst/>
            <a:ahLst/>
            <a:cxnLst/>
            <a:rect l="l" t="t" r="r" b="b"/>
            <a:pathLst>
              <a:path w="25400" h="41275">
                <a:moveTo>
                  <a:pt x="24523" y="37744"/>
                </a:moveTo>
                <a:lnTo>
                  <a:pt x="21983" y="34353"/>
                </a:lnTo>
                <a:lnTo>
                  <a:pt x="22707" y="38709"/>
                </a:lnTo>
                <a:lnTo>
                  <a:pt x="21983" y="39433"/>
                </a:lnTo>
                <a:lnTo>
                  <a:pt x="22834" y="41122"/>
                </a:lnTo>
                <a:lnTo>
                  <a:pt x="22834" y="39433"/>
                </a:lnTo>
                <a:lnTo>
                  <a:pt x="22834" y="38582"/>
                </a:lnTo>
                <a:lnTo>
                  <a:pt x="22834" y="37744"/>
                </a:lnTo>
                <a:lnTo>
                  <a:pt x="24523" y="37744"/>
                </a:lnTo>
                <a:close/>
              </a:path>
              <a:path w="25400" h="41275">
                <a:moveTo>
                  <a:pt x="25374" y="34353"/>
                </a:moveTo>
                <a:lnTo>
                  <a:pt x="20231" y="26441"/>
                </a:lnTo>
                <a:lnTo>
                  <a:pt x="17868" y="21780"/>
                </a:lnTo>
                <a:lnTo>
                  <a:pt x="15024" y="16637"/>
                </a:lnTo>
                <a:lnTo>
                  <a:pt x="8458" y="7289"/>
                </a:lnTo>
                <a:lnTo>
                  <a:pt x="10147" y="3911"/>
                </a:lnTo>
                <a:lnTo>
                  <a:pt x="16916" y="8140"/>
                </a:lnTo>
                <a:lnTo>
                  <a:pt x="21145" y="13208"/>
                </a:lnTo>
                <a:lnTo>
                  <a:pt x="20878" y="11277"/>
                </a:lnTo>
                <a:lnTo>
                  <a:pt x="22199" y="10464"/>
                </a:lnTo>
                <a:lnTo>
                  <a:pt x="22567" y="8686"/>
                </a:lnTo>
                <a:lnTo>
                  <a:pt x="19443" y="3911"/>
                </a:lnTo>
                <a:lnTo>
                  <a:pt x="11658" y="88"/>
                </a:lnTo>
                <a:lnTo>
                  <a:pt x="7289" y="0"/>
                </a:lnTo>
                <a:lnTo>
                  <a:pt x="6248" y="3556"/>
                </a:lnTo>
                <a:lnTo>
                  <a:pt x="8458" y="10680"/>
                </a:lnTo>
                <a:lnTo>
                  <a:pt x="5067" y="8140"/>
                </a:lnTo>
                <a:lnTo>
                  <a:pt x="2527" y="4749"/>
                </a:lnTo>
                <a:lnTo>
                  <a:pt x="0" y="2222"/>
                </a:lnTo>
                <a:lnTo>
                  <a:pt x="3962" y="9385"/>
                </a:lnTo>
                <a:lnTo>
                  <a:pt x="9512" y="17653"/>
                </a:lnTo>
                <a:lnTo>
                  <a:pt x="16649" y="26238"/>
                </a:lnTo>
                <a:lnTo>
                  <a:pt x="25374" y="3435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3370379" y="4758025"/>
            <a:ext cx="1905" cy="2540"/>
          </a:xfrm>
          <a:custGeom>
            <a:avLst/>
            <a:gdLst/>
            <a:ahLst/>
            <a:cxnLst/>
            <a:rect l="l" t="t" r="r" b="b"/>
            <a:pathLst>
              <a:path w="1905" h="2539">
                <a:moveTo>
                  <a:pt x="422" y="845"/>
                </a:moveTo>
                <a:lnTo>
                  <a:pt x="0" y="845"/>
                </a:lnTo>
                <a:lnTo>
                  <a:pt x="0" y="0"/>
                </a:lnTo>
                <a:lnTo>
                  <a:pt x="422" y="845"/>
                </a:lnTo>
                <a:close/>
              </a:path>
              <a:path w="1905" h="2539">
                <a:moveTo>
                  <a:pt x="845" y="2537"/>
                </a:moveTo>
                <a:lnTo>
                  <a:pt x="845" y="1691"/>
                </a:lnTo>
                <a:lnTo>
                  <a:pt x="422" y="845"/>
                </a:lnTo>
                <a:lnTo>
                  <a:pt x="845" y="845"/>
                </a:lnTo>
                <a:lnTo>
                  <a:pt x="1691" y="1691"/>
                </a:lnTo>
                <a:lnTo>
                  <a:pt x="845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1610126" y="5385660"/>
            <a:ext cx="3810" cy="6985"/>
          </a:xfrm>
          <a:custGeom>
            <a:avLst/>
            <a:gdLst/>
            <a:ahLst/>
            <a:cxnLst/>
            <a:rect l="l" t="t" r="r" b="b"/>
            <a:pathLst>
              <a:path w="3809" h="6985">
                <a:moveTo>
                  <a:pt x="845" y="6766"/>
                </a:moveTo>
                <a:lnTo>
                  <a:pt x="0" y="5921"/>
                </a:lnTo>
                <a:lnTo>
                  <a:pt x="845" y="3383"/>
                </a:lnTo>
                <a:lnTo>
                  <a:pt x="2537" y="1691"/>
                </a:lnTo>
                <a:lnTo>
                  <a:pt x="3383" y="0"/>
                </a:lnTo>
                <a:lnTo>
                  <a:pt x="2537" y="2537"/>
                </a:lnTo>
                <a:lnTo>
                  <a:pt x="1691" y="4229"/>
                </a:lnTo>
                <a:lnTo>
                  <a:pt x="845" y="676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0419142" y="3633866"/>
            <a:ext cx="4445" cy="1270"/>
          </a:xfrm>
          <a:custGeom>
            <a:avLst/>
            <a:gdLst/>
            <a:ahLst/>
            <a:cxnLst/>
            <a:rect l="l" t="t" r="r" b="b"/>
            <a:pathLst>
              <a:path w="4445" h="1270">
                <a:moveTo>
                  <a:pt x="3383" y="845"/>
                </a:moveTo>
                <a:lnTo>
                  <a:pt x="0" y="845"/>
                </a:lnTo>
                <a:lnTo>
                  <a:pt x="4229" y="0"/>
                </a:lnTo>
                <a:lnTo>
                  <a:pt x="3383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0430984" y="3008768"/>
            <a:ext cx="8890" cy="4445"/>
          </a:xfrm>
          <a:custGeom>
            <a:avLst/>
            <a:gdLst/>
            <a:ahLst/>
            <a:cxnLst/>
            <a:rect l="l" t="t" r="r" b="b"/>
            <a:pathLst>
              <a:path w="8890" h="4444">
                <a:moveTo>
                  <a:pt x="6766" y="4229"/>
                </a:moveTo>
                <a:lnTo>
                  <a:pt x="5075" y="3383"/>
                </a:lnTo>
                <a:lnTo>
                  <a:pt x="0" y="0"/>
                </a:lnTo>
                <a:lnTo>
                  <a:pt x="8458" y="1691"/>
                </a:lnTo>
                <a:lnTo>
                  <a:pt x="7612" y="3383"/>
                </a:lnTo>
                <a:lnTo>
                  <a:pt x="6766" y="422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0435214" y="3216006"/>
            <a:ext cx="11430" cy="2540"/>
          </a:xfrm>
          <a:custGeom>
            <a:avLst/>
            <a:gdLst/>
            <a:ahLst/>
            <a:cxnLst/>
            <a:rect l="l" t="t" r="r" b="b"/>
            <a:pathLst>
              <a:path w="11429" h="2539">
                <a:moveTo>
                  <a:pt x="4229" y="2537"/>
                </a:moveTo>
                <a:lnTo>
                  <a:pt x="1691" y="2537"/>
                </a:lnTo>
                <a:lnTo>
                  <a:pt x="845" y="1691"/>
                </a:lnTo>
                <a:lnTo>
                  <a:pt x="0" y="1691"/>
                </a:lnTo>
                <a:lnTo>
                  <a:pt x="5075" y="0"/>
                </a:lnTo>
                <a:lnTo>
                  <a:pt x="10996" y="0"/>
                </a:lnTo>
                <a:lnTo>
                  <a:pt x="4229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4164650" y="3200781"/>
            <a:ext cx="4445" cy="3810"/>
          </a:xfrm>
          <a:custGeom>
            <a:avLst/>
            <a:gdLst/>
            <a:ahLst/>
            <a:cxnLst/>
            <a:rect l="l" t="t" r="r" b="b"/>
            <a:pathLst>
              <a:path w="4444" h="3810">
                <a:moveTo>
                  <a:pt x="3383" y="3383"/>
                </a:moveTo>
                <a:lnTo>
                  <a:pt x="0" y="0"/>
                </a:lnTo>
                <a:lnTo>
                  <a:pt x="4229" y="1691"/>
                </a:lnTo>
                <a:lnTo>
                  <a:pt x="3383" y="2537"/>
                </a:lnTo>
                <a:lnTo>
                  <a:pt x="3383" y="338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0434367" y="3012152"/>
            <a:ext cx="5080" cy="4445"/>
          </a:xfrm>
          <a:custGeom>
            <a:avLst/>
            <a:gdLst/>
            <a:ahLst/>
            <a:cxnLst/>
            <a:rect l="l" t="t" r="r" b="b"/>
            <a:pathLst>
              <a:path w="5079" h="4444">
                <a:moveTo>
                  <a:pt x="1691" y="4229"/>
                </a:moveTo>
                <a:lnTo>
                  <a:pt x="0" y="2537"/>
                </a:lnTo>
                <a:lnTo>
                  <a:pt x="1691" y="1691"/>
                </a:lnTo>
                <a:lnTo>
                  <a:pt x="2537" y="0"/>
                </a:lnTo>
                <a:lnTo>
                  <a:pt x="5075" y="1691"/>
                </a:lnTo>
                <a:lnTo>
                  <a:pt x="5075" y="3383"/>
                </a:lnTo>
                <a:lnTo>
                  <a:pt x="1691" y="422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0445363" y="3195706"/>
            <a:ext cx="3810" cy="5080"/>
          </a:xfrm>
          <a:custGeom>
            <a:avLst/>
            <a:gdLst/>
            <a:ahLst/>
            <a:cxnLst/>
            <a:rect l="l" t="t" r="r" b="b"/>
            <a:pathLst>
              <a:path w="3809" h="5080">
                <a:moveTo>
                  <a:pt x="0" y="5075"/>
                </a:moveTo>
                <a:lnTo>
                  <a:pt x="3383" y="0"/>
                </a:lnTo>
                <a:lnTo>
                  <a:pt x="3383" y="1691"/>
                </a:lnTo>
                <a:lnTo>
                  <a:pt x="2537" y="3383"/>
                </a:lnTo>
                <a:lnTo>
                  <a:pt x="0" y="507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157036" y="3239691"/>
            <a:ext cx="4445" cy="1905"/>
          </a:xfrm>
          <a:custGeom>
            <a:avLst/>
            <a:gdLst/>
            <a:ahLst/>
            <a:cxnLst/>
            <a:rect l="l" t="t" r="r" b="b"/>
            <a:pathLst>
              <a:path w="4444" h="1905">
                <a:moveTo>
                  <a:pt x="2114" y="845"/>
                </a:moveTo>
                <a:lnTo>
                  <a:pt x="1691" y="845"/>
                </a:lnTo>
                <a:lnTo>
                  <a:pt x="0" y="0"/>
                </a:lnTo>
                <a:lnTo>
                  <a:pt x="2114" y="845"/>
                </a:lnTo>
                <a:close/>
              </a:path>
              <a:path w="4444" h="1905">
                <a:moveTo>
                  <a:pt x="4229" y="1691"/>
                </a:moveTo>
                <a:lnTo>
                  <a:pt x="2114" y="845"/>
                </a:lnTo>
                <a:lnTo>
                  <a:pt x="3383" y="845"/>
                </a:lnTo>
                <a:lnTo>
                  <a:pt x="4229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0414902" y="3623716"/>
            <a:ext cx="2540" cy="1270"/>
          </a:xfrm>
          <a:custGeom>
            <a:avLst/>
            <a:gdLst/>
            <a:ahLst/>
            <a:cxnLst/>
            <a:rect l="l" t="t" r="r" b="b"/>
            <a:pathLst>
              <a:path w="2540" h="1270">
                <a:moveTo>
                  <a:pt x="2540" y="850"/>
                </a:moveTo>
                <a:lnTo>
                  <a:pt x="1701" y="0"/>
                </a:lnTo>
                <a:lnTo>
                  <a:pt x="0" y="0"/>
                </a:lnTo>
                <a:lnTo>
                  <a:pt x="1701" y="850"/>
                </a:lnTo>
                <a:lnTo>
                  <a:pt x="2540" y="85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4129118" y="3171176"/>
            <a:ext cx="41910" cy="78740"/>
          </a:xfrm>
          <a:custGeom>
            <a:avLst/>
            <a:gdLst/>
            <a:ahLst/>
            <a:cxnLst/>
            <a:rect l="l" t="t" r="r" b="b"/>
            <a:pathLst>
              <a:path w="41909" h="78739">
                <a:moveTo>
                  <a:pt x="38912" y="75285"/>
                </a:moveTo>
                <a:lnTo>
                  <a:pt x="36372" y="71056"/>
                </a:lnTo>
                <a:lnTo>
                  <a:pt x="32143" y="69367"/>
                </a:lnTo>
                <a:lnTo>
                  <a:pt x="33235" y="72009"/>
                </a:lnTo>
                <a:lnTo>
                  <a:pt x="28867" y="74015"/>
                </a:lnTo>
                <a:lnTo>
                  <a:pt x="24650" y="76022"/>
                </a:lnTo>
                <a:lnTo>
                  <a:pt x="26225" y="78676"/>
                </a:lnTo>
                <a:lnTo>
                  <a:pt x="27914" y="76974"/>
                </a:lnTo>
                <a:lnTo>
                  <a:pt x="38912" y="75285"/>
                </a:lnTo>
                <a:close/>
              </a:path>
              <a:path w="41909" h="78739">
                <a:moveTo>
                  <a:pt x="38912" y="27076"/>
                </a:moveTo>
                <a:lnTo>
                  <a:pt x="30365" y="23177"/>
                </a:lnTo>
                <a:lnTo>
                  <a:pt x="25793" y="20624"/>
                </a:lnTo>
                <a:lnTo>
                  <a:pt x="20586" y="17919"/>
                </a:lnTo>
                <a:lnTo>
                  <a:pt x="10147" y="13538"/>
                </a:lnTo>
                <a:lnTo>
                  <a:pt x="8458" y="10160"/>
                </a:lnTo>
                <a:lnTo>
                  <a:pt x="16916" y="10160"/>
                </a:lnTo>
                <a:lnTo>
                  <a:pt x="23685" y="11849"/>
                </a:lnTo>
                <a:lnTo>
                  <a:pt x="22517" y="10553"/>
                </a:lnTo>
                <a:lnTo>
                  <a:pt x="23266" y="9093"/>
                </a:lnTo>
                <a:lnTo>
                  <a:pt x="22733" y="7327"/>
                </a:lnTo>
                <a:lnTo>
                  <a:pt x="17767" y="5080"/>
                </a:lnTo>
                <a:lnTo>
                  <a:pt x="9347" y="6223"/>
                </a:lnTo>
                <a:lnTo>
                  <a:pt x="5600" y="8458"/>
                </a:lnTo>
                <a:lnTo>
                  <a:pt x="6464" y="11976"/>
                </a:lnTo>
                <a:lnTo>
                  <a:pt x="11836" y="16916"/>
                </a:lnTo>
                <a:lnTo>
                  <a:pt x="7607" y="16916"/>
                </a:lnTo>
                <a:lnTo>
                  <a:pt x="3378" y="15227"/>
                </a:lnTo>
                <a:lnTo>
                  <a:pt x="0" y="14389"/>
                </a:lnTo>
                <a:lnTo>
                  <a:pt x="6908" y="17919"/>
                </a:lnTo>
                <a:lnTo>
                  <a:pt x="15963" y="21678"/>
                </a:lnTo>
                <a:lnTo>
                  <a:pt x="26758" y="24968"/>
                </a:lnTo>
                <a:lnTo>
                  <a:pt x="38912" y="27076"/>
                </a:lnTo>
                <a:close/>
              </a:path>
              <a:path w="41909" h="78739">
                <a:moveTo>
                  <a:pt x="41452" y="8458"/>
                </a:moveTo>
                <a:lnTo>
                  <a:pt x="37223" y="3390"/>
                </a:lnTo>
                <a:lnTo>
                  <a:pt x="32981" y="1701"/>
                </a:lnTo>
                <a:lnTo>
                  <a:pt x="21996" y="0"/>
                </a:lnTo>
                <a:lnTo>
                  <a:pt x="23685" y="2540"/>
                </a:lnTo>
                <a:lnTo>
                  <a:pt x="41452" y="845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0447056" y="3099276"/>
            <a:ext cx="3810" cy="3810"/>
          </a:xfrm>
          <a:custGeom>
            <a:avLst/>
            <a:gdLst/>
            <a:ahLst/>
            <a:cxnLst/>
            <a:rect l="l" t="t" r="r" b="b"/>
            <a:pathLst>
              <a:path w="3809" h="3810">
                <a:moveTo>
                  <a:pt x="3383" y="3383"/>
                </a:moveTo>
                <a:lnTo>
                  <a:pt x="0" y="0"/>
                </a:lnTo>
                <a:lnTo>
                  <a:pt x="845" y="845"/>
                </a:lnTo>
                <a:lnTo>
                  <a:pt x="1268" y="845"/>
                </a:lnTo>
                <a:lnTo>
                  <a:pt x="2537" y="1691"/>
                </a:lnTo>
                <a:lnTo>
                  <a:pt x="3383" y="3383"/>
                </a:lnTo>
                <a:close/>
              </a:path>
              <a:path w="3809" h="3810">
                <a:moveTo>
                  <a:pt x="1268" y="845"/>
                </a:moveTo>
                <a:lnTo>
                  <a:pt x="845" y="845"/>
                </a:lnTo>
                <a:lnTo>
                  <a:pt x="0" y="0"/>
                </a:lnTo>
                <a:lnTo>
                  <a:pt x="1268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0524020" y="2760090"/>
            <a:ext cx="6985" cy="5080"/>
          </a:xfrm>
          <a:custGeom>
            <a:avLst/>
            <a:gdLst/>
            <a:ahLst/>
            <a:cxnLst/>
            <a:rect l="l" t="t" r="r" b="b"/>
            <a:pathLst>
              <a:path w="6984" h="5080">
                <a:moveTo>
                  <a:pt x="5930" y="4229"/>
                </a:moveTo>
                <a:lnTo>
                  <a:pt x="5080" y="3378"/>
                </a:lnTo>
                <a:lnTo>
                  <a:pt x="5080" y="5080"/>
                </a:lnTo>
                <a:lnTo>
                  <a:pt x="5930" y="4229"/>
                </a:lnTo>
                <a:close/>
              </a:path>
              <a:path w="6984" h="5080">
                <a:moveTo>
                  <a:pt x="6769" y="2540"/>
                </a:moveTo>
                <a:lnTo>
                  <a:pt x="5930" y="1689"/>
                </a:lnTo>
                <a:lnTo>
                  <a:pt x="3390" y="0"/>
                </a:lnTo>
                <a:lnTo>
                  <a:pt x="4229" y="850"/>
                </a:lnTo>
                <a:lnTo>
                  <a:pt x="4229" y="1270"/>
                </a:lnTo>
                <a:lnTo>
                  <a:pt x="3390" y="850"/>
                </a:lnTo>
                <a:lnTo>
                  <a:pt x="850" y="0"/>
                </a:lnTo>
                <a:lnTo>
                  <a:pt x="0" y="0"/>
                </a:lnTo>
                <a:lnTo>
                  <a:pt x="4229" y="2120"/>
                </a:lnTo>
                <a:lnTo>
                  <a:pt x="4229" y="2540"/>
                </a:lnTo>
                <a:lnTo>
                  <a:pt x="5080" y="2540"/>
                </a:lnTo>
                <a:lnTo>
                  <a:pt x="6769" y="254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0482582" y="2855666"/>
            <a:ext cx="2540" cy="1270"/>
          </a:xfrm>
          <a:custGeom>
            <a:avLst/>
            <a:gdLst/>
            <a:ahLst/>
            <a:cxnLst/>
            <a:rect l="l" t="t" r="r" b="b"/>
            <a:pathLst>
              <a:path w="2540" h="1269">
                <a:moveTo>
                  <a:pt x="2537" y="845"/>
                </a:moveTo>
                <a:lnTo>
                  <a:pt x="845" y="845"/>
                </a:lnTo>
                <a:lnTo>
                  <a:pt x="0" y="0"/>
                </a:lnTo>
                <a:lnTo>
                  <a:pt x="1691" y="0"/>
                </a:lnTo>
                <a:lnTo>
                  <a:pt x="2537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3722249" y="1475218"/>
            <a:ext cx="45085" cy="33020"/>
          </a:xfrm>
          <a:custGeom>
            <a:avLst/>
            <a:gdLst/>
            <a:ahLst/>
            <a:cxnLst/>
            <a:rect l="l" t="t" r="r" b="b"/>
            <a:pathLst>
              <a:path w="45084" h="33019">
                <a:moveTo>
                  <a:pt x="5080" y="1689"/>
                </a:moveTo>
                <a:lnTo>
                  <a:pt x="4229" y="1689"/>
                </a:lnTo>
                <a:lnTo>
                  <a:pt x="3390" y="0"/>
                </a:lnTo>
                <a:lnTo>
                  <a:pt x="0" y="3378"/>
                </a:lnTo>
                <a:lnTo>
                  <a:pt x="5080" y="1689"/>
                </a:lnTo>
                <a:close/>
              </a:path>
              <a:path w="45084" h="33019">
                <a:moveTo>
                  <a:pt x="35255" y="24244"/>
                </a:moveTo>
                <a:lnTo>
                  <a:pt x="32994" y="27063"/>
                </a:lnTo>
                <a:lnTo>
                  <a:pt x="34683" y="25374"/>
                </a:lnTo>
                <a:lnTo>
                  <a:pt x="35255" y="24244"/>
                </a:lnTo>
                <a:close/>
              </a:path>
              <a:path w="45084" h="33019">
                <a:moveTo>
                  <a:pt x="36372" y="22834"/>
                </a:moveTo>
                <a:lnTo>
                  <a:pt x="35534" y="23685"/>
                </a:lnTo>
                <a:lnTo>
                  <a:pt x="35255" y="24244"/>
                </a:lnTo>
                <a:lnTo>
                  <a:pt x="36372" y="22834"/>
                </a:lnTo>
                <a:close/>
              </a:path>
              <a:path w="45084" h="33019">
                <a:moveTo>
                  <a:pt x="44831" y="18605"/>
                </a:moveTo>
                <a:lnTo>
                  <a:pt x="39763" y="19456"/>
                </a:lnTo>
                <a:lnTo>
                  <a:pt x="36372" y="22834"/>
                </a:lnTo>
                <a:lnTo>
                  <a:pt x="39090" y="22974"/>
                </a:lnTo>
                <a:lnTo>
                  <a:pt x="39027" y="27800"/>
                </a:lnTo>
                <a:lnTo>
                  <a:pt x="39116" y="32473"/>
                </a:lnTo>
                <a:lnTo>
                  <a:pt x="42303" y="32143"/>
                </a:lnTo>
                <a:lnTo>
                  <a:pt x="41452" y="29603"/>
                </a:lnTo>
                <a:lnTo>
                  <a:pt x="44831" y="1860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4167180" y="3204171"/>
            <a:ext cx="4445" cy="3810"/>
          </a:xfrm>
          <a:custGeom>
            <a:avLst/>
            <a:gdLst/>
            <a:ahLst/>
            <a:cxnLst/>
            <a:rect l="l" t="t" r="r" b="b"/>
            <a:pathLst>
              <a:path w="4444" h="3810">
                <a:moveTo>
                  <a:pt x="1689" y="1689"/>
                </a:moveTo>
                <a:lnTo>
                  <a:pt x="0" y="0"/>
                </a:lnTo>
                <a:lnTo>
                  <a:pt x="0" y="1689"/>
                </a:lnTo>
                <a:lnTo>
                  <a:pt x="1689" y="1689"/>
                </a:lnTo>
                <a:close/>
              </a:path>
              <a:path w="4444" h="3810">
                <a:moveTo>
                  <a:pt x="4229" y="2540"/>
                </a:moveTo>
                <a:lnTo>
                  <a:pt x="3390" y="2540"/>
                </a:lnTo>
                <a:lnTo>
                  <a:pt x="2540" y="1689"/>
                </a:lnTo>
                <a:lnTo>
                  <a:pt x="1689" y="1689"/>
                </a:lnTo>
                <a:lnTo>
                  <a:pt x="3390" y="3378"/>
                </a:lnTo>
                <a:lnTo>
                  <a:pt x="4229" y="254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0491876" y="2816757"/>
            <a:ext cx="13970" cy="17780"/>
          </a:xfrm>
          <a:custGeom>
            <a:avLst/>
            <a:gdLst/>
            <a:ahLst/>
            <a:cxnLst/>
            <a:rect l="l" t="t" r="r" b="b"/>
            <a:pathLst>
              <a:path w="13970" h="17780">
                <a:moveTo>
                  <a:pt x="2959" y="16916"/>
                </a:moveTo>
                <a:lnTo>
                  <a:pt x="1701" y="16916"/>
                </a:lnTo>
                <a:lnTo>
                  <a:pt x="0" y="17767"/>
                </a:lnTo>
                <a:lnTo>
                  <a:pt x="2959" y="16916"/>
                </a:lnTo>
                <a:close/>
              </a:path>
              <a:path w="13970" h="17780">
                <a:moveTo>
                  <a:pt x="5930" y="16078"/>
                </a:moveTo>
                <a:lnTo>
                  <a:pt x="2959" y="16916"/>
                </a:lnTo>
                <a:lnTo>
                  <a:pt x="3390" y="16916"/>
                </a:lnTo>
                <a:lnTo>
                  <a:pt x="5930" y="16078"/>
                </a:lnTo>
                <a:close/>
              </a:path>
              <a:path w="13970" h="17780">
                <a:moveTo>
                  <a:pt x="13538" y="2540"/>
                </a:moveTo>
                <a:lnTo>
                  <a:pt x="7620" y="0"/>
                </a:lnTo>
                <a:lnTo>
                  <a:pt x="10998" y="1701"/>
                </a:lnTo>
                <a:lnTo>
                  <a:pt x="13538" y="254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4203560" y="3035836"/>
            <a:ext cx="32384" cy="12065"/>
          </a:xfrm>
          <a:custGeom>
            <a:avLst/>
            <a:gdLst/>
            <a:ahLst/>
            <a:cxnLst/>
            <a:rect l="l" t="t" r="r" b="b"/>
            <a:pathLst>
              <a:path w="32384" h="12064">
                <a:moveTo>
                  <a:pt x="32142" y="11842"/>
                </a:moveTo>
                <a:lnTo>
                  <a:pt x="21886" y="10401"/>
                </a:lnTo>
                <a:lnTo>
                  <a:pt x="14168" y="7929"/>
                </a:lnTo>
                <a:lnTo>
                  <a:pt x="7401" y="5299"/>
                </a:lnTo>
                <a:lnTo>
                  <a:pt x="0" y="3383"/>
                </a:lnTo>
                <a:lnTo>
                  <a:pt x="3383" y="2537"/>
                </a:lnTo>
                <a:lnTo>
                  <a:pt x="5921" y="1691"/>
                </a:lnTo>
                <a:lnTo>
                  <a:pt x="8458" y="0"/>
                </a:lnTo>
                <a:lnTo>
                  <a:pt x="13348" y="2682"/>
                </a:lnTo>
                <a:lnTo>
                  <a:pt x="17763" y="6238"/>
                </a:lnTo>
                <a:lnTo>
                  <a:pt x="23446" y="9634"/>
                </a:lnTo>
                <a:lnTo>
                  <a:pt x="32142" y="1184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4066528" y="3531515"/>
            <a:ext cx="11430" cy="6350"/>
          </a:xfrm>
          <a:custGeom>
            <a:avLst/>
            <a:gdLst/>
            <a:ahLst/>
            <a:cxnLst/>
            <a:rect l="l" t="t" r="r" b="b"/>
            <a:pathLst>
              <a:path w="11430" h="6350">
                <a:moveTo>
                  <a:pt x="1691" y="5921"/>
                </a:moveTo>
                <a:lnTo>
                  <a:pt x="0" y="0"/>
                </a:lnTo>
                <a:lnTo>
                  <a:pt x="10996" y="5075"/>
                </a:lnTo>
                <a:lnTo>
                  <a:pt x="1691" y="592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0768486" y="4330016"/>
            <a:ext cx="4445" cy="1270"/>
          </a:xfrm>
          <a:custGeom>
            <a:avLst/>
            <a:gdLst/>
            <a:ahLst/>
            <a:cxnLst/>
            <a:rect l="l" t="t" r="r" b="b"/>
            <a:pathLst>
              <a:path w="4445" h="1270">
                <a:moveTo>
                  <a:pt x="4229" y="845"/>
                </a:moveTo>
                <a:lnTo>
                  <a:pt x="0" y="845"/>
                </a:lnTo>
                <a:lnTo>
                  <a:pt x="845" y="0"/>
                </a:lnTo>
                <a:lnTo>
                  <a:pt x="4229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0818392" y="3884243"/>
            <a:ext cx="2540" cy="1270"/>
          </a:xfrm>
          <a:custGeom>
            <a:avLst/>
            <a:gdLst/>
            <a:ahLst/>
            <a:cxnLst/>
            <a:rect l="l" t="t" r="r" b="b"/>
            <a:pathLst>
              <a:path w="2540" h="1270">
                <a:moveTo>
                  <a:pt x="0" y="0"/>
                </a:moveTo>
                <a:lnTo>
                  <a:pt x="1691" y="0"/>
                </a:lnTo>
                <a:lnTo>
                  <a:pt x="2537" y="845"/>
                </a:lnTo>
                <a:lnTo>
                  <a:pt x="845" y="0"/>
                </a:lnTo>
                <a:lnTo>
                  <a:pt x="0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0751569" y="4536408"/>
            <a:ext cx="5080" cy="10160"/>
          </a:xfrm>
          <a:custGeom>
            <a:avLst/>
            <a:gdLst/>
            <a:ahLst/>
            <a:cxnLst/>
            <a:rect l="l" t="t" r="r" b="b"/>
            <a:pathLst>
              <a:path w="5079" h="10160">
                <a:moveTo>
                  <a:pt x="0" y="10150"/>
                </a:moveTo>
                <a:lnTo>
                  <a:pt x="845" y="7612"/>
                </a:lnTo>
                <a:lnTo>
                  <a:pt x="2537" y="5075"/>
                </a:lnTo>
                <a:lnTo>
                  <a:pt x="5075" y="0"/>
                </a:lnTo>
                <a:lnTo>
                  <a:pt x="4229" y="2537"/>
                </a:lnTo>
                <a:lnTo>
                  <a:pt x="3383" y="4229"/>
                </a:lnTo>
                <a:lnTo>
                  <a:pt x="1691" y="6767"/>
                </a:lnTo>
                <a:lnTo>
                  <a:pt x="1691" y="7612"/>
                </a:lnTo>
                <a:lnTo>
                  <a:pt x="845" y="9304"/>
                </a:lnTo>
                <a:lnTo>
                  <a:pt x="0" y="1015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0822622" y="3768359"/>
            <a:ext cx="3810" cy="1905"/>
          </a:xfrm>
          <a:custGeom>
            <a:avLst/>
            <a:gdLst/>
            <a:ahLst/>
            <a:cxnLst/>
            <a:rect l="l" t="t" r="r" b="b"/>
            <a:pathLst>
              <a:path w="3809" h="1904">
                <a:moveTo>
                  <a:pt x="3383" y="845"/>
                </a:moveTo>
                <a:lnTo>
                  <a:pt x="0" y="845"/>
                </a:lnTo>
                <a:lnTo>
                  <a:pt x="0" y="0"/>
                </a:lnTo>
                <a:lnTo>
                  <a:pt x="1691" y="0"/>
                </a:lnTo>
                <a:lnTo>
                  <a:pt x="3383" y="845"/>
                </a:lnTo>
                <a:close/>
              </a:path>
              <a:path w="3809" h="1904">
                <a:moveTo>
                  <a:pt x="845" y="1691"/>
                </a:moveTo>
                <a:lnTo>
                  <a:pt x="845" y="845"/>
                </a:lnTo>
                <a:lnTo>
                  <a:pt x="3383" y="845"/>
                </a:lnTo>
                <a:lnTo>
                  <a:pt x="845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0767631" y="4344402"/>
            <a:ext cx="8890" cy="25400"/>
          </a:xfrm>
          <a:custGeom>
            <a:avLst/>
            <a:gdLst/>
            <a:ahLst/>
            <a:cxnLst/>
            <a:rect l="l" t="t" r="r" b="b"/>
            <a:pathLst>
              <a:path w="8890" h="25400">
                <a:moveTo>
                  <a:pt x="1689" y="24523"/>
                </a:moveTo>
                <a:lnTo>
                  <a:pt x="0" y="23685"/>
                </a:lnTo>
                <a:lnTo>
                  <a:pt x="850" y="24523"/>
                </a:lnTo>
                <a:lnTo>
                  <a:pt x="1689" y="24523"/>
                </a:lnTo>
                <a:close/>
              </a:path>
              <a:path w="8890" h="25400">
                <a:moveTo>
                  <a:pt x="3390" y="25374"/>
                </a:moveTo>
                <a:lnTo>
                  <a:pt x="2540" y="24523"/>
                </a:lnTo>
                <a:lnTo>
                  <a:pt x="1689" y="24523"/>
                </a:lnTo>
                <a:lnTo>
                  <a:pt x="3390" y="25374"/>
                </a:lnTo>
                <a:close/>
              </a:path>
              <a:path w="8890" h="25400">
                <a:moveTo>
                  <a:pt x="8458" y="1689"/>
                </a:moveTo>
                <a:lnTo>
                  <a:pt x="6769" y="0"/>
                </a:lnTo>
                <a:lnTo>
                  <a:pt x="6769" y="1689"/>
                </a:lnTo>
                <a:lnTo>
                  <a:pt x="8458" y="168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0630599" y="2556230"/>
            <a:ext cx="13970" cy="44450"/>
          </a:xfrm>
          <a:custGeom>
            <a:avLst/>
            <a:gdLst/>
            <a:ahLst/>
            <a:cxnLst/>
            <a:rect l="l" t="t" r="r" b="b"/>
            <a:pathLst>
              <a:path w="13970" h="44450">
                <a:moveTo>
                  <a:pt x="11849" y="43992"/>
                </a:moveTo>
                <a:lnTo>
                  <a:pt x="10998" y="41452"/>
                </a:lnTo>
                <a:lnTo>
                  <a:pt x="8458" y="38912"/>
                </a:lnTo>
                <a:lnTo>
                  <a:pt x="5930" y="35534"/>
                </a:lnTo>
                <a:lnTo>
                  <a:pt x="5930" y="37223"/>
                </a:lnTo>
                <a:lnTo>
                  <a:pt x="6769" y="38912"/>
                </a:lnTo>
                <a:lnTo>
                  <a:pt x="6769" y="40601"/>
                </a:lnTo>
                <a:lnTo>
                  <a:pt x="3390" y="40601"/>
                </a:lnTo>
                <a:lnTo>
                  <a:pt x="6769" y="42303"/>
                </a:lnTo>
                <a:lnTo>
                  <a:pt x="11849" y="43992"/>
                </a:lnTo>
                <a:close/>
              </a:path>
              <a:path w="13970" h="44450">
                <a:moveTo>
                  <a:pt x="13538" y="5080"/>
                </a:moveTo>
                <a:lnTo>
                  <a:pt x="5080" y="1701"/>
                </a:lnTo>
                <a:lnTo>
                  <a:pt x="0" y="0"/>
                </a:lnTo>
                <a:lnTo>
                  <a:pt x="10160" y="4229"/>
                </a:lnTo>
                <a:lnTo>
                  <a:pt x="10160" y="11849"/>
                </a:lnTo>
                <a:lnTo>
                  <a:pt x="13538" y="508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0717734" y="2546924"/>
            <a:ext cx="10160" cy="7620"/>
          </a:xfrm>
          <a:custGeom>
            <a:avLst/>
            <a:gdLst/>
            <a:ahLst/>
            <a:cxnLst/>
            <a:rect l="l" t="t" r="r" b="b"/>
            <a:pathLst>
              <a:path w="10159" h="7619">
                <a:moveTo>
                  <a:pt x="10150" y="7612"/>
                </a:moveTo>
                <a:lnTo>
                  <a:pt x="0" y="0"/>
                </a:lnTo>
                <a:lnTo>
                  <a:pt x="9304" y="845"/>
                </a:lnTo>
                <a:lnTo>
                  <a:pt x="10150" y="761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0877603" y="3517982"/>
            <a:ext cx="16510" cy="3810"/>
          </a:xfrm>
          <a:custGeom>
            <a:avLst/>
            <a:gdLst/>
            <a:ahLst/>
            <a:cxnLst/>
            <a:rect l="l" t="t" r="r" b="b"/>
            <a:pathLst>
              <a:path w="16509" h="3810">
                <a:moveTo>
                  <a:pt x="16071" y="3383"/>
                </a:moveTo>
                <a:lnTo>
                  <a:pt x="9304" y="2537"/>
                </a:lnTo>
                <a:lnTo>
                  <a:pt x="7612" y="3383"/>
                </a:lnTo>
                <a:lnTo>
                  <a:pt x="0" y="0"/>
                </a:lnTo>
                <a:lnTo>
                  <a:pt x="5921" y="845"/>
                </a:lnTo>
                <a:lnTo>
                  <a:pt x="14379" y="2537"/>
                </a:lnTo>
                <a:lnTo>
                  <a:pt x="16071" y="338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0502883" y="3006231"/>
            <a:ext cx="13970" cy="8890"/>
          </a:xfrm>
          <a:custGeom>
            <a:avLst/>
            <a:gdLst/>
            <a:ahLst/>
            <a:cxnLst/>
            <a:rect l="l" t="t" r="r" b="b"/>
            <a:pathLst>
              <a:path w="13970" h="8889">
                <a:moveTo>
                  <a:pt x="13533" y="8458"/>
                </a:moveTo>
                <a:lnTo>
                  <a:pt x="9304" y="7612"/>
                </a:lnTo>
                <a:lnTo>
                  <a:pt x="4229" y="6766"/>
                </a:lnTo>
                <a:lnTo>
                  <a:pt x="0" y="6766"/>
                </a:lnTo>
                <a:lnTo>
                  <a:pt x="845" y="0"/>
                </a:lnTo>
                <a:lnTo>
                  <a:pt x="3383" y="5920"/>
                </a:lnTo>
                <a:lnTo>
                  <a:pt x="13533" y="845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0434358" y="4042422"/>
            <a:ext cx="37465" cy="15240"/>
          </a:xfrm>
          <a:custGeom>
            <a:avLst/>
            <a:gdLst/>
            <a:ahLst/>
            <a:cxnLst/>
            <a:rect l="l" t="t" r="r" b="b"/>
            <a:pathLst>
              <a:path w="37465" h="15239">
                <a:moveTo>
                  <a:pt x="1689" y="0"/>
                </a:moveTo>
                <a:lnTo>
                  <a:pt x="0" y="0"/>
                </a:lnTo>
                <a:lnTo>
                  <a:pt x="850" y="850"/>
                </a:lnTo>
                <a:lnTo>
                  <a:pt x="1689" y="0"/>
                </a:lnTo>
                <a:close/>
              </a:path>
              <a:path w="37465" h="15239">
                <a:moveTo>
                  <a:pt x="36372" y="13538"/>
                </a:moveTo>
                <a:lnTo>
                  <a:pt x="35534" y="13538"/>
                </a:lnTo>
                <a:lnTo>
                  <a:pt x="32994" y="14389"/>
                </a:lnTo>
                <a:lnTo>
                  <a:pt x="31305" y="14389"/>
                </a:lnTo>
                <a:lnTo>
                  <a:pt x="29603" y="15227"/>
                </a:lnTo>
                <a:lnTo>
                  <a:pt x="33832" y="14389"/>
                </a:lnTo>
                <a:lnTo>
                  <a:pt x="36372" y="14389"/>
                </a:lnTo>
                <a:lnTo>
                  <a:pt x="36372" y="13538"/>
                </a:lnTo>
                <a:close/>
              </a:path>
              <a:path w="37465" h="15239">
                <a:moveTo>
                  <a:pt x="37223" y="15227"/>
                </a:moveTo>
                <a:lnTo>
                  <a:pt x="36372" y="14389"/>
                </a:lnTo>
                <a:lnTo>
                  <a:pt x="36372" y="15227"/>
                </a:lnTo>
                <a:lnTo>
                  <a:pt x="37223" y="1522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0484269" y="4134624"/>
            <a:ext cx="10160" cy="24130"/>
          </a:xfrm>
          <a:custGeom>
            <a:avLst/>
            <a:gdLst/>
            <a:ahLst/>
            <a:cxnLst/>
            <a:rect l="l" t="t" r="r" b="b"/>
            <a:pathLst>
              <a:path w="10159" h="24129">
                <a:moveTo>
                  <a:pt x="3403" y="0"/>
                </a:moveTo>
                <a:lnTo>
                  <a:pt x="2540" y="0"/>
                </a:lnTo>
                <a:lnTo>
                  <a:pt x="0" y="850"/>
                </a:lnTo>
                <a:lnTo>
                  <a:pt x="3403" y="0"/>
                </a:lnTo>
                <a:close/>
              </a:path>
              <a:path w="10159" h="24129">
                <a:moveTo>
                  <a:pt x="10147" y="17767"/>
                </a:moveTo>
                <a:lnTo>
                  <a:pt x="6769" y="23685"/>
                </a:lnTo>
                <a:lnTo>
                  <a:pt x="7607" y="22834"/>
                </a:lnTo>
                <a:lnTo>
                  <a:pt x="10147" y="1776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0467357" y="4054262"/>
            <a:ext cx="5080" cy="1905"/>
          </a:xfrm>
          <a:custGeom>
            <a:avLst/>
            <a:gdLst/>
            <a:ahLst/>
            <a:cxnLst/>
            <a:rect l="l" t="t" r="r" b="b"/>
            <a:pathLst>
              <a:path w="5079" h="1904">
                <a:moveTo>
                  <a:pt x="4229" y="1691"/>
                </a:moveTo>
                <a:lnTo>
                  <a:pt x="2537" y="1691"/>
                </a:lnTo>
                <a:lnTo>
                  <a:pt x="1691" y="845"/>
                </a:lnTo>
                <a:lnTo>
                  <a:pt x="845" y="845"/>
                </a:lnTo>
                <a:lnTo>
                  <a:pt x="0" y="0"/>
                </a:lnTo>
                <a:lnTo>
                  <a:pt x="4229" y="0"/>
                </a:lnTo>
                <a:lnTo>
                  <a:pt x="5075" y="845"/>
                </a:lnTo>
                <a:lnTo>
                  <a:pt x="4229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0469894" y="3952758"/>
            <a:ext cx="2540" cy="1270"/>
          </a:xfrm>
          <a:custGeom>
            <a:avLst/>
            <a:gdLst/>
            <a:ahLst/>
            <a:cxnLst/>
            <a:rect l="l" t="t" r="r" b="b"/>
            <a:pathLst>
              <a:path w="2540" h="1270">
                <a:moveTo>
                  <a:pt x="2537" y="845"/>
                </a:moveTo>
                <a:lnTo>
                  <a:pt x="0" y="845"/>
                </a:lnTo>
                <a:lnTo>
                  <a:pt x="845" y="0"/>
                </a:lnTo>
                <a:lnTo>
                  <a:pt x="2537" y="0"/>
                </a:lnTo>
                <a:lnTo>
                  <a:pt x="2537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0749877" y="4529644"/>
            <a:ext cx="3810" cy="6985"/>
          </a:xfrm>
          <a:custGeom>
            <a:avLst/>
            <a:gdLst/>
            <a:ahLst/>
            <a:cxnLst/>
            <a:rect l="l" t="t" r="r" b="b"/>
            <a:pathLst>
              <a:path w="3809" h="6985">
                <a:moveTo>
                  <a:pt x="838" y="850"/>
                </a:moveTo>
                <a:lnTo>
                  <a:pt x="0" y="0"/>
                </a:lnTo>
                <a:lnTo>
                  <a:pt x="0" y="850"/>
                </a:lnTo>
                <a:lnTo>
                  <a:pt x="838" y="850"/>
                </a:lnTo>
                <a:close/>
              </a:path>
              <a:path w="3809" h="6985">
                <a:moveTo>
                  <a:pt x="3378" y="4229"/>
                </a:moveTo>
                <a:lnTo>
                  <a:pt x="2527" y="2540"/>
                </a:lnTo>
                <a:lnTo>
                  <a:pt x="838" y="850"/>
                </a:lnTo>
                <a:lnTo>
                  <a:pt x="3378" y="6769"/>
                </a:lnTo>
                <a:lnTo>
                  <a:pt x="3378" y="422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0575620" y="4378235"/>
            <a:ext cx="12700" cy="7620"/>
          </a:xfrm>
          <a:custGeom>
            <a:avLst/>
            <a:gdLst/>
            <a:ahLst/>
            <a:cxnLst/>
            <a:rect l="l" t="t" r="r" b="b"/>
            <a:pathLst>
              <a:path w="12700" h="7620">
                <a:moveTo>
                  <a:pt x="8458" y="0"/>
                </a:moveTo>
                <a:lnTo>
                  <a:pt x="0" y="3390"/>
                </a:lnTo>
                <a:lnTo>
                  <a:pt x="3390" y="3390"/>
                </a:lnTo>
                <a:lnTo>
                  <a:pt x="6769" y="2540"/>
                </a:lnTo>
                <a:lnTo>
                  <a:pt x="8458" y="3390"/>
                </a:lnTo>
                <a:lnTo>
                  <a:pt x="8458" y="0"/>
                </a:lnTo>
                <a:close/>
              </a:path>
              <a:path w="12700" h="7620">
                <a:moveTo>
                  <a:pt x="12687" y="4229"/>
                </a:moveTo>
                <a:lnTo>
                  <a:pt x="11849" y="3390"/>
                </a:lnTo>
                <a:lnTo>
                  <a:pt x="8458" y="3390"/>
                </a:lnTo>
                <a:lnTo>
                  <a:pt x="8458" y="5080"/>
                </a:lnTo>
                <a:lnTo>
                  <a:pt x="7620" y="7620"/>
                </a:lnTo>
                <a:lnTo>
                  <a:pt x="10998" y="7620"/>
                </a:lnTo>
                <a:lnTo>
                  <a:pt x="12687" y="422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0513879" y="3301439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383" y="845"/>
                </a:moveTo>
                <a:lnTo>
                  <a:pt x="0" y="845"/>
                </a:lnTo>
                <a:lnTo>
                  <a:pt x="1691" y="0"/>
                </a:lnTo>
                <a:lnTo>
                  <a:pt x="2537" y="845"/>
                </a:lnTo>
                <a:lnTo>
                  <a:pt x="3383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0737188" y="1997955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1691" y="4229"/>
                </a:moveTo>
                <a:lnTo>
                  <a:pt x="845" y="4229"/>
                </a:lnTo>
                <a:lnTo>
                  <a:pt x="845" y="3383"/>
                </a:lnTo>
                <a:lnTo>
                  <a:pt x="0" y="3383"/>
                </a:lnTo>
                <a:lnTo>
                  <a:pt x="0" y="845"/>
                </a:lnTo>
                <a:lnTo>
                  <a:pt x="845" y="0"/>
                </a:lnTo>
                <a:lnTo>
                  <a:pt x="4229" y="845"/>
                </a:lnTo>
                <a:lnTo>
                  <a:pt x="3383" y="3383"/>
                </a:lnTo>
                <a:lnTo>
                  <a:pt x="1691" y="422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0855611" y="3558583"/>
            <a:ext cx="31750" cy="10160"/>
          </a:xfrm>
          <a:custGeom>
            <a:avLst/>
            <a:gdLst/>
            <a:ahLst/>
            <a:cxnLst/>
            <a:rect l="l" t="t" r="r" b="b"/>
            <a:pathLst>
              <a:path w="31750" h="10160">
                <a:moveTo>
                  <a:pt x="31297" y="10150"/>
                </a:moveTo>
                <a:lnTo>
                  <a:pt x="21529" y="8088"/>
                </a:lnTo>
                <a:lnTo>
                  <a:pt x="14696" y="5075"/>
                </a:lnTo>
                <a:lnTo>
                  <a:pt x="8339" y="2061"/>
                </a:lnTo>
                <a:lnTo>
                  <a:pt x="0" y="0"/>
                </a:lnTo>
                <a:lnTo>
                  <a:pt x="7982" y="1704"/>
                </a:lnTo>
                <a:lnTo>
                  <a:pt x="16917" y="4758"/>
                </a:lnTo>
                <a:lnTo>
                  <a:pt x="25217" y="7969"/>
                </a:lnTo>
                <a:lnTo>
                  <a:pt x="31297" y="1015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0680516" y="2026715"/>
            <a:ext cx="8890" cy="11430"/>
          </a:xfrm>
          <a:custGeom>
            <a:avLst/>
            <a:gdLst/>
            <a:ahLst/>
            <a:cxnLst/>
            <a:rect l="l" t="t" r="r" b="b"/>
            <a:pathLst>
              <a:path w="8890" h="11430">
                <a:moveTo>
                  <a:pt x="7612" y="10996"/>
                </a:moveTo>
                <a:lnTo>
                  <a:pt x="0" y="0"/>
                </a:lnTo>
                <a:lnTo>
                  <a:pt x="8458" y="5075"/>
                </a:lnTo>
                <a:lnTo>
                  <a:pt x="7612" y="1099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0484269" y="2248343"/>
            <a:ext cx="14604" cy="11430"/>
          </a:xfrm>
          <a:custGeom>
            <a:avLst/>
            <a:gdLst/>
            <a:ahLst/>
            <a:cxnLst/>
            <a:rect l="l" t="t" r="r" b="b"/>
            <a:pathLst>
              <a:path w="14604" h="11430">
                <a:moveTo>
                  <a:pt x="9309" y="10985"/>
                </a:moveTo>
                <a:lnTo>
                  <a:pt x="7607" y="9296"/>
                </a:lnTo>
                <a:lnTo>
                  <a:pt x="6515" y="8763"/>
                </a:lnTo>
                <a:lnTo>
                  <a:pt x="9309" y="10985"/>
                </a:lnTo>
                <a:close/>
              </a:path>
              <a:path w="14604" h="11430">
                <a:moveTo>
                  <a:pt x="14236" y="4635"/>
                </a:moveTo>
                <a:lnTo>
                  <a:pt x="13538" y="1689"/>
                </a:lnTo>
                <a:lnTo>
                  <a:pt x="10998" y="2527"/>
                </a:lnTo>
                <a:lnTo>
                  <a:pt x="0" y="0"/>
                </a:lnTo>
                <a:lnTo>
                  <a:pt x="1689" y="5067"/>
                </a:lnTo>
                <a:lnTo>
                  <a:pt x="5080" y="7607"/>
                </a:lnTo>
                <a:lnTo>
                  <a:pt x="4851" y="5130"/>
                </a:lnTo>
                <a:lnTo>
                  <a:pt x="9626" y="4965"/>
                </a:lnTo>
                <a:lnTo>
                  <a:pt x="14236" y="463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0513033" y="3280292"/>
            <a:ext cx="2540" cy="1270"/>
          </a:xfrm>
          <a:custGeom>
            <a:avLst/>
            <a:gdLst/>
            <a:ahLst/>
            <a:cxnLst/>
            <a:rect l="l" t="t" r="r" b="b"/>
            <a:pathLst>
              <a:path w="2540" h="1270">
                <a:moveTo>
                  <a:pt x="2537" y="845"/>
                </a:moveTo>
                <a:lnTo>
                  <a:pt x="0" y="845"/>
                </a:lnTo>
                <a:lnTo>
                  <a:pt x="0" y="0"/>
                </a:lnTo>
                <a:lnTo>
                  <a:pt x="2537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0469894" y="2292318"/>
            <a:ext cx="32384" cy="29209"/>
          </a:xfrm>
          <a:custGeom>
            <a:avLst/>
            <a:gdLst/>
            <a:ahLst/>
            <a:cxnLst/>
            <a:rect l="l" t="t" r="r" b="b"/>
            <a:pathLst>
              <a:path w="32384" h="29210">
                <a:moveTo>
                  <a:pt x="21635" y="28957"/>
                </a:moveTo>
                <a:lnTo>
                  <a:pt x="13533" y="27067"/>
                </a:lnTo>
                <a:lnTo>
                  <a:pt x="5075" y="20300"/>
                </a:lnTo>
                <a:lnTo>
                  <a:pt x="13533" y="21992"/>
                </a:lnTo>
                <a:lnTo>
                  <a:pt x="10150" y="18609"/>
                </a:lnTo>
                <a:lnTo>
                  <a:pt x="15225" y="22838"/>
                </a:lnTo>
                <a:lnTo>
                  <a:pt x="23684" y="25376"/>
                </a:lnTo>
                <a:lnTo>
                  <a:pt x="22838" y="21992"/>
                </a:lnTo>
                <a:lnTo>
                  <a:pt x="14392" y="14511"/>
                </a:lnTo>
                <a:lnTo>
                  <a:pt x="10467" y="10361"/>
                </a:lnTo>
                <a:lnTo>
                  <a:pt x="7018" y="6529"/>
                </a:lnTo>
                <a:lnTo>
                  <a:pt x="0" y="0"/>
                </a:lnTo>
                <a:lnTo>
                  <a:pt x="10613" y="5749"/>
                </a:lnTo>
                <a:lnTo>
                  <a:pt x="19560" y="12370"/>
                </a:lnTo>
                <a:lnTo>
                  <a:pt x="26763" y="19150"/>
                </a:lnTo>
                <a:lnTo>
                  <a:pt x="32143" y="25376"/>
                </a:lnTo>
                <a:lnTo>
                  <a:pt x="29605" y="22838"/>
                </a:lnTo>
                <a:lnTo>
                  <a:pt x="26221" y="20300"/>
                </a:lnTo>
                <a:lnTo>
                  <a:pt x="21992" y="18609"/>
                </a:lnTo>
                <a:lnTo>
                  <a:pt x="25785" y="24807"/>
                </a:lnTo>
                <a:lnTo>
                  <a:pt x="25693" y="28230"/>
                </a:lnTo>
                <a:lnTo>
                  <a:pt x="21635" y="2895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0588307" y="2817608"/>
            <a:ext cx="1905" cy="5080"/>
          </a:xfrm>
          <a:custGeom>
            <a:avLst/>
            <a:gdLst/>
            <a:ahLst/>
            <a:cxnLst/>
            <a:rect l="l" t="t" r="r" b="b"/>
            <a:pathLst>
              <a:path w="1904" h="5080">
                <a:moveTo>
                  <a:pt x="1689" y="3378"/>
                </a:moveTo>
                <a:lnTo>
                  <a:pt x="850" y="2540"/>
                </a:lnTo>
                <a:lnTo>
                  <a:pt x="0" y="2540"/>
                </a:lnTo>
                <a:lnTo>
                  <a:pt x="850" y="4229"/>
                </a:lnTo>
                <a:lnTo>
                  <a:pt x="1689" y="5067"/>
                </a:lnTo>
                <a:lnTo>
                  <a:pt x="1689" y="3378"/>
                </a:lnTo>
                <a:close/>
              </a:path>
              <a:path w="1904" h="5080">
                <a:moveTo>
                  <a:pt x="1689" y="0"/>
                </a:moveTo>
                <a:lnTo>
                  <a:pt x="850" y="850"/>
                </a:lnTo>
                <a:lnTo>
                  <a:pt x="1689" y="1689"/>
                </a:lnTo>
                <a:lnTo>
                  <a:pt x="1689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0525721" y="2907264"/>
            <a:ext cx="2540" cy="1270"/>
          </a:xfrm>
          <a:custGeom>
            <a:avLst/>
            <a:gdLst/>
            <a:ahLst/>
            <a:cxnLst/>
            <a:rect l="l" t="t" r="r" b="b"/>
            <a:pathLst>
              <a:path w="2540" h="1269">
                <a:moveTo>
                  <a:pt x="2537" y="845"/>
                </a:moveTo>
                <a:lnTo>
                  <a:pt x="845" y="0"/>
                </a:lnTo>
                <a:lnTo>
                  <a:pt x="0" y="0"/>
                </a:lnTo>
                <a:lnTo>
                  <a:pt x="845" y="845"/>
                </a:lnTo>
                <a:lnTo>
                  <a:pt x="2537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0503729" y="3270142"/>
            <a:ext cx="4445" cy="1270"/>
          </a:xfrm>
          <a:custGeom>
            <a:avLst/>
            <a:gdLst/>
            <a:ahLst/>
            <a:cxnLst/>
            <a:rect l="l" t="t" r="r" b="b"/>
            <a:pathLst>
              <a:path w="4445" h="1270">
                <a:moveTo>
                  <a:pt x="0" y="845"/>
                </a:moveTo>
                <a:lnTo>
                  <a:pt x="845" y="0"/>
                </a:lnTo>
                <a:lnTo>
                  <a:pt x="4229" y="0"/>
                </a:lnTo>
                <a:lnTo>
                  <a:pt x="0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1550069" y="5407415"/>
            <a:ext cx="8890" cy="15240"/>
          </a:xfrm>
          <a:custGeom>
            <a:avLst/>
            <a:gdLst/>
            <a:ahLst/>
            <a:cxnLst/>
            <a:rect l="l" t="t" r="r" b="b"/>
            <a:pathLst>
              <a:path w="8890" h="15239">
                <a:moveTo>
                  <a:pt x="2537" y="14617"/>
                </a:moveTo>
                <a:lnTo>
                  <a:pt x="1691" y="2775"/>
                </a:lnTo>
                <a:lnTo>
                  <a:pt x="0" y="1083"/>
                </a:lnTo>
                <a:lnTo>
                  <a:pt x="2392" y="0"/>
                </a:lnTo>
                <a:lnTo>
                  <a:pt x="3912" y="4467"/>
                </a:lnTo>
                <a:lnTo>
                  <a:pt x="5590" y="8934"/>
                </a:lnTo>
                <a:lnTo>
                  <a:pt x="8458" y="7850"/>
                </a:lnTo>
                <a:lnTo>
                  <a:pt x="6766" y="12080"/>
                </a:lnTo>
                <a:lnTo>
                  <a:pt x="2537" y="1461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0469048" y="2283013"/>
            <a:ext cx="1905" cy="2540"/>
          </a:xfrm>
          <a:custGeom>
            <a:avLst/>
            <a:gdLst/>
            <a:ahLst/>
            <a:cxnLst/>
            <a:rect l="l" t="t" r="r" b="b"/>
            <a:pathLst>
              <a:path w="1904" h="2539">
                <a:moveTo>
                  <a:pt x="1691" y="2537"/>
                </a:moveTo>
                <a:lnTo>
                  <a:pt x="1691" y="1691"/>
                </a:lnTo>
                <a:lnTo>
                  <a:pt x="845" y="1691"/>
                </a:lnTo>
                <a:lnTo>
                  <a:pt x="0" y="845"/>
                </a:lnTo>
                <a:lnTo>
                  <a:pt x="845" y="0"/>
                </a:lnTo>
                <a:lnTo>
                  <a:pt x="1691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1588979" y="5420346"/>
            <a:ext cx="7620" cy="6985"/>
          </a:xfrm>
          <a:custGeom>
            <a:avLst/>
            <a:gdLst/>
            <a:ahLst/>
            <a:cxnLst/>
            <a:rect l="l" t="t" r="r" b="b"/>
            <a:pathLst>
              <a:path w="7620" h="6985">
                <a:moveTo>
                  <a:pt x="1689" y="4229"/>
                </a:moveTo>
                <a:lnTo>
                  <a:pt x="0" y="5918"/>
                </a:lnTo>
                <a:lnTo>
                  <a:pt x="838" y="6769"/>
                </a:lnTo>
                <a:lnTo>
                  <a:pt x="838" y="5918"/>
                </a:lnTo>
                <a:lnTo>
                  <a:pt x="1689" y="5080"/>
                </a:lnTo>
                <a:lnTo>
                  <a:pt x="1689" y="4229"/>
                </a:lnTo>
                <a:close/>
              </a:path>
              <a:path w="7620" h="6985">
                <a:moveTo>
                  <a:pt x="3378" y="2540"/>
                </a:moveTo>
                <a:lnTo>
                  <a:pt x="2540" y="3378"/>
                </a:lnTo>
                <a:lnTo>
                  <a:pt x="3378" y="3378"/>
                </a:lnTo>
                <a:lnTo>
                  <a:pt x="3378" y="2540"/>
                </a:lnTo>
                <a:close/>
              </a:path>
              <a:path w="7620" h="6985">
                <a:moveTo>
                  <a:pt x="7607" y="0"/>
                </a:moveTo>
                <a:lnTo>
                  <a:pt x="4229" y="3378"/>
                </a:lnTo>
                <a:lnTo>
                  <a:pt x="5067" y="3378"/>
                </a:lnTo>
                <a:lnTo>
                  <a:pt x="5918" y="4229"/>
                </a:lnTo>
                <a:lnTo>
                  <a:pt x="7607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0890291" y="2226340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845" y="845"/>
                </a:moveTo>
                <a:lnTo>
                  <a:pt x="0" y="0"/>
                </a:lnTo>
                <a:lnTo>
                  <a:pt x="845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1612663" y="5388198"/>
            <a:ext cx="8890" cy="17780"/>
          </a:xfrm>
          <a:custGeom>
            <a:avLst/>
            <a:gdLst/>
            <a:ahLst/>
            <a:cxnLst/>
            <a:rect l="l" t="t" r="r" b="b"/>
            <a:pathLst>
              <a:path w="8890" h="17779">
                <a:moveTo>
                  <a:pt x="6766" y="17763"/>
                </a:moveTo>
                <a:lnTo>
                  <a:pt x="5075" y="16071"/>
                </a:lnTo>
                <a:lnTo>
                  <a:pt x="3383" y="13533"/>
                </a:lnTo>
                <a:lnTo>
                  <a:pt x="2537" y="10996"/>
                </a:lnTo>
                <a:lnTo>
                  <a:pt x="1691" y="9304"/>
                </a:lnTo>
                <a:lnTo>
                  <a:pt x="1691" y="7612"/>
                </a:lnTo>
                <a:lnTo>
                  <a:pt x="845" y="7612"/>
                </a:lnTo>
                <a:lnTo>
                  <a:pt x="845" y="6767"/>
                </a:lnTo>
                <a:lnTo>
                  <a:pt x="0" y="6767"/>
                </a:lnTo>
                <a:lnTo>
                  <a:pt x="0" y="5921"/>
                </a:lnTo>
                <a:lnTo>
                  <a:pt x="5920" y="0"/>
                </a:lnTo>
                <a:lnTo>
                  <a:pt x="8458" y="3383"/>
                </a:lnTo>
                <a:lnTo>
                  <a:pt x="7612" y="16071"/>
                </a:lnTo>
                <a:lnTo>
                  <a:pt x="7612" y="16917"/>
                </a:lnTo>
                <a:lnTo>
                  <a:pt x="6766" y="16917"/>
                </a:lnTo>
                <a:lnTo>
                  <a:pt x="6766" y="1776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0590007" y="2819294"/>
            <a:ext cx="5080" cy="3810"/>
          </a:xfrm>
          <a:custGeom>
            <a:avLst/>
            <a:gdLst/>
            <a:ahLst/>
            <a:cxnLst/>
            <a:rect l="l" t="t" r="r" b="b"/>
            <a:pathLst>
              <a:path w="5079" h="3810">
                <a:moveTo>
                  <a:pt x="5075" y="3383"/>
                </a:moveTo>
                <a:lnTo>
                  <a:pt x="4229" y="3383"/>
                </a:lnTo>
                <a:lnTo>
                  <a:pt x="1691" y="2537"/>
                </a:lnTo>
                <a:lnTo>
                  <a:pt x="0" y="1691"/>
                </a:lnTo>
                <a:lnTo>
                  <a:pt x="0" y="0"/>
                </a:lnTo>
                <a:lnTo>
                  <a:pt x="1691" y="1691"/>
                </a:lnTo>
                <a:lnTo>
                  <a:pt x="5075" y="338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0463124" y="2284716"/>
            <a:ext cx="14604" cy="38100"/>
          </a:xfrm>
          <a:custGeom>
            <a:avLst/>
            <a:gdLst/>
            <a:ahLst/>
            <a:cxnLst/>
            <a:rect l="l" t="t" r="r" b="b"/>
            <a:pathLst>
              <a:path w="14604" h="38100">
                <a:moveTo>
                  <a:pt x="9296" y="838"/>
                </a:moveTo>
                <a:lnTo>
                  <a:pt x="8458" y="0"/>
                </a:lnTo>
                <a:lnTo>
                  <a:pt x="9296" y="1689"/>
                </a:lnTo>
                <a:lnTo>
                  <a:pt x="9296" y="838"/>
                </a:lnTo>
                <a:close/>
              </a:path>
              <a:path w="14604" h="38100">
                <a:moveTo>
                  <a:pt x="10998" y="6756"/>
                </a:moveTo>
                <a:lnTo>
                  <a:pt x="9296" y="2527"/>
                </a:lnTo>
                <a:lnTo>
                  <a:pt x="8458" y="3378"/>
                </a:lnTo>
                <a:lnTo>
                  <a:pt x="7607" y="3378"/>
                </a:lnTo>
                <a:lnTo>
                  <a:pt x="10998" y="6756"/>
                </a:lnTo>
                <a:close/>
              </a:path>
              <a:path w="14604" h="38100">
                <a:moveTo>
                  <a:pt x="14376" y="34671"/>
                </a:moveTo>
                <a:lnTo>
                  <a:pt x="0" y="23672"/>
                </a:lnTo>
                <a:lnTo>
                  <a:pt x="1689" y="29603"/>
                </a:lnTo>
                <a:lnTo>
                  <a:pt x="5067" y="32981"/>
                </a:lnTo>
                <a:lnTo>
                  <a:pt x="14376" y="38061"/>
                </a:lnTo>
                <a:lnTo>
                  <a:pt x="14376" y="3467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1557682" y="5412728"/>
            <a:ext cx="1270" cy="2540"/>
          </a:xfrm>
          <a:custGeom>
            <a:avLst/>
            <a:gdLst/>
            <a:ahLst/>
            <a:cxnLst/>
            <a:rect l="l" t="t" r="r" b="b"/>
            <a:pathLst>
              <a:path w="1270" h="2539">
                <a:moveTo>
                  <a:pt x="0" y="2537"/>
                </a:moveTo>
                <a:lnTo>
                  <a:pt x="845" y="0"/>
                </a:lnTo>
                <a:lnTo>
                  <a:pt x="845" y="1691"/>
                </a:lnTo>
                <a:lnTo>
                  <a:pt x="0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0322713" y="2515984"/>
            <a:ext cx="13970" cy="7620"/>
          </a:xfrm>
          <a:custGeom>
            <a:avLst/>
            <a:gdLst/>
            <a:ahLst/>
            <a:cxnLst/>
            <a:rect l="l" t="t" r="r" b="b"/>
            <a:pathLst>
              <a:path w="13970" h="7619">
                <a:moveTo>
                  <a:pt x="13533" y="7255"/>
                </a:moveTo>
                <a:lnTo>
                  <a:pt x="9304" y="5564"/>
                </a:lnTo>
                <a:lnTo>
                  <a:pt x="4229" y="4718"/>
                </a:lnTo>
                <a:lnTo>
                  <a:pt x="0" y="3872"/>
                </a:lnTo>
                <a:lnTo>
                  <a:pt x="2114" y="0"/>
                </a:lnTo>
                <a:lnTo>
                  <a:pt x="4229" y="806"/>
                </a:lnTo>
                <a:lnTo>
                  <a:pt x="7612" y="3991"/>
                </a:lnTo>
                <a:lnTo>
                  <a:pt x="13533" y="725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1886724" y="1497201"/>
            <a:ext cx="6985" cy="20320"/>
          </a:xfrm>
          <a:custGeom>
            <a:avLst/>
            <a:gdLst/>
            <a:ahLst/>
            <a:cxnLst/>
            <a:rect l="l" t="t" r="r" b="b"/>
            <a:pathLst>
              <a:path w="6984" h="20319">
                <a:moveTo>
                  <a:pt x="5075" y="20300"/>
                </a:moveTo>
                <a:lnTo>
                  <a:pt x="0" y="10996"/>
                </a:lnTo>
                <a:lnTo>
                  <a:pt x="0" y="5921"/>
                </a:lnTo>
                <a:lnTo>
                  <a:pt x="1691" y="0"/>
                </a:lnTo>
                <a:lnTo>
                  <a:pt x="6766" y="17763"/>
                </a:lnTo>
                <a:lnTo>
                  <a:pt x="5075" y="2030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1909552" y="1460829"/>
            <a:ext cx="45085" cy="22225"/>
          </a:xfrm>
          <a:custGeom>
            <a:avLst/>
            <a:gdLst/>
            <a:ahLst/>
            <a:cxnLst/>
            <a:rect l="l" t="t" r="r" b="b"/>
            <a:pathLst>
              <a:path w="45084" h="22225">
                <a:moveTo>
                  <a:pt x="1701" y="19456"/>
                </a:moveTo>
                <a:lnTo>
                  <a:pt x="0" y="19456"/>
                </a:lnTo>
                <a:lnTo>
                  <a:pt x="0" y="20307"/>
                </a:lnTo>
                <a:lnTo>
                  <a:pt x="850" y="21145"/>
                </a:lnTo>
                <a:lnTo>
                  <a:pt x="850" y="21996"/>
                </a:lnTo>
                <a:lnTo>
                  <a:pt x="1701" y="19456"/>
                </a:lnTo>
                <a:close/>
              </a:path>
              <a:path w="45084" h="22225">
                <a:moveTo>
                  <a:pt x="44831" y="8458"/>
                </a:moveTo>
                <a:lnTo>
                  <a:pt x="42303" y="8458"/>
                </a:lnTo>
                <a:lnTo>
                  <a:pt x="34683" y="0"/>
                </a:lnTo>
                <a:lnTo>
                  <a:pt x="32994" y="4229"/>
                </a:lnTo>
                <a:lnTo>
                  <a:pt x="34683" y="8458"/>
                </a:lnTo>
                <a:lnTo>
                  <a:pt x="35318" y="6197"/>
                </a:lnTo>
                <a:lnTo>
                  <a:pt x="39128" y="8775"/>
                </a:lnTo>
                <a:lnTo>
                  <a:pt x="43256" y="11201"/>
                </a:lnTo>
                <a:lnTo>
                  <a:pt x="44831" y="845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3507409" y="1340715"/>
            <a:ext cx="11430" cy="13970"/>
          </a:xfrm>
          <a:custGeom>
            <a:avLst/>
            <a:gdLst/>
            <a:ahLst/>
            <a:cxnLst/>
            <a:rect l="l" t="t" r="r" b="b"/>
            <a:pathLst>
              <a:path w="11430" h="13969">
                <a:moveTo>
                  <a:pt x="2537" y="3383"/>
                </a:moveTo>
                <a:lnTo>
                  <a:pt x="2537" y="0"/>
                </a:lnTo>
                <a:lnTo>
                  <a:pt x="10996" y="1691"/>
                </a:lnTo>
                <a:lnTo>
                  <a:pt x="2537" y="3383"/>
                </a:lnTo>
                <a:close/>
              </a:path>
              <a:path w="11430" h="13969">
                <a:moveTo>
                  <a:pt x="1691" y="6765"/>
                </a:moveTo>
                <a:lnTo>
                  <a:pt x="2537" y="3383"/>
                </a:lnTo>
                <a:lnTo>
                  <a:pt x="2537" y="4229"/>
                </a:lnTo>
                <a:lnTo>
                  <a:pt x="1691" y="6765"/>
                </a:lnTo>
                <a:close/>
              </a:path>
              <a:path w="11430" h="13969">
                <a:moveTo>
                  <a:pt x="0" y="13533"/>
                </a:moveTo>
                <a:lnTo>
                  <a:pt x="845" y="9304"/>
                </a:lnTo>
                <a:lnTo>
                  <a:pt x="1691" y="6765"/>
                </a:lnTo>
                <a:lnTo>
                  <a:pt x="0" y="1353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3689271" y="1465903"/>
            <a:ext cx="15240" cy="13970"/>
          </a:xfrm>
          <a:custGeom>
            <a:avLst/>
            <a:gdLst/>
            <a:ahLst/>
            <a:cxnLst/>
            <a:rect l="l" t="t" r="r" b="b"/>
            <a:pathLst>
              <a:path w="15240" h="13969">
                <a:moveTo>
                  <a:pt x="3383" y="13533"/>
                </a:moveTo>
                <a:lnTo>
                  <a:pt x="0" y="13533"/>
                </a:lnTo>
                <a:lnTo>
                  <a:pt x="5920" y="4229"/>
                </a:lnTo>
                <a:lnTo>
                  <a:pt x="9304" y="1691"/>
                </a:lnTo>
                <a:lnTo>
                  <a:pt x="15225" y="0"/>
                </a:lnTo>
                <a:lnTo>
                  <a:pt x="3383" y="1353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1896027" y="1469287"/>
            <a:ext cx="48260" cy="57785"/>
          </a:xfrm>
          <a:custGeom>
            <a:avLst/>
            <a:gdLst/>
            <a:ahLst/>
            <a:cxnLst/>
            <a:rect l="l" t="t" r="r" b="b"/>
            <a:pathLst>
              <a:path w="48259" h="57784">
                <a:moveTo>
                  <a:pt x="19456" y="57518"/>
                </a:moveTo>
                <a:lnTo>
                  <a:pt x="18453" y="49415"/>
                </a:lnTo>
                <a:lnTo>
                  <a:pt x="16497" y="39547"/>
                </a:lnTo>
                <a:lnTo>
                  <a:pt x="13271" y="28740"/>
                </a:lnTo>
                <a:lnTo>
                  <a:pt x="8458" y="17767"/>
                </a:lnTo>
                <a:lnTo>
                  <a:pt x="10325" y="27292"/>
                </a:lnTo>
                <a:lnTo>
                  <a:pt x="10680" y="32461"/>
                </a:lnTo>
                <a:lnTo>
                  <a:pt x="11188" y="38112"/>
                </a:lnTo>
                <a:lnTo>
                  <a:pt x="13525" y="49060"/>
                </a:lnTo>
                <a:lnTo>
                  <a:pt x="11836" y="52451"/>
                </a:lnTo>
                <a:lnTo>
                  <a:pt x="6769" y="45681"/>
                </a:lnTo>
                <a:lnTo>
                  <a:pt x="5067" y="38912"/>
                </a:lnTo>
                <a:lnTo>
                  <a:pt x="5918" y="43992"/>
                </a:lnTo>
                <a:lnTo>
                  <a:pt x="0" y="37223"/>
                </a:lnTo>
                <a:lnTo>
                  <a:pt x="2540" y="48221"/>
                </a:lnTo>
                <a:lnTo>
                  <a:pt x="8089" y="55092"/>
                </a:lnTo>
                <a:lnTo>
                  <a:pt x="12052" y="56896"/>
                </a:lnTo>
                <a:lnTo>
                  <a:pt x="14427" y="53924"/>
                </a:lnTo>
                <a:lnTo>
                  <a:pt x="15227" y="46532"/>
                </a:lnTo>
                <a:lnTo>
                  <a:pt x="17754" y="49911"/>
                </a:lnTo>
                <a:lnTo>
                  <a:pt x="18605" y="54991"/>
                </a:lnTo>
                <a:lnTo>
                  <a:pt x="19456" y="57518"/>
                </a:lnTo>
                <a:close/>
              </a:path>
              <a:path w="48259" h="57784">
                <a:moveTo>
                  <a:pt x="48209" y="2540"/>
                </a:moveTo>
                <a:lnTo>
                  <a:pt x="47371" y="0"/>
                </a:lnTo>
                <a:lnTo>
                  <a:pt x="47371" y="850"/>
                </a:lnTo>
                <a:lnTo>
                  <a:pt x="48209" y="254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2238606" y="1377087"/>
            <a:ext cx="6350" cy="12700"/>
          </a:xfrm>
          <a:custGeom>
            <a:avLst/>
            <a:gdLst/>
            <a:ahLst/>
            <a:cxnLst/>
            <a:rect l="l" t="t" r="r" b="b"/>
            <a:pathLst>
              <a:path w="6350" h="12700">
                <a:moveTo>
                  <a:pt x="1691" y="12688"/>
                </a:moveTo>
                <a:lnTo>
                  <a:pt x="0" y="0"/>
                </a:lnTo>
                <a:lnTo>
                  <a:pt x="5920" y="7612"/>
                </a:lnTo>
                <a:lnTo>
                  <a:pt x="1691" y="126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3726490" y="1476054"/>
            <a:ext cx="2540" cy="1905"/>
          </a:xfrm>
          <a:custGeom>
            <a:avLst/>
            <a:gdLst/>
            <a:ahLst/>
            <a:cxnLst/>
            <a:rect l="l" t="t" r="r" b="b"/>
            <a:pathLst>
              <a:path w="2540" h="1905">
                <a:moveTo>
                  <a:pt x="1691" y="1691"/>
                </a:moveTo>
                <a:lnTo>
                  <a:pt x="845" y="1691"/>
                </a:lnTo>
                <a:lnTo>
                  <a:pt x="0" y="845"/>
                </a:lnTo>
                <a:lnTo>
                  <a:pt x="2537" y="0"/>
                </a:lnTo>
                <a:lnTo>
                  <a:pt x="1691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0800629" y="2316848"/>
            <a:ext cx="2540" cy="3810"/>
          </a:xfrm>
          <a:custGeom>
            <a:avLst/>
            <a:gdLst/>
            <a:ahLst/>
            <a:cxnLst/>
            <a:rect l="l" t="t" r="r" b="b"/>
            <a:pathLst>
              <a:path w="2540" h="3810">
                <a:moveTo>
                  <a:pt x="1691" y="3383"/>
                </a:moveTo>
                <a:lnTo>
                  <a:pt x="0" y="0"/>
                </a:lnTo>
                <a:lnTo>
                  <a:pt x="2537" y="2537"/>
                </a:lnTo>
                <a:lnTo>
                  <a:pt x="1691" y="338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3690407" y="1474362"/>
            <a:ext cx="31115" cy="30480"/>
          </a:xfrm>
          <a:custGeom>
            <a:avLst/>
            <a:gdLst/>
            <a:ahLst/>
            <a:cxnLst/>
            <a:rect l="l" t="t" r="r" b="b"/>
            <a:pathLst>
              <a:path w="31115" h="30480">
                <a:moveTo>
                  <a:pt x="3938" y="30451"/>
                </a:moveTo>
                <a:lnTo>
                  <a:pt x="5630" y="27067"/>
                </a:lnTo>
                <a:lnTo>
                  <a:pt x="9013" y="24530"/>
                </a:lnTo>
                <a:lnTo>
                  <a:pt x="10705" y="20300"/>
                </a:lnTo>
                <a:lnTo>
                  <a:pt x="4387" y="23961"/>
                </a:lnTo>
                <a:lnTo>
                  <a:pt x="766" y="23578"/>
                </a:lnTo>
                <a:lnTo>
                  <a:pt x="0" y="19230"/>
                </a:lnTo>
                <a:lnTo>
                  <a:pt x="2246" y="10996"/>
                </a:lnTo>
                <a:lnTo>
                  <a:pt x="9859" y="2537"/>
                </a:lnTo>
                <a:lnTo>
                  <a:pt x="7322" y="11842"/>
                </a:lnTo>
                <a:lnTo>
                  <a:pt x="10705" y="8458"/>
                </a:lnTo>
                <a:lnTo>
                  <a:pt x="6476" y="13533"/>
                </a:lnTo>
                <a:lnTo>
                  <a:pt x="3938" y="21146"/>
                </a:lnTo>
                <a:lnTo>
                  <a:pt x="7322" y="21146"/>
                </a:lnTo>
                <a:lnTo>
                  <a:pt x="15304" y="13203"/>
                </a:lnTo>
                <a:lnTo>
                  <a:pt x="19798" y="9621"/>
                </a:lnTo>
                <a:lnTo>
                  <a:pt x="23975" y="6515"/>
                </a:lnTo>
                <a:lnTo>
                  <a:pt x="31006" y="0"/>
                </a:lnTo>
                <a:lnTo>
                  <a:pt x="24635" y="10110"/>
                </a:lnTo>
                <a:lnTo>
                  <a:pt x="17472" y="18714"/>
                </a:lnTo>
                <a:lnTo>
                  <a:pt x="10309" y="25574"/>
                </a:lnTo>
                <a:lnTo>
                  <a:pt x="3938" y="3045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0591700" y="2678880"/>
            <a:ext cx="2540" cy="1905"/>
          </a:xfrm>
          <a:custGeom>
            <a:avLst/>
            <a:gdLst/>
            <a:ahLst/>
            <a:cxnLst/>
            <a:rect l="l" t="t" r="r" b="b"/>
            <a:pathLst>
              <a:path w="2540" h="1905">
                <a:moveTo>
                  <a:pt x="2537" y="1691"/>
                </a:moveTo>
                <a:lnTo>
                  <a:pt x="1691" y="845"/>
                </a:lnTo>
                <a:lnTo>
                  <a:pt x="0" y="0"/>
                </a:lnTo>
                <a:lnTo>
                  <a:pt x="845" y="0"/>
                </a:lnTo>
                <a:lnTo>
                  <a:pt x="2537" y="845"/>
                </a:lnTo>
                <a:lnTo>
                  <a:pt x="2537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0853073" y="2272863"/>
            <a:ext cx="6350" cy="4445"/>
          </a:xfrm>
          <a:custGeom>
            <a:avLst/>
            <a:gdLst/>
            <a:ahLst/>
            <a:cxnLst/>
            <a:rect l="l" t="t" r="r" b="b"/>
            <a:pathLst>
              <a:path w="6350" h="4444">
                <a:moveTo>
                  <a:pt x="0" y="4229"/>
                </a:moveTo>
                <a:lnTo>
                  <a:pt x="1691" y="1691"/>
                </a:lnTo>
                <a:lnTo>
                  <a:pt x="4229" y="0"/>
                </a:lnTo>
                <a:lnTo>
                  <a:pt x="5921" y="0"/>
                </a:lnTo>
                <a:lnTo>
                  <a:pt x="0" y="422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0805704" y="2304160"/>
            <a:ext cx="1270" cy="2540"/>
          </a:xfrm>
          <a:custGeom>
            <a:avLst/>
            <a:gdLst/>
            <a:ahLst/>
            <a:cxnLst/>
            <a:rect l="l" t="t" r="r" b="b"/>
            <a:pathLst>
              <a:path w="1270" h="2539">
                <a:moveTo>
                  <a:pt x="845" y="2537"/>
                </a:moveTo>
                <a:lnTo>
                  <a:pt x="0" y="0"/>
                </a:lnTo>
                <a:lnTo>
                  <a:pt x="845" y="1691"/>
                </a:lnTo>
                <a:lnTo>
                  <a:pt x="845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0758335" y="2500401"/>
            <a:ext cx="5080" cy="4445"/>
          </a:xfrm>
          <a:custGeom>
            <a:avLst/>
            <a:gdLst/>
            <a:ahLst/>
            <a:cxnLst/>
            <a:rect l="l" t="t" r="r" b="b"/>
            <a:pathLst>
              <a:path w="5079" h="4444">
                <a:moveTo>
                  <a:pt x="1691" y="4229"/>
                </a:moveTo>
                <a:lnTo>
                  <a:pt x="0" y="1691"/>
                </a:lnTo>
                <a:lnTo>
                  <a:pt x="845" y="0"/>
                </a:lnTo>
                <a:lnTo>
                  <a:pt x="4229" y="0"/>
                </a:lnTo>
                <a:lnTo>
                  <a:pt x="5075" y="2537"/>
                </a:lnTo>
                <a:lnTo>
                  <a:pt x="2537" y="3383"/>
                </a:lnTo>
                <a:lnTo>
                  <a:pt x="1691" y="422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11687946" y="1565306"/>
            <a:ext cx="8890" cy="12700"/>
          </a:xfrm>
          <a:custGeom>
            <a:avLst/>
            <a:gdLst/>
            <a:ahLst/>
            <a:cxnLst/>
            <a:rect l="l" t="t" r="r" b="b"/>
            <a:pathLst>
              <a:path w="8890" h="12700">
                <a:moveTo>
                  <a:pt x="8458" y="12251"/>
                </a:moveTo>
                <a:lnTo>
                  <a:pt x="5921" y="8868"/>
                </a:lnTo>
                <a:lnTo>
                  <a:pt x="2537" y="4639"/>
                </a:lnTo>
                <a:lnTo>
                  <a:pt x="0" y="1255"/>
                </a:lnTo>
                <a:lnTo>
                  <a:pt x="3343" y="0"/>
                </a:lnTo>
                <a:lnTo>
                  <a:pt x="4546" y="1995"/>
                </a:lnTo>
                <a:lnTo>
                  <a:pt x="5590" y="6370"/>
                </a:lnTo>
                <a:lnTo>
                  <a:pt x="8458" y="1225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0634828" y="2697492"/>
            <a:ext cx="24130" cy="29845"/>
          </a:xfrm>
          <a:custGeom>
            <a:avLst/>
            <a:gdLst/>
            <a:ahLst/>
            <a:cxnLst/>
            <a:rect l="l" t="t" r="r" b="b"/>
            <a:pathLst>
              <a:path w="24129" h="29844">
                <a:moveTo>
                  <a:pt x="6769" y="27914"/>
                </a:moveTo>
                <a:lnTo>
                  <a:pt x="0" y="29603"/>
                </a:lnTo>
                <a:lnTo>
                  <a:pt x="4229" y="29603"/>
                </a:lnTo>
                <a:lnTo>
                  <a:pt x="5930" y="28765"/>
                </a:lnTo>
                <a:lnTo>
                  <a:pt x="6769" y="27914"/>
                </a:lnTo>
                <a:close/>
              </a:path>
              <a:path w="24129" h="29844">
                <a:moveTo>
                  <a:pt x="23685" y="850"/>
                </a:moveTo>
                <a:lnTo>
                  <a:pt x="21996" y="0"/>
                </a:lnTo>
                <a:lnTo>
                  <a:pt x="19456" y="0"/>
                </a:lnTo>
                <a:lnTo>
                  <a:pt x="20307" y="850"/>
                </a:lnTo>
                <a:lnTo>
                  <a:pt x="23685" y="85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3729027" y="1474362"/>
            <a:ext cx="2540" cy="1905"/>
          </a:xfrm>
          <a:custGeom>
            <a:avLst/>
            <a:gdLst/>
            <a:ahLst/>
            <a:cxnLst/>
            <a:rect l="l" t="t" r="r" b="b"/>
            <a:pathLst>
              <a:path w="2540" h="1905">
                <a:moveTo>
                  <a:pt x="845" y="1409"/>
                </a:moveTo>
                <a:lnTo>
                  <a:pt x="845" y="845"/>
                </a:lnTo>
                <a:lnTo>
                  <a:pt x="1691" y="0"/>
                </a:lnTo>
                <a:lnTo>
                  <a:pt x="2537" y="845"/>
                </a:lnTo>
                <a:lnTo>
                  <a:pt x="845" y="1409"/>
                </a:lnTo>
                <a:close/>
              </a:path>
              <a:path w="2540" h="1905">
                <a:moveTo>
                  <a:pt x="845" y="1691"/>
                </a:moveTo>
                <a:lnTo>
                  <a:pt x="0" y="1691"/>
                </a:lnTo>
                <a:lnTo>
                  <a:pt x="845" y="1409"/>
                </a:lnTo>
                <a:lnTo>
                  <a:pt x="845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10755798" y="2504631"/>
            <a:ext cx="7620" cy="6985"/>
          </a:xfrm>
          <a:custGeom>
            <a:avLst/>
            <a:gdLst/>
            <a:ahLst/>
            <a:cxnLst/>
            <a:rect l="l" t="t" r="r" b="b"/>
            <a:pathLst>
              <a:path w="7620" h="6985">
                <a:moveTo>
                  <a:pt x="7612" y="6766"/>
                </a:moveTo>
                <a:lnTo>
                  <a:pt x="0" y="2537"/>
                </a:lnTo>
                <a:lnTo>
                  <a:pt x="1691" y="1691"/>
                </a:lnTo>
                <a:lnTo>
                  <a:pt x="3383" y="0"/>
                </a:lnTo>
                <a:lnTo>
                  <a:pt x="4229" y="1691"/>
                </a:lnTo>
                <a:lnTo>
                  <a:pt x="7612" y="676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0624688" y="2744857"/>
            <a:ext cx="6350" cy="3810"/>
          </a:xfrm>
          <a:custGeom>
            <a:avLst/>
            <a:gdLst/>
            <a:ahLst/>
            <a:cxnLst/>
            <a:rect l="l" t="t" r="r" b="b"/>
            <a:pathLst>
              <a:path w="6350" h="3810">
                <a:moveTo>
                  <a:pt x="5921" y="3383"/>
                </a:moveTo>
                <a:lnTo>
                  <a:pt x="2537" y="1691"/>
                </a:lnTo>
                <a:lnTo>
                  <a:pt x="0" y="0"/>
                </a:lnTo>
                <a:lnTo>
                  <a:pt x="5921" y="338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1907025" y="1482825"/>
            <a:ext cx="3810" cy="6985"/>
          </a:xfrm>
          <a:custGeom>
            <a:avLst/>
            <a:gdLst/>
            <a:ahLst/>
            <a:cxnLst/>
            <a:rect l="l" t="t" r="r" b="b"/>
            <a:pathLst>
              <a:path w="3809" h="6984">
                <a:moveTo>
                  <a:pt x="3378" y="1689"/>
                </a:moveTo>
                <a:lnTo>
                  <a:pt x="2527" y="0"/>
                </a:lnTo>
                <a:lnTo>
                  <a:pt x="1968" y="1689"/>
                </a:lnTo>
                <a:lnTo>
                  <a:pt x="0" y="1689"/>
                </a:lnTo>
                <a:lnTo>
                  <a:pt x="1689" y="6769"/>
                </a:lnTo>
                <a:lnTo>
                  <a:pt x="2527" y="1689"/>
                </a:lnTo>
                <a:lnTo>
                  <a:pt x="3378" y="168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0792170" y="2389592"/>
            <a:ext cx="1905" cy="5080"/>
          </a:xfrm>
          <a:custGeom>
            <a:avLst/>
            <a:gdLst/>
            <a:ahLst/>
            <a:cxnLst/>
            <a:rect l="l" t="t" r="r" b="b"/>
            <a:pathLst>
              <a:path w="1904" h="5080">
                <a:moveTo>
                  <a:pt x="1691" y="5075"/>
                </a:moveTo>
                <a:lnTo>
                  <a:pt x="0" y="0"/>
                </a:lnTo>
                <a:lnTo>
                  <a:pt x="1691" y="4229"/>
                </a:lnTo>
                <a:lnTo>
                  <a:pt x="1691" y="507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3246036" y="4840075"/>
            <a:ext cx="12700" cy="8890"/>
          </a:xfrm>
          <a:custGeom>
            <a:avLst/>
            <a:gdLst/>
            <a:ahLst/>
            <a:cxnLst/>
            <a:rect l="l" t="t" r="r" b="b"/>
            <a:pathLst>
              <a:path w="12700" h="8889">
                <a:moveTo>
                  <a:pt x="12688" y="8458"/>
                </a:moveTo>
                <a:lnTo>
                  <a:pt x="2537" y="3383"/>
                </a:lnTo>
                <a:lnTo>
                  <a:pt x="0" y="4229"/>
                </a:lnTo>
                <a:lnTo>
                  <a:pt x="39" y="1070"/>
                </a:lnTo>
                <a:lnTo>
                  <a:pt x="4757" y="1797"/>
                </a:lnTo>
                <a:lnTo>
                  <a:pt x="9634" y="2682"/>
                </a:lnTo>
                <a:lnTo>
                  <a:pt x="10150" y="0"/>
                </a:lnTo>
                <a:lnTo>
                  <a:pt x="12688" y="3383"/>
                </a:lnTo>
                <a:lnTo>
                  <a:pt x="12688" y="845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14037769" y="3582268"/>
            <a:ext cx="8890" cy="6350"/>
          </a:xfrm>
          <a:custGeom>
            <a:avLst/>
            <a:gdLst/>
            <a:ahLst/>
            <a:cxnLst/>
            <a:rect l="l" t="t" r="r" b="b"/>
            <a:pathLst>
              <a:path w="8890" h="6350">
                <a:moveTo>
                  <a:pt x="5921" y="5921"/>
                </a:moveTo>
                <a:lnTo>
                  <a:pt x="0" y="0"/>
                </a:lnTo>
                <a:lnTo>
                  <a:pt x="8458" y="2537"/>
                </a:lnTo>
                <a:lnTo>
                  <a:pt x="7612" y="4229"/>
                </a:lnTo>
                <a:lnTo>
                  <a:pt x="5921" y="592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10262656" y="4374847"/>
            <a:ext cx="4445" cy="1270"/>
          </a:xfrm>
          <a:custGeom>
            <a:avLst/>
            <a:gdLst/>
            <a:ahLst/>
            <a:cxnLst/>
            <a:rect l="l" t="t" r="r" b="b"/>
            <a:pathLst>
              <a:path w="4445" h="1270">
                <a:moveTo>
                  <a:pt x="3383" y="845"/>
                </a:moveTo>
                <a:lnTo>
                  <a:pt x="0" y="845"/>
                </a:lnTo>
                <a:lnTo>
                  <a:pt x="1691" y="0"/>
                </a:lnTo>
                <a:lnTo>
                  <a:pt x="4229" y="0"/>
                </a:lnTo>
                <a:lnTo>
                  <a:pt x="3383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14039462" y="3589035"/>
            <a:ext cx="5080" cy="5080"/>
          </a:xfrm>
          <a:custGeom>
            <a:avLst/>
            <a:gdLst/>
            <a:ahLst/>
            <a:cxnLst/>
            <a:rect l="l" t="t" r="r" b="b"/>
            <a:pathLst>
              <a:path w="5080" h="5079">
                <a:moveTo>
                  <a:pt x="1691" y="5075"/>
                </a:moveTo>
                <a:lnTo>
                  <a:pt x="0" y="2537"/>
                </a:lnTo>
                <a:lnTo>
                  <a:pt x="2537" y="845"/>
                </a:lnTo>
                <a:lnTo>
                  <a:pt x="3383" y="0"/>
                </a:lnTo>
                <a:lnTo>
                  <a:pt x="5075" y="2537"/>
                </a:lnTo>
                <a:lnTo>
                  <a:pt x="5075" y="4229"/>
                </a:lnTo>
                <a:lnTo>
                  <a:pt x="1691" y="507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14029311" y="3708302"/>
            <a:ext cx="1905" cy="5080"/>
          </a:xfrm>
          <a:custGeom>
            <a:avLst/>
            <a:gdLst/>
            <a:ahLst/>
            <a:cxnLst/>
            <a:rect l="l" t="t" r="r" b="b"/>
            <a:pathLst>
              <a:path w="1905" h="5079">
                <a:moveTo>
                  <a:pt x="1691" y="5075"/>
                </a:moveTo>
                <a:lnTo>
                  <a:pt x="0" y="845"/>
                </a:lnTo>
                <a:lnTo>
                  <a:pt x="0" y="0"/>
                </a:lnTo>
                <a:lnTo>
                  <a:pt x="1691" y="2537"/>
                </a:lnTo>
                <a:lnTo>
                  <a:pt x="1691" y="507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4124047" y="3333582"/>
            <a:ext cx="6985" cy="3810"/>
          </a:xfrm>
          <a:custGeom>
            <a:avLst/>
            <a:gdLst/>
            <a:ahLst/>
            <a:cxnLst/>
            <a:rect l="l" t="t" r="r" b="b"/>
            <a:pathLst>
              <a:path w="6984" h="3810">
                <a:moveTo>
                  <a:pt x="0" y="3383"/>
                </a:moveTo>
                <a:lnTo>
                  <a:pt x="6766" y="0"/>
                </a:lnTo>
                <a:lnTo>
                  <a:pt x="0" y="338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4159574" y="3226157"/>
            <a:ext cx="4445" cy="3810"/>
          </a:xfrm>
          <a:custGeom>
            <a:avLst/>
            <a:gdLst/>
            <a:ahLst/>
            <a:cxnLst/>
            <a:rect l="l" t="t" r="r" b="b"/>
            <a:pathLst>
              <a:path w="4444" h="3810">
                <a:moveTo>
                  <a:pt x="4229" y="3383"/>
                </a:moveTo>
                <a:lnTo>
                  <a:pt x="2537" y="3383"/>
                </a:lnTo>
                <a:lnTo>
                  <a:pt x="845" y="1691"/>
                </a:lnTo>
                <a:lnTo>
                  <a:pt x="845" y="845"/>
                </a:lnTo>
                <a:lnTo>
                  <a:pt x="0" y="0"/>
                </a:lnTo>
                <a:lnTo>
                  <a:pt x="1691" y="845"/>
                </a:lnTo>
                <a:lnTo>
                  <a:pt x="4229" y="338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14132507" y="3311590"/>
            <a:ext cx="6350" cy="2540"/>
          </a:xfrm>
          <a:custGeom>
            <a:avLst/>
            <a:gdLst/>
            <a:ahLst/>
            <a:cxnLst/>
            <a:rect l="l" t="t" r="r" b="b"/>
            <a:pathLst>
              <a:path w="6350" h="2539">
                <a:moveTo>
                  <a:pt x="5921" y="2537"/>
                </a:moveTo>
                <a:lnTo>
                  <a:pt x="3383" y="1691"/>
                </a:lnTo>
                <a:lnTo>
                  <a:pt x="0" y="0"/>
                </a:lnTo>
                <a:lnTo>
                  <a:pt x="5921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14155343" y="3227856"/>
            <a:ext cx="6985" cy="2540"/>
          </a:xfrm>
          <a:custGeom>
            <a:avLst/>
            <a:gdLst/>
            <a:ahLst/>
            <a:cxnLst/>
            <a:rect l="l" t="t" r="r" b="b"/>
            <a:pathLst>
              <a:path w="6984" h="2539">
                <a:moveTo>
                  <a:pt x="6756" y="1689"/>
                </a:moveTo>
                <a:lnTo>
                  <a:pt x="5918" y="838"/>
                </a:lnTo>
                <a:lnTo>
                  <a:pt x="3378" y="0"/>
                </a:lnTo>
                <a:lnTo>
                  <a:pt x="0" y="0"/>
                </a:lnTo>
                <a:lnTo>
                  <a:pt x="4229" y="838"/>
                </a:lnTo>
                <a:lnTo>
                  <a:pt x="5918" y="1689"/>
                </a:lnTo>
                <a:lnTo>
                  <a:pt x="6756" y="2540"/>
                </a:lnTo>
                <a:lnTo>
                  <a:pt x="6756" y="168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13608915" y="2096076"/>
            <a:ext cx="5080" cy="2540"/>
          </a:xfrm>
          <a:custGeom>
            <a:avLst/>
            <a:gdLst/>
            <a:ahLst/>
            <a:cxnLst/>
            <a:rect l="l" t="t" r="r" b="b"/>
            <a:pathLst>
              <a:path w="5080" h="2539">
                <a:moveTo>
                  <a:pt x="3383" y="2537"/>
                </a:moveTo>
                <a:lnTo>
                  <a:pt x="845" y="2537"/>
                </a:lnTo>
                <a:lnTo>
                  <a:pt x="0" y="1691"/>
                </a:lnTo>
                <a:lnTo>
                  <a:pt x="2537" y="0"/>
                </a:lnTo>
                <a:lnTo>
                  <a:pt x="5075" y="845"/>
                </a:lnTo>
                <a:lnTo>
                  <a:pt x="3383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13553087" y="2027560"/>
            <a:ext cx="4445" cy="1905"/>
          </a:xfrm>
          <a:custGeom>
            <a:avLst/>
            <a:gdLst/>
            <a:ahLst/>
            <a:cxnLst/>
            <a:rect l="l" t="t" r="r" b="b"/>
            <a:pathLst>
              <a:path w="4444" h="1905">
                <a:moveTo>
                  <a:pt x="4229" y="1691"/>
                </a:moveTo>
                <a:lnTo>
                  <a:pt x="1691" y="845"/>
                </a:lnTo>
                <a:lnTo>
                  <a:pt x="0" y="0"/>
                </a:lnTo>
                <a:lnTo>
                  <a:pt x="3383" y="845"/>
                </a:lnTo>
                <a:lnTo>
                  <a:pt x="3383" y="1691"/>
                </a:lnTo>
                <a:lnTo>
                  <a:pt x="4229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13498104" y="1943819"/>
            <a:ext cx="1270" cy="5080"/>
          </a:xfrm>
          <a:custGeom>
            <a:avLst/>
            <a:gdLst/>
            <a:ahLst/>
            <a:cxnLst/>
            <a:rect l="l" t="t" r="r" b="b"/>
            <a:pathLst>
              <a:path w="1269" h="5080">
                <a:moveTo>
                  <a:pt x="845" y="5075"/>
                </a:moveTo>
                <a:lnTo>
                  <a:pt x="0" y="3383"/>
                </a:lnTo>
                <a:lnTo>
                  <a:pt x="0" y="0"/>
                </a:lnTo>
                <a:lnTo>
                  <a:pt x="845" y="507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13610606" y="2099459"/>
            <a:ext cx="9525" cy="1905"/>
          </a:xfrm>
          <a:custGeom>
            <a:avLst/>
            <a:gdLst/>
            <a:ahLst/>
            <a:cxnLst/>
            <a:rect l="l" t="t" r="r" b="b"/>
            <a:pathLst>
              <a:path w="9525" h="1905">
                <a:moveTo>
                  <a:pt x="9304" y="1691"/>
                </a:moveTo>
                <a:lnTo>
                  <a:pt x="0" y="1691"/>
                </a:lnTo>
                <a:lnTo>
                  <a:pt x="0" y="845"/>
                </a:lnTo>
                <a:lnTo>
                  <a:pt x="845" y="0"/>
                </a:lnTo>
                <a:lnTo>
                  <a:pt x="3383" y="0"/>
                </a:lnTo>
                <a:lnTo>
                  <a:pt x="5921" y="845"/>
                </a:lnTo>
                <a:lnTo>
                  <a:pt x="9304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13407597" y="2168821"/>
            <a:ext cx="1270" cy="1905"/>
          </a:xfrm>
          <a:custGeom>
            <a:avLst/>
            <a:gdLst/>
            <a:ahLst/>
            <a:cxnLst/>
            <a:rect l="l" t="t" r="r" b="b"/>
            <a:pathLst>
              <a:path w="1269" h="1905">
                <a:moveTo>
                  <a:pt x="0" y="1691"/>
                </a:moveTo>
                <a:lnTo>
                  <a:pt x="845" y="0"/>
                </a:lnTo>
                <a:lnTo>
                  <a:pt x="845" y="845"/>
                </a:lnTo>
                <a:lnTo>
                  <a:pt x="0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13519252" y="2159516"/>
            <a:ext cx="1905" cy="6985"/>
          </a:xfrm>
          <a:custGeom>
            <a:avLst/>
            <a:gdLst/>
            <a:ahLst/>
            <a:cxnLst/>
            <a:rect l="l" t="t" r="r" b="b"/>
            <a:pathLst>
              <a:path w="1905" h="6985">
                <a:moveTo>
                  <a:pt x="1691" y="6766"/>
                </a:moveTo>
                <a:lnTo>
                  <a:pt x="0" y="0"/>
                </a:lnTo>
                <a:lnTo>
                  <a:pt x="845" y="2537"/>
                </a:lnTo>
                <a:lnTo>
                  <a:pt x="845" y="4229"/>
                </a:lnTo>
                <a:lnTo>
                  <a:pt x="1691" y="676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13444816" y="2190813"/>
            <a:ext cx="1905" cy="1905"/>
          </a:xfrm>
          <a:custGeom>
            <a:avLst/>
            <a:gdLst/>
            <a:ahLst/>
            <a:cxnLst/>
            <a:rect l="l" t="t" r="r" b="b"/>
            <a:pathLst>
              <a:path w="1905" h="1905">
                <a:moveTo>
                  <a:pt x="0" y="1691"/>
                </a:moveTo>
                <a:lnTo>
                  <a:pt x="0" y="0"/>
                </a:lnTo>
                <a:lnTo>
                  <a:pt x="1691" y="0"/>
                </a:lnTo>
                <a:lnTo>
                  <a:pt x="0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13537860" y="2156132"/>
            <a:ext cx="6350" cy="4445"/>
          </a:xfrm>
          <a:custGeom>
            <a:avLst/>
            <a:gdLst/>
            <a:ahLst/>
            <a:cxnLst/>
            <a:rect l="l" t="t" r="r" b="b"/>
            <a:pathLst>
              <a:path w="6350" h="4444">
                <a:moveTo>
                  <a:pt x="5921" y="4229"/>
                </a:moveTo>
                <a:lnTo>
                  <a:pt x="4229" y="4229"/>
                </a:lnTo>
                <a:lnTo>
                  <a:pt x="0" y="0"/>
                </a:lnTo>
                <a:lnTo>
                  <a:pt x="5921" y="422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13990397" y="1781415"/>
            <a:ext cx="13970" cy="8890"/>
          </a:xfrm>
          <a:custGeom>
            <a:avLst/>
            <a:gdLst/>
            <a:ahLst/>
            <a:cxnLst/>
            <a:rect l="l" t="t" r="r" b="b"/>
            <a:pathLst>
              <a:path w="13969" h="8889">
                <a:moveTo>
                  <a:pt x="8458" y="850"/>
                </a:moveTo>
                <a:lnTo>
                  <a:pt x="7607" y="0"/>
                </a:lnTo>
                <a:lnTo>
                  <a:pt x="0" y="4229"/>
                </a:lnTo>
                <a:lnTo>
                  <a:pt x="3378" y="3390"/>
                </a:lnTo>
                <a:lnTo>
                  <a:pt x="8458" y="3390"/>
                </a:lnTo>
                <a:lnTo>
                  <a:pt x="8458" y="850"/>
                </a:lnTo>
                <a:close/>
              </a:path>
              <a:path w="13969" h="8889">
                <a:moveTo>
                  <a:pt x="13538" y="5080"/>
                </a:moveTo>
                <a:lnTo>
                  <a:pt x="11836" y="3390"/>
                </a:lnTo>
                <a:lnTo>
                  <a:pt x="9309" y="3390"/>
                </a:lnTo>
                <a:lnTo>
                  <a:pt x="8458" y="5918"/>
                </a:lnTo>
                <a:lnTo>
                  <a:pt x="8458" y="8458"/>
                </a:lnTo>
                <a:lnTo>
                  <a:pt x="11836" y="8458"/>
                </a:lnTo>
                <a:lnTo>
                  <a:pt x="13538" y="508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14084292" y="1874458"/>
            <a:ext cx="4445" cy="1905"/>
          </a:xfrm>
          <a:custGeom>
            <a:avLst/>
            <a:gdLst/>
            <a:ahLst/>
            <a:cxnLst/>
            <a:rect l="l" t="t" r="r" b="b"/>
            <a:pathLst>
              <a:path w="4444" h="1905">
                <a:moveTo>
                  <a:pt x="4229" y="1691"/>
                </a:moveTo>
                <a:lnTo>
                  <a:pt x="845" y="845"/>
                </a:lnTo>
                <a:lnTo>
                  <a:pt x="0" y="0"/>
                </a:lnTo>
                <a:lnTo>
                  <a:pt x="2537" y="845"/>
                </a:lnTo>
                <a:lnTo>
                  <a:pt x="4229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14158729" y="1996263"/>
            <a:ext cx="1905" cy="8890"/>
          </a:xfrm>
          <a:custGeom>
            <a:avLst/>
            <a:gdLst/>
            <a:ahLst/>
            <a:cxnLst/>
            <a:rect l="l" t="t" r="r" b="b"/>
            <a:pathLst>
              <a:path w="1905" h="8889">
                <a:moveTo>
                  <a:pt x="845" y="8458"/>
                </a:moveTo>
                <a:lnTo>
                  <a:pt x="845" y="5075"/>
                </a:lnTo>
                <a:lnTo>
                  <a:pt x="0" y="2537"/>
                </a:lnTo>
                <a:lnTo>
                  <a:pt x="0" y="0"/>
                </a:lnTo>
                <a:lnTo>
                  <a:pt x="845" y="2537"/>
                </a:lnTo>
                <a:lnTo>
                  <a:pt x="1691" y="5921"/>
                </a:lnTo>
                <a:lnTo>
                  <a:pt x="845" y="845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14212864" y="3109427"/>
            <a:ext cx="2540" cy="1270"/>
          </a:xfrm>
          <a:custGeom>
            <a:avLst/>
            <a:gdLst/>
            <a:ahLst/>
            <a:cxnLst/>
            <a:rect l="l" t="t" r="r" b="b"/>
            <a:pathLst>
              <a:path w="2540" h="1269">
                <a:moveTo>
                  <a:pt x="2537" y="845"/>
                </a:moveTo>
                <a:lnTo>
                  <a:pt x="845" y="845"/>
                </a:lnTo>
                <a:lnTo>
                  <a:pt x="0" y="0"/>
                </a:lnTo>
                <a:lnTo>
                  <a:pt x="845" y="845"/>
                </a:lnTo>
                <a:lnTo>
                  <a:pt x="2537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13811073" y="1553031"/>
            <a:ext cx="42545" cy="50165"/>
          </a:xfrm>
          <a:custGeom>
            <a:avLst/>
            <a:gdLst/>
            <a:ahLst/>
            <a:cxnLst/>
            <a:rect l="l" t="t" r="r" b="b"/>
            <a:pathLst>
              <a:path w="42544" h="50165">
                <a:moveTo>
                  <a:pt x="5080" y="0"/>
                </a:moveTo>
                <a:lnTo>
                  <a:pt x="0" y="4229"/>
                </a:lnTo>
                <a:lnTo>
                  <a:pt x="1689" y="3390"/>
                </a:lnTo>
                <a:lnTo>
                  <a:pt x="5080" y="0"/>
                </a:lnTo>
                <a:close/>
              </a:path>
              <a:path w="42544" h="50165">
                <a:moveTo>
                  <a:pt x="42291" y="46520"/>
                </a:moveTo>
                <a:lnTo>
                  <a:pt x="40601" y="49911"/>
                </a:lnTo>
                <a:lnTo>
                  <a:pt x="41440" y="49060"/>
                </a:lnTo>
                <a:lnTo>
                  <a:pt x="42291" y="47371"/>
                </a:lnTo>
                <a:lnTo>
                  <a:pt x="42291" y="4652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13744254" y="1493817"/>
            <a:ext cx="4445" cy="5080"/>
          </a:xfrm>
          <a:custGeom>
            <a:avLst/>
            <a:gdLst/>
            <a:ahLst/>
            <a:cxnLst/>
            <a:rect l="l" t="t" r="r" b="b"/>
            <a:pathLst>
              <a:path w="4444" h="5080">
                <a:moveTo>
                  <a:pt x="0" y="5075"/>
                </a:moveTo>
                <a:lnTo>
                  <a:pt x="1691" y="1691"/>
                </a:lnTo>
                <a:lnTo>
                  <a:pt x="3383" y="0"/>
                </a:lnTo>
                <a:lnTo>
                  <a:pt x="4229" y="0"/>
                </a:lnTo>
                <a:lnTo>
                  <a:pt x="2537" y="1691"/>
                </a:lnTo>
                <a:lnTo>
                  <a:pt x="0" y="507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11639728" y="3660939"/>
            <a:ext cx="24765" cy="42545"/>
          </a:xfrm>
          <a:custGeom>
            <a:avLst/>
            <a:gdLst/>
            <a:ahLst/>
            <a:cxnLst/>
            <a:rect l="l" t="t" r="r" b="b"/>
            <a:pathLst>
              <a:path w="24765" h="42545">
                <a:moveTo>
                  <a:pt x="5067" y="3378"/>
                </a:moveTo>
                <a:lnTo>
                  <a:pt x="4229" y="0"/>
                </a:lnTo>
                <a:lnTo>
                  <a:pt x="2540" y="2540"/>
                </a:lnTo>
                <a:lnTo>
                  <a:pt x="0" y="5918"/>
                </a:lnTo>
                <a:lnTo>
                  <a:pt x="1689" y="9309"/>
                </a:lnTo>
                <a:lnTo>
                  <a:pt x="5067" y="5918"/>
                </a:lnTo>
                <a:lnTo>
                  <a:pt x="5067" y="3378"/>
                </a:lnTo>
                <a:close/>
              </a:path>
              <a:path w="24765" h="42545">
                <a:moveTo>
                  <a:pt x="24523" y="42291"/>
                </a:moveTo>
                <a:lnTo>
                  <a:pt x="21145" y="39751"/>
                </a:lnTo>
                <a:lnTo>
                  <a:pt x="20294" y="42291"/>
                </a:lnTo>
                <a:lnTo>
                  <a:pt x="24523" y="422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14161267" y="2025869"/>
            <a:ext cx="8890" cy="7620"/>
          </a:xfrm>
          <a:custGeom>
            <a:avLst/>
            <a:gdLst/>
            <a:ahLst/>
            <a:cxnLst/>
            <a:rect l="l" t="t" r="r" b="b"/>
            <a:pathLst>
              <a:path w="8890" h="7619">
                <a:moveTo>
                  <a:pt x="2537" y="7612"/>
                </a:moveTo>
                <a:lnTo>
                  <a:pt x="0" y="7612"/>
                </a:lnTo>
                <a:lnTo>
                  <a:pt x="4229" y="3383"/>
                </a:lnTo>
                <a:lnTo>
                  <a:pt x="8458" y="0"/>
                </a:lnTo>
                <a:lnTo>
                  <a:pt x="4229" y="6766"/>
                </a:lnTo>
                <a:lnTo>
                  <a:pt x="2537" y="761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11679487" y="3559429"/>
            <a:ext cx="11430" cy="9525"/>
          </a:xfrm>
          <a:custGeom>
            <a:avLst/>
            <a:gdLst/>
            <a:ahLst/>
            <a:cxnLst/>
            <a:rect l="l" t="t" r="r" b="b"/>
            <a:pathLst>
              <a:path w="11429" h="9525">
                <a:moveTo>
                  <a:pt x="0" y="9304"/>
                </a:moveTo>
                <a:lnTo>
                  <a:pt x="0" y="0"/>
                </a:lnTo>
                <a:lnTo>
                  <a:pt x="10996" y="7612"/>
                </a:lnTo>
                <a:lnTo>
                  <a:pt x="0" y="930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11638040" y="3652475"/>
            <a:ext cx="8890" cy="8890"/>
          </a:xfrm>
          <a:custGeom>
            <a:avLst/>
            <a:gdLst/>
            <a:ahLst/>
            <a:cxnLst/>
            <a:rect l="l" t="t" r="r" b="b"/>
            <a:pathLst>
              <a:path w="8890" h="8889">
                <a:moveTo>
                  <a:pt x="5920" y="8458"/>
                </a:moveTo>
                <a:lnTo>
                  <a:pt x="4229" y="5921"/>
                </a:lnTo>
                <a:lnTo>
                  <a:pt x="2537" y="2537"/>
                </a:lnTo>
                <a:lnTo>
                  <a:pt x="0" y="0"/>
                </a:lnTo>
                <a:lnTo>
                  <a:pt x="8458" y="2537"/>
                </a:lnTo>
                <a:lnTo>
                  <a:pt x="7612" y="5075"/>
                </a:lnTo>
                <a:lnTo>
                  <a:pt x="5920" y="845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13750174" y="1493817"/>
            <a:ext cx="1270" cy="1270"/>
          </a:xfrm>
          <a:custGeom>
            <a:avLst/>
            <a:gdLst/>
            <a:ahLst/>
            <a:cxnLst/>
            <a:rect l="l" t="t" r="r" b="b"/>
            <a:pathLst>
              <a:path w="1269" h="1269">
                <a:moveTo>
                  <a:pt x="845" y="845"/>
                </a:moveTo>
                <a:lnTo>
                  <a:pt x="0" y="0"/>
                </a:lnTo>
                <a:lnTo>
                  <a:pt x="845" y="0"/>
                </a:lnTo>
                <a:lnTo>
                  <a:pt x="845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11663415" y="3731140"/>
            <a:ext cx="2540" cy="3810"/>
          </a:xfrm>
          <a:custGeom>
            <a:avLst/>
            <a:gdLst/>
            <a:ahLst/>
            <a:cxnLst/>
            <a:rect l="l" t="t" r="r" b="b"/>
            <a:pathLst>
              <a:path w="2540" h="3810">
                <a:moveTo>
                  <a:pt x="2537" y="3383"/>
                </a:moveTo>
                <a:lnTo>
                  <a:pt x="845" y="2537"/>
                </a:lnTo>
                <a:lnTo>
                  <a:pt x="0" y="845"/>
                </a:lnTo>
                <a:lnTo>
                  <a:pt x="845" y="0"/>
                </a:lnTo>
                <a:lnTo>
                  <a:pt x="2537" y="338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14252613" y="2624746"/>
            <a:ext cx="6985" cy="17145"/>
          </a:xfrm>
          <a:custGeom>
            <a:avLst/>
            <a:gdLst/>
            <a:ahLst/>
            <a:cxnLst/>
            <a:rect l="l" t="t" r="r" b="b"/>
            <a:pathLst>
              <a:path w="6984" h="17144">
                <a:moveTo>
                  <a:pt x="1689" y="850"/>
                </a:moveTo>
                <a:lnTo>
                  <a:pt x="0" y="0"/>
                </a:lnTo>
                <a:lnTo>
                  <a:pt x="1689" y="1701"/>
                </a:lnTo>
                <a:lnTo>
                  <a:pt x="1689" y="850"/>
                </a:lnTo>
                <a:close/>
              </a:path>
              <a:path w="6984" h="17144">
                <a:moveTo>
                  <a:pt x="6769" y="16078"/>
                </a:moveTo>
                <a:lnTo>
                  <a:pt x="3390" y="16078"/>
                </a:lnTo>
                <a:lnTo>
                  <a:pt x="6769" y="16916"/>
                </a:lnTo>
                <a:lnTo>
                  <a:pt x="6769" y="1607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12372251" y="2011590"/>
            <a:ext cx="74930" cy="83820"/>
          </a:xfrm>
          <a:custGeom>
            <a:avLst/>
            <a:gdLst/>
            <a:ahLst/>
            <a:cxnLst/>
            <a:rect l="l" t="t" r="r" b="b"/>
            <a:pathLst>
              <a:path w="74929" h="83819">
                <a:moveTo>
                  <a:pt x="2540" y="82804"/>
                </a:moveTo>
                <a:lnTo>
                  <a:pt x="1689" y="81102"/>
                </a:lnTo>
                <a:lnTo>
                  <a:pt x="0" y="78574"/>
                </a:lnTo>
                <a:lnTo>
                  <a:pt x="2540" y="83642"/>
                </a:lnTo>
                <a:lnTo>
                  <a:pt x="2540" y="82804"/>
                </a:lnTo>
                <a:close/>
              </a:path>
              <a:path w="74929" h="83819">
                <a:moveTo>
                  <a:pt x="52438" y="52349"/>
                </a:moveTo>
                <a:lnTo>
                  <a:pt x="51600" y="51498"/>
                </a:lnTo>
                <a:lnTo>
                  <a:pt x="51600" y="49809"/>
                </a:lnTo>
                <a:lnTo>
                  <a:pt x="50749" y="52349"/>
                </a:lnTo>
                <a:lnTo>
                  <a:pt x="52438" y="52349"/>
                </a:lnTo>
                <a:close/>
              </a:path>
              <a:path w="74929" h="83819">
                <a:moveTo>
                  <a:pt x="52438" y="47269"/>
                </a:moveTo>
                <a:lnTo>
                  <a:pt x="51600" y="47269"/>
                </a:lnTo>
                <a:lnTo>
                  <a:pt x="50749" y="48120"/>
                </a:lnTo>
                <a:lnTo>
                  <a:pt x="51600" y="49809"/>
                </a:lnTo>
                <a:lnTo>
                  <a:pt x="52438" y="47269"/>
                </a:lnTo>
                <a:close/>
              </a:path>
              <a:path w="74929" h="83819">
                <a:moveTo>
                  <a:pt x="55829" y="45580"/>
                </a:moveTo>
                <a:lnTo>
                  <a:pt x="54127" y="41351"/>
                </a:lnTo>
                <a:lnTo>
                  <a:pt x="52438" y="47269"/>
                </a:lnTo>
                <a:lnTo>
                  <a:pt x="55829" y="45580"/>
                </a:lnTo>
                <a:close/>
              </a:path>
              <a:path w="74929" h="83819">
                <a:moveTo>
                  <a:pt x="74434" y="14287"/>
                </a:moveTo>
                <a:lnTo>
                  <a:pt x="70205" y="4140"/>
                </a:lnTo>
                <a:lnTo>
                  <a:pt x="61810" y="0"/>
                </a:lnTo>
                <a:lnTo>
                  <a:pt x="55714" y="215"/>
                </a:lnTo>
                <a:lnTo>
                  <a:pt x="52006" y="4724"/>
                </a:lnTo>
                <a:lnTo>
                  <a:pt x="50749" y="13436"/>
                </a:lnTo>
                <a:lnTo>
                  <a:pt x="47371" y="10896"/>
                </a:lnTo>
                <a:lnTo>
                  <a:pt x="45669" y="5829"/>
                </a:lnTo>
                <a:lnTo>
                  <a:pt x="43980" y="3289"/>
                </a:lnTo>
                <a:lnTo>
                  <a:pt x="44831" y="11861"/>
                </a:lnTo>
                <a:lnTo>
                  <a:pt x="47574" y="21793"/>
                </a:lnTo>
                <a:lnTo>
                  <a:pt x="52552" y="32194"/>
                </a:lnTo>
                <a:lnTo>
                  <a:pt x="60058" y="42202"/>
                </a:lnTo>
                <a:lnTo>
                  <a:pt x="57810" y="32029"/>
                </a:lnTo>
                <a:lnTo>
                  <a:pt x="57302" y="26238"/>
                </a:lnTo>
                <a:lnTo>
                  <a:pt x="56489" y="19951"/>
                </a:lnTo>
                <a:lnTo>
                  <a:pt x="53289" y="8369"/>
                </a:lnTo>
                <a:lnTo>
                  <a:pt x="55829" y="4140"/>
                </a:lnTo>
                <a:lnTo>
                  <a:pt x="63436" y="9207"/>
                </a:lnTo>
                <a:lnTo>
                  <a:pt x="65976" y="15125"/>
                </a:lnTo>
                <a:lnTo>
                  <a:pt x="65125" y="10058"/>
                </a:lnTo>
                <a:lnTo>
                  <a:pt x="74434" y="1428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13451582" y="2185738"/>
            <a:ext cx="2540" cy="5080"/>
          </a:xfrm>
          <a:custGeom>
            <a:avLst/>
            <a:gdLst/>
            <a:ahLst/>
            <a:cxnLst/>
            <a:rect l="l" t="t" r="r" b="b"/>
            <a:pathLst>
              <a:path w="2540" h="5080">
                <a:moveTo>
                  <a:pt x="2537" y="5075"/>
                </a:moveTo>
                <a:lnTo>
                  <a:pt x="0" y="0"/>
                </a:lnTo>
                <a:lnTo>
                  <a:pt x="845" y="845"/>
                </a:lnTo>
                <a:lnTo>
                  <a:pt x="1691" y="2537"/>
                </a:lnTo>
                <a:lnTo>
                  <a:pt x="2537" y="507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12244527" y="2667883"/>
            <a:ext cx="1905" cy="4445"/>
          </a:xfrm>
          <a:custGeom>
            <a:avLst/>
            <a:gdLst/>
            <a:ahLst/>
            <a:cxnLst/>
            <a:rect l="l" t="t" r="r" b="b"/>
            <a:pathLst>
              <a:path w="1904" h="4444">
                <a:moveTo>
                  <a:pt x="1691" y="4229"/>
                </a:moveTo>
                <a:lnTo>
                  <a:pt x="0" y="0"/>
                </a:lnTo>
                <a:lnTo>
                  <a:pt x="1691" y="2537"/>
                </a:lnTo>
                <a:lnTo>
                  <a:pt x="1691" y="422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12210692" y="2853129"/>
            <a:ext cx="2540" cy="1270"/>
          </a:xfrm>
          <a:custGeom>
            <a:avLst/>
            <a:gdLst/>
            <a:ahLst/>
            <a:cxnLst/>
            <a:rect l="l" t="t" r="r" b="b"/>
            <a:pathLst>
              <a:path w="2540" h="1269">
                <a:moveTo>
                  <a:pt x="0" y="845"/>
                </a:moveTo>
                <a:lnTo>
                  <a:pt x="1691" y="0"/>
                </a:lnTo>
                <a:lnTo>
                  <a:pt x="2537" y="0"/>
                </a:lnTo>
                <a:lnTo>
                  <a:pt x="845" y="845"/>
                </a:lnTo>
                <a:lnTo>
                  <a:pt x="0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12358720" y="2095230"/>
            <a:ext cx="17780" cy="10160"/>
          </a:xfrm>
          <a:custGeom>
            <a:avLst/>
            <a:gdLst/>
            <a:ahLst/>
            <a:cxnLst/>
            <a:rect l="l" t="t" r="r" b="b"/>
            <a:pathLst>
              <a:path w="17779" h="10160">
                <a:moveTo>
                  <a:pt x="15225" y="10150"/>
                </a:moveTo>
                <a:lnTo>
                  <a:pt x="4229" y="5075"/>
                </a:lnTo>
                <a:lnTo>
                  <a:pt x="0" y="5921"/>
                </a:lnTo>
                <a:lnTo>
                  <a:pt x="2154" y="2260"/>
                </a:lnTo>
                <a:lnTo>
                  <a:pt x="8352" y="2643"/>
                </a:lnTo>
                <a:lnTo>
                  <a:pt x="14392" y="3185"/>
                </a:lnTo>
                <a:lnTo>
                  <a:pt x="16071" y="0"/>
                </a:lnTo>
                <a:lnTo>
                  <a:pt x="17763" y="4229"/>
                </a:lnTo>
                <a:lnTo>
                  <a:pt x="15225" y="1015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12952520" y="1815247"/>
            <a:ext cx="3810" cy="1905"/>
          </a:xfrm>
          <a:custGeom>
            <a:avLst/>
            <a:gdLst/>
            <a:ahLst/>
            <a:cxnLst/>
            <a:rect l="l" t="t" r="r" b="b"/>
            <a:pathLst>
              <a:path w="3809" h="1905">
                <a:moveTo>
                  <a:pt x="0" y="1691"/>
                </a:moveTo>
                <a:lnTo>
                  <a:pt x="1691" y="0"/>
                </a:lnTo>
                <a:lnTo>
                  <a:pt x="3383" y="0"/>
                </a:lnTo>
                <a:lnTo>
                  <a:pt x="0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12450073" y="2012335"/>
            <a:ext cx="10160" cy="21590"/>
          </a:xfrm>
          <a:custGeom>
            <a:avLst/>
            <a:gdLst/>
            <a:ahLst/>
            <a:cxnLst/>
            <a:rect l="l" t="t" r="r" b="b"/>
            <a:pathLst>
              <a:path w="10159" h="21589">
                <a:moveTo>
                  <a:pt x="7612" y="21146"/>
                </a:moveTo>
                <a:lnTo>
                  <a:pt x="0" y="4229"/>
                </a:lnTo>
                <a:lnTo>
                  <a:pt x="2537" y="0"/>
                </a:lnTo>
                <a:lnTo>
                  <a:pt x="9304" y="8458"/>
                </a:lnTo>
                <a:lnTo>
                  <a:pt x="10150" y="13533"/>
                </a:lnTo>
                <a:lnTo>
                  <a:pt x="7612" y="2114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12967745" y="1811018"/>
            <a:ext cx="1270" cy="3810"/>
          </a:xfrm>
          <a:custGeom>
            <a:avLst/>
            <a:gdLst/>
            <a:ahLst/>
            <a:cxnLst/>
            <a:rect l="l" t="t" r="r" b="b"/>
            <a:pathLst>
              <a:path w="1270" h="3810">
                <a:moveTo>
                  <a:pt x="845" y="3383"/>
                </a:moveTo>
                <a:lnTo>
                  <a:pt x="0" y="0"/>
                </a:lnTo>
                <a:lnTo>
                  <a:pt x="845" y="0"/>
                </a:lnTo>
                <a:lnTo>
                  <a:pt x="845" y="338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12762199" y="2320231"/>
            <a:ext cx="1905" cy="1905"/>
          </a:xfrm>
          <a:custGeom>
            <a:avLst/>
            <a:gdLst/>
            <a:ahLst/>
            <a:cxnLst/>
            <a:rect l="l" t="t" r="r" b="b"/>
            <a:pathLst>
              <a:path w="1904" h="1905">
                <a:moveTo>
                  <a:pt x="1691" y="1691"/>
                </a:moveTo>
                <a:lnTo>
                  <a:pt x="0" y="0"/>
                </a:lnTo>
                <a:lnTo>
                  <a:pt x="1691" y="0"/>
                </a:lnTo>
                <a:lnTo>
                  <a:pt x="1691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10591700" y="2809989"/>
            <a:ext cx="5080" cy="2540"/>
          </a:xfrm>
          <a:custGeom>
            <a:avLst/>
            <a:gdLst/>
            <a:ahLst/>
            <a:cxnLst/>
            <a:rect l="l" t="t" r="r" b="b"/>
            <a:pathLst>
              <a:path w="5079" h="2539">
                <a:moveTo>
                  <a:pt x="5075" y="2537"/>
                </a:moveTo>
                <a:lnTo>
                  <a:pt x="2537" y="1691"/>
                </a:lnTo>
                <a:lnTo>
                  <a:pt x="845" y="845"/>
                </a:lnTo>
                <a:lnTo>
                  <a:pt x="0" y="0"/>
                </a:lnTo>
                <a:lnTo>
                  <a:pt x="5075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12405242" y="2034327"/>
            <a:ext cx="1905" cy="1270"/>
          </a:xfrm>
          <a:custGeom>
            <a:avLst/>
            <a:gdLst/>
            <a:ahLst/>
            <a:cxnLst/>
            <a:rect l="l" t="t" r="r" b="b"/>
            <a:pathLst>
              <a:path w="1904" h="1269">
                <a:moveTo>
                  <a:pt x="1691" y="845"/>
                </a:moveTo>
                <a:lnTo>
                  <a:pt x="0" y="845"/>
                </a:lnTo>
                <a:lnTo>
                  <a:pt x="845" y="0"/>
                </a:lnTo>
                <a:lnTo>
                  <a:pt x="1691" y="0"/>
                </a:lnTo>
                <a:lnTo>
                  <a:pt x="1691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12385777" y="2077478"/>
            <a:ext cx="6350" cy="8890"/>
          </a:xfrm>
          <a:custGeom>
            <a:avLst/>
            <a:gdLst/>
            <a:ahLst/>
            <a:cxnLst/>
            <a:rect l="l" t="t" r="r" b="b"/>
            <a:pathLst>
              <a:path w="6350" h="8889">
                <a:moveTo>
                  <a:pt x="1701" y="6756"/>
                </a:moveTo>
                <a:lnTo>
                  <a:pt x="0" y="8458"/>
                </a:lnTo>
                <a:lnTo>
                  <a:pt x="1701" y="7607"/>
                </a:lnTo>
                <a:lnTo>
                  <a:pt x="1701" y="6756"/>
                </a:lnTo>
                <a:close/>
              </a:path>
              <a:path w="6350" h="8889">
                <a:moveTo>
                  <a:pt x="2540" y="5067"/>
                </a:moveTo>
                <a:lnTo>
                  <a:pt x="1701" y="6756"/>
                </a:lnTo>
                <a:lnTo>
                  <a:pt x="2540" y="5918"/>
                </a:lnTo>
                <a:lnTo>
                  <a:pt x="2540" y="5067"/>
                </a:lnTo>
                <a:close/>
              </a:path>
              <a:path w="6350" h="8889">
                <a:moveTo>
                  <a:pt x="3390" y="4229"/>
                </a:moveTo>
                <a:lnTo>
                  <a:pt x="2540" y="2527"/>
                </a:lnTo>
                <a:lnTo>
                  <a:pt x="850" y="0"/>
                </a:lnTo>
                <a:lnTo>
                  <a:pt x="0" y="0"/>
                </a:lnTo>
                <a:lnTo>
                  <a:pt x="2540" y="5067"/>
                </a:lnTo>
                <a:lnTo>
                  <a:pt x="3390" y="4229"/>
                </a:lnTo>
                <a:close/>
              </a:path>
              <a:path w="6350" h="8889">
                <a:moveTo>
                  <a:pt x="5930" y="838"/>
                </a:moveTo>
                <a:lnTo>
                  <a:pt x="5080" y="2527"/>
                </a:lnTo>
                <a:lnTo>
                  <a:pt x="5080" y="3378"/>
                </a:lnTo>
                <a:lnTo>
                  <a:pt x="4229" y="4229"/>
                </a:lnTo>
                <a:lnTo>
                  <a:pt x="4229" y="5918"/>
                </a:lnTo>
                <a:lnTo>
                  <a:pt x="5080" y="6756"/>
                </a:lnTo>
                <a:lnTo>
                  <a:pt x="5930" y="5067"/>
                </a:lnTo>
                <a:lnTo>
                  <a:pt x="5930" y="83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12191238" y="2733861"/>
            <a:ext cx="9525" cy="6350"/>
          </a:xfrm>
          <a:custGeom>
            <a:avLst/>
            <a:gdLst/>
            <a:ahLst/>
            <a:cxnLst/>
            <a:rect l="l" t="t" r="r" b="b"/>
            <a:pathLst>
              <a:path w="9525" h="6350">
                <a:moveTo>
                  <a:pt x="9304" y="5921"/>
                </a:moveTo>
                <a:lnTo>
                  <a:pt x="2537" y="3383"/>
                </a:lnTo>
                <a:lnTo>
                  <a:pt x="1691" y="1691"/>
                </a:lnTo>
                <a:lnTo>
                  <a:pt x="0" y="0"/>
                </a:lnTo>
                <a:lnTo>
                  <a:pt x="2537" y="845"/>
                </a:lnTo>
                <a:lnTo>
                  <a:pt x="5075" y="2537"/>
                </a:lnTo>
                <a:lnTo>
                  <a:pt x="9304" y="592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12196305" y="2898812"/>
            <a:ext cx="8890" cy="37465"/>
          </a:xfrm>
          <a:custGeom>
            <a:avLst/>
            <a:gdLst/>
            <a:ahLst/>
            <a:cxnLst/>
            <a:rect l="l" t="t" r="r" b="b"/>
            <a:pathLst>
              <a:path w="8890" h="37464">
                <a:moveTo>
                  <a:pt x="3390" y="37223"/>
                </a:moveTo>
                <a:lnTo>
                  <a:pt x="1689" y="36372"/>
                </a:lnTo>
                <a:lnTo>
                  <a:pt x="0" y="36372"/>
                </a:lnTo>
                <a:lnTo>
                  <a:pt x="3390" y="37223"/>
                </a:lnTo>
                <a:close/>
              </a:path>
              <a:path w="8890" h="37464">
                <a:moveTo>
                  <a:pt x="8458" y="0"/>
                </a:moveTo>
                <a:lnTo>
                  <a:pt x="1689" y="5918"/>
                </a:lnTo>
                <a:lnTo>
                  <a:pt x="5918" y="3378"/>
                </a:lnTo>
                <a:lnTo>
                  <a:pt x="7620" y="1689"/>
                </a:lnTo>
                <a:lnTo>
                  <a:pt x="8458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12180241" y="3056983"/>
            <a:ext cx="6985" cy="2540"/>
          </a:xfrm>
          <a:custGeom>
            <a:avLst/>
            <a:gdLst/>
            <a:ahLst/>
            <a:cxnLst/>
            <a:rect l="l" t="t" r="r" b="b"/>
            <a:pathLst>
              <a:path w="6984" h="2539">
                <a:moveTo>
                  <a:pt x="845" y="1691"/>
                </a:moveTo>
                <a:lnTo>
                  <a:pt x="0" y="845"/>
                </a:lnTo>
                <a:lnTo>
                  <a:pt x="0" y="0"/>
                </a:lnTo>
                <a:lnTo>
                  <a:pt x="845" y="1691"/>
                </a:lnTo>
                <a:close/>
              </a:path>
              <a:path w="6984" h="2539">
                <a:moveTo>
                  <a:pt x="6766" y="2537"/>
                </a:moveTo>
                <a:lnTo>
                  <a:pt x="845" y="2537"/>
                </a:lnTo>
                <a:lnTo>
                  <a:pt x="845" y="1691"/>
                </a:lnTo>
                <a:lnTo>
                  <a:pt x="2537" y="1691"/>
                </a:lnTo>
                <a:lnTo>
                  <a:pt x="6766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12003454" y="2892884"/>
            <a:ext cx="13970" cy="12700"/>
          </a:xfrm>
          <a:custGeom>
            <a:avLst/>
            <a:gdLst/>
            <a:ahLst/>
            <a:cxnLst/>
            <a:rect l="l" t="t" r="r" b="b"/>
            <a:pathLst>
              <a:path w="13970" h="12700">
                <a:moveTo>
                  <a:pt x="2255" y="2819"/>
                </a:moveTo>
                <a:lnTo>
                  <a:pt x="0" y="845"/>
                </a:lnTo>
                <a:lnTo>
                  <a:pt x="0" y="0"/>
                </a:lnTo>
                <a:lnTo>
                  <a:pt x="2255" y="2819"/>
                </a:lnTo>
                <a:close/>
              </a:path>
              <a:path w="13970" h="12700">
                <a:moveTo>
                  <a:pt x="6767" y="8458"/>
                </a:moveTo>
                <a:lnTo>
                  <a:pt x="2255" y="2819"/>
                </a:lnTo>
                <a:lnTo>
                  <a:pt x="6767" y="6767"/>
                </a:lnTo>
                <a:lnTo>
                  <a:pt x="6767" y="8458"/>
                </a:lnTo>
                <a:close/>
              </a:path>
              <a:path w="13970" h="12700">
                <a:moveTo>
                  <a:pt x="13533" y="12688"/>
                </a:moveTo>
                <a:lnTo>
                  <a:pt x="6767" y="6767"/>
                </a:lnTo>
                <a:lnTo>
                  <a:pt x="6767" y="5075"/>
                </a:lnTo>
                <a:lnTo>
                  <a:pt x="13533" y="126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11926481" y="3059494"/>
            <a:ext cx="6985" cy="13970"/>
          </a:xfrm>
          <a:custGeom>
            <a:avLst/>
            <a:gdLst/>
            <a:ahLst/>
            <a:cxnLst/>
            <a:rect l="l" t="t" r="r" b="b"/>
            <a:pathLst>
              <a:path w="6984" h="13969">
                <a:moveTo>
                  <a:pt x="5920" y="13560"/>
                </a:moveTo>
                <a:lnTo>
                  <a:pt x="2537" y="5101"/>
                </a:lnTo>
                <a:lnTo>
                  <a:pt x="0" y="872"/>
                </a:lnTo>
                <a:lnTo>
                  <a:pt x="5802" y="0"/>
                </a:lnTo>
                <a:lnTo>
                  <a:pt x="6449" y="2141"/>
                </a:lnTo>
                <a:lnTo>
                  <a:pt x="5352" y="6819"/>
                </a:lnTo>
                <a:lnTo>
                  <a:pt x="5920" y="1356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12171782" y="3029069"/>
            <a:ext cx="13970" cy="13970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6766" y="13533"/>
                </a:moveTo>
                <a:lnTo>
                  <a:pt x="2537" y="12688"/>
                </a:lnTo>
                <a:lnTo>
                  <a:pt x="0" y="7612"/>
                </a:lnTo>
                <a:lnTo>
                  <a:pt x="10996" y="3383"/>
                </a:lnTo>
                <a:lnTo>
                  <a:pt x="11842" y="0"/>
                </a:lnTo>
                <a:lnTo>
                  <a:pt x="13785" y="3185"/>
                </a:lnTo>
                <a:lnTo>
                  <a:pt x="9621" y="7084"/>
                </a:lnTo>
                <a:lnTo>
                  <a:pt x="5299" y="10824"/>
                </a:lnTo>
                <a:lnTo>
                  <a:pt x="6766" y="1353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13247727" y="1964120"/>
            <a:ext cx="2540" cy="1270"/>
          </a:xfrm>
          <a:custGeom>
            <a:avLst/>
            <a:gdLst/>
            <a:ahLst/>
            <a:cxnLst/>
            <a:rect l="l" t="t" r="r" b="b"/>
            <a:pathLst>
              <a:path w="2540" h="1269">
                <a:moveTo>
                  <a:pt x="0" y="0"/>
                </a:moveTo>
                <a:lnTo>
                  <a:pt x="1691" y="845"/>
                </a:lnTo>
                <a:lnTo>
                  <a:pt x="2537" y="845"/>
                </a:lnTo>
                <a:lnTo>
                  <a:pt x="1691" y="845"/>
                </a:lnTo>
                <a:lnTo>
                  <a:pt x="0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12179389" y="3042792"/>
            <a:ext cx="6350" cy="13970"/>
          </a:xfrm>
          <a:custGeom>
            <a:avLst/>
            <a:gdLst/>
            <a:ahLst/>
            <a:cxnLst/>
            <a:rect l="l" t="t" r="r" b="b"/>
            <a:pathLst>
              <a:path w="6350" h="13969">
                <a:moveTo>
                  <a:pt x="850" y="10807"/>
                </a:moveTo>
                <a:lnTo>
                  <a:pt x="0" y="12509"/>
                </a:lnTo>
                <a:lnTo>
                  <a:pt x="850" y="13347"/>
                </a:lnTo>
                <a:lnTo>
                  <a:pt x="850" y="10807"/>
                </a:lnTo>
                <a:close/>
              </a:path>
              <a:path w="6350" h="13969">
                <a:moveTo>
                  <a:pt x="5918" y="660"/>
                </a:moveTo>
                <a:lnTo>
                  <a:pt x="1181" y="0"/>
                </a:lnTo>
                <a:lnTo>
                  <a:pt x="2540" y="660"/>
                </a:lnTo>
                <a:lnTo>
                  <a:pt x="5918" y="66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13602148" y="2122298"/>
            <a:ext cx="15240" cy="6985"/>
          </a:xfrm>
          <a:custGeom>
            <a:avLst/>
            <a:gdLst/>
            <a:ahLst/>
            <a:cxnLst/>
            <a:rect l="l" t="t" r="r" b="b"/>
            <a:pathLst>
              <a:path w="15240" h="6985">
                <a:moveTo>
                  <a:pt x="15225" y="6766"/>
                </a:moveTo>
                <a:lnTo>
                  <a:pt x="0" y="0"/>
                </a:lnTo>
                <a:lnTo>
                  <a:pt x="10150" y="2537"/>
                </a:lnTo>
                <a:lnTo>
                  <a:pt x="15225" y="676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12144715" y="3047679"/>
            <a:ext cx="1270" cy="2540"/>
          </a:xfrm>
          <a:custGeom>
            <a:avLst/>
            <a:gdLst/>
            <a:ahLst/>
            <a:cxnLst/>
            <a:rect l="l" t="t" r="r" b="b"/>
            <a:pathLst>
              <a:path w="1270" h="2539">
                <a:moveTo>
                  <a:pt x="0" y="2537"/>
                </a:moveTo>
                <a:lnTo>
                  <a:pt x="0" y="0"/>
                </a:lnTo>
                <a:lnTo>
                  <a:pt x="845" y="0"/>
                </a:lnTo>
                <a:lnTo>
                  <a:pt x="845" y="1691"/>
                </a:lnTo>
                <a:lnTo>
                  <a:pt x="0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11984845" y="2937716"/>
            <a:ext cx="1905" cy="1905"/>
          </a:xfrm>
          <a:custGeom>
            <a:avLst/>
            <a:gdLst/>
            <a:ahLst/>
            <a:cxnLst/>
            <a:rect l="l" t="t" r="r" b="b"/>
            <a:pathLst>
              <a:path w="1904" h="1905">
                <a:moveTo>
                  <a:pt x="0" y="0"/>
                </a:moveTo>
                <a:lnTo>
                  <a:pt x="845" y="1691"/>
                </a:lnTo>
                <a:lnTo>
                  <a:pt x="1691" y="1691"/>
                </a:lnTo>
                <a:lnTo>
                  <a:pt x="845" y="1691"/>
                </a:lnTo>
                <a:lnTo>
                  <a:pt x="0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13488801" y="1924364"/>
            <a:ext cx="6985" cy="8890"/>
          </a:xfrm>
          <a:custGeom>
            <a:avLst/>
            <a:gdLst/>
            <a:ahLst/>
            <a:cxnLst/>
            <a:rect l="l" t="t" r="r" b="b"/>
            <a:pathLst>
              <a:path w="6984" h="8889">
                <a:moveTo>
                  <a:pt x="0" y="8458"/>
                </a:moveTo>
                <a:lnTo>
                  <a:pt x="3383" y="1691"/>
                </a:lnTo>
                <a:lnTo>
                  <a:pt x="5075" y="845"/>
                </a:lnTo>
                <a:lnTo>
                  <a:pt x="5920" y="845"/>
                </a:lnTo>
                <a:lnTo>
                  <a:pt x="6766" y="0"/>
                </a:lnTo>
                <a:lnTo>
                  <a:pt x="5921" y="1691"/>
                </a:lnTo>
                <a:lnTo>
                  <a:pt x="4229" y="4229"/>
                </a:lnTo>
                <a:lnTo>
                  <a:pt x="0" y="845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13449890" y="2176433"/>
            <a:ext cx="12065" cy="10795"/>
          </a:xfrm>
          <a:custGeom>
            <a:avLst/>
            <a:gdLst/>
            <a:ahLst/>
            <a:cxnLst/>
            <a:rect l="l" t="t" r="r" b="b"/>
            <a:pathLst>
              <a:path w="12065" h="10794">
                <a:moveTo>
                  <a:pt x="10850" y="10613"/>
                </a:moveTo>
                <a:lnTo>
                  <a:pt x="6449" y="8775"/>
                </a:lnTo>
                <a:lnTo>
                  <a:pt x="2207" y="6780"/>
                </a:lnTo>
                <a:lnTo>
                  <a:pt x="1691" y="9304"/>
                </a:lnTo>
                <a:lnTo>
                  <a:pt x="0" y="5075"/>
                </a:lnTo>
                <a:lnTo>
                  <a:pt x="845" y="0"/>
                </a:lnTo>
                <a:lnTo>
                  <a:pt x="9304" y="7612"/>
                </a:lnTo>
                <a:lnTo>
                  <a:pt x="11842" y="7612"/>
                </a:lnTo>
                <a:lnTo>
                  <a:pt x="10850" y="1061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11982308" y="2946174"/>
            <a:ext cx="2540" cy="2540"/>
          </a:xfrm>
          <a:custGeom>
            <a:avLst/>
            <a:gdLst/>
            <a:ahLst/>
            <a:cxnLst/>
            <a:rect l="l" t="t" r="r" b="b"/>
            <a:pathLst>
              <a:path w="2540" h="2539">
                <a:moveTo>
                  <a:pt x="2537" y="2537"/>
                </a:moveTo>
                <a:lnTo>
                  <a:pt x="1691" y="2537"/>
                </a:lnTo>
                <a:lnTo>
                  <a:pt x="0" y="0"/>
                </a:lnTo>
                <a:lnTo>
                  <a:pt x="2537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13337390" y="2154441"/>
            <a:ext cx="13970" cy="8890"/>
          </a:xfrm>
          <a:custGeom>
            <a:avLst/>
            <a:gdLst/>
            <a:ahLst/>
            <a:cxnLst/>
            <a:rect l="l" t="t" r="r" b="b"/>
            <a:pathLst>
              <a:path w="13969" h="8889">
                <a:moveTo>
                  <a:pt x="0" y="8458"/>
                </a:moveTo>
                <a:lnTo>
                  <a:pt x="6766" y="3383"/>
                </a:lnTo>
                <a:lnTo>
                  <a:pt x="11842" y="0"/>
                </a:lnTo>
                <a:lnTo>
                  <a:pt x="13533" y="845"/>
                </a:lnTo>
                <a:lnTo>
                  <a:pt x="9304" y="1691"/>
                </a:lnTo>
                <a:lnTo>
                  <a:pt x="0" y="845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12206463" y="2728786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5">
                <a:moveTo>
                  <a:pt x="1691" y="1691"/>
                </a:moveTo>
                <a:lnTo>
                  <a:pt x="0" y="845"/>
                </a:lnTo>
                <a:lnTo>
                  <a:pt x="4229" y="0"/>
                </a:lnTo>
                <a:lnTo>
                  <a:pt x="3383" y="845"/>
                </a:lnTo>
                <a:lnTo>
                  <a:pt x="1691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11242172" y="5244400"/>
            <a:ext cx="4445" cy="5080"/>
          </a:xfrm>
          <a:custGeom>
            <a:avLst/>
            <a:gdLst/>
            <a:ahLst/>
            <a:cxnLst/>
            <a:rect l="l" t="t" r="r" b="b"/>
            <a:pathLst>
              <a:path w="4445" h="5079">
                <a:moveTo>
                  <a:pt x="1691" y="5075"/>
                </a:moveTo>
                <a:lnTo>
                  <a:pt x="0" y="4229"/>
                </a:lnTo>
                <a:lnTo>
                  <a:pt x="0" y="845"/>
                </a:lnTo>
                <a:lnTo>
                  <a:pt x="2537" y="0"/>
                </a:lnTo>
                <a:lnTo>
                  <a:pt x="3383" y="2537"/>
                </a:lnTo>
                <a:lnTo>
                  <a:pt x="4229" y="4229"/>
                </a:lnTo>
                <a:lnTo>
                  <a:pt x="1691" y="507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10233051" y="4213286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0" y="845"/>
                </a:moveTo>
                <a:lnTo>
                  <a:pt x="2537" y="0"/>
                </a:lnTo>
                <a:lnTo>
                  <a:pt x="3383" y="0"/>
                </a:lnTo>
                <a:lnTo>
                  <a:pt x="0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10238972" y="4274189"/>
            <a:ext cx="33020" cy="1905"/>
          </a:xfrm>
          <a:custGeom>
            <a:avLst/>
            <a:gdLst/>
            <a:ahLst/>
            <a:cxnLst/>
            <a:rect l="l" t="t" r="r" b="b"/>
            <a:pathLst>
              <a:path w="33020" h="1904">
                <a:moveTo>
                  <a:pt x="0" y="1691"/>
                </a:moveTo>
                <a:lnTo>
                  <a:pt x="7890" y="832"/>
                </a:lnTo>
                <a:lnTo>
                  <a:pt x="17446" y="528"/>
                </a:lnTo>
                <a:lnTo>
                  <a:pt x="26525" y="383"/>
                </a:lnTo>
                <a:lnTo>
                  <a:pt x="32988" y="0"/>
                </a:lnTo>
                <a:lnTo>
                  <a:pt x="23314" y="1096"/>
                </a:lnTo>
                <a:lnTo>
                  <a:pt x="15860" y="1163"/>
                </a:lnTo>
                <a:lnTo>
                  <a:pt x="8723" y="1070"/>
                </a:lnTo>
                <a:lnTo>
                  <a:pt x="0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10252505" y="4196369"/>
            <a:ext cx="1905" cy="1270"/>
          </a:xfrm>
          <a:custGeom>
            <a:avLst/>
            <a:gdLst/>
            <a:ahLst/>
            <a:cxnLst/>
            <a:rect l="l" t="t" r="r" b="b"/>
            <a:pathLst>
              <a:path w="1904" h="1270">
                <a:moveTo>
                  <a:pt x="1691" y="845"/>
                </a:moveTo>
                <a:lnTo>
                  <a:pt x="0" y="845"/>
                </a:lnTo>
                <a:lnTo>
                  <a:pt x="1691" y="0"/>
                </a:lnTo>
                <a:lnTo>
                  <a:pt x="1691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10593391" y="4814699"/>
            <a:ext cx="2540" cy="1270"/>
          </a:xfrm>
          <a:custGeom>
            <a:avLst/>
            <a:gdLst/>
            <a:ahLst/>
            <a:cxnLst/>
            <a:rect l="l" t="t" r="r" b="b"/>
            <a:pathLst>
              <a:path w="2540" h="1270">
                <a:moveTo>
                  <a:pt x="845" y="845"/>
                </a:moveTo>
                <a:lnTo>
                  <a:pt x="0" y="845"/>
                </a:lnTo>
                <a:lnTo>
                  <a:pt x="0" y="0"/>
                </a:lnTo>
                <a:lnTo>
                  <a:pt x="2537" y="0"/>
                </a:lnTo>
                <a:lnTo>
                  <a:pt x="845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11009558" y="5084531"/>
            <a:ext cx="6350" cy="10160"/>
          </a:xfrm>
          <a:custGeom>
            <a:avLst/>
            <a:gdLst/>
            <a:ahLst/>
            <a:cxnLst/>
            <a:rect l="l" t="t" r="r" b="b"/>
            <a:pathLst>
              <a:path w="6350" h="10160">
                <a:moveTo>
                  <a:pt x="0" y="10150"/>
                </a:moveTo>
                <a:lnTo>
                  <a:pt x="2537" y="1691"/>
                </a:lnTo>
                <a:lnTo>
                  <a:pt x="3383" y="845"/>
                </a:lnTo>
                <a:lnTo>
                  <a:pt x="5075" y="845"/>
                </a:lnTo>
                <a:lnTo>
                  <a:pt x="5921" y="0"/>
                </a:lnTo>
                <a:lnTo>
                  <a:pt x="5075" y="2537"/>
                </a:lnTo>
                <a:lnTo>
                  <a:pt x="3383" y="5921"/>
                </a:lnTo>
                <a:lnTo>
                  <a:pt x="0" y="1015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10299028" y="4439979"/>
            <a:ext cx="2540" cy="1270"/>
          </a:xfrm>
          <a:custGeom>
            <a:avLst/>
            <a:gdLst/>
            <a:ahLst/>
            <a:cxnLst/>
            <a:rect l="l" t="t" r="r" b="b"/>
            <a:pathLst>
              <a:path w="2540" h="1270">
                <a:moveTo>
                  <a:pt x="2537" y="0"/>
                </a:moveTo>
                <a:lnTo>
                  <a:pt x="845" y="0"/>
                </a:lnTo>
                <a:lnTo>
                  <a:pt x="0" y="845"/>
                </a:lnTo>
                <a:lnTo>
                  <a:pt x="845" y="0"/>
                </a:lnTo>
                <a:lnTo>
                  <a:pt x="2537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10577320" y="4807932"/>
            <a:ext cx="3810" cy="3810"/>
          </a:xfrm>
          <a:custGeom>
            <a:avLst/>
            <a:gdLst/>
            <a:ahLst/>
            <a:cxnLst/>
            <a:rect l="l" t="t" r="r" b="b"/>
            <a:pathLst>
              <a:path w="3809" h="3810">
                <a:moveTo>
                  <a:pt x="845" y="3383"/>
                </a:moveTo>
                <a:lnTo>
                  <a:pt x="0" y="1691"/>
                </a:lnTo>
                <a:lnTo>
                  <a:pt x="3383" y="0"/>
                </a:lnTo>
                <a:lnTo>
                  <a:pt x="845" y="338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10122242" y="3751441"/>
            <a:ext cx="4445" cy="3810"/>
          </a:xfrm>
          <a:custGeom>
            <a:avLst/>
            <a:gdLst/>
            <a:ahLst/>
            <a:cxnLst/>
            <a:rect l="l" t="t" r="r" b="b"/>
            <a:pathLst>
              <a:path w="4445" h="3810">
                <a:moveTo>
                  <a:pt x="4229" y="3383"/>
                </a:moveTo>
                <a:lnTo>
                  <a:pt x="845" y="1691"/>
                </a:lnTo>
                <a:lnTo>
                  <a:pt x="0" y="0"/>
                </a:lnTo>
                <a:lnTo>
                  <a:pt x="3383" y="2537"/>
                </a:lnTo>
                <a:lnTo>
                  <a:pt x="4229" y="2537"/>
                </a:lnTo>
                <a:lnTo>
                  <a:pt x="4229" y="338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10095166" y="3558590"/>
            <a:ext cx="10160" cy="40005"/>
          </a:xfrm>
          <a:custGeom>
            <a:avLst/>
            <a:gdLst/>
            <a:ahLst/>
            <a:cxnLst/>
            <a:rect l="l" t="t" r="r" b="b"/>
            <a:pathLst>
              <a:path w="10159" h="40004">
                <a:moveTo>
                  <a:pt x="2540" y="31292"/>
                </a:moveTo>
                <a:lnTo>
                  <a:pt x="1689" y="33832"/>
                </a:lnTo>
                <a:lnTo>
                  <a:pt x="850" y="37223"/>
                </a:lnTo>
                <a:lnTo>
                  <a:pt x="850" y="39751"/>
                </a:lnTo>
                <a:lnTo>
                  <a:pt x="2540" y="31292"/>
                </a:lnTo>
                <a:close/>
              </a:path>
              <a:path w="10159" h="40004">
                <a:moveTo>
                  <a:pt x="10147" y="850"/>
                </a:moveTo>
                <a:lnTo>
                  <a:pt x="9309" y="850"/>
                </a:lnTo>
                <a:lnTo>
                  <a:pt x="7620" y="0"/>
                </a:lnTo>
                <a:lnTo>
                  <a:pt x="5918" y="0"/>
                </a:lnTo>
                <a:lnTo>
                  <a:pt x="0" y="5918"/>
                </a:lnTo>
                <a:lnTo>
                  <a:pt x="5080" y="4229"/>
                </a:lnTo>
                <a:lnTo>
                  <a:pt x="8458" y="2540"/>
                </a:lnTo>
                <a:lnTo>
                  <a:pt x="10147" y="85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10172148" y="3884243"/>
            <a:ext cx="9525" cy="5080"/>
          </a:xfrm>
          <a:custGeom>
            <a:avLst/>
            <a:gdLst/>
            <a:ahLst/>
            <a:cxnLst/>
            <a:rect l="l" t="t" r="r" b="b"/>
            <a:pathLst>
              <a:path w="9525" h="5079">
                <a:moveTo>
                  <a:pt x="0" y="5075"/>
                </a:moveTo>
                <a:lnTo>
                  <a:pt x="0" y="2537"/>
                </a:lnTo>
                <a:lnTo>
                  <a:pt x="1691" y="0"/>
                </a:lnTo>
                <a:lnTo>
                  <a:pt x="3383" y="1691"/>
                </a:lnTo>
                <a:lnTo>
                  <a:pt x="5921" y="2537"/>
                </a:lnTo>
                <a:lnTo>
                  <a:pt x="9304" y="3383"/>
                </a:lnTo>
                <a:lnTo>
                  <a:pt x="0" y="507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10229660" y="4142244"/>
            <a:ext cx="19685" cy="1905"/>
          </a:xfrm>
          <a:custGeom>
            <a:avLst/>
            <a:gdLst/>
            <a:ahLst/>
            <a:cxnLst/>
            <a:rect l="l" t="t" r="r" b="b"/>
            <a:pathLst>
              <a:path w="19684" h="1904">
                <a:moveTo>
                  <a:pt x="2540" y="0"/>
                </a:moveTo>
                <a:lnTo>
                  <a:pt x="850" y="0"/>
                </a:lnTo>
                <a:lnTo>
                  <a:pt x="0" y="1689"/>
                </a:lnTo>
                <a:lnTo>
                  <a:pt x="850" y="838"/>
                </a:lnTo>
                <a:lnTo>
                  <a:pt x="2540" y="0"/>
                </a:lnTo>
                <a:close/>
              </a:path>
              <a:path w="19684" h="1904">
                <a:moveTo>
                  <a:pt x="19456" y="0"/>
                </a:moveTo>
                <a:lnTo>
                  <a:pt x="17767" y="0"/>
                </a:lnTo>
                <a:lnTo>
                  <a:pt x="16078" y="838"/>
                </a:lnTo>
                <a:lnTo>
                  <a:pt x="17767" y="838"/>
                </a:lnTo>
                <a:lnTo>
                  <a:pt x="19456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10169611" y="3878322"/>
            <a:ext cx="5080" cy="6985"/>
          </a:xfrm>
          <a:custGeom>
            <a:avLst/>
            <a:gdLst/>
            <a:ahLst/>
            <a:cxnLst/>
            <a:rect l="l" t="t" r="r" b="b"/>
            <a:pathLst>
              <a:path w="5079" h="6985">
                <a:moveTo>
                  <a:pt x="3383" y="6766"/>
                </a:moveTo>
                <a:lnTo>
                  <a:pt x="845" y="5075"/>
                </a:lnTo>
                <a:lnTo>
                  <a:pt x="0" y="2537"/>
                </a:lnTo>
                <a:lnTo>
                  <a:pt x="2537" y="0"/>
                </a:lnTo>
                <a:lnTo>
                  <a:pt x="5075" y="1691"/>
                </a:lnTo>
                <a:lnTo>
                  <a:pt x="3383" y="676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12182779" y="2218727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5">
                <a:moveTo>
                  <a:pt x="4229" y="1691"/>
                </a:moveTo>
                <a:lnTo>
                  <a:pt x="2537" y="1691"/>
                </a:lnTo>
                <a:lnTo>
                  <a:pt x="845" y="845"/>
                </a:lnTo>
                <a:lnTo>
                  <a:pt x="0" y="0"/>
                </a:lnTo>
                <a:lnTo>
                  <a:pt x="1691" y="845"/>
                </a:lnTo>
                <a:lnTo>
                  <a:pt x="3383" y="845"/>
                </a:lnTo>
                <a:lnTo>
                  <a:pt x="4229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12186162" y="1735736"/>
            <a:ext cx="2540" cy="2540"/>
          </a:xfrm>
          <a:custGeom>
            <a:avLst/>
            <a:gdLst/>
            <a:ahLst/>
            <a:cxnLst/>
            <a:rect l="l" t="t" r="r" b="b"/>
            <a:pathLst>
              <a:path w="2540" h="2539">
                <a:moveTo>
                  <a:pt x="2537" y="2537"/>
                </a:moveTo>
                <a:lnTo>
                  <a:pt x="0" y="0"/>
                </a:lnTo>
                <a:lnTo>
                  <a:pt x="845" y="845"/>
                </a:lnTo>
                <a:lnTo>
                  <a:pt x="2537" y="1691"/>
                </a:lnTo>
                <a:lnTo>
                  <a:pt x="2537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11025630" y="5110753"/>
            <a:ext cx="3810" cy="6985"/>
          </a:xfrm>
          <a:custGeom>
            <a:avLst/>
            <a:gdLst/>
            <a:ahLst/>
            <a:cxnLst/>
            <a:rect l="l" t="t" r="r" b="b"/>
            <a:pathLst>
              <a:path w="3809" h="6985">
                <a:moveTo>
                  <a:pt x="3383" y="6766"/>
                </a:moveTo>
                <a:lnTo>
                  <a:pt x="1691" y="5075"/>
                </a:lnTo>
                <a:lnTo>
                  <a:pt x="0" y="0"/>
                </a:lnTo>
                <a:lnTo>
                  <a:pt x="3383" y="676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12226764" y="1697671"/>
            <a:ext cx="5080" cy="4445"/>
          </a:xfrm>
          <a:custGeom>
            <a:avLst/>
            <a:gdLst/>
            <a:ahLst/>
            <a:cxnLst/>
            <a:rect l="l" t="t" r="r" b="b"/>
            <a:pathLst>
              <a:path w="5079" h="4444">
                <a:moveTo>
                  <a:pt x="4229" y="4229"/>
                </a:moveTo>
                <a:lnTo>
                  <a:pt x="0" y="0"/>
                </a:lnTo>
                <a:lnTo>
                  <a:pt x="5075" y="2537"/>
                </a:lnTo>
                <a:lnTo>
                  <a:pt x="4229" y="2537"/>
                </a:lnTo>
                <a:lnTo>
                  <a:pt x="4229" y="422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11686254" y="5471939"/>
            <a:ext cx="1270" cy="2540"/>
          </a:xfrm>
          <a:custGeom>
            <a:avLst/>
            <a:gdLst/>
            <a:ahLst/>
            <a:cxnLst/>
            <a:rect l="l" t="t" r="r" b="b"/>
            <a:pathLst>
              <a:path w="1270" h="2539">
                <a:moveTo>
                  <a:pt x="0" y="2537"/>
                </a:moveTo>
                <a:lnTo>
                  <a:pt x="0" y="845"/>
                </a:lnTo>
                <a:lnTo>
                  <a:pt x="845" y="0"/>
                </a:lnTo>
                <a:lnTo>
                  <a:pt x="0" y="845"/>
                </a:lnTo>
                <a:lnTo>
                  <a:pt x="0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11599126" y="5393283"/>
            <a:ext cx="1270" cy="1905"/>
          </a:xfrm>
          <a:custGeom>
            <a:avLst/>
            <a:gdLst/>
            <a:ahLst/>
            <a:cxnLst/>
            <a:rect l="l" t="t" r="r" b="b"/>
            <a:pathLst>
              <a:path w="1270" h="1904">
                <a:moveTo>
                  <a:pt x="838" y="0"/>
                </a:moveTo>
                <a:lnTo>
                  <a:pt x="0" y="0"/>
                </a:lnTo>
                <a:lnTo>
                  <a:pt x="838" y="1689"/>
                </a:lnTo>
                <a:lnTo>
                  <a:pt x="838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12157402" y="1761958"/>
            <a:ext cx="1905" cy="1270"/>
          </a:xfrm>
          <a:custGeom>
            <a:avLst/>
            <a:gdLst/>
            <a:ahLst/>
            <a:cxnLst/>
            <a:rect l="l" t="t" r="r" b="b"/>
            <a:pathLst>
              <a:path w="1904" h="1269">
                <a:moveTo>
                  <a:pt x="1691" y="845"/>
                </a:moveTo>
                <a:lnTo>
                  <a:pt x="845" y="845"/>
                </a:lnTo>
                <a:lnTo>
                  <a:pt x="0" y="0"/>
                </a:lnTo>
                <a:lnTo>
                  <a:pt x="1691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12229302" y="2185738"/>
            <a:ext cx="9525" cy="1270"/>
          </a:xfrm>
          <a:custGeom>
            <a:avLst/>
            <a:gdLst/>
            <a:ahLst/>
            <a:cxnLst/>
            <a:rect l="l" t="t" r="r" b="b"/>
            <a:pathLst>
              <a:path w="9525" h="1269">
                <a:moveTo>
                  <a:pt x="0" y="845"/>
                </a:moveTo>
                <a:lnTo>
                  <a:pt x="1691" y="0"/>
                </a:lnTo>
                <a:lnTo>
                  <a:pt x="9304" y="0"/>
                </a:lnTo>
                <a:lnTo>
                  <a:pt x="0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11567832" y="5415266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4229"/>
                </a:moveTo>
                <a:lnTo>
                  <a:pt x="845" y="2537"/>
                </a:lnTo>
                <a:lnTo>
                  <a:pt x="845" y="1691"/>
                </a:lnTo>
                <a:lnTo>
                  <a:pt x="1691" y="845"/>
                </a:lnTo>
                <a:lnTo>
                  <a:pt x="2537" y="845"/>
                </a:lnTo>
                <a:lnTo>
                  <a:pt x="3383" y="0"/>
                </a:lnTo>
                <a:lnTo>
                  <a:pt x="2537" y="2537"/>
                </a:lnTo>
                <a:lnTo>
                  <a:pt x="845" y="3383"/>
                </a:lnTo>
                <a:lnTo>
                  <a:pt x="0" y="422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12168399" y="5471093"/>
            <a:ext cx="1270" cy="3810"/>
          </a:xfrm>
          <a:custGeom>
            <a:avLst/>
            <a:gdLst/>
            <a:ahLst/>
            <a:cxnLst/>
            <a:rect l="l" t="t" r="r" b="b"/>
            <a:pathLst>
              <a:path w="1270" h="3810">
                <a:moveTo>
                  <a:pt x="845" y="3383"/>
                </a:moveTo>
                <a:lnTo>
                  <a:pt x="0" y="3383"/>
                </a:lnTo>
                <a:lnTo>
                  <a:pt x="845" y="0"/>
                </a:lnTo>
                <a:lnTo>
                  <a:pt x="845" y="338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11133901" y="5201261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1691" y="845"/>
                </a:moveTo>
                <a:lnTo>
                  <a:pt x="0" y="0"/>
                </a:lnTo>
                <a:lnTo>
                  <a:pt x="5075" y="0"/>
                </a:lnTo>
                <a:lnTo>
                  <a:pt x="1691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11567832" y="5411036"/>
            <a:ext cx="3810" cy="6350"/>
          </a:xfrm>
          <a:custGeom>
            <a:avLst/>
            <a:gdLst/>
            <a:ahLst/>
            <a:cxnLst/>
            <a:rect l="l" t="t" r="r" b="b"/>
            <a:pathLst>
              <a:path w="3809" h="6350">
                <a:moveTo>
                  <a:pt x="1691" y="5921"/>
                </a:moveTo>
                <a:lnTo>
                  <a:pt x="0" y="5921"/>
                </a:lnTo>
                <a:lnTo>
                  <a:pt x="845" y="5075"/>
                </a:lnTo>
                <a:lnTo>
                  <a:pt x="3383" y="0"/>
                </a:lnTo>
                <a:lnTo>
                  <a:pt x="3383" y="1691"/>
                </a:lnTo>
                <a:lnTo>
                  <a:pt x="2537" y="3383"/>
                </a:lnTo>
                <a:lnTo>
                  <a:pt x="1691" y="592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11246402" y="5244400"/>
            <a:ext cx="7620" cy="7620"/>
          </a:xfrm>
          <a:custGeom>
            <a:avLst/>
            <a:gdLst/>
            <a:ahLst/>
            <a:cxnLst/>
            <a:rect l="l" t="t" r="r" b="b"/>
            <a:pathLst>
              <a:path w="7620" h="7620">
                <a:moveTo>
                  <a:pt x="2537" y="7612"/>
                </a:moveTo>
                <a:lnTo>
                  <a:pt x="845" y="5921"/>
                </a:lnTo>
                <a:lnTo>
                  <a:pt x="0" y="4229"/>
                </a:lnTo>
                <a:lnTo>
                  <a:pt x="2537" y="3383"/>
                </a:lnTo>
                <a:lnTo>
                  <a:pt x="7612" y="0"/>
                </a:lnTo>
                <a:lnTo>
                  <a:pt x="2537" y="761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11440097" y="5355221"/>
            <a:ext cx="52069" cy="31750"/>
          </a:xfrm>
          <a:custGeom>
            <a:avLst/>
            <a:gdLst/>
            <a:ahLst/>
            <a:cxnLst/>
            <a:rect l="l" t="t" r="r" b="b"/>
            <a:pathLst>
              <a:path w="52070" h="31750">
                <a:moveTo>
                  <a:pt x="850" y="0"/>
                </a:moveTo>
                <a:lnTo>
                  <a:pt x="0" y="1689"/>
                </a:lnTo>
                <a:lnTo>
                  <a:pt x="0" y="2527"/>
                </a:lnTo>
                <a:lnTo>
                  <a:pt x="850" y="1689"/>
                </a:lnTo>
                <a:lnTo>
                  <a:pt x="850" y="0"/>
                </a:lnTo>
                <a:close/>
              </a:path>
              <a:path w="52070" h="31750">
                <a:moveTo>
                  <a:pt x="31305" y="21983"/>
                </a:moveTo>
                <a:lnTo>
                  <a:pt x="30454" y="18605"/>
                </a:lnTo>
                <a:lnTo>
                  <a:pt x="28765" y="15214"/>
                </a:lnTo>
                <a:lnTo>
                  <a:pt x="31305" y="21983"/>
                </a:lnTo>
                <a:close/>
              </a:path>
              <a:path w="52070" h="31750">
                <a:moveTo>
                  <a:pt x="51600" y="25374"/>
                </a:moveTo>
                <a:lnTo>
                  <a:pt x="49911" y="28752"/>
                </a:lnTo>
                <a:lnTo>
                  <a:pt x="49060" y="31292"/>
                </a:lnTo>
                <a:lnTo>
                  <a:pt x="51600" y="2537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11857965" y="3049370"/>
            <a:ext cx="11430" cy="13970"/>
          </a:xfrm>
          <a:custGeom>
            <a:avLst/>
            <a:gdLst/>
            <a:ahLst/>
            <a:cxnLst/>
            <a:rect l="l" t="t" r="r" b="b"/>
            <a:pathLst>
              <a:path w="11429" h="13969">
                <a:moveTo>
                  <a:pt x="9304" y="13533"/>
                </a:moveTo>
                <a:lnTo>
                  <a:pt x="8458" y="7612"/>
                </a:lnTo>
                <a:lnTo>
                  <a:pt x="0" y="0"/>
                </a:lnTo>
                <a:lnTo>
                  <a:pt x="4229" y="3383"/>
                </a:lnTo>
                <a:lnTo>
                  <a:pt x="7612" y="6766"/>
                </a:lnTo>
                <a:lnTo>
                  <a:pt x="10996" y="9304"/>
                </a:lnTo>
                <a:lnTo>
                  <a:pt x="9304" y="1353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12018671" y="1436305"/>
            <a:ext cx="58419" cy="17780"/>
          </a:xfrm>
          <a:custGeom>
            <a:avLst/>
            <a:gdLst/>
            <a:ahLst/>
            <a:cxnLst/>
            <a:rect l="l" t="t" r="r" b="b"/>
            <a:pathLst>
              <a:path w="58420" h="17780">
                <a:moveTo>
                  <a:pt x="850" y="17767"/>
                </a:moveTo>
                <a:lnTo>
                  <a:pt x="0" y="14363"/>
                </a:lnTo>
                <a:lnTo>
                  <a:pt x="0" y="15227"/>
                </a:lnTo>
                <a:lnTo>
                  <a:pt x="850" y="17767"/>
                </a:lnTo>
                <a:close/>
              </a:path>
              <a:path w="58420" h="17780">
                <a:moveTo>
                  <a:pt x="25374" y="9309"/>
                </a:moveTo>
                <a:lnTo>
                  <a:pt x="19456" y="5918"/>
                </a:lnTo>
                <a:lnTo>
                  <a:pt x="24536" y="9309"/>
                </a:lnTo>
                <a:lnTo>
                  <a:pt x="25374" y="9309"/>
                </a:lnTo>
                <a:close/>
              </a:path>
              <a:path w="58420" h="17780">
                <a:moveTo>
                  <a:pt x="58369" y="2540"/>
                </a:moveTo>
                <a:lnTo>
                  <a:pt x="57518" y="838"/>
                </a:lnTo>
                <a:lnTo>
                  <a:pt x="56680" y="0"/>
                </a:lnTo>
                <a:lnTo>
                  <a:pt x="57518" y="1689"/>
                </a:lnTo>
                <a:lnTo>
                  <a:pt x="58369" y="254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12296971" y="1378779"/>
            <a:ext cx="4445" cy="8890"/>
          </a:xfrm>
          <a:custGeom>
            <a:avLst/>
            <a:gdLst/>
            <a:ahLst/>
            <a:cxnLst/>
            <a:rect l="l" t="t" r="r" b="b"/>
            <a:pathLst>
              <a:path w="4445" h="8890">
                <a:moveTo>
                  <a:pt x="1691" y="8458"/>
                </a:moveTo>
                <a:lnTo>
                  <a:pt x="0" y="0"/>
                </a:lnTo>
                <a:lnTo>
                  <a:pt x="1691" y="0"/>
                </a:lnTo>
                <a:lnTo>
                  <a:pt x="4229" y="845"/>
                </a:lnTo>
                <a:lnTo>
                  <a:pt x="3383" y="2537"/>
                </a:lnTo>
                <a:lnTo>
                  <a:pt x="2537" y="5075"/>
                </a:lnTo>
                <a:lnTo>
                  <a:pt x="1691" y="845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11931556" y="1472670"/>
            <a:ext cx="1905" cy="4445"/>
          </a:xfrm>
          <a:custGeom>
            <a:avLst/>
            <a:gdLst/>
            <a:ahLst/>
            <a:cxnLst/>
            <a:rect l="l" t="t" r="r" b="b"/>
            <a:pathLst>
              <a:path w="1904" h="4444">
                <a:moveTo>
                  <a:pt x="0" y="4229"/>
                </a:moveTo>
                <a:lnTo>
                  <a:pt x="0" y="845"/>
                </a:lnTo>
                <a:lnTo>
                  <a:pt x="845" y="0"/>
                </a:lnTo>
                <a:lnTo>
                  <a:pt x="845" y="1691"/>
                </a:lnTo>
                <a:lnTo>
                  <a:pt x="1691" y="2537"/>
                </a:lnTo>
                <a:lnTo>
                  <a:pt x="0" y="422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10189065" y="2886118"/>
            <a:ext cx="1905" cy="2540"/>
          </a:xfrm>
          <a:custGeom>
            <a:avLst/>
            <a:gdLst/>
            <a:ahLst/>
            <a:cxnLst/>
            <a:rect l="l" t="t" r="r" b="b"/>
            <a:pathLst>
              <a:path w="1904" h="2539">
                <a:moveTo>
                  <a:pt x="1691" y="2537"/>
                </a:moveTo>
                <a:lnTo>
                  <a:pt x="0" y="845"/>
                </a:lnTo>
                <a:lnTo>
                  <a:pt x="0" y="0"/>
                </a:lnTo>
                <a:lnTo>
                  <a:pt x="1691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11934094" y="1474362"/>
            <a:ext cx="2540" cy="6985"/>
          </a:xfrm>
          <a:custGeom>
            <a:avLst/>
            <a:gdLst/>
            <a:ahLst/>
            <a:cxnLst/>
            <a:rect l="l" t="t" r="r" b="b"/>
            <a:pathLst>
              <a:path w="2540" h="6984">
                <a:moveTo>
                  <a:pt x="0" y="1692"/>
                </a:moveTo>
                <a:lnTo>
                  <a:pt x="0" y="0"/>
                </a:lnTo>
                <a:lnTo>
                  <a:pt x="845" y="0"/>
                </a:lnTo>
                <a:lnTo>
                  <a:pt x="0" y="845"/>
                </a:lnTo>
                <a:lnTo>
                  <a:pt x="0" y="1692"/>
                </a:lnTo>
                <a:close/>
              </a:path>
              <a:path w="2540" h="6984">
                <a:moveTo>
                  <a:pt x="1268" y="5075"/>
                </a:moveTo>
                <a:lnTo>
                  <a:pt x="0" y="3383"/>
                </a:lnTo>
                <a:lnTo>
                  <a:pt x="0" y="1692"/>
                </a:lnTo>
                <a:lnTo>
                  <a:pt x="845" y="4229"/>
                </a:lnTo>
                <a:lnTo>
                  <a:pt x="1268" y="5075"/>
                </a:lnTo>
                <a:close/>
              </a:path>
              <a:path w="2540" h="6984">
                <a:moveTo>
                  <a:pt x="2537" y="6766"/>
                </a:moveTo>
                <a:lnTo>
                  <a:pt x="1691" y="5921"/>
                </a:lnTo>
                <a:lnTo>
                  <a:pt x="1268" y="5075"/>
                </a:lnTo>
                <a:lnTo>
                  <a:pt x="2537" y="676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12301201" y="1376241"/>
            <a:ext cx="6350" cy="5080"/>
          </a:xfrm>
          <a:custGeom>
            <a:avLst/>
            <a:gdLst/>
            <a:ahLst/>
            <a:cxnLst/>
            <a:rect l="l" t="t" r="r" b="b"/>
            <a:pathLst>
              <a:path w="6350" h="5080">
                <a:moveTo>
                  <a:pt x="4229" y="5075"/>
                </a:moveTo>
                <a:lnTo>
                  <a:pt x="1691" y="3383"/>
                </a:lnTo>
                <a:lnTo>
                  <a:pt x="0" y="3383"/>
                </a:lnTo>
                <a:lnTo>
                  <a:pt x="1691" y="845"/>
                </a:lnTo>
                <a:lnTo>
                  <a:pt x="3383" y="0"/>
                </a:lnTo>
                <a:lnTo>
                  <a:pt x="5921" y="2537"/>
                </a:lnTo>
                <a:lnTo>
                  <a:pt x="4229" y="507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11934939" y="1473516"/>
            <a:ext cx="1905" cy="1270"/>
          </a:xfrm>
          <a:custGeom>
            <a:avLst/>
            <a:gdLst/>
            <a:ahLst/>
            <a:cxnLst/>
            <a:rect l="l" t="t" r="r" b="b"/>
            <a:pathLst>
              <a:path w="1904" h="1269">
                <a:moveTo>
                  <a:pt x="0" y="845"/>
                </a:moveTo>
                <a:lnTo>
                  <a:pt x="845" y="0"/>
                </a:lnTo>
                <a:lnTo>
                  <a:pt x="1691" y="0"/>
                </a:lnTo>
                <a:lnTo>
                  <a:pt x="0" y="0"/>
                </a:lnTo>
                <a:lnTo>
                  <a:pt x="0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13174138" y="1280658"/>
            <a:ext cx="1905" cy="4445"/>
          </a:xfrm>
          <a:custGeom>
            <a:avLst/>
            <a:gdLst/>
            <a:ahLst/>
            <a:cxnLst/>
            <a:rect l="l" t="t" r="r" b="b"/>
            <a:pathLst>
              <a:path w="1905" h="4444">
                <a:moveTo>
                  <a:pt x="845" y="4229"/>
                </a:moveTo>
                <a:lnTo>
                  <a:pt x="0" y="0"/>
                </a:lnTo>
                <a:lnTo>
                  <a:pt x="1691" y="845"/>
                </a:lnTo>
                <a:lnTo>
                  <a:pt x="845" y="422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13651208" y="1396542"/>
            <a:ext cx="1905" cy="2540"/>
          </a:xfrm>
          <a:custGeom>
            <a:avLst/>
            <a:gdLst/>
            <a:ahLst/>
            <a:cxnLst/>
            <a:rect l="l" t="t" r="r" b="b"/>
            <a:pathLst>
              <a:path w="1905" h="2540">
                <a:moveTo>
                  <a:pt x="0" y="2537"/>
                </a:moveTo>
                <a:lnTo>
                  <a:pt x="0" y="1691"/>
                </a:lnTo>
                <a:lnTo>
                  <a:pt x="1691" y="0"/>
                </a:lnTo>
                <a:lnTo>
                  <a:pt x="1691" y="845"/>
                </a:lnTo>
                <a:lnTo>
                  <a:pt x="0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13158066" y="1286579"/>
            <a:ext cx="1905" cy="1905"/>
          </a:xfrm>
          <a:custGeom>
            <a:avLst/>
            <a:gdLst/>
            <a:ahLst/>
            <a:cxnLst/>
            <a:rect l="l" t="t" r="r" b="b"/>
            <a:pathLst>
              <a:path w="1905" h="1905">
                <a:moveTo>
                  <a:pt x="0" y="1691"/>
                </a:moveTo>
                <a:lnTo>
                  <a:pt x="845" y="0"/>
                </a:lnTo>
                <a:lnTo>
                  <a:pt x="1691" y="0"/>
                </a:lnTo>
                <a:lnTo>
                  <a:pt x="0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11808059" y="1498892"/>
            <a:ext cx="1270" cy="1905"/>
          </a:xfrm>
          <a:custGeom>
            <a:avLst/>
            <a:gdLst/>
            <a:ahLst/>
            <a:cxnLst/>
            <a:rect l="l" t="t" r="r" b="b"/>
            <a:pathLst>
              <a:path w="1270" h="1905">
                <a:moveTo>
                  <a:pt x="845" y="1691"/>
                </a:moveTo>
                <a:lnTo>
                  <a:pt x="0" y="845"/>
                </a:lnTo>
                <a:lnTo>
                  <a:pt x="0" y="0"/>
                </a:lnTo>
                <a:lnTo>
                  <a:pt x="845" y="845"/>
                </a:lnTo>
                <a:lnTo>
                  <a:pt x="845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12414547" y="1328027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4">
                <a:moveTo>
                  <a:pt x="845" y="4229"/>
                </a:moveTo>
                <a:lnTo>
                  <a:pt x="0" y="4229"/>
                </a:lnTo>
                <a:lnTo>
                  <a:pt x="1691" y="1691"/>
                </a:lnTo>
                <a:lnTo>
                  <a:pt x="2537" y="0"/>
                </a:lnTo>
                <a:lnTo>
                  <a:pt x="845" y="3383"/>
                </a:lnTo>
                <a:lnTo>
                  <a:pt x="845" y="422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13132689" y="1280658"/>
            <a:ext cx="1905" cy="3810"/>
          </a:xfrm>
          <a:custGeom>
            <a:avLst/>
            <a:gdLst/>
            <a:ahLst/>
            <a:cxnLst/>
            <a:rect l="l" t="t" r="r" b="b"/>
            <a:pathLst>
              <a:path w="1905" h="3809">
                <a:moveTo>
                  <a:pt x="845" y="1691"/>
                </a:moveTo>
                <a:lnTo>
                  <a:pt x="845" y="845"/>
                </a:lnTo>
                <a:lnTo>
                  <a:pt x="1691" y="0"/>
                </a:lnTo>
                <a:lnTo>
                  <a:pt x="845" y="1691"/>
                </a:lnTo>
                <a:close/>
              </a:path>
              <a:path w="1905" h="3809">
                <a:moveTo>
                  <a:pt x="0" y="3383"/>
                </a:moveTo>
                <a:lnTo>
                  <a:pt x="845" y="1691"/>
                </a:lnTo>
                <a:lnTo>
                  <a:pt x="845" y="2537"/>
                </a:lnTo>
                <a:lnTo>
                  <a:pt x="0" y="338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12554115" y="1303501"/>
            <a:ext cx="35560" cy="11430"/>
          </a:xfrm>
          <a:custGeom>
            <a:avLst/>
            <a:gdLst/>
            <a:ahLst/>
            <a:cxnLst/>
            <a:rect l="l" t="t" r="r" b="b"/>
            <a:pathLst>
              <a:path w="35559" h="11430">
                <a:moveTo>
                  <a:pt x="7607" y="1689"/>
                </a:moveTo>
                <a:lnTo>
                  <a:pt x="2527" y="0"/>
                </a:lnTo>
                <a:lnTo>
                  <a:pt x="0" y="0"/>
                </a:lnTo>
                <a:lnTo>
                  <a:pt x="7607" y="1689"/>
                </a:lnTo>
                <a:close/>
              </a:path>
              <a:path w="35559" h="11430">
                <a:moveTo>
                  <a:pt x="35521" y="6769"/>
                </a:moveTo>
                <a:lnTo>
                  <a:pt x="30441" y="0"/>
                </a:lnTo>
                <a:lnTo>
                  <a:pt x="32143" y="5080"/>
                </a:lnTo>
                <a:lnTo>
                  <a:pt x="32981" y="8458"/>
                </a:lnTo>
                <a:lnTo>
                  <a:pt x="34671" y="10998"/>
                </a:lnTo>
                <a:lnTo>
                  <a:pt x="34671" y="10147"/>
                </a:lnTo>
                <a:lnTo>
                  <a:pt x="35521" y="8458"/>
                </a:lnTo>
                <a:lnTo>
                  <a:pt x="35521" y="676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11920559" y="1511580"/>
            <a:ext cx="1905" cy="1270"/>
          </a:xfrm>
          <a:custGeom>
            <a:avLst/>
            <a:gdLst/>
            <a:ahLst/>
            <a:cxnLst/>
            <a:rect l="l" t="t" r="r" b="b"/>
            <a:pathLst>
              <a:path w="1904" h="1269">
                <a:moveTo>
                  <a:pt x="1691" y="845"/>
                </a:moveTo>
                <a:lnTo>
                  <a:pt x="845" y="845"/>
                </a:lnTo>
                <a:lnTo>
                  <a:pt x="0" y="0"/>
                </a:lnTo>
                <a:lnTo>
                  <a:pt x="1691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10574782" y="2157824"/>
            <a:ext cx="3810" cy="1905"/>
          </a:xfrm>
          <a:custGeom>
            <a:avLst/>
            <a:gdLst/>
            <a:ahLst/>
            <a:cxnLst/>
            <a:rect l="l" t="t" r="r" b="b"/>
            <a:pathLst>
              <a:path w="3809" h="1905">
                <a:moveTo>
                  <a:pt x="3383" y="1691"/>
                </a:moveTo>
                <a:lnTo>
                  <a:pt x="1691" y="845"/>
                </a:lnTo>
                <a:lnTo>
                  <a:pt x="845" y="845"/>
                </a:lnTo>
                <a:lnTo>
                  <a:pt x="0" y="0"/>
                </a:lnTo>
                <a:lnTo>
                  <a:pt x="845" y="0"/>
                </a:lnTo>
                <a:lnTo>
                  <a:pt x="2537" y="845"/>
                </a:lnTo>
                <a:lnTo>
                  <a:pt x="3383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10485120" y="2263558"/>
            <a:ext cx="6350" cy="6985"/>
          </a:xfrm>
          <a:custGeom>
            <a:avLst/>
            <a:gdLst/>
            <a:ahLst/>
            <a:cxnLst/>
            <a:rect l="l" t="t" r="r" b="b"/>
            <a:pathLst>
              <a:path w="6350" h="6985">
                <a:moveTo>
                  <a:pt x="1689" y="0"/>
                </a:moveTo>
                <a:lnTo>
                  <a:pt x="838" y="0"/>
                </a:lnTo>
                <a:lnTo>
                  <a:pt x="0" y="850"/>
                </a:lnTo>
                <a:lnTo>
                  <a:pt x="838" y="1701"/>
                </a:lnTo>
                <a:lnTo>
                  <a:pt x="838" y="850"/>
                </a:lnTo>
                <a:lnTo>
                  <a:pt x="1689" y="0"/>
                </a:lnTo>
                <a:close/>
              </a:path>
              <a:path w="6350" h="6985">
                <a:moveTo>
                  <a:pt x="5918" y="6769"/>
                </a:moveTo>
                <a:lnTo>
                  <a:pt x="2527" y="4229"/>
                </a:lnTo>
                <a:lnTo>
                  <a:pt x="838" y="2540"/>
                </a:lnTo>
                <a:lnTo>
                  <a:pt x="838" y="3390"/>
                </a:lnTo>
                <a:lnTo>
                  <a:pt x="2527" y="5080"/>
                </a:lnTo>
                <a:lnTo>
                  <a:pt x="5918" y="676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10535018" y="2182354"/>
            <a:ext cx="21590" cy="19685"/>
          </a:xfrm>
          <a:custGeom>
            <a:avLst/>
            <a:gdLst/>
            <a:ahLst/>
            <a:cxnLst/>
            <a:rect l="l" t="t" r="r" b="b"/>
            <a:pathLst>
              <a:path w="21590" h="19685">
                <a:moveTo>
                  <a:pt x="5080" y="19456"/>
                </a:moveTo>
                <a:lnTo>
                  <a:pt x="0" y="15227"/>
                </a:lnTo>
                <a:lnTo>
                  <a:pt x="3390" y="18618"/>
                </a:lnTo>
                <a:lnTo>
                  <a:pt x="5080" y="19456"/>
                </a:lnTo>
                <a:close/>
              </a:path>
              <a:path w="21590" h="19685">
                <a:moveTo>
                  <a:pt x="21145" y="0"/>
                </a:moveTo>
                <a:lnTo>
                  <a:pt x="14376" y="0"/>
                </a:lnTo>
                <a:lnTo>
                  <a:pt x="17767" y="850"/>
                </a:lnTo>
                <a:lnTo>
                  <a:pt x="19456" y="850"/>
                </a:lnTo>
                <a:lnTo>
                  <a:pt x="21145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10483428" y="2265250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4">
                <a:moveTo>
                  <a:pt x="1691" y="2537"/>
                </a:moveTo>
                <a:lnTo>
                  <a:pt x="0" y="845"/>
                </a:lnTo>
                <a:lnTo>
                  <a:pt x="0" y="0"/>
                </a:lnTo>
                <a:lnTo>
                  <a:pt x="1691" y="1691"/>
                </a:lnTo>
                <a:lnTo>
                  <a:pt x="1691" y="2537"/>
                </a:lnTo>
                <a:close/>
              </a:path>
              <a:path w="2540" h="4444">
                <a:moveTo>
                  <a:pt x="2537" y="4229"/>
                </a:moveTo>
                <a:lnTo>
                  <a:pt x="1691" y="2537"/>
                </a:lnTo>
                <a:lnTo>
                  <a:pt x="2537" y="3383"/>
                </a:lnTo>
                <a:lnTo>
                  <a:pt x="2537" y="422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10188219" y="2867508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39">
                <a:moveTo>
                  <a:pt x="4229" y="2537"/>
                </a:moveTo>
                <a:lnTo>
                  <a:pt x="0" y="1691"/>
                </a:lnTo>
                <a:lnTo>
                  <a:pt x="845" y="0"/>
                </a:lnTo>
                <a:lnTo>
                  <a:pt x="4229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10496962" y="2301622"/>
            <a:ext cx="1905" cy="1270"/>
          </a:xfrm>
          <a:custGeom>
            <a:avLst/>
            <a:gdLst/>
            <a:ahLst/>
            <a:cxnLst/>
            <a:rect l="l" t="t" r="r" b="b"/>
            <a:pathLst>
              <a:path w="1904" h="1269">
                <a:moveTo>
                  <a:pt x="1691" y="845"/>
                </a:moveTo>
                <a:lnTo>
                  <a:pt x="845" y="845"/>
                </a:lnTo>
                <a:lnTo>
                  <a:pt x="0" y="0"/>
                </a:lnTo>
                <a:lnTo>
                  <a:pt x="1691" y="0"/>
                </a:lnTo>
                <a:lnTo>
                  <a:pt x="1691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11391887" y="1725586"/>
            <a:ext cx="33020" cy="24130"/>
          </a:xfrm>
          <a:custGeom>
            <a:avLst/>
            <a:gdLst/>
            <a:ahLst/>
            <a:cxnLst/>
            <a:rect l="l" t="t" r="r" b="b"/>
            <a:pathLst>
              <a:path w="33020" h="24130">
                <a:moveTo>
                  <a:pt x="838" y="21996"/>
                </a:moveTo>
                <a:lnTo>
                  <a:pt x="0" y="20307"/>
                </a:lnTo>
                <a:lnTo>
                  <a:pt x="0" y="22847"/>
                </a:lnTo>
                <a:lnTo>
                  <a:pt x="838" y="23685"/>
                </a:lnTo>
                <a:lnTo>
                  <a:pt x="838" y="21996"/>
                </a:lnTo>
                <a:close/>
              </a:path>
              <a:path w="33020" h="24130">
                <a:moveTo>
                  <a:pt x="32981" y="3390"/>
                </a:moveTo>
                <a:lnTo>
                  <a:pt x="31292" y="0"/>
                </a:lnTo>
                <a:lnTo>
                  <a:pt x="30454" y="0"/>
                </a:lnTo>
                <a:lnTo>
                  <a:pt x="32981" y="339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10972330" y="1870239"/>
            <a:ext cx="40640" cy="12065"/>
          </a:xfrm>
          <a:custGeom>
            <a:avLst/>
            <a:gdLst/>
            <a:ahLst/>
            <a:cxnLst/>
            <a:rect l="l" t="t" r="r" b="b"/>
            <a:pathLst>
              <a:path w="40640" h="12064">
                <a:moveTo>
                  <a:pt x="8458" y="2527"/>
                </a:moveTo>
                <a:lnTo>
                  <a:pt x="5930" y="838"/>
                </a:lnTo>
                <a:lnTo>
                  <a:pt x="2540" y="0"/>
                </a:lnTo>
                <a:lnTo>
                  <a:pt x="0" y="0"/>
                </a:lnTo>
                <a:lnTo>
                  <a:pt x="8458" y="2527"/>
                </a:lnTo>
                <a:close/>
              </a:path>
              <a:path w="40640" h="12064">
                <a:moveTo>
                  <a:pt x="40601" y="7607"/>
                </a:moveTo>
                <a:lnTo>
                  <a:pt x="35534" y="2527"/>
                </a:lnTo>
                <a:lnTo>
                  <a:pt x="35534" y="6756"/>
                </a:lnTo>
                <a:lnTo>
                  <a:pt x="37223" y="10147"/>
                </a:lnTo>
                <a:lnTo>
                  <a:pt x="38912" y="11836"/>
                </a:lnTo>
                <a:lnTo>
                  <a:pt x="39763" y="10998"/>
                </a:lnTo>
                <a:lnTo>
                  <a:pt x="39763" y="9296"/>
                </a:lnTo>
                <a:lnTo>
                  <a:pt x="40601" y="760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10734651" y="2005568"/>
            <a:ext cx="2540" cy="5080"/>
          </a:xfrm>
          <a:custGeom>
            <a:avLst/>
            <a:gdLst/>
            <a:ahLst/>
            <a:cxnLst/>
            <a:rect l="l" t="t" r="r" b="b"/>
            <a:pathLst>
              <a:path w="2540" h="5080">
                <a:moveTo>
                  <a:pt x="2537" y="5075"/>
                </a:moveTo>
                <a:lnTo>
                  <a:pt x="845" y="1691"/>
                </a:lnTo>
                <a:lnTo>
                  <a:pt x="0" y="845"/>
                </a:lnTo>
                <a:lnTo>
                  <a:pt x="845" y="0"/>
                </a:lnTo>
                <a:lnTo>
                  <a:pt x="1691" y="0"/>
                </a:lnTo>
                <a:lnTo>
                  <a:pt x="1691" y="1691"/>
                </a:lnTo>
                <a:lnTo>
                  <a:pt x="2537" y="3383"/>
                </a:lnTo>
                <a:lnTo>
                  <a:pt x="2537" y="507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11413884" y="1738273"/>
            <a:ext cx="1270" cy="2540"/>
          </a:xfrm>
          <a:custGeom>
            <a:avLst/>
            <a:gdLst/>
            <a:ahLst/>
            <a:cxnLst/>
            <a:rect l="l" t="t" r="r" b="b"/>
            <a:pathLst>
              <a:path w="1270" h="2539">
                <a:moveTo>
                  <a:pt x="845" y="2537"/>
                </a:moveTo>
                <a:lnTo>
                  <a:pt x="0" y="845"/>
                </a:lnTo>
                <a:lnTo>
                  <a:pt x="0" y="0"/>
                </a:lnTo>
                <a:lnTo>
                  <a:pt x="845" y="0"/>
                </a:lnTo>
                <a:lnTo>
                  <a:pt x="845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13744254" y="1491280"/>
            <a:ext cx="5080" cy="2540"/>
          </a:xfrm>
          <a:custGeom>
            <a:avLst/>
            <a:gdLst/>
            <a:ahLst/>
            <a:cxnLst/>
            <a:rect l="l" t="t" r="r" b="b"/>
            <a:pathLst>
              <a:path w="5080" h="2540">
                <a:moveTo>
                  <a:pt x="3383" y="2537"/>
                </a:moveTo>
                <a:lnTo>
                  <a:pt x="0" y="2537"/>
                </a:lnTo>
                <a:lnTo>
                  <a:pt x="2537" y="845"/>
                </a:lnTo>
                <a:lnTo>
                  <a:pt x="3383" y="0"/>
                </a:lnTo>
                <a:lnTo>
                  <a:pt x="5075" y="0"/>
                </a:lnTo>
                <a:lnTo>
                  <a:pt x="4229" y="845"/>
                </a:lnTo>
                <a:lnTo>
                  <a:pt x="4229" y="1691"/>
                </a:lnTo>
                <a:lnTo>
                  <a:pt x="3383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10828542" y="1913368"/>
            <a:ext cx="1905" cy="5080"/>
          </a:xfrm>
          <a:custGeom>
            <a:avLst/>
            <a:gdLst/>
            <a:ahLst/>
            <a:cxnLst/>
            <a:rect l="l" t="t" r="r" b="b"/>
            <a:pathLst>
              <a:path w="1904" h="5080">
                <a:moveTo>
                  <a:pt x="0" y="5075"/>
                </a:moveTo>
                <a:lnTo>
                  <a:pt x="845" y="1691"/>
                </a:lnTo>
                <a:lnTo>
                  <a:pt x="1691" y="0"/>
                </a:lnTo>
                <a:lnTo>
                  <a:pt x="845" y="4229"/>
                </a:lnTo>
                <a:lnTo>
                  <a:pt x="0" y="507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12745282" y="4866297"/>
            <a:ext cx="5080" cy="5080"/>
          </a:xfrm>
          <a:custGeom>
            <a:avLst/>
            <a:gdLst/>
            <a:ahLst/>
            <a:cxnLst/>
            <a:rect l="l" t="t" r="r" b="b"/>
            <a:pathLst>
              <a:path w="5079" h="5079">
                <a:moveTo>
                  <a:pt x="845" y="5075"/>
                </a:moveTo>
                <a:lnTo>
                  <a:pt x="0" y="1691"/>
                </a:lnTo>
                <a:lnTo>
                  <a:pt x="845" y="0"/>
                </a:lnTo>
                <a:lnTo>
                  <a:pt x="5075" y="0"/>
                </a:lnTo>
                <a:lnTo>
                  <a:pt x="5075" y="3383"/>
                </a:lnTo>
                <a:lnTo>
                  <a:pt x="2537" y="4229"/>
                </a:lnTo>
                <a:lnTo>
                  <a:pt x="845" y="507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11096676" y="4083875"/>
            <a:ext cx="14604" cy="22225"/>
          </a:xfrm>
          <a:custGeom>
            <a:avLst/>
            <a:gdLst/>
            <a:ahLst/>
            <a:cxnLst/>
            <a:rect l="l" t="t" r="r" b="b"/>
            <a:pathLst>
              <a:path w="14604" h="22225">
                <a:moveTo>
                  <a:pt x="10998" y="19456"/>
                </a:moveTo>
                <a:lnTo>
                  <a:pt x="5080" y="19456"/>
                </a:lnTo>
                <a:lnTo>
                  <a:pt x="0" y="21145"/>
                </a:lnTo>
                <a:lnTo>
                  <a:pt x="850" y="21145"/>
                </a:lnTo>
                <a:lnTo>
                  <a:pt x="2540" y="21996"/>
                </a:lnTo>
                <a:lnTo>
                  <a:pt x="4229" y="21996"/>
                </a:lnTo>
                <a:lnTo>
                  <a:pt x="10998" y="19456"/>
                </a:lnTo>
                <a:close/>
              </a:path>
              <a:path w="14604" h="22225">
                <a:moveTo>
                  <a:pt x="14376" y="0"/>
                </a:moveTo>
                <a:lnTo>
                  <a:pt x="10998" y="4229"/>
                </a:lnTo>
                <a:lnTo>
                  <a:pt x="12687" y="3378"/>
                </a:lnTo>
                <a:lnTo>
                  <a:pt x="14376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11221025" y="4882368"/>
            <a:ext cx="5080" cy="1905"/>
          </a:xfrm>
          <a:custGeom>
            <a:avLst/>
            <a:gdLst/>
            <a:ahLst/>
            <a:cxnLst/>
            <a:rect l="l" t="t" r="r" b="b"/>
            <a:pathLst>
              <a:path w="5079" h="1904">
                <a:moveTo>
                  <a:pt x="3383" y="1691"/>
                </a:moveTo>
                <a:lnTo>
                  <a:pt x="2537" y="845"/>
                </a:lnTo>
                <a:lnTo>
                  <a:pt x="0" y="845"/>
                </a:lnTo>
                <a:lnTo>
                  <a:pt x="2537" y="0"/>
                </a:lnTo>
                <a:lnTo>
                  <a:pt x="5075" y="0"/>
                </a:lnTo>
                <a:lnTo>
                  <a:pt x="3383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11094146" y="4479735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383" y="845"/>
                </a:moveTo>
                <a:lnTo>
                  <a:pt x="845" y="845"/>
                </a:lnTo>
                <a:lnTo>
                  <a:pt x="0" y="0"/>
                </a:lnTo>
                <a:lnTo>
                  <a:pt x="1691" y="0"/>
                </a:lnTo>
                <a:lnTo>
                  <a:pt x="3383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11272624" y="3652475"/>
            <a:ext cx="19685" cy="8890"/>
          </a:xfrm>
          <a:custGeom>
            <a:avLst/>
            <a:gdLst/>
            <a:ahLst/>
            <a:cxnLst/>
            <a:rect l="l" t="t" r="r" b="b"/>
            <a:pathLst>
              <a:path w="19684" h="8889">
                <a:moveTo>
                  <a:pt x="19455" y="8458"/>
                </a:moveTo>
                <a:lnTo>
                  <a:pt x="8458" y="6767"/>
                </a:lnTo>
                <a:lnTo>
                  <a:pt x="4229" y="5075"/>
                </a:lnTo>
                <a:lnTo>
                  <a:pt x="0" y="0"/>
                </a:lnTo>
                <a:lnTo>
                  <a:pt x="17763" y="5921"/>
                </a:lnTo>
                <a:lnTo>
                  <a:pt x="19455" y="845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13095431" y="2607827"/>
            <a:ext cx="13335" cy="9525"/>
          </a:xfrm>
          <a:custGeom>
            <a:avLst/>
            <a:gdLst/>
            <a:ahLst/>
            <a:cxnLst/>
            <a:rect l="l" t="t" r="r" b="b"/>
            <a:pathLst>
              <a:path w="13334" h="9525">
                <a:moveTo>
                  <a:pt x="1731" y="9304"/>
                </a:moveTo>
                <a:lnTo>
                  <a:pt x="0" y="5471"/>
                </a:lnTo>
                <a:lnTo>
                  <a:pt x="1837" y="4017"/>
                </a:lnTo>
                <a:lnTo>
                  <a:pt x="6370" y="2881"/>
                </a:lnTo>
                <a:lnTo>
                  <a:pt x="12727" y="0"/>
                </a:lnTo>
                <a:lnTo>
                  <a:pt x="9344" y="2537"/>
                </a:lnTo>
                <a:lnTo>
                  <a:pt x="5960" y="5921"/>
                </a:lnTo>
                <a:lnTo>
                  <a:pt x="1731" y="930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11193958" y="4789323"/>
            <a:ext cx="2540" cy="1905"/>
          </a:xfrm>
          <a:custGeom>
            <a:avLst/>
            <a:gdLst/>
            <a:ahLst/>
            <a:cxnLst/>
            <a:rect l="l" t="t" r="r" b="b"/>
            <a:pathLst>
              <a:path w="2540" h="1904">
                <a:moveTo>
                  <a:pt x="2537" y="845"/>
                </a:moveTo>
                <a:lnTo>
                  <a:pt x="2114" y="845"/>
                </a:lnTo>
                <a:lnTo>
                  <a:pt x="2537" y="0"/>
                </a:lnTo>
                <a:lnTo>
                  <a:pt x="2537" y="845"/>
                </a:lnTo>
                <a:close/>
              </a:path>
              <a:path w="2540" h="1904">
                <a:moveTo>
                  <a:pt x="1691" y="1691"/>
                </a:moveTo>
                <a:lnTo>
                  <a:pt x="0" y="1691"/>
                </a:lnTo>
                <a:lnTo>
                  <a:pt x="1691" y="845"/>
                </a:lnTo>
                <a:lnTo>
                  <a:pt x="2114" y="845"/>
                </a:lnTo>
                <a:lnTo>
                  <a:pt x="1691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11186345" y="4882368"/>
            <a:ext cx="1270" cy="1905"/>
          </a:xfrm>
          <a:custGeom>
            <a:avLst/>
            <a:gdLst/>
            <a:ahLst/>
            <a:cxnLst/>
            <a:rect l="l" t="t" r="r" b="b"/>
            <a:pathLst>
              <a:path w="1270" h="1904">
                <a:moveTo>
                  <a:pt x="0" y="1691"/>
                </a:moveTo>
                <a:lnTo>
                  <a:pt x="845" y="0"/>
                </a:lnTo>
                <a:lnTo>
                  <a:pt x="0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11094991" y="4505957"/>
            <a:ext cx="4445" cy="1270"/>
          </a:xfrm>
          <a:custGeom>
            <a:avLst/>
            <a:gdLst/>
            <a:ahLst/>
            <a:cxnLst/>
            <a:rect l="l" t="t" r="r" b="b"/>
            <a:pathLst>
              <a:path w="4445" h="1270">
                <a:moveTo>
                  <a:pt x="3383" y="845"/>
                </a:moveTo>
                <a:lnTo>
                  <a:pt x="0" y="0"/>
                </a:lnTo>
                <a:lnTo>
                  <a:pt x="4229" y="0"/>
                </a:lnTo>
                <a:lnTo>
                  <a:pt x="3383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11108525" y="3989976"/>
            <a:ext cx="3810" cy="2540"/>
          </a:xfrm>
          <a:custGeom>
            <a:avLst/>
            <a:gdLst/>
            <a:ahLst/>
            <a:cxnLst/>
            <a:rect l="l" t="t" r="r" b="b"/>
            <a:pathLst>
              <a:path w="3809" h="2539">
                <a:moveTo>
                  <a:pt x="3383" y="2537"/>
                </a:moveTo>
                <a:lnTo>
                  <a:pt x="0" y="0"/>
                </a:lnTo>
                <a:lnTo>
                  <a:pt x="2537" y="845"/>
                </a:lnTo>
                <a:lnTo>
                  <a:pt x="3383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13109006" y="2952095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69">
                <a:moveTo>
                  <a:pt x="3383" y="845"/>
                </a:moveTo>
                <a:lnTo>
                  <a:pt x="0" y="845"/>
                </a:lnTo>
                <a:lnTo>
                  <a:pt x="0" y="0"/>
                </a:lnTo>
                <a:lnTo>
                  <a:pt x="3383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11179578" y="3654166"/>
            <a:ext cx="6985" cy="3810"/>
          </a:xfrm>
          <a:custGeom>
            <a:avLst/>
            <a:gdLst/>
            <a:ahLst/>
            <a:cxnLst/>
            <a:rect l="l" t="t" r="r" b="b"/>
            <a:pathLst>
              <a:path w="6984" h="3810">
                <a:moveTo>
                  <a:pt x="6766" y="3383"/>
                </a:moveTo>
                <a:lnTo>
                  <a:pt x="5921" y="2537"/>
                </a:lnTo>
                <a:lnTo>
                  <a:pt x="4229" y="1691"/>
                </a:lnTo>
                <a:lnTo>
                  <a:pt x="0" y="0"/>
                </a:lnTo>
                <a:lnTo>
                  <a:pt x="1691" y="0"/>
                </a:lnTo>
                <a:lnTo>
                  <a:pt x="3383" y="845"/>
                </a:lnTo>
                <a:lnTo>
                  <a:pt x="5921" y="1691"/>
                </a:lnTo>
                <a:lnTo>
                  <a:pt x="6766" y="2537"/>
                </a:lnTo>
                <a:lnTo>
                  <a:pt x="6766" y="338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11094991" y="3904544"/>
            <a:ext cx="5080" cy="3810"/>
          </a:xfrm>
          <a:custGeom>
            <a:avLst/>
            <a:gdLst/>
            <a:ahLst/>
            <a:cxnLst/>
            <a:rect l="l" t="t" r="r" b="b"/>
            <a:pathLst>
              <a:path w="5079" h="3810">
                <a:moveTo>
                  <a:pt x="1691" y="3383"/>
                </a:moveTo>
                <a:lnTo>
                  <a:pt x="0" y="1691"/>
                </a:lnTo>
                <a:lnTo>
                  <a:pt x="1691" y="845"/>
                </a:lnTo>
                <a:lnTo>
                  <a:pt x="2537" y="0"/>
                </a:lnTo>
                <a:lnTo>
                  <a:pt x="5075" y="1691"/>
                </a:lnTo>
                <a:lnTo>
                  <a:pt x="5075" y="2537"/>
                </a:lnTo>
                <a:lnTo>
                  <a:pt x="1691" y="338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11162652" y="3630484"/>
            <a:ext cx="25400" cy="27305"/>
          </a:xfrm>
          <a:custGeom>
            <a:avLst/>
            <a:gdLst/>
            <a:ahLst/>
            <a:cxnLst/>
            <a:rect l="l" t="t" r="r" b="b"/>
            <a:pathLst>
              <a:path w="25400" h="27304">
                <a:moveTo>
                  <a:pt x="1689" y="850"/>
                </a:moveTo>
                <a:lnTo>
                  <a:pt x="850" y="0"/>
                </a:lnTo>
                <a:lnTo>
                  <a:pt x="0" y="0"/>
                </a:lnTo>
                <a:lnTo>
                  <a:pt x="0" y="850"/>
                </a:lnTo>
                <a:lnTo>
                  <a:pt x="1689" y="850"/>
                </a:lnTo>
                <a:close/>
              </a:path>
              <a:path w="25400" h="27304">
                <a:moveTo>
                  <a:pt x="25374" y="27076"/>
                </a:moveTo>
                <a:lnTo>
                  <a:pt x="23685" y="25374"/>
                </a:lnTo>
                <a:lnTo>
                  <a:pt x="21145" y="23685"/>
                </a:lnTo>
                <a:lnTo>
                  <a:pt x="21996" y="24536"/>
                </a:lnTo>
                <a:lnTo>
                  <a:pt x="21996" y="25374"/>
                </a:lnTo>
                <a:lnTo>
                  <a:pt x="22847" y="25374"/>
                </a:lnTo>
                <a:lnTo>
                  <a:pt x="24536" y="27076"/>
                </a:lnTo>
                <a:lnTo>
                  <a:pt x="25374" y="2707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11157586" y="3710840"/>
            <a:ext cx="6350" cy="2540"/>
          </a:xfrm>
          <a:custGeom>
            <a:avLst/>
            <a:gdLst/>
            <a:ahLst/>
            <a:cxnLst/>
            <a:rect l="l" t="t" r="r" b="b"/>
            <a:pathLst>
              <a:path w="6350" h="2539">
                <a:moveTo>
                  <a:pt x="5921" y="2537"/>
                </a:moveTo>
                <a:lnTo>
                  <a:pt x="3383" y="1691"/>
                </a:lnTo>
                <a:lnTo>
                  <a:pt x="0" y="0"/>
                </a:lnTo>
                <a:lnTo>
                  <a:pt x="5921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11091608" y="3900314"/>
            <a:ext cx="8890" cy="4445"/>
          </a:xfrm>
          <a:custGeom>
            <a:avLst/>
            <a:gdLst/>
            <a:ahLst/>
            <a:cxnLst/>
            <a:rect l="l" t="t" r="r" b="b"/>
            <a:pathLst>
              <a:path w="8890" h="4445">
                <a:moveTo>
                  <a:pt x="6766" y="4229"/>
                </a:moveTo>
                <a:lnTo>
                  <a:pt x="5075" y="3383"/>
                </a:lnTo>
                <a:lnTo>
                  <a:pt x="0" y="0"/>
                </a:lnTo>
                <a:lnTo>
                  <a:pt x="8458" y="1691"/>
                </a:lnTo>
                <a:lnTo>
                  <a:pt x="8458" y="2537"/>
                </a:lnTo>
                <a:lnTo>
                  <a:pt x="6766" y="422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11142357" y="3726915"/>
            <a:ext cx="14604" cy="24130"/>
          </a:xfrm>
          <a:custGeom>
            <a:avLst/>
            <a:gdLst/>
            <a:ahLst/>
            <a:cxnLst/>
            <a:rect l="l" t="t" r="r" b="b"/>
            <a:pathLst>
              <a:path w="14604" h="24129">
                <a:moveTo>
                  <a:pt x="2540" y="23685"/>
                </a:moveTo>
                <a:lnTo>
                  <a:pt x="1689" y="22834"/>
                </a:lnTo>
                <a:lnTo>
                  <a:pt x="0" y="22834"/>
                </a:lnTo>
                <a:lnTo>
                  <a:pt x="838" y="23685"/>
                </a:lnTo>
                <a:lnTo>
                  <a:pt x="2540" y="23685"/>
                </a:lnTo>
                <a:close/>
              </a:path>
              <a:path w="14604" h="24129">
                <a:moveTo>
                  <a:pt x="14376" y="0"/>
                </a:moveTo>
                <a:lnTo>
                  <a:pt x="10998" y="0"/>
                </a:lnTo>
                <a:lnTo>
                  <a:pt x="9296" y="850"/>
                </a:lnTo>
                <a:lnTo>
                  <a:pt x="8458" y="1689"/>
                </a:lnTo>
                <a:lnTo>
                  <a:pt x="14376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11089916" y="4496652"/>
            <a:ext cx="2540" cy="1270"/>
          </a:xfrm>
          <a:custGeom>
            <a:avLst/>
            <a:gdLst/>
            <a:ahLst/>
            <a:cxnLst/>
            <a:rect l="l" t="t" r="r" b="b"/>
            <a:pathLst>
              <a:path w="2540" h="1270">
                <a:moveTo>
                  <a:pt x="1691" y="845"/>
                </a:moveTo>
                <a:lnTo>
                  <a:pt x="0" y="0"/>
                </a:lnTo>
                <a:lnTo>
                  <a:pt x="2537" y="0"/>
                </a:lnTo>
                <a:lnTo>
                  <a:pt x="1691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13043873" y="3031607"/>
            <a:ext cx="4445" cy="2540"/>
          </a:xfrm>
          <a:custGeom>
            <a:avLst/>
            <a:gdLst/>
            <a:ahLst/>
            <a:cxnLst/>
            <a:rect l="l" t="t" r="r" b="b"/>
            <a:pathLst>
              <a:path w="4444" h="2539">
                <a:moveTo>
                  <a:pt x="4229" y="2537"/>
                </a:moveTo>
                <a:lnTo>
                  <a:pt x="845" y="845"/>
                </a:lnTo>
                <a:lnTo>
                  <a:pt x="0" y="0"/>
                </a:lnTo>
                <a:lnTo>
                  <a:pt x="3383" y="1691"/>
                </a:lnTo>
                <a:lnTo>
                  <a:pt x="4229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12992275" y="2903881"/>
            <a:ext cx="5080" cy="6985"/>
          </a:xfrm>
          <a:custGeom>
            <a:avLst/>
            <a:gdLst/>
            <a:ahLst/>
            <a:cxnLst/>
            <a:rect l="l" t="t" r="r" b="b"/>
            <a:pathLst>
              <a:path w="5079" h="6985">
                <a:moveTo>
                  <a:pt x="2537" y="6766"/>
                </a:moveTo>
                <a:lnTo>
                  <a:pt x="0" y="5075"/>
                </a:lnTo>
                <a:lnTo>
                  <a:pt x="2537" y="0"/>
                </a:lnTo>
                <a:lnTo>
                  <a:pt x="4229" y="1691"/>
                </a:lnTo>
                <a:lnTo>
                  <a:pt x="5075" y="4229"/>
                </a:lnTo>
                <a:lnTo>
                  <a:pt x="2537" y="676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11287849" y="4636223"/>
            <a:ext cx="45720" cy="13970"/>
          </a:xfrm>
          <a:custGeom>
            <a:avLst/>
            <a:gdLst/>
            <a:ahLst/>
            <a:cxnLst/>
            <a:rect l="l" t="t" r="r" b="b"/>
            <a:pathLst>
              <a:path w="45720" h="13970">
                <a:moveTo>
                  <a:pt x="1689" y="5930"/>
                </a:moveTo>
                <a:lnTo>
                  <a:pt x="0" y="5930"/>
                </a:lnTo>
                <a:lnTo>
                  <a:pt x="838" y="6769"/>
                </a:lnTo>
                <a:lnTo>
                  <a:pt x="1689" y="5930"/>
                </a:lnTo>
                <a:close/>
              </a:path>
              <a:path w="45720" h="13970">
                <a:moveTo>
                  <a:pt x="4229" y="6769"/>
                </a:moveTo>
                <a:lnTo>
                  <a:pt x="3378" y="5930"/>
                </a:lnTo>
                <a:lnTo>
                  <a:pt x="1689" y="6769"/>
                </a:lnTo>
                <a:lnTo>
                  <a:pt x="4229" y="6769"/>
                </a:lnTo>
                <a:close/>
              </a:path>
              <a:path w="45720" h="13970">
                <a:moveTo>
                  <a:pt x="45669" y="0"/>
                </a:moveTo>
                <a:lnTo>
                  <a:pt x="37680" y="977"/>
                </a:lnTo>
                <a:lnTo>
                  <a:pt x="28016" y="2755"/>
                </a:lnTo>
                <a:lnTo>
                  <a:pt x="17246" y="5473"/>
                </a:lnTo>
                <a:lnTo>
                  <a:pt x="5918" y="9309"/>
                </a:lnTo>
                <a:lnTo>
                  <a:pt x="14960" y="7683"/>
                </a:lnTo>
                <a:lnTo>
                  <a:pt x="25425" y="6337"/>
                </a:lnTo>
                <a:lnTo>
                  <a:pt x="36372" y="4229"/>
                </a:lnTo>
                <a:lnTo>
                  <a:pt x="38900" y="5080"/>
                </a:lnTo>
                <a:lnTo>
                  <a:pt x="31292" y="8458"/>
                </a:lnTo>
                <a:lnTo>
                  <a:pt x="25374" y="10160"/>
                </a:lnTo>
                <a:lnTo>
                  <a:pt x="29603" y="9309"/>
                </a:lnTo>
                <a:lnTo>
                  <a:pt x="21983" y="13538"/>
                </a:lnTo>
                <a:lnTo>
                  <a:pt x="32981" y="10998"/>
                </a:lnTo>
                <a:lnTo>
                  <a:pt x="40132" y="7188"/>
                </a:lnTo>
                <a:lnTo>
                  <a:pt x="42608" y="4660"/>
                </a:lnTo>
                <a:lnTo>
                  <a:pt x="40474" y="3390"/>
                </a:lnTo>
                <a:lnTo>
                  <a:pt x="33832" y="3390"/>
                </a:lnTo>
                <a:lnTo>
                  <a:pt x="37211" y="1689"/>
                </a:lnTo>
                <a:lnTo>
                  <a:pt x="42291" y="850"/>
                </a:lnTo>
                <a:lnTo>
                  <a:pt x="45669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11366515" y="3314973"/>
            <a:ext cx="12065" cy="6985"/>
          </a:xfrm>
          <a:custGeom>
            <a:avLst/>
            <a:gdLst/>
            <a:ahLst/>
            <a:cxnLst/>
            <a:rect l="l" t="t" r="r" b="b"/>
            <a:pathLst>
              <a:path w="12065" h="6985">
                <a:moveTo>
                  <a:pt x="11842" y="6766"/>
                </a:moveTo>
                <a:lnTo>
                  <a:pt x="0" y="0"/>
                </a:lnTo>
                <a:lnTo>
                  <a:pt x="9304" y="0"/>
                </a:lnTo>
                <a:lnTo>
                  <a:pt x="11842" y="676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11276007" y="3442699"/>
            <a:ext cx="13970" cy="11430"/>
          </a:xfrm>
          <a:custGeom>
            <a:avLst/>
            <a:gdLst/>
            <a:ahLst/>
            <a:cxnLst/>
            <a:rect l="l" t="t" r="r" b="b"/>
            <a:pathLst>
              <a:path w="13970" h="11429">
                <a:moveTo>
                  <a:pt x="10996" y="10996"/>
                </a:moveTo>
                <a:lnTo>
                  <a:pt x="10150" y="3383"/>
                </a:lnTo>
                <a:lnTo>
                  <a:pt x="0" y="0"/>
                </a:lnTo>
                <a:lnTo>
                  <a:pt x="4229" y="845"/>
                </a:lnTo>
                <a:lnTo>
                  <a:pt x="9304" y="2537"/>
                </a:lnTo>
                <a:lnTo>
                  <a:pt x="13533" y="3383"/>
                </a:lnTo>
                <a:lnTo>
                  <a:pt x="10996" y="1099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11292078" y="4642142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0" y="1691"/>
                </a:moveTo>
                <a:lnTo>
                  <a:pt x="0" y="0"/>
                </a:lnTo>
                <a:lnTo>
                  <a:pt x="4229" y="845"/>
                </a:lnTo>
                <a:lnTo>
                  <a:pt x="0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11226101" y="4884906"/>
            <a:ext cx="1270" cy="1905"/>
          </a:xfrm>
          <a:custGeom>
            <a:avLst/>
            <a:gdLst/>
            <a:ahLst/>
            <a:cxnLst/>
            <a:rect l="l" t="t" r="r" b="b"/>
            <a:pathLst>
              <a:path w="1270" h="1904">
                <a:moveTo>
                  <a:pt x="0" y="0"/>
                </a:moveTo>
                <a:close/>
              </a:path>
              <a:path w="1270" h="1904">
                <a:moveTo>
                  <a:pt x="845" y="1691"/>
                </a:moveTo>
                <a:lnTo>
                  <a:pt x="0" y="845"/>
                </a:lnTo>
                <a:lnTo>
                  <a:pt x="0" y="0"/>
                </a:lnTo>
                <a:lnTo>
                  <a:pt x="845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11226947" y="3763284"/>
            <a:ext cx="13970" cy="5080"/>
          </a:xfrm>
          <a:custGeom>
            <a:avLst/>
            <a:gdLst/>
            <a:ahLst/>
            <a:cxnLst/>
            <a:rect l="l" t="t" r="r" b="b"/>
            <a:pathLst>
              <a:path w="13970" h="5079">
                <a:moveTo>
                  <a:pt x="3383" y="4229"/>
                </a:moveTo>
                <a:lnTo>
                  <a:pt x="0" y="4229"/>
                </a:lnTo>
                <a:lnTo>
                  <a:pt x="0" y="0"/>
                </a:lnTo>
                <a:lnTo>
                  <a:pt x="3383" y="4229"/>
                </a:lnTo>
                <a:close/>
              </a:path>
              <a:path w="13970" h="5079">
                <a:moveTo>
                  <a:pt x="5075" y="4370"/>
                </a:moveTo>
                <a:lnTo>
                  <a:pt x="3383" y="4229"/>
                </a:lnTo>
                <a:lnTo>
                  <a:pt x="4229" y="4229"/>
                </a:lnTo>
                <a:lnTo>
                  <a:pt x="5075" y="4370"/>
                </a:lnTo>
                <a:close/>
              </a:path>
              <a:path w="13970" h="5079">
                <a:moveTo>
                  <a:pt x="13533" y="5075"/>
                </a:moveTo>
                <a:lnTo>
                  <a:pt x="9304" y="5075"/>
                </a:lnTo>
                <a:lnTo>
                  <a:pt x="5075" y="4370"/>
                </a:lnTo>
                <a:lnTo>
                  <a:pt x="13533" y="507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11298845" y="4650600"/>
            <a:ext cx="20320" cy="5080"/>
          </a:xfrm>
          <a:custGeom>
            <a:avLst/>
            <a:gdLst/>
            <a:ahLst/>
            <a:cxnLst/>
            <a:rect l="l" t="t" r="r" b="b"/>
            <a:pathLst>
              <a:path w="20320" h="5079">
                <a:moveTo>
                  <a:pt x="5075" y="5075"/>
                </a:moveTo>
                <a:lnTo>
                  <a:pt x="0" y="4229"/>
                </a:lnTo>
                <a:lnTo>
                  <a:pt x="17763" y="0"/>
                </a:lnTo>
                <a:lnTo>
                  <a:pt x="20300" y="845"/>
                </a:lnTo>
                <a:lnTo>
                  <a:pt x="10150" y="4229"/>
                </a:lnTo>
                <a:lnTo>
                  <a:pt x="5075" y="507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11300538" y="4988102"/>
            <a:ext cx="1905" cy="2540"/>
          </a:xfrm>
          <a:custGeom>
            <a:avLst/>
            <a:gdLst/>
            <a:ahLst/>
            <a:cxnLst/>
            <a:rect l="l" t="t" r="r" b="b"/>
            <a:pathLst>
              <a:path w="1904" h="2539">
                <a:moveTo>
                  <a:pt x="0" y="2537"/>
                </a:moveTo>
                <a:lnTo>
                  <a:pt x="845" y="845"/>
                </a:lnTo>
                <a:lnTo>
                  <a:pt x="1691" y="0"/>
                </a:lnTo>
                <a:lnTo>
                  <a:pt x="845" y="1691"/>
                </a:lnTo>
                <a:lnTo>
                  <a:pt x="0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11464636" y="5105678"/>
            <a:ext cx="6985" cy="7620"/>
          </a:xfrm>
          <a:custGeom>
            <a:avLst/>
            <a:gdLst/>
            <a:ahLst/>
            <a:cxnLst/>
            <a:rect l="l" t="t" r="r" b="b"/>
            <a:pathLst>
              <a:path w="6984" h="7620">
                <a:moveTo>
                  <a:pt x="0" y="7612"/>
                </a:moveTo>
                <a:lnTo>
                  <a:pt x="3383" y="0"/>
                </a:lnTo>
                <a:lnTo>
                  <a:pt x="5075" y="845"/>
                </a:lnTo>
                <a:lnTo>
                  <a:pt x="6766" y="2537"/>
                </a:lnTo>
                <a:lnTo>
                  <a:pt x="4229" y="3383"/>
                </a:lnTo>
                <a:lnTo>
                  <a:pt x="2537" y="5920"/>
                </a:lnTo>
                <a:lnTo>
                  <a:pt x="0" y="761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11265857" y="4945808"/>
            <a:ext cx="5080" cy="4445"/>
          </a:xfrm>
          <a:custGeom>
            <a:avLst/>
            <a:gdLst/>
            <a:ahLst/>
            <a:cxnLst/>
            <a:rect l="l" t="t" r="r" b="b"/>
            <a:pathLst>
              <a:path w="5079" h="4445">
                <a:moveTo>
                  <a:pt x="0" y="4229"/>
                </a:moveTo>
                <a:lnTo>
                  <a:pt x="5075" y="0"/>
                </a:lnTo>
                <a:lnTo>
                  <a:pt x="2537" y="1691"/>
                </a:lnTo>
                <a:lnTo>
                  <a:pt x="1691" y="3383"/>
                </a:lnTo>
                <a:lnTo>
                  <a:pt x="0" y="422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13105621" y="2996926"/>
            <a:ext cx="1905" cy="1270"/>
          </a:xfrm>
          <a:custGeom>
            <a:avLst/>
            <a:gdLst/>
            <a:ahLst/>
            <a:cxnLst/>
            <a:rect l="l" t="t" r="r" b="b"/>
            <a:pathLst>
              <a:path w="1905" h="1269">
                <a:moveTo>
                  <a:pt x="1691" y="845"/>
                </a:moveTo>
                <a:lnTo>
                  <a:pt x="845" y="845"/>
                </a:lnTo>
                <a:lnTo>
                  <a:pt x="0" y="0"/>
                </a:lnTo>
                <a:lnTo>
                  <a:pt x="845" y="0"/>
                </a:lnTo>
                <a:lnTo>
                  <a:pt x="1691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11219334" y="4884060"/>
            <a:ext cx="5080" cy="3810"/>
          </a:xfrm>
          <a:custGeom>
            <a:avLst/>
            <a:gdLst/>
            <a:ahLst/>
            <a:cxnLst/>
            <a:rect l="l" t="t" r="r" b="b"/>
            <a:pathLst>
              <a:path w="5079" h="3810">
                <a:moveTo>
                  <a:pt x="2537" y="1691"/>
                </a:moveTo>
                <a:lnTo>
                  <a:pt x="4229" y="0"/>
                </a:lnTo>
                <a:lnTo>
                  <a:pt x="5075" y="0"/>
                </a:lnTo>
                <a:lnTo>
                  <a:pt x="5075" y="845"/>
                </a:lnTo>
                <a:lnTo>
                  <a:pt x="4229" y="845"/>
                </a:lnTo>
                <a:lnTo>
                  <a:pt x="2537" y="1691"/>
                </a:lnTo>
                <a:close/>
              </a:path>
              <a:path w="5079" h="3810">
                <a:moveTo>
                  <a:pt x="0" y="3383"/>
                </a:moveTo>
                <a:lnTo>
                  <a:pt x="845" y="2537"/>
                </a:lnTo>
                <a:lnTo>
                  <a:pt x="2537" y="1692"/>
                </a:lnTo>
                <a:lnTo>
                  <a:pt x="0" y="338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11470557" y="5107370"/>
            <a:ext cx="4445" cy="5080"/>
          </a:xfrm>
          <a:custGeom>
            <a:avLst/>
            <a:gdLst/>
            <a:ahLst/>
            <a:cxnLst/>
            <a:rect l="l" t="t" r="r" b="b"/>
            <a:pathLst>
              <a:path w="4445" h="5079">
                <a:moveTo>
                  <a:pt x="2537" y="5075"/>
                </a:moveTo>
                <a:lnTo>
                  <a:pt x="845" y="2537"/>
                </a:lnTo>
                <a:lnTo>
                  <a:pt x="0" y="845"/>
                </a:lnTo>
                <a:lnTo>
                  <a:pt x="2537" y="0"/>
                </a:lnTo>
                <a:lnTo>
                  <a:pt x="4229" y="0"/>
                </a:lnTo>
                <a:lnTo>
                  <a:pt x="4229" y="3383"/>
                </a:lnTo>
                <a:lnTo>
                  <a:pt x="2537" y="507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13072631" y="3089134"/>
            <a:ext cx="5080" cy="24765"/>
          </a:xfrm>
          <a:custGeom>
            <a:avLst/>
            <a:gdLst/>
            <a:ahLst/>
            <a:cxnLst/>
            <a:rect l="l" t="t" r="r" b="b"/>
            <a:pathLst>
              <a:path w="5080" h="24764">
                <a:moveTo>
                  <a:pt x="1854" y="16751"/>
                </a:moveTo>
                <a:lnTo>
                  <a:pt x="838" y="20294"/>
                </a:lnTo>
                <a:lnTo>
                  <a:pt x="0" y="24523"/>
                </a:lnTo>
                <a:lnTo>
                  <a:pt x="1689" y="19456"/>
                </a:lnTo>
                <a:lnTo>
                  <a:pt x="1689" y="17754"/>
                </a:lnTo>
                <a:lnTo>
                  <a:pt x="1854" y="16751"/>
                </a:lnTo>
                <a:close/>
              </a:path>
              <a:path w="5080" h="24764">
                <a:moveTo>
                  <a:pt x="3378" y="0"/>
                </a:moveTo>
                <a:lnTo>
                  <a:pt x="2540" y="4229"/>
                </a:lnTo>
                <a:lnTo>
                  <a:pt x="3378" y="1689"/>
                </a:lnTo>
                <a:lnTo>
                  <a:pt x="3378" y="0"/>
                </a:lnTo>
                <a:close/>
              </a:path>
              <a:path w="5080" h="24764">
                <a:moveTo>
                  <a:pt x="5067" y="4229"/>
                </a:moveTo>
                <a:lnTo>
                  <a:pt x="3378" y="8458"/>
                </a:lnTo>
                <a:lnTo>
                  <a:pt x="2540" y="12687"/>
                </a:lnTo>
                <a:lnTo>
                  <a:pt x="1854" y="16751"/>
                </a:lnTo>
                <a:lnTo>
                  <a:pt x="2540" y="14376"/>
                </a:lnTo>
                <a:lnTo>
                  <a:pt x="5067" y="422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11350047" y="4849379"/>
            <a:ext cx="13335" cy="7620"/>
          </a:xfrm>
          <a:custGeom>
            <a:avLst/>
            <a:gdLst/>
            <a:ahLst/>
            <a:cxnLst/>
            <a:rect l="l" t="t" r="r" b="b"/>
            <a:pathLst>
              <a:path w="13334" h="7620">
                <a:moveTo>
                  <a:pt x="1242" y="7612"/>
                </a:moveTo>
                <a:lnTo>
                  <a:pt x="0" y="4282"/>
                </a:lnTo>
                <a:lnTo>
                  <a:pt x="2088" y="3171"/>
                </a:lnTo>
                <a:lnTo>
                  <a:pt x="6714" y="2379"/>
                </a:lnTo>
                <a:lnTo>
                  <a:pt x="13084" y="0"/>
                </a:lnTo>
                <a:lnTo>
                  <a:pt x="4625" y="5075"/>
                </a:lnTo>
                <a:lnTo>
                  <a:pt x="1242" y="761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13113235" y="2969858"/>
            <a:ext cx="2540" cy="1905"/>
          </a:xfrm>
          <a:custGeom>
            <a:avLst/>
            <a:gdLst/>
            <a:ahLst/>
            <a:cxnLst/>
            <a:rect l="l" t="t" r="r" b="b"/>
            <a:pathLst>
              <a:path w="2540" h="1905">
                <a:moveTo>
                  <a:pt x="2537" y="1691"/>
                </a:moveTo>
                <a:lnTo>
                  <a:pt x="845" y="845"/>
                </a:lnTo>
                <a:lnTo>
                  <a:pt x="0" y="0"/>
                </a:lnTo>
                <a:lnTo>
                  <a:pt x="845" y="0"/>
                </a:lnTo>
                <a:lnTo>
                  <a:pt x="2537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11927327" y="3907082"/>
            <a:ext cx="20320" cy="4445"/>
          </a:xfrm>
          <a:custGeom>
            <a:avLst/>
            <a:gdLst/>
            <a:ahLst/>
            <a:cxnLst/>
            <a:rect l="l" t="t" r="r" b="b"/>
            <a:pathLst>
              <a:path w="20320" h="4445">
                <a:moveTo>
                  <a:pt x="20300" y="4229"/>
                </a:moveTo>
                <a:lnTo>
                  <a:pt x="1691" y="3383"/>
                </a:lnTo>
                <a:lnTo>
                  <a:pt x="0" y="1691"/>
                </a:lnTo>
                <a:lnTo>
                  <a:pt x="10150" y="0"/>
                </a:lnTo>
                <a:lnTo>
                  <a:pt x="15225" y="845"/>
                </a:lnTo>
                <a:lnTo>
                  <a:pt x="20300" y="422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11206646" y="3951066"/>
            <a:ext cx="1905" cy="1270"/>
          </a:xfrm>
          <a:custGeom>
            <a:avLst/>
            <a:gdLst/>
            <a:ahLst/>
            <a:cxnLst/>
            <a:rect l="l" t="t" r="r" b="b"/>
            <a:pathLst>
              <a:path w="1904" h="1270">
                <a:moveTo>
                  <a:pt x="1691" y="845"/>
                </a:moveTo>
                <a:lnTo>
                  <a:pt x="0" y="845"/>
                </a:lnTo>
                <a:lnTo>
                  <a:pt x="0" y="0"/>
                </a:lnTo>
                <a:lnTo>
                  <a:pt x="1691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11194804" y="4273343"/>
            <a:ext cx="10160" cy="3810"/>
          </a:xfrm>
          <a:custGeom>
            <a:avLst/>
            <a:gdLst/>
            <a:ahLst/>
            <a:cxnLst/>
            <a:rect l="l" t="t" r="r" b="b"/>
            <a:pathLst>
              <a:path w="10159" h="3810">
                <a:moveTo>
                  <a:pt x="0" y="3383"/>
                </a:moveTo>
                <a:lnTo>
                  <a:pt x="5921" y="0"/>
                </a:lnTo>
                <a:lnTo>
                  <a:pt x="10150" y="0"/>
                </a:lnTo>
                <a:lnTo>
                  <a:pt x="5075" y="2537"/>
                </a:lnTo>
                <a:lnTo>
                  <a:pt x="0" y="338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11955240" y="3808115"/>
            <a:ext cx="15240" cy="4445"/>
          </a:xfrm>
          <a:custGeom>
            <a:avLst/>
            <a:gdLst/>
            <a:ahLst/>
            <a:cxnLst/>
            <a:rect l="l" t="t" r="r" b="b"/>
            <a:pathLst>
              <a:path w="15240" h="4445">
                <a:moveTo>
                  <a:pt x="15225" y="4229"/>
                </a:moveTo>
                <a:lnTo>
                  <a:pt x="10996" y="845"/>
                </a:lnTo>
                <a:lnTo>
                  <a:pt x="0" y="845"/>
                </a:lnTo>
                <a:lnTo>
                  <a:pt x="4229" y="0"/>
                </a:lnTo>
                <a:lnTo>
                  <a:pt x="13533" y="0"/>
                </a:lnTo>
                <a:lnTo>
                  <a:pt x="15225" y="422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11199033" y="3963754"/>
            <a:ext cx="1905" cy="1270"/>
          </a:xfrm>
          <a:custGeom>
            <a:avLst/>
            <a:gdLst/>
            <a:ahLst/>
            <a:cxnLst/>
            <a:rect l="l" t="t" r="r" b="b"/>
            <a:pathLst>
              <a:path w="1904" h="1270">
                <a:moveTo>
                  <a:pt x="1691" y="845"/>
                </a:moveTo>
                <a:lnTo>
                  <a:pt x="845" y="845"/>
                </a:lnTo>
                <a:lnTo>
                  <a:pt x="0" y="0"/>
                </a:lnTo>
                <a:lnTo>
                  <a:pt x="845" y="0"/>
                </a:lnTo>
                <a:lnTo>
                  <a:pt x="1691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12167553" y="4467047"/>
            <a:ext cx="2540" cy="6985"/>
          </a:xfrm>
          <a:custGeom>
            <a:avLst/>
            <a:gdLst/>
            <a:ahLst/>
            <a:cxnLst/>
            <a:rect l="l" t="t" r="r" b="b"/>
            <a:pathLst>
              <a:path w="2540" h="6985">
                <a:moveTo>
                  <a:pt x="1691" y="6766"/>
                </a:moveTo>
                <a:lnTo>
                  <a:pt x="0" y="0"/>
                </a:lnTo>
                <a:lnTo>
                  <a:pt x="1691" y="1691"/>
                </a:lnTo>
                <a:lnTo>
                  <a:pt x="2537" y="4229"/>
                </a:lnTo>
                <a:lnTo>
                  <a:pt x="1691" y="676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11195649" y="4288568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5">
                <a:moveTo>
                  <a:pt x="845" y="4229"/>
                </a:moveTo>
                <a:lnTo>
                  <a:pt x="0" y="2537"/>
                </a:lnTo>
                <a:lnTo>
                  <a:pt x="2537" y="0"/>
                </a:lnTo>
                <a:lnTo>
                  <a:pt x="845" y="422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12126952" y="3688001"/>
            <a:ext cx="12065" cy="6350"/>
          </a:xfrm>
          <a:custGeom>
            <a:avLst/>
            <a:gdLst/>
            <a:ahLst/>
            <a:cxnLst/>
            <a:rect l="l" t="t" r="r" b="b"/>
            <a:pathLst>
              <a:path w="12065" h="6350">
                <a:moveTo>
                  <a:pt x="0" y="5921"/>
                </a:moveTo>
                <a:lnTo>
                  <a:pt x="7612" y="0"/>
                </a:lnTo>
                <a:lnTo>
                  <a:pt x="11842" y="845"/>
                </a:lnTo>
                <a:lnTo>
                  <a:pt x="0" y="592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12176012" y="4487347"/>
            <a:ext cx="6985" cy="9525"/>
          </a:xfrm>
          <a:custGeom>
            <a:avLst/>
            <a:gdLst/>
            <a:ahLst/>
            <a:cxnLst/>
            <a:rect l="l" t="t" r="r" b="b"/>
            <a:pathLst>
              <a:path w="6984" h="9525">
                <a:moveTo>
                  <a:pt x="0" y="9304"/>
                </a:moveTo>
                <a:lnTo>
                  <a:pt x="3383" y="4229"/>
                </a:lnTo>
                <a:lnTo>
                  <a:pt x="6766" y="0"/>
                </a:lnTo>
                <a:lnTo>
                  <a:pt x="3383" y="7612"/>
                </a:lnTo>
                <a:lnTo>
                  <a:pt x="1691" y="8458"/>
                </a:lnTo>
                <a:lnTo>
                  <a:pt x="845" y="8458"/>
                </a:lnTo>
                <a:lnTo>
                  <a:pt x="0" y="930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12230993" y="4035653"/>
            <a:ext cx="16510" cy="6985"/>
          </a:xfrm>
          <a:custGeom>
            <a:avLst/>
            <a:gdLst/>
            <a:ahLst/>
            <a:cxnLst/>
            <a:rect l="l" t="t" r="r" b="b"/>
            <a:pathLst>
              <a:path w="16509" h="6985">
                <a:moveTo>
                  <a:pt x="3383" y="6767"/>
                </a:moveTo>
                <a:lnTo>
                  <a:pt x="0" y="0"/>
                </a:lnTo>
                <a:lnTo>
                  <a:pt x="5789" y="4962"/>
                </a:lnTo>
                <a:lnTo>
                  <a:pt x="3383" y="6767"/>
                </a:lnTo>
                <a:close/>
              </a:path>
              <a:path w="16509" h="6985">
                <a:moveTo>
                  <a:pt x="5921" y="5075"/>
                </a:moveTo>
                <a:lnTo>
                  <a:pt x="5789" y="4962"/>
                </a:lnTo>
                <a:lnTo>
                  <a:pt x="6766" y="4229"/>
                </a:lnTo>
                <a:lnTo>
                  <a:pt x="11842" y="2537"/>
                </a:lnTo>
                <a:lnTo>
                  <a:pt x="16071" y="1691"/>
                </a:lnTo>
                <a:lnTo>
                  <a:pt x="5921" y="507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11256552" y="4422216"/>
            <a:ext cx="5080" cy="3810"/>
          </a:xfrm>
          <a:custGeom>
            <a:avLst/>
            <a:gdLst/>
            <a:ahLst/>
            <a:cxnLst/>
            <a:rect l="l" t="t" r="r" b="b"/>
            <a:pathLst>
              <a:path w="5079" h="3810">
                <a:moveTo>
                  <a:pt x="2537" y="3383"/>
                </a:moveTo>
                <a:lnTo>
                  <a:pt x="845" y="2537"/>
                </a:lnTo>
                <a:lnTo>
                  <a:pt x="0" y="1691"/>
                </a:lnTo>
                <a:lnTo>
                  <a:pt x="2537" y="0"/>
                </a:lnTo>
                <a:lnTo>
                  <a:pt x="5075" y="0"/>
                </a:lnTo>
                <a:lnTo>
                  <a:pt x="3383" y="1691"/>
                </a:lnTo>
                <a:lnTo>
                  <a:pt x="2537" y="338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11277699" y="4566013"/>
            <a:ext cx="5080" cy="3810"/>
          </a:xfrm>
          <a:custGeom>
            <a:avLst/>
            <a:gdLst/>
            <a:ahLst/>
            <a:cxnLst/>
            <a:rect l="l" t="t" r="r" b="b"/>
            <a:pathLst>
              <a:path w="5079" h="3810">
                <a:moveTo>
                  <a:pt x="0" y="3383"/>
                </a:moveTo>
                <a:lnTo>
                  <a:pt x="5075" y="0"/>
                </a:lnTo>
                <a:lnTo>
                  <a:pt x="5075" y="845"/>
                </a:lnTo>
                <a:lnTo>
                  <a:pt x="3383" y="2537"/>
                </a:lnTo>
                <a:lnTo>
                  <a:pt x="0" y="338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11287849" y="4627762"/>
            <a:ext cx="6985" cy="1905"/>
          </a:xfrm>
          <a:custGeom>
            <a:avLst/>
            <a:gdLst/>
            <a:ahLst/>
            <a:cxnLst/>
            <a:rect l="l" t="t" r="r" b="b"/>
            <a:pathLst>
              <a:path w="6984" h="1904">
                <a:moveTo>
                  <a:pt x="5075" y="845"/>
                </a:moveTo>
                <a:lnTo>
                  <a:pt x="2537" y="845"/>
                </a:lnTo>
                <a:lnTo>
                  <a:pt x="6766" y="0"/>
                </a:lnTo>
                <a:lnTo>
                  <a:pt x="5075" y="845"/>
                </a:lnTo>
                <a:close/>
              </a:path>
              <a:path w="6984" h="1904">
                <a:moveTo>
                  <a:pt x="845" y="1691"/>
                </a:moveTo>
                <a:lnTo>
                  <a:pt x="0" y="845"/>
                </a:lnTo>
                <a:lnTo>
                  <a:pt x="3383" y="845"/>
                </a:lnTo>
                <a:lnTo>
                  <a:pt x="845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11278545" y="4580393"/>
            <a:ext cx="6985" cy="1905"/>
          </a:xfrm>
          <a:custGeom>
            <a:avLst/>
            <a:gdLst/>
            <a:ahLst/>
            <a:cxnLst/>
            <a:rect l="l" t="t" r="r" b="b"/>
            <a:pathLst>
              <a:path w="6984" h="1904">
                <a:moveTo>
                  <a:pt x="0" y="1691"/>
                </a:moveTo>
                <a:lnTo>
                  <a:pt x="6766" y="0"/>
                </a:lnTo>
                <a:lnTo>
                  <a:pt x="5075" y="845"/>
                </a:lnTo>
                <a:lnTo>
                  <a:pt x="2537" y="845"/>
                </a:lnTo>
                <a:lnTo>
                  <a:pt x="0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11286147" y="4627765"/>
            <a:ext cx="3810" cy="2540"/>
          </a:xfrm>
          <a:custGeom>
            <a:avLst/>
            <a:gdLst/>
            <a:ahLst/>
            <a:cxnLst/>
            <a:rect l="l" t="t" r="r" b="b"/>
            <a:pathLst>
              <a:path w="3809" h="2539">
                <a:moveTo>
                  <a:pt x="1701" y="850"/>
                </a:moveTo>
                <a:lnTo>
                  <a:pt x="850" y="0"/>
                </a:lnTo>
                <a:lnTo>
                  <a:pt x="850" y="850"/>
                </a:lnTo>
                <a:lnTo>
                  <a:pt x="1701" y="850"/>
                </a:lnTo>
                <a:close/>
              </a:path>
              <a:path w="3809" h="2539">
                <a:moveTo>
                  <a:pt x="3390" y="2540"/>
                </a:moveTo>
                <a:lnTo>
                  <a:pt x="2540" y="1689"/>
                </a:lnTo>
                <a:lnTo>
                  <a:pt x="850" y="1689"/>
                </a:lnTo>
                <a:lnTo>
                  <a:pt x="0" y="2540"/>
                </a:lnTo>
                <a:lnTo>
                  <a:pt x="3390" y="254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11201571" y="3942608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383" y="845"/>
                </a:moveTo>
                <a:lnTo>
                  <a:pt x="0" y="845"/>
                </a:lnTo>
                <a:lnTo>
                  <a:pt x="0" y="0"/>
                </a:lnTo>
                <a:lnTo>
                  <a:pt x="3383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11217642" y="4363851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4229" y="1691"/>
                </a:moveTo>
                <a:lnTo>
                  <a:pt x="1691" y="845"/>
                </a:lnTo>
                <a:lnTo>
                  <a:pt x="0" y="0"/>
                </a:lnTo>
                <a:lnTo>
                  <a:pt x="4229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11279391" y="4548250"/>
            <a:ext cx="3810" cy="1905"/>
          </a:xfrm>
          <a:custGeom>
            <a:avLst/>
            <a:gdLst/>
            <a:ahLst/>
            <a:cxnLst/>
            <a:rect l="l" t="t" r="r" b="b"/>
            <a:pathLst>
              <a:path w="3809" h="1904">
                <a:moveTo>
                  <a:pt x="0" y="1691"/>
                </a:moveTo>
                <a:lnTo>
                  <a:pt x="0" y="845"/>
                </a:lnTo>
                <a:lnTo>
                  <a:pt x="1691" y="0"/>
                </a:lnTo>
                <a:lnTo>
                  <a:pt x="3383" y="0"/>
                </a:lnTo>
                <a:lnTo>
                  <a:pt x="1691" y="0"/>
                </a:lnTo>
                <a:lnTo>
                  <a:pt x="0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11195649" y="4292798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845"/>
                </a:moveTo>
                <a:lnTo>
                  <a:pt x="845" y="0"/>
                </a:lnTo>
                <a:lnTo>
                  <a:pt x="0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11257398" y="4424753"/>
            <a:ext cx="9525" cy="2540"/>
          </a:xfrm>
          <a:custGeom>
            <a:avLst/>
            <a:gdLst/>
            <a:ahLst/>
            <a:cxnLst/>
            <a:rect l="l" t="t" r="r" b="b"/>
            <a:pathLst>
              <a:path w="9525" h="2539">
                <a:moveTo>
                  <a:pt x="0" y="2537"/>
                </a:moveTo>
                <a:lnTo>
                  <a:pt x="845" y="1691"/>
                </a:lnTo>
                <a:lnTo>
                  <a:pt x="1691" y="0"/>
                </a:lnTo>
                <a:lnTo>
                  <a:pt x="3383" y="0"/>
                </a:lnTo>
                <a:lnTo>
                  <a:pt x="6766" y="845"/>
                </a:lnTo>
                <a:lnTo>
                  <a:pt x="9304" y="845"/>
                </a:lnTo>
                <a:lnTo>
                  <a:pt x="0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11279391" y="3601723"/>
            <a:ext cx="1270" cy="2540"/>
          </a:xfrm>
          <a:custGeom>
            <a:avLst/>
            <a:gdLst/>
            <a:ahLst/>
            <a:cxnLst/>
            <a:rect l="l" t="t" r="r" b="b"/>
            <a:pathLst>
              <a:path w="1270" h="2539">
                <a:moveTo>
                  <a:pt x="845" y="2537"/>
                </a:moveTo>
                <a:lnTo>
                  <a:pt x="0" y="1691"/>
                </a:lnTo>
                <a:lnTo>
                  <a:pt x="0" y="845"/>
                </a:lnTo>
                <a:lnTo>
                  <a:pt x="845" y="0"/>
                </a:lnTo>
                <a:lnTo>
                  <a:pt x="845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12991430" y="2832828"/>
            <a:ext cx="12700" cy="6350"/>
          </a:xfrm>
          <a:custGeom>
            <a:avLst/>
            <a:gdLst/>
            <a:ahLst/>
            <a:cxnLst/>
            <a:rect l="l" t="t" r="r" b="b"/>
            <a:pathLst>
              <a:path w="12700" h="6350">
                <a:moveTo>
                  <a:pt x="4229" y="5920"/>
                </a:moveTo>
                <a:lnTo>
                  <a:pt x="0" y="0"/>
                </a:lnTo>
                <a:lnTo>
                  <a:pt x="12688" y="845"/>
                </a:lnTo>
                <a:lnTo>
                  <a:pt x="4229" y="592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11948465" y="3954462"/>
            <a:ext cx="8890" cy="3810"/>
          </a:xfrm>
          <a:custGeom>
            <a:avLst/>
            <a:gdLst/>
            <a:ahLst/>
            <a:cxnLst/>
            <a:rect l="l" t="t" r="r" b="b"/>
            <a:pathLst>
              <a:path w="8890" h="3810">
                <a:moveTo>
                  <a:pt x="5918" y="1689"/>
                </a:moveTo>
                <a:lnTo>
                  <a:pt x="1689" y="1689"/>
                </a:lnTo>
                <a:lnTo>
                  <a:pt x="0" y="2527"/>
                </a:lnTo>
                <a:lnTo>
                  <a:pt x="5918" y="2527"/>
                </a:lnTo>
                <a:lnTo>
                  <a:pt x="5918" y="1689"/>
                </a:lnTo>
                <a:close/>
              </a:path>
              <a:path w="8890" h="3810">
                <a:moveTo>
                  <a:pt x="6769" y="2527"/>
                </a:moveTo>
                <a:lnTo>
                  <a:pt x="5918" y="2527"/>
                </a:lnTo>
                <a:lnTo>
                  <a:pt x="6769" y="3378"/>
                </a:lnTo>
                <a:lnTo>
                  <a:pt x="6769" y="2527"/>
                </a:lnTo>
                <a:close/>
              </a:path>
              <a:path w="8890" h="3810">
                <a:moveTo>
                  <a:pt x="8458" y="1689"/>
                </a:moveTo>
                <a:lnTo>
                  <a:pt x="7620" y="838"/>
                </a:lnTo>
                <a:lnTo>
                  <a:pt x="5918" y="838"/>
                </a:lnTo>
                <a:lnTo>
                  <a:pt x="3390" y="0"/>
                </a:lnTo>
                <a:lnTo>
                  <a:pt x="4229" y="838"/>
                </a:lnTo>
                <a:lnTo>
                  <a:pt x="5080" y="838"/>
                </a:lnTo>
                <a:lnTo>
                  <a:pt x="5918" y="1689"/>
                </a:lnTo>
                <a:lnTo>
                  <a:pt x="8458" y="168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11303921" y="3524749"/>
            <a:ext cx="6350" cy="2540"/>
          </a:xfrm>
          <a:custGeom>
            <a:avLst/>
            <a:gdLst/>
            <a:ahLst/>
            <a:cxnLst/>
            <a:rect l="l" t="t" r="r" b="b"/>
            <a:pathLst>
              <a:path w="6350" h="2539">
                <a:moveTo>
                  <a:pt x="5921" y="2537"/>
                </a:moveTo>
                <a:lnTo>
                  <a:pt x="0" y="0"/>
                </a:lnTo>
                <a:lnTo>
                  <a:pt x="2537" y="845"/>
                </a:lnTo>
                <a:lnTo>
                  <a:pt x="5921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11955240" y="3957833"/>
            <a:ext cx="1270" cy="1905"/>
          </a:xfrm>
          <a:custGeom>
            <a:avLst/>
            <a:gdLst/>
            <a:ahLst/>
            <a:cxnLst/>
            <a:rect l="l" t="t" r="r" b="b"/>
            <a:pathLst>
              <a:path w="1270" h="1904">
                <a:moveTo>
                  <a:pt x="422" y="1268"/>
                </a:moveTo>
                <a:lnTo>
                  <a:pt x="0" y="845"/>
                </a:lnTo>
                <a:lnTo>
                  <a:pt x="0" y="0"/>
                </a:lnTo>
                <a:lnTo>
                  <a:pt x="845" y="0"/>
                </a:lnTo>
                <a:lnTo>
                  <a:pt x="845" y="845"/>
                </a:lnTo>
                <a:lnTo>
                  <a:pt x="422" y="1268"/>
                </a:lnTo>
                <a:close/>
              </a:path>
              <a:path w="1270" h="1904">
                <a:moveTo>
                  <a:pt x="845" y="1691"/>
                </a:moveTo>
                <a:lnTo>
                  <a:pt x="0" y="1691"/>
                </a:lnTo>
                <a:lnTo>
                  <a:pt x="422" y="1268"/>
                </a:lnTo>
                <a:lnTo>
                  <a:pt x="845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11280237" y="3604260"/>
            <a:ext cx="6985" cy="2540"/>
          </a:xfrm>
          <a:custGeom>
            <a:avLst/>
            <a:gdLst/>
            <a:ahLst/>
            <a:cxnLst/>
            <a:rect l="l" t="t" r="r" b="b"/>
            <a:pathLst>
              <a:path w="6984" h="2539">
                <a:moveTo>
                  <a:pt x="6766" y="2537"/>
                </a:moveTo>
                <a:lnTo>
                  <a:pt x="3383" y="2537"/>
                </a:lnTo>
                <a:lnTo>
                  <a:pt x="845" y="1691"/>
                </a:lnTo>
                <a:lnTo>
                  <a:pt x="0" y="845"/>
                </a:lnTo>
                <a:lnTo>
                  <a:pt x="0" y="0"/>
                </a:lnTo>
                <a:lnTo>
                  <a:pt x="845" y="845"/>
                </a:lnTo>
                <a:lnTo>
                  <a:pt x="2537" y="1691"/>
                </a:lnTo>
                <a:lnTo>
                  <a:pt x="6766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11310687" y="3503602"/>
            <a:ext cx="6985" cy="2540"/>
          </a:xfrm>
          <a:custGeom>
            <a:avLst/>
            <a:gdLst/>
            <a:ahLst/>
            <a:cxnLst/>
            <a:rect l="l" t="t" r="r" b="b"/>
            <a:pathLst>
              <a:path w="6984" h="2539">
                <a:moveTo>
                  <a:pt x="0" y="2537"/>
                </a:moveTo>
                <a:lnTo>
                  <a:pt x="6766" y="0"/>
                </a:lnTo>
                <a:lnTo>
                  <a:pt x="5921" y="845"/>
                </a:lnTo>
                <a:lnTo>
                  <a:pt x="4229" y="1691"/>
                </a:lnTo>
                <a:lnTo>
                  <a:pt x="0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11393576" y="3266769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5918" y="1689"/>
                </a:moveTo>
                <a:lnTo>
                  <a:pt x="4229" y="0"/>
                </a:lnTo>
                <a:lnTo>
                  <a:pt x="850" y="1689"/>
                </a:lnTo>
                <a:lnTo>
                  <a:pt x="850" y="3378"/>
                </a:lnTo>
                <a:lnTo>
                  <a:pt x="2540" y="5067"/>
                </a:lnTo>
                <a:lnTo>
                  <a:pt x="5918" y="1689"/>
                </a:lnTo>
                <a:close/>
              </a:path>
              <a:path w="9525" h="10160">
                <a:moveTo>
                  <a:pt x="9309" y="10147"/>
                </a:moveTo>
                <a:lnTo>
                  <a:pt x="4229" y="6756"/>
                </a:lnTo>
                <a:lnTo>
                  <a:pt x="2540" y="5067"/>
                </a:lnTo>
                <a:lnTo>
                  <a:pt x="850" y="6756"/>
                </a:lnTo>
                <a:lnTo>
                  <a:pt x="0" y="8458"/>
                </a:lnTo>
                <a:lnTo>
                  <a:pt x="9309" y="1014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11319992" y="4633683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845"/>
                </a:moveTo>
                <a:lnTo>
                  <a:pt x="845" y="0"/>
                </a:lnTo>
                <a:lnTo>
                  <a:pt x="0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11234559" y="3688847"/>
            <a:ext cx="1905" cy="1270"/>
          </a:xfrm>
          <a:custGeom>
            <a:avLst/>
            <a:gdLst/>
            <a:ahLst/>
            <a:cxnLst/>
            <a:rect l="l" t="t" r="r" b="b"/>
            <a:pathLst>
              <a:path w="1904" h="1270">
                <a:moveTo>
                  <a:pt x="1691" y="845"/>
                </a:moveTo>
                <a:lnTo>
                  <a:pt x="845" y="845"/>
                </a:lnTo>
                <a:lnTo>
                  <a:pt x="0" y="0"/>
                </a:lnTo>
                <a:lnTo>
                  <a:pt x="1691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12091425" y="4375693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5" y="845"/>
                </a:moveTo>
                <a:lnTo>
                  <a:pt x="845" y="845"/>
                </a:lnTo>
                <a:lnTo>
                  <a:pt x="845" y="0"/>
                </a:lnTo>
                <a:lnTo>
                  <a:pt x="0" y="0"/>
                </a:lnTo>
                <a:lnTo>
                  <a:pt x="3383" y="0"/>
                </a:lnTo>
                <a:lnTo>
                  <a:pt x="5075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11277699" y="3605106"/>
            <a:ext cx="4445" cy="3810"/>
          </a:xfrm>
          <a:custGeom>
            <a:avLst/>
            <a:gdLst/>
            <a:ahLst/>
            <a:cxnLst/>
            <a:rect l="l" t="t" r="r" b="b"/>
            <a:pathLst>
              <a:path w="4445" h="3810">
                <a:moveTo>
                  <a:pt x="4229" y="3383"/>
                </a:moveTo>
                <a:lnTo>
                  <a:pt x="2537" y="2537"/>
                </a:lnTo>
                <a:lnTo>
                  <a:pt x="0" y="0"/>
                </a:lnTo>
                <a:lnTo>
                  <a:pt x="1691" y="0"/>
                </a:lnTo>
                <a:lnTo>
                  <a:pt x="3383" y="1691"/>
                </a:lnTo>
                <a:lnTo>
                  <a:pt x="3383" y="2537"/>
                </a:lnTo>
                <a:lnTo>
                  <a:pt x="4229" y="338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11962007" y="4088097"/>
            <a:ext cx="3810" cy="1905"/>
          </a:xfrm>
          <a:custGeom>
            <a:avLst/>
            <a:gdLst/>
            <a:ahLst/>
            <a:cxnLst/>
            <a:rect l="l" t="t" r="r" b="b"/>
            <a:pathLst>
              <a:path w="3809" h="1904">
                <a:moveTo>
                  <a:pt x="1691" y="1691"/>
                </a:moveTo>
                <a:lnTo>
                  <a:pt x="0" y="1691"/>
                </a:lnTo>
                <a:lnTo>
                  <a:pt x="845" y="846"/>
                </a:lnTo>
                <a:lnTo>
                  <a:pt x="2537" y="0"/>
                </a:lnTo>
                <a:lnTo>
                  <a:pt x="3383" y="0"/>
                </a:lnTo>
                <a:lnTo>
                  <a:pt x="1691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12021218" y="4291106"/>
            <a:ext cx="6350" cy="5080"/>
          </a:xfrm>
          <a:custGeom>
            <a:avLst/>
            <a:gdLst/>
            <a:ahLst/>
            <a:cxnLst/>
            <a:rect l="l" t="t" r="r" b="b"/>
            <a:pathLst>
              <a:path w="6350" h="5079">
                <a:moveTo>
                  <a:pt x="3383" y="5075"/>
                </a:moveTo>
                <a:lnTo>
                  <a:pt x="0" y="5075"/>
                </a:lnTo>
                <a:lnTo>
                  <a:pt x="1691" y="0"/>
                </a:lnTo>
                <a:lnTo>
                  <a:pt x="4229" y="845"/>
                </a:lnTo>
                <a:lnTo>
                  <a:pt x="5921" y="2537"/>
                </a:lnTo>
                <a:lnTo>
                  <a:pt x="3383" y="507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11955240" y="4034807"/>
            <a:ext cx="6985" cy="1270"/>
          </a:xfrm>
          <a:custGeom>
            <a:avLst/>
            <a:gdLst/>
            <a:ahLst/>
            <a:cxnLst/>
            <a:rect l="l" t="t" r="r" b="b"/>
            <a:pathLst>
              <a:path w="6984" h="1270">
                <a:moveTo>
                  <a:pt x="1691" y="845"/>
                </a:moveTo>
                <a:lnTo>
                  <a:pt x="4229" y="0"/>
                </a:lnTo>
                <a:lnTo>
                  <a:pt x="6766" y="0"/>
                </a:lnTo>
                <a:lnTo>
                  <a:pt x="0" y="845"/>
                </a:lnTo>
                <a:lnTo>
                  <a:pt x="1691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12014451" y="4287722"/>
            <a:ext cx="8890" cy="4445"/>
          </a:xfrm>
          <a:custGeom>
            <a:avLst/>
            <a:gdLst/>
            <a:ahLst/>
            <a:cxnLst/>
            <a:rect l="l" t="t" r="r" b="b"/>
            <a:pathLst>
              <a:path w="8890" h="4445">
                <a:moveTo>
                  <a:pt x="8458" y="4229"/>
                </a:moveTo>
                <a:lnTo>
                  <a:pt x="5920" y="3383"/>
                </a:lnTo>
                <a:lnTo>
                  <a:pt x="0" y="3383"/>
                </a:lnTo>
                <a:lnTo>
                  <a:pt x="8458" y="0"/>
                </a:lnTo>
                <a:lnTo>
                  <a:pt x="8458" y="422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11244710" y="3569580"/>
            <a:ext cx="2540" cy="1905"/>
          </a:xfrm>
          <a:custGeom>
            <a:avLst/>
            <a:gdLst/>
            <a:ahLst/>
            <a:cxnLst/>
            <a:rect l="l" t="t" r="r" b="b"/>
            <a:pathLst>
              <a:path w="2540" h="1904">
                <a:moveTo>
                  <a:pt x="2537" y="1691"/>
                </a:moveTo>
                <a:lnTo>
                  <a:pt x="1691" y="845"/>
                </a:lnTo>
                <a:lnTo>
                  <a:pt x="0" y="0"/>
                </a:lnTo>
                <a:lnTo>
                  <a:pt x="1691" y="0"/>
                </a:lnTo>
                <a:lnTo>
                  <a:pt x="2537" y="845"/>
                </a:lnTo>
                <a:lnTo>
                  <a:pt x="2537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12426389" y="3051908"/>
            <a:ext cx="8890" cy="9525"/>
          </a:xfrm>
          <a:custGeom>
            <a:avLst/>
            <a:gdLst/>
            <a:ahLst/>
            <a:cxnLst/>
            <a:rect l="l" t="t" r="r" b="b"/>
            <a:pathLst>
              <a:path w="8890" h="9525">
                <a:moveTo>
                  <a:pt x="6766" y="9304"/>
                </a:moveTo>
                <a:lnTo>
                  <a:pt x="5075" y="5920"/>
                </a:lnTo>
                <a:lnTo>
                  <a:pt x="2537" y="3383"/>
                </a:lnTo>
                <a:lnTo>
                  <a:pt x="0" y="0"/>
                </a:lnTo>
                <a:lnTo>
                  <a:pt x="8458" y="845"/>
                </a:lnTo>
                <a:lnTo>
                  <a:pt x="7612" y="4229"/>
                </a:lnTo>
                <a:lnTo>
                  <a:pt x="6766" y="930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12594717" y="2423427"/>
            <a:ext cx="5080" cy="4445"/>
          </a:xfrm>
          <a:custGeom>
            <a:avLst/>
            <a:gdLst/>
            <a:ahLst/>
            <a:cxnLst/>
            <a:rect l="l" t="t" r="r" b="b"/>
            <a:pathLst>
              <a:path w="5079" h="4444">
                <a:moveTo>
                  <a:pt x="5075" y="4229"/>
                </a:moveTo>
                <a:lnTo>
                  <a:pt x="2537" y="2537"/>
                </a:lnTo>
                <a:lnTo>
                  <a:pt x="845" y="1691"/>
                </a:lnTo>
                <a:lnTo>
                  <a:pt x="0" y="0"/>
                </a:lnTo>
                <a:lnTo>
                  <a:pt x="5075" y="422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12537198" y="2545232"/>
            <a:ext cx="4445" cy="1270"/>
          </a:xfrm>
          <a:custGeom>
            <a:avLst/>
            <a:gdLst/>
            <a:ahLst/>
            <a:cxnLst/>
            <a:rect l="l" t="t" r="r" b="b"/>
            <a:pathLst>
              <a:path w="4445" h="1269">
                <a:moveTo>
                  <a:pt x="2537" y="845"/>
                </a:moveTo>
                <a:lnTo>
                  <a:pt x="0" y="845"/>
                </a:lnTo>
                <a:lnTo>
                  <a:pt x="1691" y="0"/>
                </a:lnTo>
                <a:lnTo>
                  <a:pt x="4229" y="0"/>
                </a:lnTo>
                <a:lnTo>
                  <a:pt x="2537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12568495" y="2469104"/>
            <a:ext cx="9525" cy="7620"/>
          </a:xfrm>
          <a:custGeom>
            <a:avLst/>
            <a:gdLst/>
            <a:ahLst/>
            <a:cxnLst/>
            <a:rect l="l" t="t" r="r" b="b"/>
            <a:pathLst>
              <a:path w="9525" h="7619">
                <a:moveTo>
                  <a:pt x="4651" y="3806"/>
                </a:moveTo>
                <a:lnTo>
                  <a:pt x="5075" y="3383"/>
                </a:lnTo>
                <a:lnTo>
                  <a:pt x="9304" y="0"/>
                </a:lnTo>
                <a:lnTo>
                  <a:pt x="4651" y="3806"/>
                </a:lnTo>
                <a:close/>
              </a:path>
              <a:path w="9525" h="7619">
                <a:moveTo>
                  <a:pt x="0" y="7612"/>
                </a:moveTo>
                <a:lnTo>
                  <a:pt x="4651" y="3806"/>
                </a:lnTo>
                <a:lnTo>
                  <a:pt x="2537" y="5920"/>
                </a:lnTo>
                <a:lnTo>
                  <a:pt x="0" y="761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12706372" y="2341378"/>
            <a:ext cx="3810" cy="6985"/>
          </a:xfrm>
          <a:custGeom>
            <a:avLst/>
            <a:gdLst/>
            <a:ahLst/>
            <a:cxnLst/>
            <a:rect l="l" t="t" r="r" b="b"/>
            <a:pathLst>
              <a:path w="3809" h="6985">
                <a:moveTo>
                  <a:pt x="845" y="6766"/>
                </a:moveTo>
                <a:lnTo>
                  <a:pt x="0" y="6766"/>
                </a:lnTo>
                <a:lnTo>
                  <a:pt x="845" y="5921"/>
                </a:lnTo>
                <a:lnTo>
                  <a:pt x="1691" y="4229"/>
                </a:lnTo>
                <a:lnTo>
                  <a:pt x="2537" y="0"/>
                </a:lnTo>
                <a:lnTo>
                  <a:pt x="3383" y="845"/>
                </a:lnTo>
                <a:lnTo>
                  <a:pt x="2537" y="3383"/>
                </a:lnTo>
                <a:lnTo>
                  <a:pt x="3383" y="5921"/>
                </a:lnTo>
                <a:lnTo>
                  <a:pt x="2537" y="5921"/>
                </a:lnTo>
                <a:lnTo>
                  <a:pt x="845" y="676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12731748" y="2452187"/>
            <a:ext cx="1905" cy="1270"/>
          </a:xfrm>
          <a:custGeom>
            <a:avLst/>
            <a:gdLst/>
            <a:ahLst/>
            <a:cxnLst/>
            <a:rect l="l" t="t" r="r" b="b"/>
            <a:pathLst>
              <a:path w="1904" h="1269">
                <a:moveTo>
                  <a:pt x="1691" y="845"/>
                </a:moveTo>
                <a:lnTo>
                  <a:pt x="0" y="845"/>
                </a:lnTo>
                <a:lnTo>
                  <a:pt x="0" y="0"/>
                </a:lnTo>
                <a:lnTo>
                  <a:pt x="845" y="0"/>
                </a:lnTo>
                <a:lnTo>
                  <a:pt x="1691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12904305" y="3545895"/>
            <a:ext cx="4445" cy="3810"/>
          </a:xfrm>
          <a:custGeom>
            <a:avLst/>
            <a:gdLst/>
            <a:ahLst/>
            <a:cxnLst/>
            <a:rect l="l" t="t" r="r" b="b"/>
            <a:pathLst>
              <a:path w="4445" h="3810">
                <a:moveTo>
                  <a:pt x="845" y="3383"/>
                </a:moveTo>
                <a:lnTo>
                  <a:pt x="0" y="0"/>
                </a:lnTo>
                <a:lnTo>
                  <a:pt x="4229" y="1691"/>
                </a:lnTo>
                <a:lnTo>
                  <a:pt x="845" y="338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12708909" y="2344761"/>
            <a:ext cx="5080" cy="5080"/>
          </a:xfrm>
          <a:custGeom>
            <a:avLst/>
            <a:gdLst/>
            <a:ahLst/>
            <a:cxnLst/>
            <a:rect l="l" t="t" r="r" b="b"/>
            <a:pathLst>
              <a:path w="5079" h="5080">
                <a:moveTo>
                  <a:pt x="0" y="5075"/>
                </a:moveTo>
                <a:lnTo>
                  <a:pt x="0" y="1691"/>
                </a:lnTo>
                <a:lnTo>
                  <a:pt x="1691" y="1691"/>
                </a:lnTo>
                <a:lnTo>
                  <a:pt x="5075" y="0"/>
                </a:lnTo>
                <a:lnTo>
                  <a:pt x="3383" y="2537"/>
                </a:lnTo>
                <a:lnTo>
                  <a:pt x="1691" y="4229"/>
                </a:lnTo>
                <a:lnTo>
                  <a:pt x="0" y="507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12758815" y="2350682"/>
            <a:ext cx="3810" cy="1905"/>
          </a:xfrm>
          <a:custGeom>
            <a:avLst/>
            <a:gdLst/>
            <a:ahLst/>
            <a:cxnLst/>
            <a:rect l="l" t="t" r="r" b="b"/>
            <a:pathLst>
              <a:path w="3809" h="1905">
                <a:moveTo>
                  <a:pt x="0" y="1691"/>
                </a:moveTo>
                <a:lnTo>
                  <a:pt x="845" y="0"/>
                </a:lnTo>
                <a:lnTo>
                  <a:pt x="3383" y="0"/>
                </a:lnTo>
                <a:lnTo>
                  <a:pt x="0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12119339" y="1811864"/>
            <a:ext cx="2540" cy="1905"/>
          </a:xfrm>
          <a:custGeom>
            <a:avLst/>
            <a:gdLst/>
            <a:ahLst/>
            <a:cxnLst/>
            <a:rect l="l" t="t" r="r" b="b"/>
            <a:pathLst>
              <a:path w="2540" h="1905">
                <a:moveTo>
                  <a:pt x="2537" y="1691"/>
                </a:moveTo>
                <a:lnTo>
                  <a:pt x="1691" y="845"/>
                </a:lnTo>
                <a:lnTo>
                  <a:pt x="845" y="845"/>
                </a:lnTo>
                <a:lnTo>
                  <a:pt x="0" y="0"/>
                </a:lnTo>
                <a:lnTo>
                  <a:pt x="2537" y="845"/>
                </a:lnTo>
                <a:lnTo>
                  <a:pt x="2537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12927144" y="3576347"/>
            <a:ext cx="3810" cy="2540"/>
          </a:xfrm>
          <a:custGeom>
            <a:avLst/>
            <a:gdLst/>
            <a:ahLst/>
            <a:cxnLst/>
            <a:rect l="l" t="t" r="r" b="b"/>
            <a:pathLst>
              <a:path w="3809" h="2539">
                <a:moveTo>
                  <a:pt x="3383" y="2537"/>
                </a:moveTo>
                <a:lnTo>
                  <a:pt x="1691" y="2537"/>
                </a:lnTo>
                <a:lnTo>
                  <a:pt x="0" y="1691"/>
                </a:lnTo>
                <a:lnTo>
                  <a:pt x="0" y="0"/>
                </a:lnTo>
                <a:lnTo>
                  <a:pt x="3383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12715531" y="2789054"/>
            <a:ext cx="13970" cy="10160"/>
          </a:xfrm>
          <a:custGeom>
            <a:avLst/>
            <a:gdLst/>
            <a:ahLst/>
            <a:cxnLst/>
            <a:rect l="l" t="t" r="r" b="b"/>
            <a:pathLst>
              <a:path w="13970" h="10160">
                <a:moveTo>
                  <a:pt x="145" y="9938"/>
                </a:moveTo>
                <a:lnTo>
                  <a:pt x="0" y="687"/>
                </a:lnTo>
                <a:lnTo>
                  <a:pt x="2154" y="0"/>
                </a:lnTo>
                <a:lnTo>
                  <a:pt x="6687" y="2801"/>
                </a:lnTo>
                <a:lnTo>
                  <a:pt x="13679" y="4017"/>
                </a:lnTo>
                <a:lnTo>
                  <a:pt x="9449" y="4863"/>
                </a:lnTo>
                <a:lnTo>
                  <a:pt x="4374" y="6555"/>
                </a:lnTo>
                <a:lnTo>
                  <a:pt x="145" y="993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12684379" y="2344761"/>
            <a:ext cx="1270" cy="6350"/>
          </a:xfrm>
          <a:custGeom>
            <a:avLst/>
            <a:gdLst/>
            <a:ahLst/>
            <a:cxnLst/>
            <a:rect l="l" t="t" r="r" b="b"/>
            <a:pathLst>
              <a:path w="1270" h="6350">
                <a:moveTo>
                  <a:pt x="0" y="5921"/>
                </a:moveTo>
                <a:lnTo>
                  <a:pt x="845" y="0"/>
                </a:lnTo>
                <a:lnTo>
                  <a:pt x="845" y="2537"/>
                </a:lnTo>
                <a:lnTo>
                  <a:pt x="0" y="5075"/>
                </a:lnTo>
                <a:lnTo>
                  <a:pt x="0" y="592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13001580" y="3712531"/>
            <a:ext cx="17780" cy="5080"/>
          </a:xfrm>
          <a:custGeom>
            <a:avLst/>
            <a:gdLst/>
            <a:ahLst/>
            <a:cxnLst/>
            <a:rect l="l" t="t" r="r" b="b"/>
            <a:pathLst>
              <a:path w="17780" h="5079">
                <a:moveTo>
                  <a:pt x="16917" y="5075"/>
                </a:moveTo>
                <a:lnTo>
                  <a:pt x="12251" y="1070"/>
                </a:lnTo>
                <a:lnTo>
                  <a:pt x="8775" y="1586"/>
                </a:lnTo>
                <a:lnTo>
                  <a:pt x="5141" y="2577"/>
                </a:lnTo>
                <a:lnTo>
                  <a:pt x="0" y="0"/>
                </a:lnTo>
                <a:lnTo>
                  <a:pt x="17763" y="845"/>
                </a:lnTo>
                <a:lnTo>
                  <a:pt x="16917" y="2537"/>
                </a:lnTo>
                <a:lnTo>
                  <a:pt x="16917" y="507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12664078" y="2345607"/>
            <a:ext cx="20320" cy="11430"/>
          </a:xfrm>
          <a:custGeom>
            <a:avLst/>
            <a:gdLst/>
            <a:ahLst/>
            <a:cxnLst/>
            <a:rect l="l" t="t" r="r" b="b"/>
            <a:pathLst>
              <a:path w="20320" h="11430">
                <a:moveTo>
                  <a:pt x="16917" y="10996"/>
                </a:moveTo>
                <a:lnTo>
                  <a:pt x="12688" y="10150"/>
                </a:lnTo>
                <a:lnTo>
                  <a:pt x="8458" y="7612"/>
                </a:lnTo>
                <a:lnTo>
                  <a:pt x="5921" y="5921"/>
                </a:lnTo>
                <a:lnTo>
                  <a:pt x="2537" y="4229"/>
                </a:lnTo>
                <a:lnTo>
                  <a:pt x="0" y="2537"/>
                </a:lnTo>
                <a:lnTo>
                  <a:pt x="0" y="0"/>
                </a:lnTo>
                <a:lnTo>
                  <a:pt x="3383" y="0"/>
                </a:lnTo>
                <a:lnTo>
                  <a:pt x="5920" y="845"/>
                </a:lnTo>
                <a:lnTo>
                  <a:pt x="7612" y="1691"/>
                </a:lnTo>
                <a:lnTo>
                  <a:pt x="10150" y="3383"/>
                </a:lnTo>
                <a:lnTo>
                  <a:pt x="14379" y="5921"/>
                </a:lnTo>
                <a:lnTo>
                  <a:pt x="18609" y="9304"/>
                </a:lnTo>
                <a:lnTo>
                  <a:pt x="20300" y="5075"/>
                </a:lnTo>
                <a:lnTo>
                  <a:pt x="20300" y="9304"/>
                </a:lnTo>
                <a:lnTo>
                  <a:pt x="16917" y="1099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12429773" y="3061212"/>
            <a:ext cx="6350" cy="12700"/>
          </a:xfrm>
          <a:custGeom>
            <a:avLst/>
            <a:gdLst/>
            <a:ahLst/>
            <a:cxnLst/>
            <a:rect l="l" t="t" r="r" b="b"/>
            <a:pathLst>
              <a:path w="6350" h="12700">
                <a:moveTo>
                  <a:pt x="2537" y="12688"/>
                </a:moveTo>
                <a:lnTo>
                  <a:pt x="0" y="8458"/>
                </a:lnTo>
                <a:lnTo>
                  <a:pt x="3383" y="0"/>
                </a:lnTo>
                <a:lnTo>
                  <a:pt x="5075" y="3383"/>
                </a:lnTo>
                <a:lnTo>
                  <a:pt x="5920" y="7612"/>
                </a:lnTo>
                <a:lnTo>
                  <a:pt x="2537" y="126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12772349" y="3479072"/>
            <a:ext cx="1270" cy="1905"/>
          </a:xfrm>
          <a:custGeom>
            <a:avLst/>
            <a:gdLst/>
            <a:ahLst/>
            <a:cxnLst/>
            <a:rect l="l" t="t" r="r" b="b"/>
            <a:pathLst>
              <a:path w="1270" h="1904">
                <a:moveTo>
                  <a:pt x="845" y="1691"/>
                </a:moveTo>
                <a:lnTo>
                  <a:pt x="0" y="1691"/>
                </a:lnTo>
                <a:lnTo>
                  <a:pt x="0" y="0"/>
                </a:lnTo>
                <a:lnTo>
                  <a:pt x="845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12541427" y="3232078"/>
            <a:ext cx="8890" cy="1905"/>
          </a:xfrm>
          <a:custGeom>
            <a:avLst/>
            <a:gdLst/>
            <a:ahLst/>
            <a:cxnLst/>
            <a:rect l="l" t="t" r="r" b="b"/>
            <a:pathLst>
              <a:path w="8890" h="1905">
                <a:moveTo>
                  <a:pt x="8458" y="1691"/>
                </a:moveTo>
                <a:lnTo>
                  <a:pt x="2537" y="845"/>
                </a:lnTo>
                <a:lnTo>
                  <a:pt x="845" y="845"/>
                </a:lnTo>
                <a:lnTo>
                  <a:pt x="0" y="0"/>
                </a:lnTo>
                <a:lnTo>
                  <a:pt x="5075" y="0"/>
                </a:lnTo>
                <a:lnTo>
                  <a:pt x="8458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12802801" y="3547587"/>
            <a:ext cx="5080" cy="14604"/>
          </a:xfrm>
          <a:custGeom>
            <a:avLst/>
            <a:gdLst/>
            <a:ahLst/>
            <a:cxnLst/>
            <a:rect l="l" t="t" r="r" b="b"/>
            <a:pathLst>
              <a:path w="5079" h="14604">
                <a:moveTo>
                  <a:pt x="4229" y="14379"/>
                </a:moveTo>
                <a:lnTo>
                  <a:pt x="2537" y="14379"/>
                </a:lnTo>
                <a:lnTo>
                  <a:pt x="845" y="13533"/>
                </a:lnTo>
                <a:lnTo>
                  <a:pt x="0" y="14379"/>
                </a:lnTo>
                <a:lnTo>
                  <a:pt x="0" y="10150"/>
                </a:lnTo>
                <a:lnTo>
                  <a:pt x="1691" y="5075"/>
                </a:lnTo>
                <a:lnTo>
                  <a:pt x="5075" y="0"/>
                </a:lnTo>
                <a:lnTo>
                  <a:pt x="4229" y="1437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12773195" y="3480763"/>
            <a:ext cx="7620" cy="17780"/>
          </a:xfrm>
          <a:custGeom>
            <a:avLst/>
            <a:gdLst/>
            <a:ahLst/>
            <a:cxnLst/>
            <a:rect l="l" t="t" r="r" b="b"/>
            <a:pathLst>
              <a:path w="7620" h="17779">
                <a:moveTo>
                  <a:pt x="7612" y="17763"/>
                </a:moveTo>
                <a:lnTo>
                  <a:pt x="0" y="0"/>
                </a:lnTo>
                <a:lnTo>
                  <a:pt x="3383" y="5921"/>
                </a:lnTo>
                <a:lnTo>
                  <a:pt x="5921" y="12688"/>
                </a:lnTo>
                <a:lnTo>
                  <a:pt x="7612" y="1776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12987201" y="2899651"/>
            <a:ext cx="8890" cy="4445"/>
          </a:xfrm>
          <a:custGeom>
            <a:avLst/>
            <a:gdLst/>
            <a:ahLst/>
            <a:cxnLst/>
            <a:rect l="l" t="t" r="r" b="b"/>
            <a:pathLst>
              <a:path w="8890" h="4444">
                <a:moveTo>
                  <a:pt x="7612" y="4229"/>
                </a:moveTo>
                <a:lnTo>
                  <a:pt x="2537" y="1691"/>
                </a:lnTo>
                <a:lnTo>
                  <a:pt x="0" y="845"/>
                </a:lnTo>
                <a:lnTo>
                  <a:pt x="8458" y="0"/>
                </a:lnTo>
                <a:lnTo>
                  <a:pt x="8458" y="1691"/>
                </a:lnTo>
                <a:lnTo>
                  <a:pt x="7612" y="422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12175166" y="3788660"/>
            <a:ext cx="6350" cy="2540"/>
          </a:xfrm>
          <a:custGeom>
            <a:avLst/>
            <a:gdLst/>
            <a:ahLst/>
            <a:cxnLst/>
            <a:rect l="l" t="t" r="r" b="b"/>
            <a:pathLst>
              <a:path w="6350" h="2539">
                <a:moveTo>
                  <a:pt x="0" y="2537"/>
                </a:moveTo>
                <a:lnTo>
                  <a:pt x="5920" y="0"/>
                </a:lnTo>
                <a:lnTo>
                  <a:pt x="2537" y="1691"/>
                </a:lnTo>
                <a:lnTo>
                  <a:pt x="0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11996687" y="5001636"/>
            <a:ext cx="6350" cy="11430"/>
          </a:xfrm>
          <a:custGeom>
            <a:avLst/>
            <a:gdLst/>
            <a:ahLst/>
            <a:cxnLst/>
            <a:rect l="l" t="t" r="r" b="b"/>
            <a:pathLst>
              <a:path w="6350" h="11429">
                <a:moveTo>
                  <a:pt x="5075" y="10996"/>
                </a:moveTo>
                <a:lnTo>
                  <a:pt x="3383" y="8458"/>
                </a:lnTo>
                <a:lnTo>
                  <a:pt x="1691" y="5075"/>
                </a:lnTo>
                <a:lnTo>
                  <a:pt x="0" y="0"/>
                </a:lnTo>
                <a:lnTo>
                  <a:pt x="5921" y="6766"/>
                </a:lnTo>
                <a:lnTo>
                  <a:pt x="5921" y="8458"/>
                </a:lnTo>
                <a:lnTo>
                  <a:pt x="5075" y="10150"/>
                </a:lnTo>
                <a:lnTo>
                  <a:pt x="5075" y="1099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12192083" y="3919770"/>
            <a:ext cx="2540" cy="1270"/>
          </a:xfrm>
          <a:custGeom>
            <a:avLst/>
            <a:gdLst/>
            <a:ahLst/>
            <a:cxnLst/>
            <a:rect l="l" t="t" r="r" b="b"/>
            <a:pathLst>
              <a:path w="2540" h="1270">
                <a:moveTo>
                  <a:pt x="2537" y="0"/>
                </a:moveTo>
                <a:lnTo>
                  <a:pt x="845" y="0"/>
                </a:lnTo>
                <a:lnTo>
                  <a:pt x="0" y="845"/>
                </a:lnTo>
                <a:lnTo>
                  <a:pt x="845" y="845"/>
                </a:lnTo>
                <a:lnTo>
                  <a:pt x="2537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11817363" y="2168821"/>
            <a:ext cx="1905" cy="1905"/>
          </a:xfrm>
          <a:custGeom>
            <a:avLst/>
            <a:gdLst/>
            <a:ahLst/>
            <a:cxnLst/>
            <a:rect l="l" t="t" r="r" b="b"/>
            <a:pathLst>
              <a:path w="1904" h="1905">
                <a:moveTo>
                  <a:pt x="1691" y="1691"/>
                </a:moveTo>
                <a:lnTo>
                  <a:pt x="845" y="1691"/>
                </a:lnTo>
                <a:lnTo>
                  <a:pt x="845" y="845"/>
                </a:lnTo>
                <a:lnTo>
                  <a:pt x="0" y="0"/>
                </a:lnTo>
                <a:lnTo>
                  <a:pt x="845" y="0"/>
                </a:lnTo>
                <a:lnTo>
                  <a:pt x="1691" y="845"/>
                </a:lnTo>
                <a:lnTo>
                  <a:pt x="1691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12276670" y="4340166"/>
            <a:ext cx="2540" cy="1905"/>
          </a:xfrm>
          <a:custGeom>
            <a:avLst/>
            <a:gdLst/>
            <a:ahLst/>
            <a:cxnLst/>
            <a:rect l="l" t="t" r="r" b="b"/>
            <a:pathLst>
              <a:path w="2540" h="1904">
                <a:moveTo>
                  <a:pt x="2537" y="1691"/>
                </a:moveTo>
                <a:lnTo>
                  <a:pt x="845" y="1691"/>
                </a:lnTo>
                <a:lnTo>
                  <a:pt x="0" y="845"/>
                </a:lnTo>
                <a:lnTo>
                  <a:pt x="845" y="0"/>
                </a:lnTo>
                <a:lnTo>
                  <a:pt x="2537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11715859" y="4739416"/>
            <a:ext cx="12700" cy="8890"/>
          </a:xfrm>
          <a:custGeom>
            <a:avLst/>
            <a:gdLst/>
            <a:ahLst/>
            <a:cxnLst/>
            <a:rect l="l" t="t" r="r" b="b"/>
            <a:pathLst>
              <a:path w="12700" h="8889">
                <a:moveTo>
                  <a:pt x="6767" y="8458"/>
                </a:moveTo>
                <a:lnTo>
                  <a:pt x="0" y="4229"/>
                </a:lnTo>
                <a:lnTo>
                  <a:pt x="12688" y="0"/>
                </a:lnTo>
                <a:lnTo>
                  <a:pt x="6767" y="845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12271595" y="4362159"/>
            <a:ext cx="2540" cy="1905"/>
          </a:xfrm>
          <a:custGeom>
            <a:avLst/>
            <a:gdLst/>
            <a:ahLst/>
            <a:cxnLst/>
            <a:rect l="l" t="t" r="r" b="b"/>
            <a:pathLst>
              <a:path w="2540" h="1904">
                <a:moveTo>
                  <a:pt x="2537" y="1691"/>
                </a:moveTo>
                <a:lnTo>
                  <a:pt x="1691" y="1691"/>
                </a:lnTo>
                <a:lnTo>
                  <a:pt x="0" y="0"/>
                </a:lnTo>
                <a:lnTo>
                  <a:pt x="845" y="845"/>
                </a:lnTo>
                <a:lnTo>
                  <a:pt x="1691" y="845"/>
                </a:lnTo>
                <a:lnTo>
                  <a:pt x="2537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12580337" y="4310561"/>
            <a:ext cx="2540" cy="1905"/>
          </a:xfrm>
          <a:custGeom>
            <a:avLst/>
            <a:gdLst/>
            <a:ahLst/>
            <a:cxnLst/>
            <a:rect l="l" t="t" r="r" b="b"/>
            <a:pathLst>
              <a:path w="2540" h="1904">
                <a:moveTo>
                  <a:pt x="1691" y="1691"/>
                </a:moveTo>
                <a:lnTo>
                  <a:pt x="0" y="0"/>
                </a:lnTo>
                <a:lnTo>
                  <a:pt x="1691" y="845"/>
                </a:lnTo>
                <a:lnTo>
                  <a:pt x="2537" y="845"/>
                </a:lnTo>
                <a:lnTo>
                  <a:pt x="1691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12074507" y="3629636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845" y="845"/>
                </a:moveTo>
                <a:lnTo>
                  <a:pt x="0" y="845"/>
                </a:lnTo>
                <a:lnTo>
                  <a:pt x="3383" y="0"/>
                </a:lnTo>
                <a:lnTo>
                  <a:pt x="845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11978924" y="5000790"/>
            <a:ext cx="1270" cy="1905"/>
          </a:xfrm>
          <a:custGeom>
            <a:avLst/>
            <a:gdLst/>
            <a:ahLst/>
            <a:cxnLst/>
            <a:rect l="l" t="t" r="r" b="b"/>
            <a:pathLst>
              <a:path w="1270" h="1904">
                <a:moveTo>
                  <a:pt x="845" y="1691"/>
                </a:moveTo>
                <a:lnTo>
                  <a:pt x="0" y="845"/>
                </a:lnTo>
                <a:lnTo>
                  <a:pt x="0" y="0"/>
                </a:lnTo>
                <a:lnTo>
                  <a:pt x="845" y="845"/>
                </a:lnTo>
                <a:lnTo>
                  <a:pt x="845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11861348" y="4920432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1691" y="845"/>
                </a:moveTo>
                <a:lnTo>
                  <a:pt x="845" y="845"/>
                </a:lnTo>
                <a:lnTo>
                  <a:pt x="0" y="0"/>
                </a:lnTo>
                <a:lnTo>
                  <a:pt x="5075" y="0"/>
                </a:lnTo>
                <a:lnTo>
                  <a:pt x="1691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11941706" y="2034327"/>
            <a:ext cx="2540" cy="2540"/>
          </a:xfrm>
          <a:custGeom>
            <a:avLst/>
            <a:gdLst/>
            <a:ahLst/>
            <a:cxnLst/>
            <a:rect l="l" t="t" r="r" b="b"/>
            <a:pathLst>
              <a:path w="2540" h="2539">
                <a:moveTo>
                  <a:pt x="2537" y="2537"/>
                </a:moveTo>
                <a:lnTo>
                  <a:pt x="845" y="1691"/>
                </a:lnTo>
                <a:lnTo>
                  <a:pt x="0" y="845"/>
                </a:lnTo>
                <a:lnTo>
                  <a:pt x="0" y="0"/>
                </a:lnTo>
                <a:lnTo>
                  <a:pt x="2537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12049131" y="1870229"/>
            <a:ext cx="25400" cy="20320"/>
          </a:xfrm>
          <a:custGeom>
            <a:avLst/>
            <a:gdLst/>
            <a:ahLst/>
            <a:cxnLst/>
            <a:rect l="l" t="t" r="r" b="b"/>
            <a:pathLst>
              <a:path w="25400" h="20319">
                <a:moveTo>
                  <a:pt x="25376" y="20300"/>
                </a:moveTo>
                <a:lnTo>
                  <a:pt x="16890" y="15225"/>
                </a:lnTo>
                <a:lnTo>
                  <a:pt x="11419" y="10150"/>
                </a:lnTo>
                <a:lnTo>
                  <a:pt x="6581" y="5075"/>
                </a:lnTo>
                <a:lnTo>
                  <a:pt x="0" y="0"/>
                </a:lnTo>
                <a:lnTo>
                  <a:pt x="6819" y="4123"/>
                </a:lnTo>
                <a:lnTo>
                  <a:pt x="13956" y="10150"/>
                </a:lnTo>
                <a:lnTo>
                  <a:pt x="20459" y="16177"/>
                </a:lnTo>
                <a:lnTo>
                  <a:pt x="25376" y="2030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12173474" y="3776817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5">
                <a:moveTo>
                  <a:pt x="0" y="4229"/>
                </a:moveTo>
                <a:lnTo>
                  <a:pt x="4229" y="0"/>
                </a:lnTo>
                <a:lnTo>
                  <a:pt x="4229" y="845"/>
                </a:lnTo>
                <a:lnTo>
                  <a:pt x="2537" y="2537"/>
                </a:lnTo>
                <a:lnTo>
                  <a:pt x="0" y="422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12127797" y="3660088"/>
            <a:ext cx="8890" cy="4445"/>
          </a:xfrm>
          <a:custGeom>
            <a:avLst/>
            <a:gdLst/>
            <a:ahLst/>
            <a:cxnLst/>
            <a:rect l="l" t="t" r="r" b="b"/>
            <a:pathLst>
              <a:path w="8890" h="4445">
                <a:moveTo>
                  <a:pt x="845" y="4229"/>
                </a:moveTo>
                <a:lnTo>
                  <a:pt x="0" y="3383"/>
                </a:lnTo>
                <a:lnTo>
                  <a:pt x="845" y="1691"/>
                </a:lnTo>
                <a:lnTo>
                  <a:pt x="2537" y="1691"/>
                </a:lnTo>
                <a:lnTo>
                  <a:pt x="5921" y="845"/>
                </a:lnTo>
                <a:lnTo>
                  <a:pt x="8458" y="0"/>
                </a:lnTo>
                <a:lnTo>
                  <a:pt x="845" y="422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12172629" y="3760746"/>
            <a:ext cx="2540" cy="1905"/>
          </a:xfrm>
          <a:custGeom>
            <a:avLst/>
            <a:gdLst/>
            <a:ahLst/>
            <a:cxnLst/>
            <a:rect l="l" t="t" r="r" b="b"/>
            <a:pathLst>
              <a:path w="2540" h="1904">
                <a:moveTo>
                  <a:pt x="0" y="1691"/>
                </a:moveTo>
                <a:lnTo>
                  <a:pt x="845" y="845"/>
                </a:lnTo>
                <a:lnTo>
                  <a:pt x="2537" y="0"/>
                </a:lnTo>
                <a:lnTo>
                  <a:pt x="1691" y="845"/>
                </a:lnTo>
                <a:lnTo>
                  <a:pt x="0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11751385" y="4815545"/>
            <a:ext cx="4445" cy="6985"/>
          </a:xfrm>
          <a:custGeom>
            <a:avLst/>
            <a:gdLst/>
            <a:ahLst/>
            <a:cxnLst/>
            <a:rect l="l" t="t" r="r" b="b"/>
            <a:pathLst>
              <a:path w="4445" h="6985">
                <a:moveTo>
                  <a:pt x="3383" y="6766"/>
                </a:moveTo>
                <a:lnTo>
                  <a:pt x="0" y="5920"/>
                </a:lnTo>
                <a:lnTo>
                  <a:pt x="0" y="0"/>
                </a:lnTo>
                <a:lnTo>
                  <a:pt x="2537" y="845"/>
                </a:lnTo>
                <a:lnTo>
                  <a:pt x="4229" y="2537"/>
                </a:lnTo>
                <a:lnTo>
                  <a:pt x="3383" y="676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12125259" y="3659242"/>
            <a:ext cx="5080" cy="2540"/>
          </a:xfrm>
          <a:custGeom>
            <a:avLst/>
            <a:gdLst/>
            <a:ahLst/>
            <a:cxnLst/>
            <a:rect l="l" t="t" r="r" b="b"/>
            <a:pathLst>
              <a:path w="5079" h="2539">
                <a:moveTo>
                  <a:pt x="3383" y="2537"/>
                </a:moveTo>
                <a:lnTo>
                  <a:pt x="0" y="2537"/>
                </a:lnTo>
                <a:lnTo>
                  <a:pt x="2537" y="0"/>
                </a:lnTo>
                <a:lnTo>
                  <a:pt x="5075" y="0"/>
                </a:lnTo>
                <a:lnTo>
                  <a:pt x="4229" y="1691"/>
                </a:lnTo>
                <a:lnTo>
                  <a:pt x="3383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12447536" y="2920798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2537" y="12688"/>
                </a:moveTo>
                <a:lnTo>
                  <a:pt x="0" y="0"/>
                </a:lnTo>
                <a:lnTo>
                  <a:pt x="12688" y="5920"/>
                </a:lnTo>
                <a:lnTo>
                  <a:pt x="2537" y="126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11155045" y="3613568"/>
            <a:ext cx="40005" cy="52069"/>
          </a:xfrm>
          <a:custGeom>
            <a:avLst/>
            <a:gdLst/>
            <a:ahLst/>
            <a:cxnLst/>
            <a:rect l="l" t="t" r="r" b="b"/>
            <a:pathLst>
              <a:path w="40004" h="52070">
                <a:moveTo>
                  <a:pt x="3086" y="8686"/>
                </a:moveTo>
                <a:lnTo>
                  <a:pt x="0" y="6769"/>
                </a:lnTo>
                <a:lnTo>
                  <a:pt x="2540" y="8458"/>
                </a:lnTo>
                <a:lnTo>
                  <a:pt x="3086" y="8686"/>
                </a:lnTo>
                <a:close/>
              </a:path>
              <a:path w="40004" h="52070">
                <a:moveTo>
                  <a:pt x="30454" y="51600"/>
                </a:moveTo>
                <a:lnTo>
                  <a:pt x="29603" y="50749"/>
                </a:lnTo>
                <a:lnTo>
                  <a:pt x="27914" y="50749"/>
                </a:lnTo>
                <a:lnTo>
                  <a:pt x="25374" y="49911"/>
                </a:lnTo>
                <a:lnTo>
                  <a:pt x="30454" y="51600"/>
                </a:lnTo>
                <a:close/>
              </a:path>
              <a:path w="40004" h="52070">
                <a:moveTo>
                  <a:pt x="37211" y="23685"/>
                </a:moveTo>
                <a:lnTo>
                  <a:pt x="29184" y="18554"/>
                </a:lnTo>
                <a:lnTo>
                  <a:pt x="24955" y="15646"/>
                </a:lnTo>
                <a:lnTo>
                  <a:pt x="20091" y="12738"/>
                </a:lnTo>
                <a:lnTo>
                  <a:pt x="16700" y="10998"/>
                </a:lnTo>
                <a:lnTo>
                  <a:pt x="10147" y="7620"/>
                </a:lnTo>
                <a:lnTo>
                  <a:pt x="8458" y="5080"/>
                </a:lnTo>
                <a:lnTo>
                  <a:pt x="16916" y="6769"/>
                </a:lnTo>
                <a:lnTo>
                  <a:pt x="22834" y="9309"/>
                </a:lnTo>
                <a:lnTo>
                  <a:pt x="21666" y="7912"/>
                </a:lnTo>
                <a:lnTo>
                  <a:pt x="22415" y="6985"/>
                </a:lnTo>
                <a:lnTo>
                  <a:pt x="21882" y="5740"/>
                </a:lnTo>
                <a:lnTo>
                  <a:pt x="20485" y="5080"/>
                </a:lnTo>
                <a:lnTo>
                  <a:pt x="16916" y="3390"/>
                </a:lnTo>
                <a:lnTo>
                  <a:pt x="8610" y="2438"/>
                </a:lnTo>
                <a:lnTo>
                  <a:pt x="5067" y="3390"/>
                </a:lnTo>
                <a:lnTo>
                  <a:pt x="5969" y="6235"/>
                </a:lnTo>
                <a:lnTo>
                  <a:pt x="10998" y="10998"/>
                </a:lnTo>
                <a:lnTo>
                  <a:pt x="6769" y="10147"/>
                </a:lnTo>
                <a:lnTo>
                  <a:pt x="3086" y="8686"/>
                </a:lnTo>
                <a:lnTo>
                  <a:pt x="6769" y="10960"/>
                </a:lnTo>
                <a:lnTo>
                  <a:pt x="15430" y="15544"/>
                </a:lnTo>
                <a:lnTo>
                  <a:pt x="25692" y="19977"/>
                </a:lnTo>
                <a:lnTo>
                  <a:pt x="37211" y="23685"/>
                </a:lnTo>
                <a:close/>
              </a:path>
              <a:path w="40004" h="52070">
                <a:moveTo>
                  <a:pt x="38912" y="27914"/>
                </a:moveTo>
                <a:lnTo>
                  <a:pt x="37211" y="26225"/>
                </a:lnTo>
                <a:lnTo>
                  <a:pt x="38061" y="25374"/>
                </a:lnTo>
                <a:lnTo>
                  <a:pt x="33832" y="23685"/>
                </a:lnTo>
                <a:lnTo>
                  <a:pt x="37211" y="27076"/>
                </a:lnTo>
                <a:lnTo>
                  <a:pt x="38912" y="27914"/>
                </a:lnTo>
                <a:close/>
              </a:path>
              <a:path w="40004" h="52070">
                <a:moveTo>
                  <a:pt x="39751" y="9309"/>
                </a:moveTo>
                <a:lnTo>
                  <a:pt x="36372" y="5080"/>
                </a:lnTo>
                <a:lnTo>
                  <a:pt x="32143" y="2540"/>
                </a:lnTo>
                <a:lnTo>
                  <a:pt x="21983" y="0"/>
                </a:lnTo>
                <a:lnTo>
                  <a:pt x="23685" y="1689"/>
                </a:lnTo>
                <a:lnTo>
                  <a:pt x="39751" y="930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11137285" y="4709811"/>
            <a:ext cx="15240" cy="6985"/>
          </a:xfrm>
          <a:custGeom>
            <a:avLst/>
            <a:gdLst/>
            <a:ahLst/>
            <a:cxnLst/>
            <a:rect l="l" t="t" r="r" b="b"/>
            <a:pathLst>
              <a:path w="15240" h="6985">
                <a:moveTo>
                  <a:pt x="4614" y="4843"/>
                </a:moveTo>
                <a:lnTo>
                  <a:pt x="12688" y="0"/>
                </a:lnTo>
                <a:lnTo>
                  <a:pt x="13956" y="2537"/>
                </a:lnTo>
                <a:lnTo>
                  <a:pt x="10150" y="2537"/>
                </a:lnTo>
                <a:lnTo>
                  <a:pt x="4614" y="4843"/>
                </a:lnTo>
                <a:close/>
              </a:path>
              <a:path w="15240" h="6985">
                <a:moveTo>
                  <a:pt x="15225" y="5074"/>
                </a:moveTo>
                <a:lnTo>
                  <a:pt x="10150" y="2537"/>
                </a:lnTo>
                <a:lnTo>
                  <a:pt x="13956" y="2537"/>
                </a:lnTo>
                <a:lnTo>
                  <a:pt x="15225" y="5074"/>
                </a:lnTo>
                <a:close/>
              </a:path>
              <a:path w="15240" h="6985">
                <a:moveTo>
                  <a:pt x="0" y="6766"/>
                </a:moveTo>
                <a:lnTo>
                  <a:pt x="4614" y="4843"/>
                </a:lnTo>
                <a:lnTo>
                  <a:pt x="4229" y="5075"/>
                </a:lnTo>
                <a:lnTo>
                  <a:pt x="0" y="676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12530431" y="3719298"/>
            <a:ext cx="5080" cy="3810"/>
          </a:xfrm>
          <a:custGeom>
            <a:avLst/>
            <a:gdLst/>
            <a:ahLst/>
            <a:cxnLst/>
            <a:rect l="l" t="t" r="r" b="b"/>
            <a:pathLst>
              <a:path w="5079" h="3810">
                <a:moveTo>
                  <a:pt x="2537" y="3383"/>
                </a:moveTo>
                <a:lnTo>
                  <a:pt x="0" y="2537"/>
                </a:lnTo>
                <a:lnTo>
                  <a:pt x="845" y="845"/>
                </a:lnTo>
                <a:lnTo>
                  <a:pt x="1691" y="0"/>
                </a:lnTo>
                <a:lnTo>
                  <a:pt x="4229" y="0"/>
                </a:lnTo>
                <a:lnTo>
                  <a:pt x="5074" y="845"/>
                </a:lnTo>
                <a:lnTo>
                  <a:pt x="2537" y="338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11177994" y="3641483"/>
            <a:ext cx="17780" cy="29209"/>
          </a:xfrm>
          <a:custGeom>
            <a:avLst/>
            <a:gdLst/>
            <a:ahLst/>
            <a:cxnLst/>
            <a:rect l="l" t="t" r="r" b="b"/>
            <a:pathLst>
              <a:path w="17779" h="29210">
                <a:moveTo>
                  <a:pt x="14262" y="28765"/>
                </a:moveTo>
                <a:lnTo>
                  <a:pt x="11734" y="25374"/>
                </a:lnTo>
                <a:lnTo>
                  <a:pt x="7505" y="23685"/>
                </a:lnTo>
                <a:lnTo>
                  <a:pt x="8597" y="25311"/>
                </a:lnTo>
                <a:lnTo>
                  <a:pt x="4216" y="25908"/>
                </a:lnTo>
                <a:lnTo>
                  <a:pt x="0" y="26657"/>
                </a:lnTo>
                <a:lnTo>
                  <a:pt x="1574" y="28765"/>
                </a:lnTo>
                <a:lnTo>
                  <a:pt x="3263" y="27914"/>
                </a:lnTo>
                <a:lnTo>
                  <a:pt x="14262" y="28765"/>
                </a:lnTo>
                <a:close/>
              </a:path>
              <a:path w="17779" h="29210">
                <a:moveTo>
                  <a:pt x="17653" y="850"/>
                </a:moveTo>
                <a:lnTo>
                  <a:pt x="16802" y="850"/>
                </a:lnTo>
                <a:lnTo>
                  <a:pt x="15963" y="0"/>
                </a:lnTo>
                <a:lnTo>
                  <a:pt x="15113" y="0"/>
                </a:lnTo>
                <a:lnTo>
                  <a:pt x="16802" y="1689"/>
                </a:lnTo>
                <a:lnTo>
                  <a:pt x="17653" y="85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11111063" y="3863942"/>
            <a:ext cx="12700" cy="4445"/>
          </a:xfrm>
          <a:custGeom>
            <a:avLst/>
            <a:gdLst/>
            <a:ahLst/>
            <a:cxnLst/>
            <a:rect l="l" t="t" r="r" b="b"/>
            <a:pathLst>
              <a:path w="12700" h="4445">
                <a:moveTo>
                  <a:pt x="12688" y="4229"/>
                </a:moveTo>
                <a:lnTo>
                  <a:pt x="3383" y="4229"/>
                </a:lnTo>
                <a:lnTo>
                  <a:pt x="0" y="0"/>
                </a:lnTo>
                <a:lnTo>
                  <a:pt x="12688" y="422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11274315" y="3633866"/>
            <a:ext cx="39370" cy="22225"/>
          </a:xfrm>
          <a:custGeom>
            <a:avLst/>
            <a:gdLst/>
            <a:ahLst/>
            <a:cxnLst/>
            <a:rect l="l" t="t" r="r" b="b"/>
            <a:pathLst>
              <a:path w="39370" h="22225">
                <a:moveTo>
                  <a:pt x="21992" y="21992"/>
                </a:moveTo>
                <a:lnTo>
                  <a:pt x="17023" y="19745"/>
                </a:lnTo>
                <a:lnTo>
                  <a:pt x="16494" y="17974"/>
                </a:lnTo>
                <a:lnTo>
                  <a:pt x="17234" y="16521"/>
                </a:lnTo>
                <a:lnTo>
                  <a:pt x="16071" y="15225"/>
                </a:lnTo>
                <a:lnTo>
                  <a:pt x="21992" y="17763"/>
                </a:lnTo>
                <a:lnTo>
                  <a:pt x="30451" y="16917"/>
                </a:lnTo>
                <a:lnTo>
                  <a:pt x="28759" y="14379"/>
                </a:lnTo>
                <a:lnTo>
                  <a:pt x="17961" y="9991"/>
                </a:lnTo>
                <a:lnTo>
                  <a:pt x="12793" y="7189"/>
                </a:lnTo>
                <a:lnTo>
                  <a:pt x="8419" y="4387"/>
                </a:lnTo>
                <a:lnTo>
                  <a:pt x="0" y="0"/>
                </a:lnTo>
                <a:lnTo>
                  <a:pt x="12146" y="2114"/>
                </a:lnTo>
                <a:lnTo>
                  <a:pt x="22944" y="5498"/>
                </a:lnTo>
                <a:lnTo>
                  <a:pt x="31997" y="9516"/>
                </a:lnTo>
                <a:lnTo>
                  <a:pt x="38910" y="13533"/>
                </a:lnTo>
                <a:lnTo>
                  <a:pt x="35526" y="12688"/>
                </a:lnTo>
                <a:lnTo>
                  <a:pt x="31297" y="10996"/>
                </a:lnTo>
                <a:lnTo>
                  <a:pt x="27067" y="10996"/>
                </a:lnTo>
                <a:lnTo>
                  <a:pt x="32936" y="15569"/>
                </a:lnTo>
                <a:lnTo>
                  <a:pt x="34046" y="19032"/>
                </a:lnTo>
                <a:lnTo>
                  <a:pt x="30398" y="21226"/>
                </a:lnTo>
                <a:lnTo>
                  <a:pt x="21992" y="2199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12127797" y="1797484"/>
            <a:ext cx="1905" cy="2540"/>
          </a:xfrm>
          <a:custGeom>
            <a:avLst/>
            <a:gdLst/>
            <a:ahLst/>
            <a:cxnLst/>
            <a:rect l="l" t="t" r="r" b="b"/>
            <a:pathLst>
              <a:path w="1904" h="2539">
                <a:moveTo>
                  <a:pt x="1691" y="2537"/>
                </a:moveTo>
                <a:lnTo>
                  <a:pt x="0" y="845"/>
                </a:lnTo>
                <a:lnTo>
                  <a:pt x="0" y="0"/>
                </a:lnTo>
                <a:lnTo>
                  <a:pt x="845" y="845"/>
                </a:lnTo>
                <a:lnTo>
                  <a:pt x="845" y="1691"/>
                </a:lnTo>
                <a:lnTo>
                  <a:pt x="1691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12999042" y="2569762"/>
            <a:ext cx="6985" cy="1905"/>
          </a:xfrm>
          <a:custGeom>
            <a:avLst/>
            <a:gdLst/>
            <a:ahLst/>
            <a:cxnLst/>
            <a:rect l="l" t="t" r="r" b="b"/>
            <a:pathLst>
              <a:path w="6984" h="1905">
                <a:moveTo>
                  <a:pt x="6766" y="1691"/>
                </a:moveTo>
                <a:lnTo>
                  <a:pt x="4229" y="845"/>
                </a:lnTo>
                <a:lnTo>
                  <a:pt x="1691" y="845"/>
                </a:lnTo>
                <a:lnTo>
                  <a:pt x="0" y="0"/>
                </a:lnTo>
                <a:lnTo>
                  <a:pt x="6766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12988887" y="2595142"/>
            <a:ext cx="12700" cy="43180"/>
          </a:xfrm>
          <a:custGeom>
            <a:avLst/>
            <a:gdLst/>
            <a:ahLst/>
            <a:cxnLst/>
            <a:rect l="l" t="t" r="r" b="b"/>
            <a:pathLst>
              <a:path w="12700" h="43180">
                <a:moveTo>
                  <a:pt x="4229" y="42291"/>
                </a:moveTo>
                <a:lnTo>
                  <a:pt x="1689" y="42291"/>
                </a:lnTo>
                <a:lnTo>
                  <a:pt x="0" y="43141"/>
                </a:lnTo>
                <a:lnTo>
                  <a:pt x="2540" y="43141"/>
                </a:lnTo>
                <a:lnTo>
                  <a:pt x="4229" y="42291"/>
                </a:lnTo>
                <a:close/>
              </a:path>
              <a:path w="12700" h="43180">
                <a:moveTo>
                  <a:pt x="12687" y="0"/>
                </a:moveTo>
                <a:lnTo>
                  <a:pt x="9309" y="2540"/>
                </a:lnTo>
                <a:lnTo>
                  <a:pt x="6769" y="5080"/>
                </a:lnTo>
                <a:lnTo>
                  <a:pt x="12687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11270920" y="3585654"/>
            <a:ext cx="17145" cy="47625"/>
          </a:xfrm>
          <a:custGeom>
            <a:avLst/>
            <a:gdLst/>
            <a:ahLst/>
            <a:cxnLst/>
            <a:rect l="l" t="t" r="r" b="b"/>
            <a:pathLst>
              <a:path w="17145" h="47625">
                <a:moveTo>
                  <a:pt x="2540" y="41452"/>
                </a:moveTo>
                <a:lnTo>
                  <a:pt x="850" y="39763"/>
                </a:lnTo>
                <a:lnTo>
                  <a:pt x="0" y="40601"/>
                </a:lnTo>
                <a:lnTo>
                  <a:pt x="850" y="40601"/>
                </a:lnTo>
                <a:lnTo>
                  <a:pt x="1701" y="41452"/>
                </a:lnTo>
                <a:lnTo>
                  <a:pt x="2540" y="41452"/>
                </a:lnTo>
                <a:close/>
              </a:path>
              <a:path w="17145" h="47625">
                <a:moveTo>
                  <a:pt x="3390" y="42291"/>
                </a:moveTo>
                <a:lnTo>
                  <a:pt x="1701" y="41452"/>
                </a:lnTo>
                <a:lnTo>
                  <a:pt x="3390" y="43141"/>
                </a:lnTo>
                <a:lnTo>
                  <a:pt x="3390" y="42291"/>
                </a:lnTo>
                <a:close/>
              </a:path>
              <a:path w="17145" h="47625">
                <a:moveTo>
                  <a:pt x="6769" y="47371"/>
                </a:moveTo>
                <a:lnTo>
                  <a:pt x="3390" y="43992"/>
                </a:lnTo>
                <a:lnTo>
                  <a:pt x="3390" y="44831"/>
                </a:lnTo>
                <a:lnTo>
                  <a:pt x="2540" y="45681"/>
                </a:lnTo>
                <a:lnTo>
                  <a:pt x="6769" y="47371"/>
                </a:lnTo>
                <a:close/>
              </a:path>
              <a:path w="17145" h="47625">
                <a:moveTo>
                  <a:pt x="11849" y="9309"/>
                </a:moveTo>
                <a:lnTo>
                  <a:pt x="9309" y="8458"/>
                </a:lnTo>
                <a:lnTo>
                  <a:pt x="10160" y="9309"/>
                </a:lnTo>
                <a:lnTo>
                  <a:pt x="11849" y="9309"/>
                </a:lnTo>
                <a:close/>
              </a:path>
              <a:path w="17145" h="47625">
                <a:moveTo>
                  <a:pt x="16802" y="2628"/>
                </a:moveTo>
                <a:lnTo>
                  <a:pt x="15227" y="0"/>
                </a:lnTo>
                <a:lnTo>
                  <a:pt x="13538" y="1701"/>
                </a:lnTo>
                <a:lnTo>
                  <a:pt x="2540" y="2540"/>
                </a:lnTo>
                <a:lnTo>
                  <a:pt x="5080" y="6769"/>
                </a:lnTo>
                <a:lnTo>
                  <a:pt x="9309" y="8458"/>
                </a:lnTo>
                <a:lnTo>
                  <a:pt x="8216" y="6311"/>
                </a:lnTo>
                <a:lnTo>
                  <a:pt x="12585" y="4546"/>
                </a:lnTo>
                <a:lnTo>
                  <a:pt x="16802" y="262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11922251" y="3936687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845"/>
                </a:moveTo>
                <a:lnTo>
                  <a:pt x="0" y="0"/>
                </a:lnTo>
                <a:lnTo>
                  <a:pt x="845" y="0"/>
                </a:lnTo>
                <a:lnTo>
                  <a:pt x="0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12026293" y="3579730"/>
            <a:ext cx="5080" cy="6350"/>
          </a:xfrm>
          <a:custGeom>
            <a:avLst/>
            <a:gdLst/>
            <a:ahLst/>
            <a:cxnLst/>
            <a:rect l="l" t="t" r="r" b="b"/>
            <a:pathLst>
              <a:path w="5079" h="6350">
                <a:moveTo>
                  <a:pt x="0" y="5921"/>
                </a:moveTo>
                <a:lnTo>
                  <a:pt x="1691" y="2537"/>
                </a:lnTo>
                <a:lnTo>
                  <a:pt x="3383" y="1691"/>
                </a:lnTo>
                <a:lnTo>
                  <a:pt x="5075" y="0"/>
                </a:lnTo>
                <a:lnTo>
                  <a:pt x="4229" y="1691"/>
                </a:lnTo>
                <a:lnTo>
                  <a:pt x="0" y="592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11284466" y="4621840"/>
            <a:ext cx="5080" cy="1905"/>
          </a:xfrm>
          <a:custGeom>
            <a:avLst/>
            <a:gdLst/>
            <a:ahLst/>
            <a:cxnLst/>
            <a:rect l="l" t="t" r="r" b="b"/>
            <a:pathLst>
              <a:path w="5079" h="1904">
                <a:moveTo>
                  <a:pt x="845" y="1691"/>
                </a:moveTo>
                <a:lnTo>
                  <a:pt x="0" y="1691"/>
                </a:lnTo>
                <a:lnTo>
                  <a:pt x="5075" y="0"/>
                </a:lnTo>
                <a:lnTo>
                  <a:pt x="2537" y="845"/>
                </a:lnTo>
                <a:lnTo>
                  <a:pt x="845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11977233" y="3654166"/>
            <a:ext cx="2540" cy="1270"/>
          </a:xfrm>
          <a:custGeom>
            <a:avLst/>
            <a:gdLst/>
            <a:ahLst/>
            <a:cxnLst/>
            <a:rect l="l" t="t" r="r" b="b"/>
            <a:pathLst>
              <a:path w="2540" h="1270">
                <a:moveTo>
                  <a:pt x="0" y="0"/>
                </a:moveTo>
                <a:lnTo>
                  <a:pt x="1691" y="845"/>
                </a:lnTo>
                <a:lnTo>
                  <a:pt x="2537" y="845"/>
                </a:lnTo>
                <a:lnTo>
                  <a:pt x="1691" y="845"/>
                </a:lnTo>
                <a:lnTo>
                  <a:pt x="0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11227791" y="4888293"/>
            <a:ext cx="12700" cy="12065"/>
          </a:xfrm>
          <a:custGeom>
            <a:avLst/>
            <a:gdLst/>
            <a:ahLst/>
            <a:cxnLst/>
            <a:rect l="l" t="t" r="r" b="b"/>
            <a:pathLst>
              <a:path w="12700" h="12064">
                <a:moveTo>
                  <a:pt x="2806" y="3683"/>
                </a:moveTo>
                <a:lnTo>
                  <a:pt x="1689" y="4229"/>
                </a:lnTo>
                <a:lnTo>
                  <a:pt x="0" y="5918"/>
                </a:lnTo>
                <a:lnTo>
                  <a:pt x="2806" y="3683"/>
                </a:lnTo>
                <a:close/>
              </a:path>
              <a:path w="12700" h="12064">
                <a:moveTo>
                  <a:pt x="12687" y="0"/>
                </a:moveTo>
                <a:lnTo>
                  <a:pt x="7607" y="0"/>
                </a:lnTo>
                <a:lnTo>
                  <a:pt x="4229" y="2540"/>
                </a:lnTo>
                <a:lnTo>
                  <a:pt x="6527" y="2806"/>
                </a:lnTo>
                <a:lnTo>
                  <a:pt x="4864" y="7188"/>
                </a:lnTo>
                <a:lnTo>
                  <a:pt x="3517" y="11582"/>
                </a:lnTo>
                <a:lnTo>
                  <a:pt x="6769" y="11849"/>
                </a:lnTo>
                <a:lnTo>
                  <a:pt x="5918" y="9309"/>
                </a:lnTo>
                <a:lnTo>
                  <a:pt x="12687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11979770" y="3661779"/>
            <a:ext cx="4445" cy="1270"/>
          </a:xfrm>
          <a:custGeom>
            <a:avLst/>
            <a:gdLst/>
            <a:ahLst/>
            <a:cxnLst/>
            <a:rect l="l" t="t" r="r" b="b"/>
            <a:pathLst>
              <a:path w="4445" h="1270">
                <a:moveTo>
                  <a:pt x="4229" y="845"/>
                </a:moveTo>
                <a:lnTo>
                  <a:pt x="3383" y="845"/>
                </a:lnTo>
                <a:lnTo>
                  <a:pt x="0" y="0"/>
                </a:lnTo>
                <a:lnTo>
                  <a:pt x="4229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11424034" y="5068460"/>
            <a:ext cx="7620" cy="10160"/>
          </a:xfrm>
          <a:custGeom>
            <a:avLst/>
            <a:gdLst/>
            <a:ahLst/>
            <a:cxnLst/>
            <a:rect l="l" t="t" r="r" b="b"/>
            <a:pathLst>
              <a:path w="7620" h="10160">
                <a:moveTo>
                  <a:pt x="0" y="10150"/>
                </a:moveTo>
                <a:lnTo>
                  <a:pt x="7612" y="0"/>
                </a:lnTo>
                <a:lnTo>
                  <a:pt x="5921" y="9304"/>
                </a:lnTo>
                <a:lnTo>
                  <a:pt x="0" y="1015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11742081" y="4810469"/>
            <a:ext cx="8890" cy="5080"/>
          </a:xfrm>
          <a:custGeom>
            <a:avLst/>
            <a:gdLst/>
            <a:ahLst/>
            <a:cxnLst/>
            <a:rect l="l" t="t" r="r" b="b"/>
            <a:pathLst>
              <a:path w="8890" h="5079">
                <a:moveTo>
                  <a:pt x="8458" y="5075"/>
                </a:moveTo>
                <a:lnTo>
                  <a:pt x="6767" y="4229"/>
                </a:lnTo>
                <a:lnTo>
                  <a:pt x="0" y="4229"/>
                </a:lnTo>
                <a:lnTo>
                  <a:pt x="7612" y="0"/>
                </a:lnTo>
                <a:lnTo>
                  <a:pt x="8458" y="2537"/>
                </a:lnTo>
                <a:lnTo>
                  <a:pt x="8458" y="507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11276007" y="4617611"/>
            <a:ext cx="13335" cy="7620"/>
          </a:xfrm>
          <a:custGeom>
            <a:avLst/>
            <a:gdLst/>
            <a:ahLst/>
            <a:cxnLst/>
            <a:rect l="l" t="t" r="r" b="b"/>
            <a:pathLst>
              <a:path w="13334" h="7620">
                <a:moveTo>
                  <a:pt x="4229" y="7612"/>
                </a:moveTo>
                <a:lnTo>
                  <a:pt x="0" y="6766"/>
                </a:lnTo>
                <a:lnTo>
                  <a:pt x="10150" y="1691"/>
                </a:lnTo>
                <a:lnTo>
                  <a:pt x="10996" y="0"/>
                </a:lnTo>
                <a:lnTo>
                  <a:pt x="13335" y="449"/>
                </a:lnTo>
                <a:lnTo>
                  <a:pt x="10044" y="2960"/>
                </a:lnTo>
                <a:lnTo>
                  <a:pt x="6595" y="5471"/>
                </a:lnTo>
                <a:lnTo>
                  <a:pt x="8458" y="5921"/>
                </a:lnTo>
                <a:lnTo>
                  <a:pt x="4229" y="761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11962007" y="4884060"/>
            <a:ext cx="3810" cy="3810"/>
          </a:xfrm>
          <a:custGeom>
            <a:avLst/>
            <a:gdLst/>
            <a:ahLst/>
            <a:cxnLst/>
            <a:rect l="l" t="t" r="r" b="b"/>
            <a:pathLst>
              <a:path w="3809" h="3810">
                <a:moveTo>
                  <a:pt x="1691" y="3383"/>
                </a:moveTo>
                <a:lnTo>
                  <a:pt x="0" y="2537"/>
                </a:lnTo>
                <a:lnTo>
                  <a:pt x="3383" y="0"/>
                </a:lnTo>
                <a:lnTo>
                  <a:pt x="1691" y="338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12584566" y="4323249"/>
            <a:ext cx="4445" cy="1270"/>
          </a:xfrm>
          <a:custGeom>
            <a:avLst/>
            <a:gdLst/>
            <a:ahLst/>
            <a:cxnLst/>
            <a:rect l="l" t="t" r="r" b="b"/>
            <a:pathLst>
              <a:path w="4445" h="1270">
                <a:moveTo>
                  <a:pt x="4229" y="845"/>
                </a:moveTo>
                <a:lnTo>
                  <a:pt x="0" y="0"/>
                </a:lnTo>
                <a:lnTo>
                  <a:pt x="4229" y="0"/>
                </a:lnTo>
                <a:lnTo>
                  <a:pt x="4229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11170590" y="4848542"/>
            <a:ext cx="45720" cy="33020"/>
          </a:xfrm>
          <a:custGeom>
            <a:avLst/>
            <a:gdLst/>
            <a:ahLst/>
            <a:cxnLst/>
            <a:rect l="l" t="t" r="r" b="b"/>
            <a:pathLst>
              <a:path w="45720" h="33020">
                <a:moveTo>
                  <a:pt x="25895" y="838"/>
                </a:moveTo>
                <a:lnTo>
                  <a:pt x="19977" y="0"/>
                </a:lnTo>
                <a:lnTo>
                  <a:pt x="15748" y="1689"/>
                </a:lnTo>
                <a:lnTo>
                  <a:pt x="6438" y="8458"/>
                </a:lnTo>
                <a:lnTo>
                  <a:pt x="9829" y="9296"/>
                </a:lnTo>
                <a:lnTo>
                  <a:pt x="25895" y="838"/>
                </a:lnTo>
                <a:close/>
              </a:path>
              <a:path w="45720" h="33020">
                <a:moveTo>
                  <a:pt x="36893" y="13525"/>
                </a:moveTo>
                <a:lnTo>
                  <a:pt x="28232" y="17284"/>
                </a:lnTo>
                <a:lnTo>
                  <a:pt x="23368" y="18821"/>
                </a:lnTo>
                <a:lnTo>
                  <a:pt x="17868" y="20662"/>
                </a:lnTo>
                <a:lnTo>
                  <a:pt x="7289" y="25374"/>
                </a:lnTo>
                <a:lnTo>
                  <a:pt x="3911" y="24523"/>
                </a:lnTo>
                <a:lnTo>
                  <a:pt x="9829" y="18605"/>
                </a:lnTo>
                <a:lnTo>
                  <a:pt x="15748" y="15227"/>
                </a:lnTo>
                <a:lnTo>
                  <a:pt x="11518" y="16916"/>
                </a:lnTo>
                <a:lnTo>
                  <a:pt x="16598" y="10147"/>
                </a:lnTo>
                <a:lnTo>
                  <a:pt x="6438" y="15227"/>
                </a:lnTo>
                <a:lnTo>
                  <a:pt x="1041" y="21704"/>
                </a:lnTo>
                <a:lnTo>
                  <a:pt x="0" y="25793"/>
                </a:lnTo>
                <a:lnTo>
                  <a:pt x="3238" y="27355"/>
                </a:lnTo>
                <a:lnTo>
                  <a:pt x="10668" y="26225"/>
                </a:lnTo>
                <a:lnTo>
                  <a:pt x="8140" y="29603"/>
                </a:lnTo>
                <a:lnTo>
                  <a:pt x="3060" y="31292"/>
                </a:lnTo>
                <a:lnTo>
                  <a:pt x="520" y="32981"/>
                </a:lnTo>
                <a:lnTo>
                  <a:pt x="8343" y="30416"/>
                </a:lnTo>
                <a:lnTo>
                  <a:pt x="17437" y="26428"/>
                </a:lnTo>
                <a:lnTo>
                  <a:pt x="27165" y="20853"/>
                </a:lnTo>
                <a:lnTo>
                  <a:pt x="36893" y="13525"/>
                </a:lnTo>
                <a:close/>
              </a:path>
              <a:path w="45720" h="33020">
                <a:moveTo>
                  <a:pt x="40284" y="16916"/>
                </a:moveTo>
                <a:lnTo>
                  <a:pt x="39433" y="16065"/>
                </a:lnTo>
                <a:lnTo>
                  <a:pt x="39433" y="15227"/>
                </a:lnTo>
                <a:lnTo>
                  <a:pt x="35204" y="16916"/>
                </a:lnTo>
                <a:lnTo>
                  <a:pt x="40284" y="16916"/>
                </a:lnTo>
                <a:close/>
              </a:path>
              <a:path w="45720" h="33020">
                <a:moveTo>
                  <a:pt x="42811" y="16916"/>
                </a:moveTo>
                <a:lnTo>
                  <a:pt x="40284" y="16916"/>
                </a:lnTo>
                <a:lnTo>
                  <a:pt x="40284" y="17767"/>
                </a:lnTo>
                <a:lnTo>
                  <a:pt x="41122" y="17767"/>
                </a:lnTo>
                <a:lnTo>
                  <a:pt x="42811" y="16916"/>
                </a:lnTo>
                <a:close/>
              </a:path>
              <a:path w="45720" h="33020">
                <a:moveTo>
                  <a:pt x="45351" y="16065"/>
                </a:moveTo>
                <a:lnTo>
                  <a:pt x="43662" y="16065"/>
                </a:lnTo>
                <a:lnTo>
                  <a:pt x="42811" y="16916"/>
                </a:lnTo>
                <a:lnTo>
                  <a:pt x="45351" y="16916"/>
                </a:lnTo>
                <a:lnTo>
                  <a:pt x="45351" y="1606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12523664" y="3715915"/>
            <a:ext cx="8890" cy="2540"/>
          </a:xfrm>
          <a:custGeom>
            <a:avLst/>
            <a:gdLst/>
            <a:ahLst/>
            <a:cxnLst/>
            <a:rect l="l" t="t" r="r" b="b"/>
            <a:pathLst>
              <a:path w="8890" h="2539">
                <a:moveTo>
                  <a:pt x="7612" y="2537"/>
                </a:moveTo>
                <a:lnTo>
                  <a:pt x="0" y="2537"/>
                </a:lnTo>
                <a:lnTo>
                  <a:pt x="8458" y="0"/>
                </a:lnTo>
                <a:lnTo>
                  <a:pt x="8458" y="845"/>
                </a:lnTo>
                <a:lnTo>
                  <a:pt x="7612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11249785" y="4456896"/>
            <a:ext cx="12065" cy="2540"/>
          </a:xfrm>
          <a:custGeom>
            <a:avLst/>
            <a:gdLst/>
            <a:ahLst/>
            <a:cxnLst/>
            <a:rect l="l" t="t" r="r" b="b"/>
            <a:pathLst>
              <a:path w="12065" h="2539">
                <a:moveTo>
                  <a:pt x="0" y="2537"/>
                </a:moveTo>
                <a:lnTo>
                  <a:pt x="7612" y="0"/>
                </a:lnTo>
                <a:lnTo>
                  <a:pt x="11842" y="1691"/>
                </a:lnTo>
                <a:lnTo>
                  <a:pt x="0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11985691" y="4891673"/>
            <a:ext cx="3810" cy="1905"/>
          </a:xfrm>
          <a:custGeom>
            <a:avLst/>
            <a:gdLst/>
            <a:ahLst/>
            <a:cxnLst/>
            <a:rect l="l" t="t" r="r" b="b"/>
            <a:pathLst>
              <a:path w="3809" h="1904">
                <a:moveTo>
                  <a:pt x="1691" y="1691"/>
                </a:moveTo>
                <a:lnTo>
                  <a:pt x="845" y="1691"/>
                </a:lnTo>
                <a:lnTo>
                  <a:pt x="0" y="845"/>
                </a:lnTo>
                <a:lnTo>
                  <a:pt x="3383" y="0"/>
                </a:lnTo>
                <a:lnTo>
                  <a:pt x="1691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12270749" y="4327478"/>
            <a:ext cx="4445" cy="1270"/>
          </a:xfrm>
          <a:custGeom>
            <a:avLst/>
            <a:gdLst/>
            <a:ahLst/>
            <a:cxnLst/>
            <a:rect l="l" t="t" r="r" b="b"/>
            <a:pathLst>
              <a:path w="4445" h="1270">
                <a:moveTo>
                  <a:pt x="4229" y="845"/>
                </a:moveTo>
                <a:lnTo>
                  <a:pt x="0" y="845"/>
                </a:lnTo>
                <a:lnTo>
                  <a:pt x="845" y="0"/>
                </a:lnTo>
                <a:lnTo>
                  <a:pt x="4229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10450439" y="2971550"/>
            <a:ext cx="12065" cy="4445"/>
          </a:xfrm>
          <a:custGeom>
            <a:avLst/>
            <a:gdLst/>
            <a:ahLst/>
            <a:cxnLst/>
            <a:rect l="l" t="t" r="r" b="b"/>
            <a:pathLst>
              <a:path w="12065" h="4444">
                <a:moveTo>
                  <a:pt x="11842" y="4229"/>
                </a:moveTo>
                <a:lnTo>
                  <a:pt x="3383" y="4229"/>
                </a:lnTo>
                <a:lnTo>
                  <a:pt x="0" y="0"/>
                </a:lnTo>
                <a:lnTo>
                  <a:pt x="11842" y="422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13920193" y="235575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304"/>
                </a:moveTo>
                <a:lnTo>
                  <a:pt x="5075" y="0"/>
                </a:lnTo>
                <a:lnTo>
                  <a:pt x="6767" y="0"/>
                </a:lnTo>
                <a:lnTo>
                  <a:pt x="7612" y="845"/>
                </a:lnTo>
                <a:lnTo>
                  <a:pt x="9304" y="845"/>
                </a:lnTo>
                <a:lnTo>
                  <a:pt x="7612" y="3383"/>
                </a:lnTo>
                <a:lnTo>
                  <a:pt x="5075" y="5921"/>
                </a:lnTo>
                <a:lnTo>
                  <a:pt x="0" y="930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10882678" y="3158487"/>
            <a:ext cx="5080" cy="1905"/>
          </a:xfrm>
          <a:custGeom>
            <a:avLst/>
            <a:gdLst/>
            <a:ahLst/>
            <a:cxnLst/>
            <a:rect l="l" t="t" r="r" b="b"/>
            <a:pathLst>
              <a:path w="5079" h="1905">
                <a:moveTo>
                  <a:pt x="1691" y="845"/>
                </a:moveTo>
                <a:lnTo>
                  <a:pt x="845" y="845"/>
                </a:lnTo>
                <a:lnTo>
                  <a:pt x="0" y="0"/>
                </a:lnTo>
                <a:lnTo>
                  <a:pt x="1691" y="845"/>
                </a:lnTo>
                <a:close/>
              </a:path>
              <a:path w="5079" h="1905">
                <a:moveTo>
                  <a:pt x="5075" y="1691"/>
                </a:moveTo>
                <a:lnTo>
                  <a:pt x="3383" y="1691"/>
                </a:lnTo>
                <a:lnTo>
                  <a:pt x="1691" y="845"/>
                </a:lnTo>
                <a:lnTo>
                  <a:pt x="2537" y="845"/>
                </a:lnTo>
                <a:lnTo>
                  <a:pt x="5075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10465665" y="4033961"/>
            <a:ext cx="2540" cy="1270"/>
          </a:xfrm>
          <a:custGeom>
            <a:avLst/>
            <a:gdLst/>
            <a:ahLst/>
            <a:cxnLst/>
            <a:rect l="l" t="t" r="r" b="b"/>
            <a:pathLst>
              <a:path w="2540" h="1270">
                <a:moveTo>
                  <a:pt x="2537" y="845"/>
                </a:moveTo>
                <a:lnTo>
                  <a:pt x="0" y="845"/>
                </a:lnTo>
                <a:lnTo>
                  <a:pt x="845" y="845"/>
                </a:lnTo>
                <a:lnTo>
                  <a:pt x="1691" y="0"/>
                </a:lnTo>
                <a:lnTo>
                  <a:pt x="2537" y="0"/>
                </a:lnTo>
                <a:lnTo>
                  <a:pt x="2537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10886059" y="3150882"/>
            <a:ext cx="16510" cy="22860"/>
          </a:xfrm>
          <a:custGeom>
            <a:avLst/>
            <a:gdLst/>
            <a:ahLst/>
            <a:cxnLst/>
            <a:rect l="l" t="t" r="r" b="b"/>
            <a:pathLst>
              <a:path w="16509" h="22860">
                <a:moveTo>
                  <a:pt x="6769" y="2540"/>
                </a:moveTo>
                <a:lnTo>
                  <a:pt x="5067" y="1689"/>
                </a:lnTo>
                <a:lnTo>
                  <a:pt x="0" y="0"/>
                </a:lnTo>
                <a:lnTo>
                  <a:pt x="6769" y="2540"/>
                </a:lnTo>
                <a:close/>
              </a:path>
              <a:path w="16509" h="22860">
                <a:moveTo>
                  <a:pt x="16065" y="21996"/>
                </a:moveTo>
                <a:lnTo>
                  <a:pt x="10147" y="21145"/>
                </a:lnTo>
                <a:lnTo>
                  <a:pt x="16065" y="22834"/>
                </a:lnTo>
                <a:lnTo>
                  <a:pt x="15227" y="21996"/>
                </a:lnTo>
                <a:lnTo>
                  <a:pt x="16065" y="2199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13891434" y="2210268"/>
            <a:ext cx="1905" cy="1905"/>
          </a:xfrm>
          <a:custGeom>
            <a:avLst/>
            <a:gdLst/>
            <a:ahLst/>
            <a:cxnLst/>
            <a:rect l="l" t="t" r="r" b="b"/>
            <a:pathLst>
              <a:path w="1905" h="1905">
                <a:moveTo>
                  <a:pt x="0" y="1691"/>
                </a:moveTo>
                <a:lnTo>
                  <a:pt x="845" y="0"/>
                </a:lnTo>
                <a:lnTo>
                  <a:pt x="1691" y="0"/>
                </a:lnTo>
                <a:lnTo>
                  <a:pt x="0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10471163" y="4064413"/>
            <a:ext cx="13335" cy="11430"/>
          </a:xfrm>
          <a:custGeom>
            <a:avLst/>
            <a:gdLst/>
            <a:ahLst/>
            <a:cxnLst/>
            <a:rect l="l" t="t" r="r" b="b"/>
            <a:pathLst>
              <a:path w="13334" h="11429">
                <a:moveTo>
                  <a:pt x="2960" y="10996"/>
                </a:moveTo>
                <a:lnTo>
                  <a:pt x="0" y="9291"/>
                </a:lnTo>
                <a:lnTo>
                  <a:pt x="2749" y="5603"/>
                </a:lnTo>
                <a:lnTo>
                  <a:pt x="5815" y="2074"/>
                </a:lnTo>
                <a:lnTo>
                  <a:pt x="3806" y="845"/>
                </a:lnTo>
                <a:lnTo>
                  <a:pt x="8881" y="0"/>
                </a:lnTo>
                <a:lnTo>
                  <a:pt x="13110" y="2537"/>
                </a:lnTo>
                <a:lnTo>
                  <a:pt x="3806" y="8458"/>
                </a:lnTo>
                <a:lnTo>
                  <a:pt x="2960" y="1099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11435031" y="2403126"/>
            <a:ext cx="6350" cy="2540"/>
          </a:xfrm>
          <a:custGeom>
            <a:avLst/>
            <a:gdLst/>
            <a:ahLst/>
            <a:cxnLst/>
            <a:rect l="l" t="t" r="r" b="b"/>
            <a:pathLst>
              <a:path w="6350" h="2539">
                <a:moveTo>
                  <a:pt x="5921" y="2537"/>
                </a:moveTo>
                <a:lnTo>
                  <a:pt x="0" y="845"/>
                </a:lnTo>
                <a:lnTo>
                  <a:pt x="845" y="0"/>
                </a:lnTo>
                <a:lnTo>
                  <a:pt x="5921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11495933" y="2112147"/>
            <a:ext cx="10160" cy="13970"/>
          </a:xfrm>
          <a:custGeom>
            <a:avLst/>
            <a:gdLst/>
            <a:ahLst/>
            <a:cxnLst/>
            <a:rect l="l" t="t" r="r" b="b"/>
            <a:pathLst>
              <a:path w="10159" h="13969">
                <a:moveTo>
                  <a:pt x="6766" y="13533"/>
                </a:moveTo>
                <a:lnTo>
                  <a:pt x="7612" y="7612"/>
                </a:lnTo>
                <a:lnTo>
                  <a:pt x="0" y="0"/>
                </a:lnTo>
                <a:lnTo>
                  <a:pt x="6766" y="6766"/>
                </a:lnTo>
                <a:lnTo>
                  <a:pt x="10150" y="9304"/>
                </a:lnTo>
                <a:lnTo>
                  <a:pt x="6766" y="1353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10854764" y="3205010"/>
            <a:ext cx="1905" cy="1905"/>
          </a:xfrm>
          <a:custGeom>
            <a:avLst/>
            <a:gdLst/>
            <a:ahLst/>
            <a:cxnLst/>
            <a:rect l="l" t="t" r="r" b="b"/>
            <a:pathLst>
              <a:path w="1904" h="1905">
                <a:moveTo>
                  <a:pt x="1691" y="1691"/>
                </a:moveTo>
                <a:lnTo>
                  <a:pt x="845" y="1691"/>
                </a:lnTo>
                <a:lnTo>
                  <a:pt x="0" y="0"/>
                </a:lnTo>
                <a:lnTo>
                  <a:pt x="1691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10904671" y="3172867"/>
            <a:ext cx="1905" cy="1270"/>
          </a:xfrm>
          <a:custGeom>
            <a:avLst/>
            <a:gdLst/>
            <a:ahLst/>
            <a:cxnLst/>
            <a:rect l="l" t="t" r="r" b="b"/>
            <a:pathLst>
              <a:path w="1904" h="1269">
                <a:moveTo>
                  <a:pt x="1691" y="845"/>
                </a:moveTo>
                <a:lnTo>
                  <a:pt x="845" y="845"/>
                </a:lnTo>
                <a:lnTo>
                  <a:pt x="0" y="0"/>
                </a:lnTo>
                <a:lnTo>
                  <a:pt x="845" y="845"/>
                </a:lnTo>
                <a:lnTo>
                  <a:pt x="1691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10420832" y="4010278"/>
            <a:ext cx="40640" cy="25400"/>
          </a:xfrm>
          <a:custGeom>
            <a:avLst/>
            <a:gdLst/>
            <a:ahLst/>
            <a:cxnLst/>
            <a:rect l="l" t="t" r="r" b="b"/>
            <a:pathLst>
              <a:path w="40640" h="25400">
                <a:moveTo>
                  <a:pt x="34671" y="2540"/>
                </a:moveTo>
                <a:lnTo>
                  <a:pt x="28752" y="0"/>
                </a:lnTo>
                <a:lnTo>
                  <a:pt x="23685" y="0"/>
                </a:lnTo>
                <a:lnTo>
                  <a:pt x="13525" y="3390"/>
                </a:lnTo>
                <a:lnTo>
                  <a:pt x="16065" y="5080"/>
                </a:lnTo>
                <a:lnTo>
                  <a:pt x="34671" y="2540"/>
                </a:lnTo>
                <a:close/>
              </a:path>
              <a:path w="40640" h="25400">
                <a:moveTo>
                  <a:pt x="40601" y="17767"/>
                </a:moveTo>
                <a:lnTo>
                  <a:pt x="31546" y="18859"/>
                </a:lnTo>
                <a:lnTo>
                  <a:pt x="26530" y="18935"/>
                </a:lnTo>
                <a:lnTo>
                  <a:pt x="20726" y="18834"/>
                </a:lnTo>
                <a:lnTo>
                  <a:pt x="9296" y="19456"/>
                </a:lnTo>
                <a:lnTo>
                  <a:pt x="6756" y="17767"/>
                </a:lnTo>
                <a:lnTo>
                  <a:pt x="13525" y="13538"/>
                </a:lnTo>
                <a:lnTo>
                  <a:pt x="20294" y="12687"/>
                </a:lnTo>
                <a:lnTo>
                  <a:pt x="15214" y="12687"/>
                </a:lnTo>
                <a:lnTo>
                  <a:pt x="22834" y="7620"/>
                </a:lnTo>
                <a:lnTo>
                  <a:pt x="11836" y="9309"/>
                </a:lnTo>
                <a:lnTo>
                  <a:pt x="4699" y="13893"/>
                </a:lnTo>
                <a:lnTo>
                  <a:pt x="2324" y="17449"/>
                </a:lnTo>
                <a:lnTo>
                  <a:pt x="4699" y="19900"/>
                </a:lnTo>
                <a:lnTo>
                  <a:pt x="11836" y="21158"/>
                </a:lnTo>
                <a:lnTo>
                  <a:pt x="8458" y="22847"/>
                </a:lnTo>
                <a:lnTo>
                  <a:pt x="3378" y="23685"/>
                </a:lnTo>
                <a:lnTo>
                  <a:pt x="0" y="24536"/>
                </a:lnTo>
                <a:lnTo>
                  <a:pt x="8128" y="24790"/>
                </a:lnTo>
                <a:lnTo>
                  <a:pt x="18072" y="24003"/>
                </a:lnTo>
                <a:lnTo>
                  <a:pt x="29133" y="21805"/>
                </a:lnTo>
                <a:lnTo>
                  <a:pt x="40601" y="1776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" name="object 363"/>
          <p:cNvSpPr/>
          <p:nvPr/>
        </p:nvSpPr>
        <p:spPr>
          <a:xfrm>
            <a:off x="10874219" y="3195705"/>
            <a:ext cx="2540" cy="2540"/>
          </a:xfrm>
          <a:custGeom>
            <a:avLst/>
            <a:gdLst/>
            <a:ahLst/>
            <a:cxnLst/>
            <a:rect l="l" t="t" r="r" b="b"/>
            <a:pathLst>
              <a:path w="2540" h="2539">
                <a:moveTo>
                  <a:pt x="2537" y="2537"/>
                </a:moveTo>
                <a:lnTo>
                  <a:pt x="845" y="1691"/>
                </a:lnTo>
                <a:lnTo>
                  <a:pt x="0" y="845"/>
                </a:lnTo>
                <a:lnTo>
                  <a:pt x="0" y="0"/>
                </a:lnTo>
                <a:lnTo>
                  <a:pt x="845" y="845"/>
                </a:lnTo>
                <a:lnTo>
                  <a:pt x="2537" y="1691"/>
                </a:lnTo>
                <a:lnTo>
                  <a:pt x="2537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11394429" y="2563841"/>
            <a:ext cx="17145" cy="2540"/>
          </a:xfrm>
          <a:custGeom>
            <a:avLst/>
            <a:gdLst/>
            <a:ahLst/>
            <a:cxnLst/>
            <a:rect l="l" t="t" r="r" b="b"/>
            <a:pathLst>
              <a:path w="17145" h="2539">
                <a:moveTo>
                  <a:pt x="10996" y="2537"/>
                </a:moveTo>
                <a:lnTo>
                  <a:pt x="2537" y="2537"/>
                </a:lnTo>
                <a:lnTo>
                  <a:pt x="0" y="1691"/>
                </a:lnTo>
                <a:lnTo>
                  <a:pt x="6766" y="845"/>
                </a:lnTo>
                <a:lnTo>
                  <a:pt x="8458" y="0"/>
                </a:lnTo>
                <a:lnTo>
                  <a:pt x="16917" y="1691"/>
                </a:lnTo>
                <a:lnTo>
                  <a:pt x="10996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10838693" y="3178788"/>
            <a:ext cx="1270" cy="1905"/>
          </a:xfrm>
          <a:custGeom>
            <a:avLst/>
            <a:gdLst/>
            <a:ahLst/>
            <a:cxnLst/>
            <a:rect l="l" t="t" r="r" b="b"/>
            <a:pathLst>
              <a:path w="1270" h="1905">
                <a:moveTo>
                  <a:pt x="845" y="1691"/>
                </a:moveTo>
                <a:lnTo>
                  <a:pt x="0" y="0"/>
                </a:lnTo>
                <a:lnTo>
                  <a:pt x="845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10902133" y="3172867"/>
            <a:ext cx="2540" cy="1270"/>
          </a:xfrm>
          <a:custGeom>
            <a:avLst/>
            <a:gdLst/>
            <a:ahLst/>
            <a:cxnLst/>
            <a:rect l="l" t="t" r="r" b="b"/>
            <a:pathLst>
              <a:path w="2540" h="1269">
                <a:moveTo>
                  <a:pt x="2537" y="845"/>
                </a:moveTo>
                <a:lnTo>
                  <a:pt x="0" y="0"/>
                </a:lnTo>
                <a:lnTo>
                  <a:pt x="845" y="0"/>
                </a:lnTo>
                <a:lnTo>
                  <a:pt x="1691" y="845"/>
                </a:lnTo>
                <a:lnTo>
                  <a:pt x="2537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10926664" y="3111119"/>
            <a:ext cx="1905" cy="1270"/>
          </a:xfrm>
          <a:custGeom>
            <a:avLst/>
            <a:gdLst/>
            <a:ahLst/>
            <a:cxnLst/>
            <a:rect l="l" t="t" r="r" b="b"/>
            <a:pathLst>
              <a:path w="1904" h="1269">
                <a:moveTo>
                  <a:pt x="1691" y="0"/>
                </a:moveTo>
                <a:lnTo>
                  <a:pt x="0" y="0"/>
                </a:lnTo>
                <a:lnTo>
                  <a:pt x="1691" y="0"/>
                </a:lnTo>
                <a:lnTo>
                  <a:pt x="1691" y="845"/>
                </a:lnTo>
                <a:lnTo>
                  <a:pt x="1691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10579011" y="2842978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4229" y="4229"/>
                </a:moveTo>
                <a:lnTo>
                  <a:pt x="0" y="1691"/>
                </a:lnTo>
                <a:lnTo>
                  <a:pt x="1691" y="0"/>
                </a:lnTo>
                <a:lnTo>
                  <a:pt x="4229" y="422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" name="object 369"/>
          <p:cNvSpPr/>
          <p:nvPr/>
        </p:nvSpPr>
        <p:spPr>
          <a:xfrm>
            <a:off x="10891983" y="3141570"/>
            <a:ext cx="22225" cy="4445"/>
          </a:xfrm>
          <a:custGeom>
            <a:avLst/>
            <a:gdLst/>
            <a:ahLst/>
            <a:cxnLst/>
            <a:rect l="l" t="t" r="r" b="b"/>
            <a:pathLst>
              <a:path w="22225" h="4444">
                <a:moveTo>
                  <a:pt x="21992" y="4229"/>
                </a:moveTo>
                <a:lnTo>
                  <a:pt x="15225" y="3383"/>
                </a:lnTo>
                <a:lnTo>
                  <a:pt x="0" y="845"/>
                </a:lnTo>
                <a:lnTo>
                  <a:pt x="845" y="0"/>
                </a:lnTo>
                <a:lnTo>
                  <a:pt x="5921" y="845"/>
                </a:lnTo>
                <a:lnTo>
                  <a:pt x="9304" y="1691"/>
                </a:lnTo>
                <a:lnTo>
                  <a:pt x="11842" y="1691"/>
                </a:lnTo>
                <a:lnTo>
                  <a:pt x="12688" y="2537"/>
                </a:lnTo>
                <a:lnTo>
                  <a:pt x="16071" y="3383"/>
                </a:lnTo>
                <a:lnTo>
                  <a:pt x="21992" y="422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" name="object 370"/>
          <p:cNvSpPr/>
          <p:nvPr/>
        </p:nvSpPr>
        <p:spPr>
          <a:xfrm>
            <a:off x="10574782" y="2864971"/>
            <a:ext cx="17145" cy="12065"/>
          </a:xfrm>
          <a:custGeom>
            <a:avLst/>
            <a:gdLst/>
            <a:ahLst/>
            <a:cxnLst/>
            <a:rect l="l" t="t" r="r" b="b"/>
            <a:pathLst>
              <a:path w="17145" h="12064">
                <a:moveTo>
                  <a:pt x="16917" y="11842"/>
                </a:moveTo>
                <a:lnTo>
                  <a:pt x="6766" y="8458"/>
                </a:lnTo>
                <a:lnTo>
                  <a:pt x="3383" y="5075"/>
                </a:lnTo>
                <a:lnTo>
                  <a:pt x="0" y="0"/>
                </a:lnTo>
                <a:lnTo>
                  <a:pt x="16071" y="8458"/>
                </a:lnTo>
                <a:lnTo>
                  <a:pt x="16917" y="1184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10520765" y="2771079"/>
            <a:ext cx="14604" cy="5080"/>
          </a:xfrm>
          <a:custGeom>
            <a:avLst/>
            <a:gdLst/>
            <a:ahLst/>
            <a:cxnLst/>
            <a:rect l="l" t="t" r="r" b="b"/>
            <a:pathLst>
              <a:path w="14604" h="5080">
                <a:moveTo>
                  <a:pt x="14260" y="5075"/>
                </a:moveTo>
                <a:lnTo>
                  <a:pt x="3264" y="3383"/>
                </a:lnTo>
                <a:lnTo>
                  <a:pt x="1572" y="5075"/>
                </a:lnTo>
                <a:lnTo>
                  <a:pt x="0" y="2735"/>
                </a:lnTo>
                <a:lnTo>
                  <a:pt x="4216" y="2220"/>
                </a:lnTo>
                <a:lnTo>
                  <a:pt x="8590" y="1863"/>
                </a:lnTo>
                <a:lnTo>
                  <a:pt x="7493" y="0"/>
                </a:lnTo>
                <a:lnTo>
                  <a:pt x="11723" y="1691"/>
                </a:lnTo>
                <a:lnTo>
                  <a:pt x="14260" y="507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" name="object 372"/>
          <p:cNvSpPr/>
          <p:nvPr/>
        </p:nvSpPr>
        <p:spPr>
          <a:xfrm>
            <a:off x="11711630" y="2280052"/>
            <a:ext cx="12065" cy="11430"/>
          </a:xfrm>
          <a:custGeom>
            <a:avLst/>
            <a:gdLst/>
            <a:ahLst/>
            <a:cxnLst/>
            <a:rect l="l" t="t" r="r" b="b"/>
            <a:pathLst>
              <a:path w="12065" h="11430">
                <a:moveTo>
                  <a:pt x="11842" y="11419"/>
                </a:moveTo>
                <a:lnTo>
                  <a:pt x="7612" y="8035"/>
                </a:lnTo>
                <a:lnTo>
                  <a:pt x="4229" y="5498"/>
                </a:lnTo>
                <a:lnTo>
                  <a:pt x="0" y="2960"/>
                </a:lnTo>
                <a:lnTo>
                  <a:pt x="3158" y="0"/>
                </a:lnTo>
                <a:lnTo>
                  <a:pt x="4969" y="1480"/>
                </a:lnTo>
                <a:lnTo>
                  <a:pt x="7255" y="5815"/>
                </a:lnTo>
                <a:lnTo>
                  <a:pt x="11842" y="1141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" name="object 373"/>
          <p:cNvSpPr/>
          <p:nvPr/>
        </p:nvSpPr>
        <p:spPr>
          <a:xfrm>
            <a:off x="12110880" y="1800801"/>
            <a:ext cx="13970" cy="11430"/>
          </a:xfrm>
          <a:custGeom>
            <a:avLst/>
            <a:gdLst/>
            <a:ahLst/>
            <a:cxnLst/>
            <a:rect l="l" t="t" r="r" b="b"/>
            <a:pathLst>
              <a:path w="13970" h="11430">
                <a:moveTo>
                  <a:pt x="13533" y="11062"/>
                </a:moveTo>
                <a:lnTo>
                  <a:pt x="0" y="911"/>
                </a:lnTo>
                <a:lnTo>
                  <a:pt x="449" y="0"/>
                </a:lnTo>
                <a:lnTo>
                  <a:pt x="4863" y="3132"/>
                </a:lnTo>
                <a:lnTo>
                  <a:pt x="10229" y="7692"/>
                </a:lnTo>
                <a:lnTo>
                  <a:pt x="13533" y="110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" name="object 374"/>
          <p:cNvSpPr/>
          <p:nvPr/>
        </p:nvSpPr>
        <p:spPr>
          <a:xfrm>
            <a:off x="11977233" y="1943819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4">
                <a:moveTo>
                  <a:pt x="3383" y="4229"/>
                </a:moveTo>
                <a:lnTo>
                  <a:pt x="2537" y="4229"/>
                </a:lnTo>
                <a:lnTo>
                  <a:pt x="0" y="0"/>
                </a:lnTo>
                <a:lnTo>
                  <a:pt x="3383" y="422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" name="object 375"/>
          <p:cNvSpPr/>
          <p:nvPr/>
        </p:nvSpPr>
        <p:spPr>
          <a:xfrm>
            <a:off x="11474787" y="2540157"/>
            <a:ext cx="3810" cy="3810"/>
          </a:xfrm>
          <a:custGeom>
            <a:avLst/>
            <a:gdLst/>
            <a:ahLst/>
            <a:cxnLst/>
            <a:rect l="l" t="t" r="r" b="b"/>
            <a:pathLst>
              <a:path w="3809" h="3810">
                <a:moveTo>
                  <a:pt x="3383" y="3383"/>
                </a:moveTo>
                <a:lnTo>
                  <a:pt x="0" y="845"/>
                </a:lnTo>
                <a:lnTo>
                  <a:pt x="1691" y="0"/>
                </a:lnTo>
                <a:lnTo>
                  <a:pt x="3383" y="338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" name="object 376"/>
          <p:cNvSpPr/>
          <p:nvPr/>
        </p:nvSpPr>
        <p:spPr>
          <a:xfrm>
            <a:off x="11887571" y="2133294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11842" y="18609"/>
                </a:moveTo>
                <a:lnTo>
                  <a:pt x="2537" y="13533"/>
                </a:lnTo>
                <a:lnTo>
                  <a:pt x="0" y="8458"/>
                </a:lnTo>
                <a:lnTo>
                  <a:pt x="0" y="0"/>
                </a:lnTo>
                <a:lnTo>
                  <a:pt x="12688" y="13533"/>
                </a:lnTo>
                <a:lnTo>
                  <a:pt x="11842" y="1860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" name="object 377"/>
          <p:cNvSpPr/>
          <p:nvPr/>
        </p:nvSpPr>
        <p:spPr>
          <a:xfrm>
            <a:off x="11401196" y="2328690"/>
            <a:ext cx="11430" cy="2540"/>
          </a:xfrm>
          <a:custGeom>
            <a:avLst/>
            <a:gdLst/>
            <a:ahLst/>
            <a:cxnLst/>
            <a:rect l="l" t="t" r="r" b="b"/>
            <a:pathLst>
              <a:path w="11429" h="2539">
                <a:moveTo>
                  <a:pt x="9304" y="2537"/>
                </a:moveTo>
                <a:lnTo>
                  <a:pt x="0" y="1691"/>
                </a:lnTo>
                <a:lnTo>
                  <a:pt x="845" y="845"/>
                </a:lnTo>
                <a:lnTo>
                  <a:pt x="1691" y="845"/>
                </a:lnTo>
                <a:lnTo>
                  <a:pt x="2537" y="0"/>
                </a:lnTo>
                <a:lnTo>
                  <a:pt x="8458" y="845"/>
                </a:lnTo>
                <a:lnTo>
                  <a:pt x="10996" y="845"/>
                </a:lnTo>
                <a:lnTo>
                  <a:pt x="9304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" name="object 378"/>
          <p:cNvSpPr/>
          <p:nvPr/>
        </p:nvSpPr>
        <p:spPr>
          <a:xfrm>
            <a:off x="10500335" y="2717799"/>
            <a:ext cx="39370" cy="53340"/>
          </a:xfrm>
          <a:custGeom>
            <a:avLst/>
            <a:gdLst/>
            <a:ahLst/>
            <a:cxnLst/>
            <a:rect l="l" t="t" r="r" b="b"/>
            <a:pathLst>
              <a:path w="39370" h="53339">
                <a:moveTo>
                  <a:pt x="27914" y="53289"/>
                </a:moveTo>
                <a:lnTo>
                  <a:pt x="27076" y="52438"/>
                </a:lnTo>
                <a:lnTo>
                  <a:pt x="25387" y="51600"/>
                </a:lnTo>
                <a:lnTo>
                  <a:pt x="22847" y="50749"/>
                </a:lnTo>
                <a:lnTo>
                  <a:pt x="27914" y="53289"/>
                </a:lnTo>
                <a:close/>
              </a:path>
              <a:path w="39370" h="53339">
                <a:moveTo>
                  <a:pt x="36372" y="27063"/>
                </a:moveTo>
                <a:lnTo>
                  <a:pt x="32994" y="24523"/>
                </a:lnTo>
                <a:lnTo>
                  <a:pt x="35534" y="27914"/>
                </a:lnTo>
                <a:lnTo>
                  <a:pt x="36372" y="27063"/>
                </a:lnTo>
                <a:close/>
              </a:path>
              <a:path w="39370" h="53339">
                <a:moveTo>
                  <a:pt x="37223" y="25374"/>
                </a:moveTo>
                <a:lnTo>
                  <a:pt x="28702" y="19748"/>
                </a:lnTo>
                <a:lnTo>
                  <a:pt x="24218" y="16497"/>
                </a:lnTo>
                <a:lnTo>
                  <a:pt x="19265" y="13233"/>
                </a:lnTo>
                <a:lnTo>
                  <a:pt x="15290" y="10998"/>
                </a:lnTo>
                <a:lnTo>
                  <a:pt x="9309" y="7607"/>
                </a:lnTo>
                <a:lnTo>
                  <a:pt x="8458" y="5067"/>
                </a:lnTo>
                <a:lnTo>
                  <a:pt x="15227" y="6769"/>
                </a:lnTo>
                <a:lnTo>
                  <a:pt x="21145" y="9296"/>
                </a:lnTo>
                <a:lnTo>
                  <a:pt x="21145" y="6769"/>
                </a:lnTo>
                <a:lnTo>
                  <a:pt x="21996" y="6769"/>
                </a:lnTo>
                <a:lnTo>
                  <a:pt x="21996" y="5918"/>
                </a:lnTo>
                <a:lnTo>
                  <a:pt x="20307" y="5067"/>
                </a:lnTo>
                <a:lnTo>
                  <a:pt x="16916" y="3378"/>
                </a:lnTo>
                <a:lnTo>
                  <a:pt x="8509" y="2425"/>
                </a:lnTo>
                <a:lnTo>
                  <a:pt x="4762" y="3378"/>
                </a:lnTo>
                <a:lnTo>
                  <a:pt x="5626" y="6235"/>
                </a:lnTo>
                <a:lnTo>
                  <a:pt x="10998" y="10998"/>
                </a:lnTo>
                <a:lnTo>
                  <a:pt x="6769" y="10147"/>
                </a:lnTo>
                <a:lnTo>
                  <a:pt x="2540" y="7607"/>
                </a:lnTo>
                <a:lnTo>
                  <a:pt x="0" y="6769"/>
                </a:lnTo>
                <a:lnTo>
                  <a:pt x="6769" y="11099"/>
                </a:lnTo>
                <a:lnTo>
                  <a:pt x="15443" y="16065"/>
                </a:lnTo>
                <a:lnTo>
                  <a:pt x="25692" y="21031"/>
                </a:lnTo>
                <a:lnTo>
                  <a:pt x="37223" y="25374"/>
                </a:lnTo>
                <a:close/>
              </a:path>
              <a:path w="39370" h="53339">
                <a:moveTo>
                  <a:pt x="38912" y="30441"/>
                </a:moveTo>
                <a:lnTo>
                  <a:pt x="38074" y="30441"/>
                </a:lnTo>
                <a:lnTo>
                  <a:pt x="37223" y="29603"/>
                </a:lnTo>
                <a:lnTo>
                  <a:pt x="36372" y="29603"/>
                </a:lnTo>
                <a:lnTo>
                  <a:pt x="38074" y="31292"/>
                </a:lnTo>
                <a:lnTo>
                  <a:pt x="38912" y="30441"/>
                </a:lnTo>
                <a:close/>
              </a:path>
              <a:path w="39370" h="53339">
                <a:moveTo>
                  <a:pt x="38912" y="10147"/>
                </a:moveTo>
                <a:lnTo>
                  <a:pt x="35534" y="5918"/>
                </a:lnTo>
                <a:lnTo>
                  <a:pt x="31305" y="3378"/>
                </a:lnTo>
                <a:lnTo>
                  <a:pt x="21145" y="0"/>
                </a:lnTo>
                <a:lnTo>
                  <a:pt x="22847" y="2540"/>
                </a:lnTo>
                <a:lnTo>
                  <a:pt x="38912" y="1014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" name="object 379"/>
          <p:cNvSpPr/>
          <p:nvPr/>
        </p:nvSpPr>
        <p:spPr>
          <a:xfrm>
            <a:off x="11635502" y="4533870"/>
            <a:ext cx="2540" cy="1905"/>
          </a:xfrm>
          <a:custGeom>
            <a:avLst/>
            <a:gdLst/>
            <a:ahLst/>
            <a:cxnLst/>
            <a:rect l="l" t="t" r="r" b="b"/>
            <a:pathLst>
              <a:path w="2540" h="1904">
                <a:moveTo>
                  <a:pt x="0" y="1691"/>
                </a:moveTo>
                <a:lnTo>
                  <a:pt x="845" y="845"/>
                </a:lnTo>
                <a:lnTo>
                  <a:pt x="2537" y="0"/>
                </a:lnTo>
                <a:lnTo>
                  <a:pt x="1691" y="845"/>
                </a:lnTo>
                <a:lnTo>
                  <a:pt x="0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0" name="object 380"/>
          <p:cNvSpPr/>
          <p:nvPr/>
        </p:nvSpPr>
        <p:spPr>
          <a:xfrm>
            <a:off x="10535872" y="2745703"/>
            <a:ext cx="1905" cy="1905"/>
          </a:xfrm>
          <a:custGeom>
            <a:avLst/>
            <a:gdLst/>
            <a:ahLst/>
            <a:cxnLst/>
            <a:rect l="l" t="t" r="r" b="b"/>
            <a:pathLst>
              <a:path w="1904" h="1905">
                <a:moveTo>
                  <a:pt x="1691" y="1691"/>
                </a:moveTo>
                <a:lnTo>
                  <a:pt x="0" y="845"/>
                </a:lnTo>
                <a:lnTo>
                  <a:pt x="0" y="0"/>
                </a:lnTo>
                <a:lnTo>
                  <a:pt x="1691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1" name="object 381"/>
          <p:cNvSpPr/>
          <p:nvPr/>
        </p:nvSpPr>
        <p:spPr>
          <a:xfrm>
            <a:off x="12081274" y="1843161"/>
            <a:ext cx="14604" cy="9525"/>
          </a:xfrm>
          <a:custGeom>
            <a:avLst/>
            <a:gdLst/>
            <a:ahLst/>
            <a:cxnLst/>
            <a:rect l="l" t="t" r="r" b="b"/>
            <a:pathLst>
              <a:path w="14604" h="9525">
                <a:moveTo>
                  <a:pt x="14379" y="9304"/>
                </a:moveTo>
                <a:lnTo>
                  <a:pt x="8458" y="5921"/>
                </a:lnTo>
                <a:lnTo>
                  <a:pt x="6766" y="5921"/>
                </a:lnTo>
                <a:lnTo>
                  <a:pt x="0" y="0"/>
                </a:lnTo>
                <a:lnTo>
                  <a:pt x="5921" y="2537"/>
                </a:lnTo>
                <a:lnTo>
                  <a:pt x="12688" y="7612"/>
                </a:lnTo>
                <a:lnTo>
                  <a:pt x="14379" y="930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2" name="object 382"/>
          <p:cNvSpPr/>
          <p:nvPr/>
        </p:nvSpPr>
        <p:spPr>
          <a:xfrm>
            <a:off x="10242346" y="4234433"/>
            <a:ext cx="13970" cy="5080"/>
          </a:xfrm>
          <a:custGeom>
            <a:avLst/>
            <a:gdLst/>
            <a:ahLst/>
            <a:cxnLst/>
            <a:rect l="l" t="t" r="r" b="b"/>
            <a:pathLst>
              <a:path w="13970" h="5079">
                <a:moveTo>
                  <a:pt x="11849" y="3390"/>
                </a:moveTo>
                <a:lnTo>
                  <a:pt x="6769" y="3390"/>
                </a:lnTo>
                <a:lnTo>
                  <a:pt x="0" y="4229"/>
                </a:lnTo>
                <a:lnTo>
                  <a:pt x="5080" y="4229"/>
                </a:lnTo>
                <a:lnTo>
                  <a:pt x="10998" y="5080"/>
                </a:lnTo>
                <a:lnTo>
                  <a:pt x="10998" y="4229"/>
                </a:lnTo>
                <a:lnTo>
                  <a:pt x="11849" y="3390"/>
                </a:lnTo>
                <a:close/>
              </a:path>
              <a:path w="13970" h="5079">
                <a:moveTo>
                  <a:pt x="13538" y="0"/>
                </a:moveTo>
                <a:lnTo>
                  <a:pt x="6769" y="850"/>
                </a:lnTo>
                <a:lnTo>
                  <a:pt x="9309" y="1701"/>
                </a:lnTo>
                <a:lnTo>
                  <a:pt x="12687" y="1701"/>
                </a:lnTo>
                <a:lnTo>
                  <a:pt x="12687" y="850"/>
                </a:lnTo>
                <a:lnTo>
                  <a:pt x="13538" y="850"/>
                </a:lnTo>
                <a:lnTo>
                  <a:pt x="13538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3" name="object 383"/>
          <p:cNvSpPr/>
          <p:nvPr/>
        </p:nvSpPr>
        <p:spPr>
          <a:xfrm>
            <a:off x="10173840" y="3918923"/>
            <a:ext cx="2540" cy="1270"/>
          </a:xfrm>
          <a:custGeom>
            <a:avLst/>
            <a:gdLst/>
            <a:ahLst/>
            <a:cxnLst/>
            <a:rect l="l" t="t" r="r" b="b"/>
            <a:pathLst>
              <a:path w="2540" h="1270">
                <a:moveTo>
                  <a:pt x="0" y="845"/>
                </a:moveTo>
                <a:lnTo>
                  <a:pt x="2537" y="845"/>
                </a:lnTo>
                <a:lnTo>
                  <a:pt x="2537" y="0"/>
                </a:lnTo>
                <a:lnTo>
                  <a:pt x="1691" y="845"/>
                </a:lnTo>
                <a:lnTo>
                  <a:pt x="0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4" name="object 384"/>
          <p:cNvSpPr/>
          <p:nvPr/>
        </p:nvSpPr>
        <p:spPr>
          <a:xfrm>
            <a:off x="10231359" y="4170147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5" y="845"/>
                </a:moveTo>
                <a:lnTo>
                  <a:pt x="0" y="0"/>
                </a:lnTo>
                <a:lnTo>
                  <a:pt x="2537" y="0"/>
                </a:lnTo>
                <a:lnTo>
                  <a:pt x="5075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5" name="object 385"/>
          <p:cNvSpPr/>
          <p:nvPr/>
        </p:nvSpPr>
        <p:spPr>
          <a:xfrm>
            <a:off x="11287004" y="5283310"/>
            <a:ext cx="7620" cy="10160"/>
          </a:xfrm>
          <a:custGeom>
            <a:avLst/>
            <a:gdLst/>
            <a:ahLst/>
            <a:cxnLst/>
            <a:rect l="l" t="t" r="r" b="b"/>
            <a:pathLst>
              <a:path w="7620" h="10160">
                <a:moveTo>
                  <a:pt x="0" y="10150"/>
                </a:moveTo>
                <a:lnTo>
                  <a:pt x="1691" y="845"/>
                </a:lnTo>
                <a:lnTo>
                  <a:pt x="7612" y="0"/>
                </a:lnTo>
                <a:lnTo>
                  <a:pt x="0" y="1015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6" name="object 386"/>
          <p:cNvSpPr/>
          <p:nvPr/>
        </p:nvSpPr>
        <p:spPr>
          <a:xfrm>
            <a:off x="10369315" y="4552479"/>
            <a:ext cx="12700" cy="9525"/>
          </a:xfrm>
          <a:custGeom>
            <a:avLst/>
            <a:gdLst/>
            <a:ahLst/>
            <a:cxnLst/>
            <a:rect l="l" t="t" r="r" b="b"/>
            <a:pathLst>
              <a:path w="12700" h="9525">
                <a:moveTo>
                  <a:pt x="1612" y="9304"/>
                </a:moveTo>
                <a:lnTo>
                  <a:pt x="0" y="5947"/>
                </a:lnTo>
                <a:lnTo>
                  <a:pt x="2035" y="4652"/>
                </a:lnTo>
                <a:lnTo>
                  <a:pt x="6608" y="3356"/>
                </a:lnTo>
                <a:lnTo>
                  <a:pt x="12608" y="0"/>
                </a:lnTo>
                <a:lnTo>
                  <a:pt x="8379" y="3383"/>
                </a:lnTo>
                <a:lnTo>
                  <a:pt x="4995" y="5921"/>
                </a:lnTo>
                <a:lnTo>
                  <a:pt x="1612" y="930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7" name="object 387"/>
          <p:cNvSpPr/>
          <p:nvPr/>
        </p:nvSpPr>
        <p:spPr>
          <a:xfrm>
            <a:off x="10248276" y="4249658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383" y="845"/>
                </a:moveTo>
                <a:lnTo>
                  <a:pt x="3383" y="0"/>
                </a:lnTo>
                <a:lnTo>
                  <a:pt x="0" y="0"/>
                </a:lnTo>
                <a:lnTo>
                  <a:pt x="1691" y="0"/>
                </a:lnTo>
                <a:lnTo>
                  <a:pt x="3383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8" name="object 388"/>
          <p:cNvSpPr/>
          <p:nvPr/>
        </p:nvSpPr>
        <p:spPr>
          <a:xfrm>
            <a:off x="10232205" y="4329170"/>
            <a:ext cx="6350" cy="1270"/>
          </a:xfrm>
          <a:custGeom>
            <a:avLst/>
            <a:gdLst/>
            <a:ahLst/>
            <a:cxnLst/>
            <a:rect l="l" t="t" r="r" b="b"/>
            <a:pathLst>
              <a:path w="6350" h="1270">
                <a:moveTo>
                  <a:pt x="4229" y="845"/>
                </a:moveTo>
                <a:lnTo>
                  <a:pt x="0" y="0"/>
                </a:lnTo>
                <a:lnTo>
                  <a:pt x="5921" y="0"/>
                </a:lnTo>
                <a:lnTo>
                  <a:pt x="4229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9" name="object 389"/>
          <p:cNvSpPr/>
          <p:nvPr/>
        </p:nvSpPr>
        <p:spPr>
          <a:xfrm>
            <a:off x="10815855" y="3663471"/>
            <a:ext cx="6350" cy="3810"/>
          </a:xfrm>
          <a:custGeom>
            <a:avLst/>
            <a:gdLst/>
            <a:ahLst/>
            <a:cxnLst/>
            <a:rect l="l" t="t" r="r" b="b"/>
            <a:pathLst>
              <a:path w="6350" h="3810">
                <a:moveTo>
                  <a:pt x="4229" y="3383"/>
                </a:moveTo>
                <a:lnTo>
                  <a:pt x="0" y="0"/>
                </a:lnTo>
                <a:lnTo>
                  <a:pt x="5921" y="2537"/>
                </a:lnTo>
                <a:lnTo>
                  <a:pt x="4229" y="338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0" name="object 390"/>
          <p:cNvSpPr/>
          <p:nvPr/>
        </p:nvSpPr>
        <p:spPr>
          <a:xfrm>
            <a:off x="14090214" y="3360650"/>
            <a:ext cx="22225" cy="10160"/>
          </a:xfrm>
          <a:custGeom>
            <a:avLst/>
            <a:gdLst/>
            <a:ahLst/>
            <a:cxnLst/>
            <a:rect l="l" t="t" r="r" b="b"/>
            <a:pathLst>
              <a:path w="22225" h="10160">
                <a:moveTo>
                  <a:pt x="7612" y="10150"/>
                </a:moveTo>
                <a:lnTo>
                  <a:pt x="0" y="5920"/>
                </a:lnTo>
                <a:lnTo>
                  <a:pt x="4229" y="5075"/>
                </a:lnTo>
                <a:lnTo>
                  <a:pt x="8458" y="3383"/>
                </a:lnTo>
                <a:lnTo>
                  <a:pt x="10996" y="0"/>
                </a:lnTo>
                <a:lnTo>
                  <a:pt x="16917" y="2537"/>
                </a:lnTo>
                <a:lnTo>
                  <a:pt x="20300" y="4229"/>
                </a:lnTo>
                <a:lnTo>
                  <a:pt x="10150" y="4229"/>
                </a:lnTo>
                <a:lnTo>
                  <a:pt x="14379" y="5075"/>
                </a:lnTo>
                <a:lnTo>
                  <a:pt x="17763" y="6766"/>
                </a:lnTo>
                <a:lnTo>
                  <a:pt x="21992" y="7612"/>
                </a:lnTo>
                <a:lnTo>
                  <a:pt x="16071" y="8458"/>
                </a:lnTo>
                <a:lnTo>
                  <a:pt x="7612" y="1015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1" name="object 391"/>
          <p:cNvSpPr/>
          <p:nvPr/>
        </p:nvSpPr>
        <p:spPr>
          <a:xfrm>
            <a:off x="10799783" y="4012815"/>
            <a:ext cx="14604" cy="8890"/>
          </a:xfrm>
          <a:custGeom>
            <a:avLst/>
            <a:gdLst/>
            <a:ahLst/>
            <a:cxnLst/>
            <a:rect l="l" t="t" r="r" b="b"/>
            <a:pathLst>
              <a:path w="14604" h="8889">
                <a:moveTo>
                  <a:pt x="0" y="8458"/>
                </a:moveTo>
                <a:lnTo>
                  <a:pt x="845" y="0"/>
                </a:lnTo>
                <a:lnTo>
                  <a:pt x="3383" y="7612"/>
                </a:lnTo>
                <a:lnTo>
                  <a:pt x="4540" y="7701"/>
                </a:lnTo>
                <a:lnTo>
                  <a:pt x="0" y="8458"/>
                </a:lnTo>
                <a:close/>
              </a:path>
              <a:path w="14604" h="8889">
                <a:moveTo>
                  <a:pt x="6132" y="7824"/>
                </a:moveTo>
                <a:lnTo>
                  <a:pt x="4540" y="7701"/>
                </a:lnTo>
                <a:lnTo>
                  <a:pt x="5075" y="7612"/>
                </a:lnTo>
                <a:lnTo>
                  <a:pt x="6132" y="7824"/>
                </a:lnTo>
                <a:close/>
              </a:path>
              <a:path w="14604" h="8889">
                <a:moveTo>
                  <a:pt x="14379" y="8458"/>
                </a:moveTo>
                <a:lnTo>
                  <a:pt x="9304" y="8458"/>
                </a:lnTo>
                <a:lnTo>
                  <a:pt x="6132" y="7824"/>
                </a:lnTo>
                <a:lnTo>
                  <a:pt x="14379" y="845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2" name="object 392"/>
          <p:cNvSpPr/>
          <p:nvPr/>
        </p:nvSpPr>
        <p:spPr>
          <a:xfrm>
            <a:off x="10561248" y="4325787"/>
            <a:ext cx="12065" cy="6985"/>
          </a:xfrm>
          <a:custGeom>
            <a:avLst/>
            <a:gdLst/>
            <a:ahLst/>
            <a:cxnLst/>
            <a:rect l="l" t="t" r="r" b="b"/>
            <a:pathLst>
              <a:path w="12065" h="6985">
                <a:moveTo>
                  <a:pt x="5921" y="6766"/>
                </a:moveTo>
                <a:lnTo>
                  <a:pt x="0" y="4229"/>
                </a:lnTo>
                <a:lnTo>
                  <a:pt x="11842" y="0"/>
                </a:lnTo>
                <a:lnTo>
                  <a:pt x="5921" y="676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3" name="object 393"/>
          <p:cNvSpPr/>
          <p:nvPr/>
        </p:nvSpPr>
        <p:spPr>
          <a:xfrm>
            <a:off x="14112206" y="3368263"/>
            <a:ext cx="4445" cy="1270"/>
          </a:xfrm>
          <a:custGeom>
            <a:avLst/>
            <a:gdLst/>
            <a:ahLst/>
            <a:cxnLst/>
            <a:rect l="l" t="t" r="r" b="b"/>
            <a:pathLst>
              <a:path w="4444" h="1270">
                <a:moveTo>
                  <a:pt x="2537" y="845"/>
                </a:moveTo>
                <a:lnTo>
                  <a:pt x="1691" y="845"/>
                </a:lnTo>
                <a:lnTo>
                  <a:pt x="0" y="0"/>
                </a:lnTo>
                <a:lnTo>
                  <a:pt x="4229" y="0"/>
                </a:lnTo>
                <a:lnTo>
                  <a:pt x="2537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4" name="object 394"/>
          <p:cNvSpPr/>
          <p:nvPr/>
        </p:nvSpPr>
        <p:spPr>
          <a:xfrm>
            <a:off x="10170456" y="3949375"/>
            <a:ext cx="13970" cy="6350"/>
          </a:xfrm>
          <a:custGeom>
            <a:avLst/>
            <a:gdLst/>
            <a:ahLst/>
            <a:cxnLst/>
            <a:rect l="l" t="t" r="r" b="b"/>
            <a:pathLst>
              <a:path w="13970" h="6350">
                <a:moveTo>
                  <a:pt x="0" y="5920"/>
                </a:moveTo>
                <a:lnTo>
                  <a:pt x="7612" y="0"/>
                </a:lnTo>
                <a:lnTo>
                  <a:pt x="13533" y="5075"/>
                </a:lnTo>
                <a:lnTo>
                  <a:pt x="0" y="592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5" name="object 395"/>
          <p:cNvSpPr/>
          <p:nvPr/>
        </p:nvSpPr>
        <p:spPr>
          <a:xfrm>
            <a:off x="13965871" y="1725585"/>
            <a:ext cx="11430" cy="8890"/>
          </a:xfrm>
          <a:custGeom>
            <a:avLst/>
            <a:gdLst/>
            <a:ahLst/>
            <a:cxnLst/>
            <a:rect l="l" t="t" r="r" b="b"/>
            <a:pathLst>
              <a:path w="11430" h="8889">
                <a:moveTo>
                  <a:pt x="6767" y="8458"/>
                </a:moveTo>
                <a:lnTo>
                  <a:pt x="0" y="5921"/>
                </a:lnTo>
                <a:lnTo>
                  <a:pt x="10996" y="0"/>
                </a:lnTo>
                <a:lnTo>
                  <a:pt x="6767" y="845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6" name="object 396"/>
          <p:cNvSpPr/>
          <p:nvPr/>
        </p:nvSpPr>
        <p:spPr>
          <a:xfrm>
            <a:off x="10173840" y="3925691"/>
            <a:ext cx="6350" cy="4445"/>
          </a:xfrm>
          <a:custGeom>
            <a:avLst/>
            <a:gdLst/>
            <a:ahLst/>
            <a:cxnLst/>
            <a:rect l="l" t="t" r="r" b="b"/>
            <a:pathLst>
              <a:path w="6350" h="4445">
                <a:moveTo>
                  <a:pt x="2537" y="4229"/>
                </a:moveTo>
                <a:lnTo>
                  <a:pt x="0" y="3383"/>
                </a:lnTo>
                <a:lnTo>
                  <a:pt x="0" y="845"/>
                </a:lnTo>
                <a:lnTo>
                  <a:pt x="845" y="0"/>
                </a:lnTo>
                <a:lnTo>
                  <a:pt x="3383" y="0"/>
                </a:lnTo>
                <a:lnTo>
                  <a:pt x="4229" y="1691"/>
                </a:lnTo>
                <a:lnTo>
                  <a:pt x="5921" y="3383"/>
                </a:lnTo>
                <a:lnTo>
                  <a:pt x="2537" y="422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7" name="object 397"/>
          <p:cNvSpPr/>
          <p:nvPr/>
        </p:nvSpPr>
        <p:spPr>
          <a:xfrm>
            <a:off x="14216248" y="2966475"/>
            <a:ext cx="14604" cy="8890"/>
          </a:xfrm>
          <a:custGeom>
            <a:avLst/>
            <a:gdLst/>
            <a:ahLst/>
            <a:cxnLst/>
            <a:rect l="l" t="t" r="r" b="b"/>
            <a:pathLst>
              <a:path w="14605" h="8889">
                <a:moveTo>
                  <a:pt x="13533" y="8458"/>
                </a:moveTo>
                <a:lnTo>
                  <a:pt x="10996" y="845"/>
                </a:lnTo>
                <a:lnTo>
                  <a:pt x="0" y="0"/>
                </a:lnTo>
                <a:lnTo>
                  <a:pt x="14379" y="0"/>
                </a:lnTo>
                <a:lnTo>
                  <a:pt x="13533" y="845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8" name="object 398"/>
          <p:cNvSpPr/>
          <p:nvPr/>
        </p:nvSpPr>
        <p:spPr>
          <a:xfrm>
            <a:off x="11051852" y="2757545"/>
            <a:ext cx="5080" cy="5080"/>
          </a:xfrm>
          <a:custGeom>
            <a:avLst/>
            <a:gdLst/>
            <a:ahLst/>
            <a:cxnLst/>
            <a:rect l="l" t="t" r="r" b="b"/>
            <a:pathLst>
              <a:path w="5079" h="5080">
                <a:moveTo>
                  <a:pt x="1691" y="5075"/>
                </a:moveTo>
                <a:lnTo>
                  <a:pt x="0" y="2537"/>
                </a:lnTo>
                <a:lnTo>
                  <a:pt x="0" y="845"/>
                </a:lnTo>
                <a:lnTo>
                  <a:pt x="3383" y="0"/>
                </a:lnTo>
                <a:lnTo>
                  <a:pt x="5075" y="2537"/>
                </a:lnTo>
                <a:lnTo>
                  <a:pt x="3383" y="4229"/>
                </a:lnTo>
                <a:lnTo>
                  <a:pt x="1691" y="507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9" name="object 399"/>
          <p:cNvSpPr/>
          <p:nvPr/>
        </p:nvSpPr>
        <p:spPr>
          <a:xfrm>
            <a:off x="10815855" y="3036682"/>
            <a:ext cx="2540" cy="1270"/>
          </a:xfrm>
          <a:custGeom>
            <a:avLst/>
            <a:gdLst/>
            <a:ahLst/>
            <a:cxnLst/>
            <a:rect l="l" t="t" r="r" b="b"/>
            <a:pathLst>
              <a:path w="2540" h="1269">
                <a:moveTo>
                  <a:pt x="2537" y="845"/>
                </a:moveTo>
                <a:lnTo>
                  <a:pt x="1691" y="845"/>
                </a:lnTo>
                <a:lnTo>
                  <a:pt x="0" y="0"/>
                </a:lnTo>
                <a:lnTo>
                  <a:pt x="1691" y="0"/>
                </a:lnTo>
                <a:lnTo>
                  <a:pt x="1691" y="845"/>
                </a:lnTo>
                <a:lnTo>
                  <a:pt x="2537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0" name="object 400"/>
          <p:cNvSpPr/>
          <p:nvPr/>
        </p:nvSpPr>
        <p:spPr>
          <a:xfrm>
            <a:off x="10989247" y="2639973"/>
            <a:ext cx="5080" cy="17145"/>
          </a:xfrm>
          <a:custGeom>
            <a:avLst/>
            <a:gdLst/>
            <a:ahLst/>
            <a:cxnLst/>
            <a:rect l="l" t="t" r="r" b="b"/>
            <a:pathLst>
              <a:path w="5079" h="17144">
                <a:moveTo>
                  <a:pt x="3390" y="16078"/>
                </a:moveTo>
                <a:lnTo>
                  <a:pt x="0" y="13538"/>
                </a:lnTo>
                <a:lnTo>
                  <a:pt x="2540" y="16916"/>
                </a:lnTo>
                <a:lnTo>
                  <a:pt x="3390" y="16078"/>
                </a:lnTo>
                <a:close/>
              </a:path>
              <a:path w="5079" h="17144">
                <a:moveTo>
                  <a:pt x="5080" y="850"/>
                </a:moveTo>
                <a:lnTo>
                  <a:pt x="4229" y="0"/>
                </a:lnTo>
                <a:lnTo>
                  <a:pt x="5080" y="2540"/>
                </a:lnTo>
                <a:lnTo>
                  <a:pt x="5080" y="85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1" name="object 401"/>
          <p:cNvSpPr/>
          <p:nvPr/>
        </p:nvSpPr>
        <p:spPr>
          <a:xfrm>
            <a:off x="11040010" y="2605289"/>
            <a:ext cx="13970" cy="16510"/>
          </a:xfrm>
          <a:custGeom>
            <a:avLst/>
            <a:gdLst/>
            <a:ahLst/>
            <a:cxnLst/>
            <a:rect l="l" t="t" r="r" b="b"/>
            <a:pathLst>
              <a:path w="13970" h="16510">
                <a:moveTo>
                  <a:pt x="0" y="16071"/>
                </a:moveTo>
                <a:lnTo>
                  <a:pt x="8458" y="5921"/>
                </a:lnTo>
                <a:lnTo>
                  <a:pt x="10150" y="3383"/>
                </a:lnTo>
                <a:lnTo>
                  <a:pt x="13533" y="0"/>
                </a:lnTo>
                <a:lnTo>
                  <a:pt x="10996" y="3383"/>
                </a:lnTo>
                <a:lnTo>
                  <a:pt x="6766" y="8458"/>
                </a:lnTo>
                <a:lnTo>
                  <a:pt x="0" y="1607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2" name="object 402"/>
          <p:cNvSpPr/>
          <p:nvPr/>
        </p:nvSpPr>
        <p:spPr>
          <a:xfrm>
            <a:off x="10775253" y="3086588"/>
            <a:ext cx="2540" cy="9525"/>
          </a:xfrm>
          <a:custGeom>
            <a:avLst/>
            <a:gdLst/>
            <a:ahLst/>
            <a:cxnLst/>
            <a:rect l="l" t="t" r="r" b="b"/>
            <a:pathLst>
              <a:path w="2540" h="9525">
                <a:moveTo>
                  <a:pt x="2537" y="9304"/>
                </a:moveTo>
                <a:lnTo>
                  <a:pt x="1691" y="5920"/>
                </a:lnTo>
                <a:lnTo>
                  <a:pt x="845" y="3383"/>
                </a:lnTo>
                <a:lnTo>
                  <a:pt x="0" y="0"/>
                </a:lnTo>
                <a:lnTo>
                  <a:pt x="2537" y="930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3" name="object 403"/>
          <p:cNvSpPr/>
          <p:nvPr/>
        </p:nvSpPr>
        <p:spPr>
          <a:xfrm>
            <a:off x="10753260" y="3150874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5">
                <a:moveTo>
                  <a:pt x="4229" y="1691"/>
                </a:moveTo>
                <a:lnTo>
                  <a:pt x="3383" y="1691"/>
                </a:lnTo>
                <a:lnTo>
                  <a:pt x="0" y="0"/>
                </a:lnTo>
                <a:lnTo>
                  <a:pt x="1691" y="0"/>
                </a:lnTo>
                <a:lnTo>
                  <a:pt x="3383" y="845"/>
                </a:lnTo>
                <a:lnTo>
                  <a:pt x="4229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4" name="object 404"/>
          <p:cNvSpPr/>
          <p:nvPr/>
        </p:nvSpPr>
        <p:spPr>
          <a:xfrm>
            <a:off x="10829388" y="3219390"/>
            <a:ext cx="1270" cy="3810"/>
          </a:xfrm>
          <a:custGeom>
            <a:avLst/>
            <a:gdLst/>
            <a:ahLst/>
            <a:cxnLst/>
            <a:rect l="l" t="t" r="r" b="b"/>
            <a:pathLst>
              <a:path w="1270" h="3810">
                <a:moveTo>
                  <a:pt x="845" y="3383"/>
                </a:moveTo>
                <a:lnTo>
                  <a:pt x="845" y="1691"/>
                </a:lnTo>
                <a:lnTo>
                  <a:pt x="0" y="845"/>
                </a:lnTo>
                <a:lnTo>
                  <a:pt x="0" y="0"/>
                </a:lnTo>
                <a:lnTo>
                  <a:pt x="845" y="2537"/>
                </a:lnTo>
                <a:lnTo>
                  <a:pt x="845" y="338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5" name="object 405"/>
          <p:cNvSpPr/>
          <p:nvPr/>
        </p:nvSpPr>
        <p:spPr>
          <a:xfrm>
            <a:off x="10463973" y="4033116"/>
            <a:ext cx="2540" cy="1905"/>
          </a:xfrm>
          <a:custGeom>
            <a:avLst/>
            <a:gdLst/>
            <a:ahLst/>
            <a:cxnLst/>
            <a:rect l="l" t="t" r="r" b="b"/>
            <a:pathLst>
              <a:path w="2540" h="1904">
                <a:moveTo>
                  <a:pt x="845" y="1691"/>
                </a:moveTo>
                <a:lnTo>
                  <a:pt x="0" y="845"/>
                </a:lnTo>
                <a:lnTo>
                  <a:pt x="845" y="0"/>
                </a:lnTo>
                <a:lnTo>
                  <a:pt x="2537" y="845"/>
                </a:lnTo>
                <a:lnTo>
                  <a:pt x="845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6" name="object 406"/>
          <p:cNvSpPr/>
          <p:nvPr/>
        </p:nvSpPr>
        <p:spPr>
          <a:xfrm>
            <a:off x="11039164" y="2621361"/>
            <a:ext cx="3810" cy="3810"/>
          </a:xfrm>
          <a:custGeom>
            <a:avLst/>
            <a:gdLst/>
            <a:ahLst/>
            <a:cxnLst/>
            <a:rect l="l" t="t" r="r" b="b"/>
            <a:pathLst>
              <a:path w="3809" h="3810">
                <a:moveTo>
                  <a:pt x="0" y="3383"/>
                </a:moveTo>
                <a:lnTo>
                  <a:pt x="0" y="2537"/>
                </a:lnTo>
                <a:lnTo>
                  <a:pt x="845" y="1691"/>
                </a:lnTo>
                <a:lnTo>
                  <a:pt x="3383" y="0"/>
                </a:lnTo>
                <a:lnTo>
                  <a:pt x="0" y="338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7" name="object 407"/>
          <p:cNvSpPr/>
          <p:nvPr/>
        </p:nvSpPr>
        <p:spPr>
          <a:xfrm>
            <a:off x="10459744" y="4031424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39">
                <a:moveTo>
                  <a:pt x="4229" y="2537"/>
                </a:moveTo>
                <a:lnTo>
                  <a:pt x="0" y="845"/>
                </a:lnTo>
                <a:lnTo>
                  <a:pt x="4229" y="0"/>
                </a:lnTo>
                <a:lnTo>
                  <a:pt x="4229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08" name="object 408"/>
          <p:cNvGrpSpPr/>
          <p:nvPr/>
        </p:nvGrpSpPr>
        <p:grpSpPr>
          <a:xfrm>
            <a:off x="10085870" y="1278741"/>
            <a:ext cx="6724650" cy="7115175"/>
            <a:chOff x="10085870" y="1278741"/>
            <a:chExt cx="6724650" cy="7115175"/>
          </a:xfrm>
        </p:grpSpPr>
        <p:sp>
          <p:nvSpPr>
            <p:cNvPr id="409" name="object 409"/>
            <p:cNvSpPr/>
            <p:nvPr/>
          </p:nvSpPr>
          <p:spPr>
            <a:xfrm>
              <a:off x="10085858" y="1278749"/>
              <a:ext cx="4194175" cy="4216400"/>
            </a:xfrm>
            <a:custGeom>
              <a:avLst/>
              <a:gdLst/>
              <a:ahLst/>
              <a:cxnLst/>
              <a:rect l="l" t="t" r="r" b="b"/>
              <a:pathLst>
                <a:path w="4194175" h="4216400">
                  <a:moveTo>
                    <a:pt x="35877" y="2409126"/>
                  </a:moveTo>
                  <a:lnTo>
                    <a:pt x="33731" y="2400300"/>
                  </a:lnTo>
                  <a:lnTo>
                    <a:pt x="30492" y="2400300"/>
                  </a:lnTo>
                  <a:lnTo>
                    <a:pt x="18618" y="2387600"/>
                  </a:lnTo>
                  <a:lnTo>
                    <a:pt x="28702" y="2400300"/>
                  </a:lnTo>
                  <a:lnTo>
                    <a:pt x="35877" y="2409126"/>
                  </a:lnTo>
                  <a:close/>
                </a:path>
                <a:path w="4194175" h="4216400">
                  <a:moveTo>
                    <a:pt x="39027" y="2413000"/>
                  </a:moveTo>
                  <a:lnTo>
                    <a:pt x="35877" y="2409126"/>
                  </a:lnTo>
                  <a:lnTo>
                    <a:pt x="36817" y="2413000"/>
                  </a:lnTo>
                  <a:lnTo>
                    <a:pt x="39027" y="2413000"/>
                  </a:lnTo>
                  <a:close/>
                </a:path>
                <a:path w="4194175" h="4216400">
                  <a:moveTo>
                    <a:pt x="82905" y="2590800"/>
                  </a:moveTo>
                  <a:lnTo>
                    <a:pt x="73596" y="2578100"/>
                  </a:lnTo>
                  <a:lnTo>
                    <a:pt x="79514" y="2590800"/>
                  </a:lnTo>
                  <a:lnTo>
                    <a:pt x="82905" y="2590800"/>
                  </a:lnTo>
                  <a:close/>
                </a:path>
                <a:path w="4194175" h="4216400">
                  <a:moveTo>
                    <a:pt x="94742" y="1638300"/>
                  </a:moveTo>
                  <a:lnTo>
                    <a:pt x="92202" y="1625600"/>
                  </a:lnTo>
                  <a:lnTo>
                    <a:pt x="92570" y="1638300"/>
                  </a:lnTo>
                  <a:lnTo>
                    <a:pt x="94742" y="1638300"/>
                  </a:lnTo>
                  <a:close/>
                </a:path>
                <a:path w="4194175" h="4216400">
                  <a:moveTo>
                    <a:pt x="139293" y="2840558"/>
                  </a:moveTo>
                  <a:lnTo>
                    <a:pt x="138734" y="2832100"/>
                  </a:lnTo>
                  <a:lnTo>
                    <a:pt x="131965" y="2832100"/>
                  </a:lnTo>
                  <a:lnTo>
                    <a:pt x="139293" y="2840558"/>
                  </a:lnTo>
                  <a:close/>
                </a:path>
                <a:path w="4194175" h="4216400">
                  <a:moveTo>
                    <a:pt x="140906" y="2842425"/>
                  </a:moveTo>
                  <a:lnTo>
                    <a:pt x="139293" y="2840558"/>
                  </a:lnTo>
                  <a:lnTo>
                    <a:pt x="139573" y="2844800"/>
                  </a:lnTo>
                  <a:lnTo>
                    <a:pt x="140906" y="2842425"/>
                  </a:lnTo>
                  <a:close/>
                </a:path>
                <a:path w="4194175" h="4216400">
                  <a:moveTo>
                    <a:pt x="248691" y="1181100"/>
                  </a:moveTo>
                  <a:lnTo>
                    <a:pt x="243611" y="1168400"/>
                  </a:lnTo>
                  <a:lnTo>
                    <a:pt x="244487" y="1181100"/>
                  </a:lnTo>
                  <a:lnTo>
                    <a:pt x="248691" y="1181100"/>
                  </a:lnTo>
                  <a:close/>
                </a:path>
                <a:path w="4194175" h="4216400">
                  <a:moveTo>
                    <a:pt x="253873" y="3238500"/>
                  </a:moveTo>
                  <a:lnTo>
                    <a:pt x="241922" y="3238500"/>
                  </a:lnTo>
                  <a:lnTo>
                    <a:pt x="246430" y="3251200"/>
                  </a:lnTo>
                  <a:lnTo>
                    <a:pt x="253873" y="3238500"/>
                  </a:lnTo>
                  <a:close/>
                </a:path>
                <a:path w="4194175" h="4216400">
                  <a:moveTo>
                    <a:pt x="273913" y="1155700"/>
                  </a:moveTo>
                  <a:lnTo>
                    <a:pt x="263067" y="1143000"/>
                  </a:lnTo>
                  <a:lnTo>
                    <a:pt x="271653" y="1155700"/>
                  </a:lnTo>
                  <a:lnTo>
                    <a:pt x="273913" y="1155700"/>
                  </a:lnTo>
                  <a:close/>
                </a:path>
                <a:path w="4194175" h="4216400">
                  <a:moveTo>
                    <a:pt x="290982" y="1130300"/>
                  </a:moveTo>
                  <a:lnTo>
                    <a:pt x="290144" y="1130300"/>
                  </a:lnTo>
                  <a:lnTo>
                    <a:pt x="290461" y="1131887"/>
                  </a:lnTo>
                  <a:lnTo>
                    <a:pt x="290982" y="1130300"/>
                  </a:lnTo>
                  <a:close/>
                </a:path>
                <a:path w="4194175" h="4216400">
                  <a:moveTo>
                    <a:pt x="356844" y="1854200"/>
                  </a:moveTo>
                  <a:lnTo>
                    <a:pt x="355206" y="1852282"/>
                  </a:lnTo>
                  <a:lnTo>
                    <a:pt x="356006" y="1854200"/>
                  </a:lnTo>
                  <a:lnTo>
                    <a:pt x="356844" y="1854200"/>
                  </a:lnTo>
                  <a:close/>
                </a:path>
                <a:path w="4194175" h="4216400">
                  <a:moveTo>
                    <a:pt x="369646" y="1727200"/>
                  </a:moveTo>
                  <a:lnTo>
                    <a:pt x="364718" y="1714500"/>
                  </a:lnTo>
                  <a:lnTo>
                    <a:pt x="367118" y="1714500"/>
                  </a:lnTo>
                  <a:lnTo>
                    <a:pt x="354431" y="1701800"/>
                  </a:lnTo>
                  <a:lnTo>
                    <a:pt x="364578" y="1714500"/>
                  </a:lnTo>
                  <a:lnTo>
                    <a:pt x="362204" y="1714500"/>
                  </a:lnTo>
                  <a:lnTo>
                    <a:pt x="369646" y="1727200"/>
                  </a:lnTo>
                  <a:close/>
                </a:path>
                <a:path w="4194175" h="4216400">
                  <a:moveTo>
                    <a:pt x="371348" y="1803400"/>
                  </a:moveTo>
                  <a:lnTo>
                    <a:pt x="366268" y="1790700"/>
                  </a:lnTo>
                  <a:lnTo>
                    <a:pt x="362889" y="1790700"/>
                  </a:lnTo>
                  <a:lnTo>
                    <a:pt x="371348" y="1803400"/>
                  </a:lnTo>
                  <a:close/>
                </a:path>
                <a:path w="4194175" h="4216400">
                  <a:moveTo>
                    <a:pt x="372186" y="1866900"/>
                  </a:moveTo>
                  <a:lnTo>
                    <a:pt x="364375" y="1854200"/>
                  </a:lnTo>
                  <a:lnTo>
                    <a:pt x="360832" y="1854200"/>
                  </a:lnTo>
                  <a:lnTo>
                    <a:pt x="372186" y="1866900"/>
                  </a:lnTo>
                  <a:close/>
                </a:path>
                <a:path w="4194175" h="4216400">
                  <a:moveTo>
                    <a:pt x="381495" y="2603500"/>
                  </a:moveTo>
                  <a:lnTo>
                    <a:pt x="369379" y="2616200"/>
                  </a:lnTo>
                  <a:lnTo>
                    <a:pt x="372452" y="2616200"/>
                  </a:lnTo>
                  <a:lnTo>
                    <a:pt x="381495" y="2603500"/>
                  </a:lnTo>
                  <a:close/>
                </a:path>
                <a:path w="4194175" h="4216400">
                  <a:moveTo>
                    <a:pt x="382333" y="2590800"/>
                  </a:moveTo>
                  <a:lnTo>
                    <a:pt x="380644" y="2590800"/>
                  </a:lnTo>
                  <a:lnTo>
                    <a:pt x="370598" y="2603500"/>
                  </a:lnTo>
                  <a:lnTo>
                    <a:pt x="374726" y="2603500"/>
                  </a:lnTo>
                  <a:lnTo>
                    <a:pt x="382333" y="2590800"/>
                  </a:lnTo>
                  <a:close/>
                </a:path>
                <a:path w="4194175" h="4216400">
                  <a:moveTo>
                    <a:pt x="387832" y="2786735"/>
                  </a:moveTo>
                  <a:lnTo>
                    <a:pt x="384035" y="2787358"/>
                  </a:lnTo>
                  <a:lnTo>
                    <a:pt x="386562" y="2787358"/>
                  </a:lnTo>
                  <a:lnTo>
                    <a:pt x="387832" y="2786735"/>
                  </a:lnTo>
                  <a:close/>
                </a:path>
                <a:path w="4194175" h="4216400">
                  <a:moveTo>
                    <a:pt x="392493" y="2603500"/>
                  </a:moveTo>
                  <a:lnTo>
                    <a:pt x="388785" y="2590800"/>
                  </a:lnTo>
                  <a:lnTo>
                    <a:pt x="382333" y="2590800"/>
                  </a:lnTo>
                  <a:lnTo>
                    <a:pt x="392493" y="2603500"/>
                  </a:lnTo>
                  <a:close/>
                </a:path>
                <a:path w="4194175" h="4216400">
                  <a:moveTo>
                    <a:pt x="400100" y="1016000"/>
                  </a:moveTo>
                  <a:lnTo>
                    <a:pt x="398157" y="1003300"/>
                  </a:lnTo>
                  <a:lnTo>
                    <a:pt x="399262" y="1003300"/>
                  </a:lnTo>
                  <a:lnTo>
                    <a:pt x="394182" y="990600"/>
                  </a:lnTo>
                  <a:lnTo>
                    <a:pt x="394728" y="1003300"/>
                  </a:lnTo>
                  <a:lnTo>
                    <a:pt x="395973" y="1003300"/>
                  </a:lnTo>
                  <a:lnTo>
                    <a:pt x="399300" y="1016000"/>
                  </a:lnTo>
                  <a:lnTo>
                    <a:pt x="400100" y="1016000"/>
                  </a:lnTo>
                  <a:close/>
                </a:path>
                <a:path w="4194175" h="4216400">
                  <a:moveTo>
                    <a:pt x="426326" y="1016000"/>
                  </a:moveTo>
                  <a:lnTo>
                    <a:pt x="421957" y="1003300"/>
                  </a:lnTo>
                  <a:lnTo>
                    <a:pt x="421246" y="990600"/>
                  </a:lnTo>
                  <a:lnTo>
                    <a:pt x="416382" y="990600"/>
                  </a:lnTo>
                  <a:lnTo>
                    <a:pt x="419049" y="1003300"/>
                  </a:lnTo>
                  <a:lnTo>
                    <a:pt x="416179" y="1003300"/>
                  </a:lnTo>
                  <a:lnTo>
                    <a:pt x="411949" y="990600"/>
                  </a:lnTo>
                  <a:lnTo>
                    <a:pt x="401789" y="990600"/>
                  </a:lnTo>
                  <a:lnTo>
                    <a:pt x="407720" y="1003300"/>
                  </a:lnTo>
                  <a:lnTo>
                    <a:pt x="407593" y="1003300"/>
                  </a:lnTo>
                  <a:lnTo>
                    <a:pt x="412788" y="1016000"/>
                  </a:lnTo>
                  <a:lnTo>
                    <a:pt x="426326" y="1016000"/>
                  </a:lnTo>
                  <a:close/>
                </a:path>
                <a:path w="4194175" h="4216400">
                  <a:moveTo>
                    <a:pt x="431393" y="1536700"/>
                  </a:moveTo>
                  <a:lnTo>
                    <a:pt x="428015" y="1524000"/>
                  </a:lnTo>
                  <a:lnTo>
                    <a:pt x="431393" y="1536700"/>
                  </a:lnTo>
                  <a:close/>
                </a:path>
                <a:path w="4194175" h="4216400">
                  <a:moveTo>
                    <a:pt x="433844" y="1473200"/>
                  </a:moveTo>
                  <a:lnTo>
                    <a:pt x="428752" y="1460500"/>
                  </a:lnTo>
                  <a:lnTo>
                    <a:pt x="426326" y="1447800"/>
                  </a:lnTo>
                  <a:lnTo>
                    <a:pt x="413562" y="1447800"/>
                  </a:lnTo>
                  <a:lnTo>
                    <a:pt x="414909" y="1460500"/>
                  </a:lnTo>
                  <a:lnTo>
                    <a:pt x="421322" y="1460500"/>
                  </a:lnTo>
                  <a:lnTo>
                    <a:pt x="423786" y="1473200"/>
                  </a:lnTo>
                  <a:lnTo>
                    <a:pt x="433844" y="1473200"/>
                  </a:lnTo>
                  <a:close/>
                </a:path>
                <a:path w="4194175" h="4216400">
                  <a:moveTo>
                    <a:pt x="444093" y="1473200"/>
                  </a:moveTo>
                  <a:lnTo>
                    <a:pt x="435622" y="1460500"/>
                  </a:lnTo>
                  <a:lnTo>
                    <a:pt x="433095" y="1460500"/>
                  </a:lnTo>
                  <a:lnTo>
                    <a:pt x="442391" y="1473200"/>
                  </a:lnTo>
                  <a:lnTo>
                    <a:pt x="444093" y="1473200"/>
                  </a:lnTo>
                  <a:close/>
                </a:path>
                <a:path w="4194175" h="4216400">
                  <a:moveTo>
                    <a:pt x="450011" y="1473200"/>
                  </a:moveTo>
                  <a:lnTo>
                    <a:pt x="448068" y="1460500"/>
                  </a:lnTo>
                  <a:lnTo>
                    <a:pt x="445249" y="1460500"/>
                  </a:lnTo>
                  <a:lnTo>
                    <a:pt x="440372" y="1447800"/>
                  </a:lnTo>
                  <a:lnTo>
                    <a:pt x="439013" y="1447800"/>
                  </a:lnTo>
                  <a:lnTo>
                    <a:pt x="440702" y="1460500"/>
                  </a:lnTo>
                  <a:lnTo>
                    <a:pt x="444931" y="1460500"/>
                  </a:lnTo>
                  <a:lnTo>
                    <a:pt x="450011" y="1473200"/>
                  </a:lnTo>
                  <a:close/>
                </a:path>
                <a:path w="4194175" h="4216400">
                  <a:moveTo>
                    <a:pt x="493153" y="3086100"/>
                  </a:moveTo>
                  <a:lnTo>
                    <a:pt x="483844" y="3098800"/>
                  </a:lnTo>
                  <a:lnTo>
                    <a:pt x="486384" y="3098800"/>
                  </a:lnTo>
                  <a:lnTo>
                    <a:pt x="493153" y="3086100"/>
                  </a:lnTo>
                  <a:close/>
                </a:path>
                <a:path w="4194175" h="4216400">
                  <a:moveTo>
                    <a:pt x="493153" y="3060700"/>
                  </a:moveTo>
                  <a:lnTo>
                    <a:pt x="490613" y="3060700"/>
                  </a:lnTo>
                  <a:lnTo>
                    <a:pt x="485025" y="3068320"/>
                  </a:lnTo>
                  <a:lnTo>
                    <a:pt x="493153" y="3060700"/>
                  </a:lnTo>
                  <a:close/>
                </a:path>
                <a:path w="4194175" h="4216400">
                  <a:moveTo>
                    <a:pt x="493890" y="901700"/>
                  </a:moveTo>
                  <a:lnTo>
                    <a:pt x="489762" y="889000"/>
                  </a:lnTo>
                  <a:lnTo>
                    <a:pt x="490982" y="901700"/>
                  </a:lnTo>
                  <a:lnTo>
                    <a:pt x="493890" y="901700"/>
                  </a:lnTo>
                  <a:close/>
                </a:path>
                <a:path w="4194175" h="4216400">
                  <a:moveTo>
                    <a:pt x="493991" y="1561693"/>
                  </a:moveTo>
                  <a:lnTo>
                    <a:pt x="492302" y="1560004"/>
                  </a:lnTo>
                  <a:lnTo>
                    <a:pt x="491451" y="1560855"/>
                  </a:lnTo>
                  <a:lnTo>
                    <a:pt x="492302" y="1560855"/>
                  </a:lnTo>
                  <a:lnTo>
                    <a:pt x="493153" y="1561693"/>
                  </a:lnTo>
                  <a:lnTo>
                    <a:pt x="493991" y="1561693"/>
                  </a:lnTo>
                  <a:close/>
                </a:path>
                <a:path w="4194175" h="4216400">
                  <a:moveTo>
                    <a:pt x="494842" y="1563382"/>
                  </a:moveTo>
                  <a:lnTo>
                    <a:pt x="493153" y="1562544"/>
                  </a:lnTo>
                  <a:lnTo>
                    <a:pt x="493991" y="1564233"/>
                  </a:lnTo>
                  <a:lnTo>
                    <a:pt x="494842" y="1563382"/>
                  </a:lnTo>
                  <a:close/>
                </a:path>
                <a:path w="4194175" h="4216400">
                  <a:moveTo>
                    <a:pt x="510908" y="1560855"/>
                  </a:moveTo>
                  <a:lnTo>
                    <a:pt x="507530" y="1558315"/>
                  </a:lnTo>
                  <a:lnTo>
                    <a:pt x="504990" y="1554924"/>
                  </a:lnTo>
                  <a:lnTo>
                    <a:pt x="501611" y="1553235"/>
                  </a:lnTo>
                  <a:lnTo>
                    <a:pt x="503301" y="1560004"/>
                  </a:lnTo>
                  <a:lnTo>
                    <a:pt x="504990" y="1564233"/>
                  </a:lnTo>
                  <a:lnTo>
                    <a:pt x="507530" y="1562544"/>
                  </a:lnTo>
                  <a:lnTo>
                    <a:pt x="510908" y="1560855"/>
                  </a:lnTo>
                  <a:close/>
                </a:path>
                <a:path w="4194175" h="4216400">
                  <a:moveTo>
                    <a:pt x="511962" y="3521075"/>
                  </a:moveTo>
                  <a:lnTo>
                    <a:pt x="504990" y="3530600"/>
                  </a:lnTo>
                  <a:lnTo>
                    <a:pt x="510070" y="3530600"/>
                  </a:lnTo>
                  <a:lnTo>
                    <a:pt x="511962" y="3521075"/>
                  </a:lnTo>
                  <a:close/>
                </a:path>
                <a:path w="4194175" h="4216400">
                  <a:moveTo>
                    <a:pt x="514515" y="1527086"/>
                  </a:moveTo>
                  <a:lnTo>
                    <a:pt x="513448" y="1524482"/>
                  </a:lnTo>
                  <a:lnTo>
                    <a:pt x="511759" y="1526171"/>
                  </a:lnTo>
                  <a:lnTo>
                    <a:pt x="499910" y="1525320"/>
                  </a:lnTo>
                  <a:lnTo>
                    <a:pt x="502450" y="1529549"/>
                  </a:lnTo>
                  <a:lnTo>
                    <a:pt x="505841" y="1531251"/>
                  </a:lnTo>
                  <a:lnTo>
                    <a:pt x="505244" y="1529118"/>
                  </a:lnTo>
                  <a:lnTo>
                    <a:pt x="509955" y="1528178"/>
                  </a:lnTo>
                  <a:lnTo>
                    <a:pt x="514515" y="1527086"/>
                  </a:lnTo>
                  <a:close/>
                </a:path>
                <a:path w="4194175" h="4216400">
                  <a:moveTo>
                    <a:pt x="521906" y="1574380"/>
                  </a:moveTo>
                  <a:lnTo>
                    <a:pt x="521055" y="1574380"/>
                  </a:lnTo>
                  <a:lnTo>
                    <a:pt x="517677" y="1572691"/>
                  </a:lnTo>
                  <a:lnTo>
                    <a:pt x="515988" y="1574380"/>
                  </a:lnTo>
                  <a:lnTo>
                    <a:pt x="516826" y="1574380"/>
                  </a:lnTo>
                  <a:lnTo>
                    <a:pt x="516826" y="1575231"/>
                  </a:lnTo>
                  <a:lnTo>
                    <a:pt x="517677" y="1575231"/>
                  </a:lnTo>
                  <a:lnTo>
                    <a:pt x="521906" y="1574380"/>
                  </a:lnTo>
                  <a:close/>
                </a:path>
                <a:path w="4194175" h="4216400">
                  <a:moveTo>
                    <a:pt x="544741" y="1333500"/>
                  </a:moveTo>
                  <a:lnTo>
                    <a:pt x="535813" y="1320800"/>
                  </a:lnTo>
                  <a:lnTo>
                    <a:pt x="534149" y="1320800"/>
                  </a:lnTo>
                  <a:lnTo>
                    <a:pt x="544741" y="1333500"/>
                  </a:lnTo>
                  <a:close/>
                </a:path>
                <a:path w="4194175" h="4216400">
                  <a:moveTo>
                    <a:pt x="546442" y="1346200"/>
                  </a:moveTo>
                  <a:lnTo>
                    <a:pt x="537591" y="1333500"/>
                  </a:lnTo>
                  <a:lnTo>
                    <a:pt x="535343" y="1333500"/>
                  </a:lnTo>
                  <a:lnTo>
                    <a:pt x="546442" y="1346200"/>
                  </a:lnTo>
                  <a:close/>
                </a:path>
                <a:path w="4194175" h="4216400">
                  <a:moveTo>
                    <a:pt x="561657" y="1320800"/>
                  </a:moveTo>
                  <a:lnTo>
                    <a:pt x="555739" y="1308100"/>
                  </a:lnTo>
                  <a:lnTo>
                    <a:pt x="547281" y="1308100"/>
                  </a:lnTo>
                  <a:lnTo>
                    <a:pt x="547585" y="1312329"/>
                  </a:lnTo>
                  <a:lnTo>
                    <a:pt x="547624" y="1312621"/>
                  </a:lnTo>
                  <a:lnTo>
                    <a:pt x="553631" y="1320800"/>
                  </a:lnTo>
                  <a:lnTo>
                    <a:pt x="561657" y="1320800"/>
                  </a:lnTo>
                  <a:close/>
                </a:path>
                <a:path w="4194175" h="4216400">
                  <a:moveTo>
                    <a:pt x="561987" y="3158515"/>
                  </a:moveTo>
                  <a:lnTo>
                    <a:pt x="560133" y="3159849"/>
                  </a:lnTo>
                  <a:lnTo>
                    <a:pt x="559968" y="3162300"/>
                  </a:lnTo>
                  <a:lnTo>
                    <a:pt x="561987" y="3158515"/>
                  </a:lnTo>
                  <a:close/>
                </a:path>
                <a:path w="4194175" h="4216400">
                  <a:moveTo>
                    <a:pt x="574357" y="3149600"/>
                  </a:moveTo>
                  <a:lnTo>
                    <a:pt x="566737" y="3149600"/>
                  </a:lnTo>
                  <a:lnTo>
                    <a:pt x="561987" y="3158515"/>
                  </a:lnTo>
                  <a:lnTo>
                    <a:pt x="574357" y="3149600"/>
                  </a:lnTo>
                  <a:close/>
                </a:path>
                <a:path w="4194175" h="4216400">
                  <a:moveTo>
                    <a:pt x="576884" y="3162300"/>
                  </a:moveTo>
                  <a:lnTo>
                    <a:pt x="576046" y="3162300"/>
                  </a:lnTo>
                  <a:lnTo>
                    <a:pt x="576453" y="3162846"/>
                  </a:lnTo>
                  <a:lnTo>
                    <a:pt x="576884" y="3162300"/>
                  </a:lnTo>
                  <a:close/>
                </a:path>
                <a:path w="4194175" h="4216400">
                  <a:moveTo>
                    <a:pt x="586892" y="1216545"/>
                  </a:moveTo>
                  <a:lnTo>
                    <a:pt x="580186" y="1211516"/>
                  </a:lnTo>
                  <a:lnTo>
                    <a:pt x="582917" y="1219200"/>
                  </a:lnTo>
                  <a:lnTo>
                    <a:pt x="586193" y="1219200"/>
                  </a:lnTo>
                  <a:lnTo>
                    <a:pt x="586892" y="1216545"/>
                  </a:lnTo>
                  <a:close/>
                </a:path>
                <a:path w="4194175" h="4216400">
                  <a:moveTo>
                    <a:pt x="595922" y="3575050"/>
                  </a:moveTo>
                  <a:lnTo>
                    <a:pt x="592112" y="3581400"/>
                  </a:lnTo>
                  <a:lnTo>
                    <a:pt x="595503" y="3581400"/>
                  </a:lnTo>
                  <a:lnTo>
                    <a:pt x="595922" y="3575050"/>
                  </a:lnTo>
                  <a:close/>
                </a:path>
                <a:path w="4194175" h="4216400">
                  <a:moveTo>
                    <a:pt x="643712" y="1143000"/>
                  </a:moveTo>
                  <a:lnTo>
                    <a:pt x="641172" y="1130300"/>
                  </a:lnTo>
                  <a:lnTo>
                    <a:pt x="639445" y="1130300"/>
                  </a:lnTo>
                  <a:lnTo>
                    <a:pt x="643712" y="1143000"/>
                  </a:lnTo>
                  <a:close/>
                </a:path>
                <a:path w="4194175" h="4216400">
                  <a:moveTo>
                    <a:pt x="675005" y="1866900"/>
                  </a:moveTo>
                  <a:lnTo>
                    <a:pt x="672109" y="1854200"/>
                  </a:lnTo>
                  <a:lnTo>
                    <a:pt x="671626" y="1854200"/>
                  </a:lnTo>
                  <a:lnTo>
                    <a:pt x="675005" y="1866900"/>
                  </a:lnTo>
                  <a:close/>
                </a:path>
                <a:path w="4194175" h="4216400">
                  <a:moveTo>
                    <a:pt x="675170" y="1181100"/>
                  </a:moveTo>
                  <a:lnTo>
                    <a:pt x="665708" y="1168400"/>
                  </a:lnTo>
                  <a:lnTo>
                    <a:pt x="667397" y="1181100"/>
                  </a:lnTo>
                  <a:lnTo>
                    <a:pt x="675170" y="1181100"/>
                  </a:lnTo>
                  <a:close/>
                </a:path>
                <a:path w="4194175" h="4216400">
                  <a:moveTo>
                    <a:pt x="676706" y="1206500"/>
                  </a:moveTo>
                  <a:lnTo>
                    <a:pt x="671626" y="1193800"/>
                  </a:lnTo>
                  <a:lnTo>
                    <a:pt x="669937" y="1206500"/>
                  </a:lnTo>
                  <a:lnTo>
                    <a:pt x="676706" y="1206500"/>
                  </a:lnTo>
                  <a:close/>
                </a:path>
                <a:path w="4194175" h="4216400">
                  <a:moveTo>
                    <a:pt x="682002" y="1866049"/>
                  </a:moveTo>
                  <a:lnTo>
                    <a:pt x="677875" y="1854200"/>
                  </a:lnTo>
                  <a:lnTo>
                    <a:pt x="675855" y="1854200"/>
                  </a:lnTo>
                  <a:lnTo>
                    <a:pt x="682002" y="1866049"/>
                  </a:lnTo>
                  <a:close/>
                </a:path>
                <a:path w="4194175" h="4216400">
                  <a:moveTo>
                    <a:pt x="686003" y="1841500"/>
                  </a:moveTo>
                  <a:lnTo>
                    <a:pt x="682853" y="1837194"/>
                  </a:lnTo>
                  <a:lnTo>
                    <a:pt x="683844" y="1840903"/>
                  </a:lnTo>
                  <a:lnTo>
                    <a:pt x="682053" y="1838680"/>
                  </a:lnTo>
                  <a:lnTo>
                    <a:pt x="682625" y="1841500"/>
                  </a:lnTo>
                  <a:lnTo>
                    <a:pt x="683996" y="1841500"/>
                  </a:lnTo>
                  <a:lnTo>
                    <a:pt x="684314" y="1841500"/>
                  </a:lnTo>
                  <a:lnTo>
                    <a:pt x="686003" y="1841500"/>
                  </a:lnTo>
                  <a:close/>
                </a:path>
                <a:path w="4194175" h="4216400">
                  <a:moveTo>
                    <a:pt x="689394" y="3048000"/>
                  </a:moveTo>
                  <a:lnTo>
                    <a:pt x="684314" y="3048000"/>
                  </a:lnTo>
                  <a:lnTo>
                    <a:pt x="688543" y="3060700"/>
                  </a:lnTo>
                  <a:lnTo>
                    <a:pt x="689394" y="3048000"/>
                  </a:lnTo>
                  <a:close/>
                </a:path>
                <a:path w="4194175" h="4216400">
                  <a:moveTo>
                    <a:pt x="693648" y="3255988"/>
                  </a:moveTo>
                  <a:lnTo>
                    <a:pt x="691921" y="3251200"/>
                  </a:lnTo>
                  <a:lnTo>
                    <a:pt x="693470" y="3255810"/>
                  </a:lnTo>
                  <a:lnTo>
                    <a:pt x="693648" y="3255988"/>
                  </a:lnTo>
                  <a:close/>
                </a:path>
                <a:path w="4194175" h="4216400">
                  <a:moveTo>
                    <a:pt x="696150" y="3263900"/>
                  </a:moveTo>
                  <a:lnTo>
                    <a:pt x="693470" y="3255810"/>
                  </a:lnTo>
                  <a:lnTo>
                    <a:pt x="689330" y="3251936"/>
                  </a:lnTo>
                  <a:lnTo>
                    <a:pt x="691464" y="3256280"/>
                  </a:lnTo>
                  <a:lnTo>
                    <a:pt x="695845" y="3263900"/>
                  </a:lnTo>
                  <a:lnTo>
                    <a:pt x="696150" y="3263900"/>
                  </a:lnTo>
                  <a:close/>
                </a:path>
                <a:path w="4194175" h="4216400">
                  <a:moveTo>
                    <a:pt x="696150" y="1892300"/>
                  </a:moveTo>
                  <a:lnTo>
                    <a:pt x="695617" y="1892300"/>
                  </a:lnTo>
                  <a:lnTo>
                    <a:pt x="693623" y="1892300"/>
                  </a:lnTo>
                  <a:lnTo>
                    <a:pt x="693762" y="1894535"/>
                  </a:lnTo>
                  <a:lnTo>
                    <a:pt x="693140" y="1895297"/>
                  </a:lnTo>
                  <a:lnTo>
                    <a:pt x="693775" y="1894674"/>
                  </a:lnTo>
                  <a:lnTo>
                    <a:pt x="696150" y="1892300"/>
                  </a:lnTo>
                  <a:close/>
                </a:path>
                <a:path w="4194175" h="4216400">
                  <a:moveTo>
                    <a:pt x="697636" y="1143000"/>
                  </a:moveTo>
                  <a:lnTo>
                    <a:pt x="692772" y="1130300"/>
                  </a:lnTo>
                  <a:lnTo>
                    <a:pt x="697001" y="1143000"/>
                  </a:lnTo>
                  <a:lnTo>
                    <a:pt x="697636" y="1143000"/>
                  </a:lnTo>
                  <a:close/>
                </a:path>
                <a:path w="4194175" h="4216400">
                  <a:moveTo>
                    <a:pt x="698068" y="1118412"/>
                  </a:moveTo>
                  <a:lnTo>
                    <a:pt x="697852" y="1117600"/>
                  </a:lnTo>
                  <a:lnTo>
                    <a:pt x="697001" y="1117600"/>
                  </a:lnTo>
                  <a:lnTo>
                    <a:pt x="698068" y="1118412"/>
                  </a:lnTo>
                  <a:close/>
                </a:path>
                <a:path w="4194175" h="4216400">
                  <a:moveTo>
                    <a:pt x="698525" y="1841500"/>
                  </a:moveTo>
                  <a:lnTo>
                    <a:pt x="697738" y="1838820"/>
                  </a:lnTo>
                  <a:lnTo>
                    <a:pt x="698169" y="1841500"/>
                  </a:lnTo>
                  <a:lnTo>
                    <a:pt x="698525" y="1841500"/>
                  </a:lnTo>
                  <a:close/>
                </a:path>
                <a:path w="4194175" h="4216400">
                  <a:moveTo>
                    <a:pt x="699541" y="1892300"/>
                  </a:moveTo>
                  <a:lnTo>
                    <a:pt x="696150" y="1892300"/>
                  </a:lnTo>
                  <a:lnTo>
                    <a:pt x="693851" y="1894611"/>
                  </a:lnTo>
                  <a:lnTo>
                    <a:pt x="693801" y="1894992"/>
                  </a:lnTo>
                  <a:lnTo>
                    <a:pt x="699541" y="1892300"/>
                  </a:lnTo>
                  <a:close/>
                </a:path>
                <a:path w="4194175" h="4216400">
                  <a:moveTo>
                    <a:pt x="701230" y="1854200"/>
                  </a:moveTo>
                  <a:lnTo>
                    <a:pt x="700049" y="1841500"/>
                  </a:lnTo>
                  <a:lnTo>
                    <a:pt x="698525" y="1841500"/>
                  </a:lnTo>
                  <a:lnTo>
                    <a:pt x="701230" y="1854200"/>
                  </a:lnTo>
                  <a:close/>
                </a:path>
                <a:path w="4194175" h="4216400">
                  <a:moveTo>
                    <a:pt x="702081" y="3263900"/>
                  </a:moveTo>
                  <a:lnTo>
                    <a:pt x="697915" y="3259988"/>
                  </a:lnTo>
                  <a:lnTo>
                    <a:pt x="696150" y="3251200"/>
                  </a:lnTo>
                  <a:lnTo>
                    <a:pt x="692772" y="3251200"/>
                  </a:lnTo>
                  <a:lnTo>
                    <a:pt x="696747" y="3258896"/>
                  </a:lnTo>
                  <a:lnTo>
                    <a:pt x="693648" y="3255988"/>
                  </a:lnTo>
                  <a:lnTo>
                    <a:pt x="696493" y="3263900"/>
                  </a:lnTo>
                  <a:lnTo>
                    <a:pt x="698690" y="3263900"/>
                  </a:lnTo>
                  <a:lnTo>
                    <a:pt x="698296" y="3261893"/>
                  </a:lnTo>
                  <a:lnTo>
                    <a:pt x="699325" y="3263900"/>
                  </a:lnTo>
                  <a:lnTo>
                    <a:pt x="702081" y="3263900"/>
                  </a:lnTo>
                  <a:close/>
                </a:path>
                <a:path w="4194175" h="4216400">
                  <a:moveTo>
                    <a:pt x="703046" y="1892300"/>
                  </a:moveTo>
                  <a:lnTo>
                    <a:pt x="702081" y="1892300"/>
                  </a:lnTo>
                  <a:lnTo>
                    <a:pt x="701471" y="1895322"/>
                  </a:lnTo>
                  <a:lnTo>
                    <a:pt x="703046" y="1892300"/>
                  </a:lnTo>
                  <a:close/>
                </a:path>
                <a:path w="4194175" h="4216400">
                  <a:moveTo>
                    <a:pt x="706564" y="3276600"/>
                  </a:moveTo>
                  <a:lnTo>
                    <a:pt x="703033" y="3263900"/>
                  </a:lnTo>
                  <a:lnTo>
                    <a:pt x="702081" y="3263900"/>
                  </a:lnTo>
                  <a:lnTo>
                    <a:pt x="706564" y="3276600"/>
                  </a:lnTo>
                  <a:close/>
                </a:path>
                <a:path w="4194175" h="4216400">
                  <a:moveTo>
                    <a:pt x="707148" y="1919503"/>
                  </a:moveTo>
                  <a:lnTo>
                    <a:pt x="704748" y="1926526"/>
                  </a:lnTo>
                  <a:lnTo>
                    <a:pt x="702500" y="1931974"/>
                  </a:lnTo>
                  <a:lnTo>
                    <a:pt x="700252" y="1937105"/>
                  </a:lnTo>
                  <a:lnTo>
                    <a:pt x="697852" y="1943188"/>
                  </a:lnTo>
                  <a:lnTo>
                    <a:pt x="698690" y="1943188"/>
                  </a:lnTo>
                  <a:lnTo>
                    <a:pt x="701230" y="1935568"/>
                  </a:lnTo>
                  <a:lnTo>
                    <a:pt x="705459" y="1925421"/>
                  </a:lnTo>
                  <a:lnTo>
                    <a:pt x="707148" y="1919503"/>
                  </a:lnTo>
                  <a:close/>
                </a:path>
                <a:path w="4194175" h="4216400">
                  <a:moveTo>
                    <a:pt x="707148" y="1911426"/>
                  </a:moveTo>
                  <a:lnTo>
                    <a:pt x="706310" y="1917700"/>
                  </a:lnTo>
                  <a:lnTo>
                    <a:pt x="707148" y="1917700"/>
                  </a:lnTo>
                  <a:lnTo>
                    <a:pt x="707148" y="1911426"/>
                  </a:lnTo>
                  <a:close/>
                </a:path>
                <a:path w="4194175" h="4216400">
                  <a:moveTo>
                    <a:pt x="709536" y="1899018"/>
                  </a:moveTo>
                  <a:lnTo>
                    <a:pt x="707148" y="1905000"/>
                  </a:lnTo>
                  <a:lnTo>
                    <a:pt x="707999" y="1905000"/>
                  </a:lnTo>
                  <a:lnTo>
                    <a:pt x="707148" y="1911426"/>
                  </a:lnTo>
                  <a:lnTo>
                    <a:pt x="708774" y="1905000"/>
                  </a:lnTo>
                  <a:lnTo>
                    <a:pt x="709536" y="1899018"/>
                  </a:lnTo>
                  <a:close/>
                </a:path>
                <a:path w="4194175" h="4216400">
                  <a:moveTo>
                    <a:pt x="712228" y="1925421"/>
                  </a:moveTo>
                  <a:lnTo>
                    <a:pt x="709688" y="1933028"/>
                  </a:lnTo>
                  <a:lnTo>
                    <a:pt x="708850" y="1930501"/>
                  </a:lnTo>
                  <a:lnTo>
                    <a:pt x="708850" y="1923732"/>
                  </a:lnTo>
                  <a:lnTo>
                    <a:pt x="709688" y="1918652"/>
                  </a:lnTo>
                  <a:lnTo>
                    <a:pt x="707999" y="1919503"/>
                  </a:lnTo>
                  <a:lnTo>
                    <a:pt x="703935" y="1932597"/>
                  </a:lnTo>
                  <a:lnTo>
                    <a:pt x="702818" y="1935467"/>
                  </a:lnTo>
                  <a:lnTo>
                    <a:pt x="702170" y="1936267"/>
                  </a:lnTo>
                  <a:lnTo>
                    <a:pt x="699541" y="1943188"/>
                  </a:lnTo>
                  <a:lnTo>
                    <a:pt x="702919" y="1942338"/>
                  </a:lnTo>
                  <a:lnTo>
                    <a:pt x="707148" y="1942338"/>
                  </a:lnTo>
                  <a:lnTo>
                    <a:pt x="710539" y="1943188"/>
                  </a:lnTo>
                  <a:lnTo>
                    <a:pt x="710107" y="1942338"/>
                  </a:lnTo>
                  <a:lnTo>
                    <a:pt x="709688" y="1941487"/>
                  </a:lnTo>
                  <a:lnTo>
                    <a:pt x="708850" y="1941487"/>
                  </a:lnTo>
                  <a:lnTo>
                    <a:pt x="710628" y="1933028"/>
                  </a:lnTo>
                  <a:lnTo>
                    <a:pt x="712228" y="1925421"/>
                  </a:lnTo>
                  <a:close/>
                </a:path>
                <a:path w="4194175" h="4216400">
                  <a:moveTo>
                    <a:pt x="712228" y="1892300"/>
                  </a:moveTo>
                  <a:lnTo>
                    <a:pt x="710438" y="1892300"/>
                  </a:lnTo>
                  <a:lnTo>
                    <a:pt x="709536" y="1899018"/>
                  </a:lnTo>
                  <a:lnTo>
                    <a:pt x="712228" y="1892300"/>
                  </a:lnTo>
                  <a:close/>
                </a:path>
                <a:path w="4194175" h="4216400">
                  <a:moveTo>
                    <a:pt x="712228" y="1117600"/>
                  </a:moveTo>
                  <a:lnTo>
                    <a:pt x="711377" y="1111250"/>
                  </a:lnTo>
                  <a:lnTo>
                    <a:pt x="709688" y="1104900"/>
                  </a:lnTo>
                  <a:lnTo>
                    <a:pt x="702919" y="1104900"/>
                  </a:lnTo>
                  <a:lnTo>
                    <a:pt x="712228" y="1117600"/>
                  </a:lnTo>
                  <a:close/>
                </a:path>
                <a:path w="4194175" h="4216400">
                  <a:moveTo>
                    <a:pt x="712558" y="2684272"/>
                  </a:moveTo>
                  <a:lnTo>
                    <a:pt x="708850" y="2679700"/>
                  </a:lnTo>
                  <a:lnTo>
                    <a:pt x="698690" y="2679700"/>
                  </a:lnTo>
                  <a:lnTo>
                    <a:pt x="707148" y="2692400"/>
                  </a:lnTo>
                  <a:lnTo>
                    <a:pt x="712558" y="2684272"/>
                  </a:lnTo>
                  <a:close/>
                </a:path>
                <a:path w="4194175" h="4216400">
                  <a:moveTo>
                    <a:pt x="713206" y="1108113"/>
                  </a:moveTo>
                  <a:lnTo>
                    <a:pt x="710539" y="1104900"/>
                  </a:lnTo>
                  <a:lnTo>
                    <a:pt x="711377" y="1111250"/>
                  </a:lnTo>
                  <a:lnTo>
                    <a:pt x="713079" y="1117600"/>
                  </a:lnTo>
                  <a:lnTo>
                    <a:pt x="713206" y="1108113"/>
                  </a:lnTo>
                  <a:close/>
                </a:path>
                <a:path w="4194175" h="4216400">
                  <a:moveTo>
                    <a:pt x="714768" y="1892300"/>
                  </a:moveTo>
                  <a:lnTo>
                    <a:pt x="710539" y="1905000"/>
                  </a:lnTo>
                  <a:lnTo>
                    <a:pt x="712228" y="1905000"/>
                  </a:lnTo>
                  <a:lnTo>
                    <a:pt x="714768" y="1892300"/>
                  </a:lnTo>
                  <a:close/>
                </a:path>
                <a:path w="4194175" h="4216400">
                  <a:moveTo>
                    <a:pt x="718146" y="1935568"/>
                  </a:moveTo>
                  <a:lnTo>
                    <a:pt x="716457" y="1937258"/>
                  </a:lnTo>
                  <a:lnTo>
                    <a:pt x="714768" y="1946567"/>
                  </a:lnTo>
                  <a:lnTo>
                    <a:pt x="715606" y="1944878"/>
                  </a:lnTo>
                  <a:lnTo>
                    <a:pt x="715606" y="1945716"/>
                  </a:lnTo>
                  <a:lnTo>
                    <a:pt x="714768" y="1947418"/>
                  </a:lnTo>
                  <a:lnTo>
                    <a:pt x="714768" y="1951647"/>
                  </a:lnTo>
                  <a:lnTo>
                    <a:pt x="716457" y="1945716"/>
                  </a:lnTo>
                  <a:lnTo>
                    <a:pt x="717308" y="1940648"/>
                  </a:lnTo>
                  <a:lnTo>
                    <a:pt x="718146" y="1935568"/>
                  </a:lnTo>
                  <a:close/>
                </a:path>
                <a:path w="4194175" h="4216400">
                  <a:moveTo>
                    <a:pt x="720686" y="1932190"/>
                  </a:moveTo>
                  <a:lnTo>
                    <a:pt x="719836" y="1940648"/>
                  </a:lnTo>
                  <a:lnTo>
                    <a:pt x="719836" y="1941487"/>
                  </a:lnTo>
                  <a:lnTo>
                    <a:pt x="720686" y="1948256"/>
                  </a:lnTo>
                  <a:lnTo>
                    <a:pt x="720686" y="1932190"/>
                  </a:lnTo>
                  <a:close/>
                </a:path>
                <a:path w="4194175" h="4216400">
                  <a:moveTo>
                    <a:pt x="742683" y="2451100"/>
                  </a:moveTo>
                  <a:lnTo>
                    <a:pt x="727456" y="2438400"/>
                  </a:lnTo>
                  <a:lnTo>
                    <a:pt x="739089" y="2451100"/>
                  </a:lnTo>
                  <a:lnTo>
                    <a:pt x="742683" y="2451100"/>
                  </a:lnTo>
                  <a:close/>
                </a:path>
                <a:path w="4194175" h="4216400">
                  <a:moveTo>
                    <a:pt x="749452" y="1918652"/>
                  </a:moveTo>
                  <a:lnTo>
                    <a:pt x="747750" y="1916963"/>
                  </a:lnTo>
                  <a:lnTo>
                    <a:pt x="748601" y="1918652"/>
                  </a:lnTo>
                  <a:lnTo>
                    <a:pt x="749452" y="1919503"/>
                  </a:lnTo>
                  <a:lnTo>
                    <a:pt x="749452" y="1918652"/>
                  </a:lnTo>
                  <a:close/>
                </a:path>
                <a:path w="4194175" h="4216400">
                  <a:moveTo>
                    <a:pt x="750290" y="1936419"/>
                  </a:moveTo>
                  <a:lnTo>
                    <a:pt x="749452" y="1936419"/>
                  </a:lnTo>
                  <a:lnTo>
                    <a:pt x="750290" y="1937258"/>
                  </a:lnTo>
                  <a:lnTo>
                    <a:pt x="750290" y="1936419"/>
                  </a:lnTo>
                  <a:close/>
                </a:path>
                <a:path w="4194175" h="4216400">
                  <a:moveTo>
                    <a:pt x="753897" y="1943100"/>
                  </a:moveTo>
                  <a:lnTo>
                    <a:pt x="752856" y="1930781"/>
                  </a:lnTo>
                  <a:lnTo>
                    <a:pt x="752767" y="1930057"/>
                  </a:lnTo>
                  <a:lnTo>
                    <a:pt x="750290" y="1917700"/>
                  </a:lnTo>
                  <a:lnTo>
                    <a:pt x="751141" y="1930400"/>
                  </a:lnTo>
                  <a:lnTo>
                    <a:pt x="752233" y="1930400"/>
                  </a:lnTo>
                  <a:lnTo>
                    <a:pt x="753897" y="1943100"/>
                  </a:lnTo>
                  <a:close/>
                </a:path>
                <a:path w="4194175" h="4216400">
                  <a:moveTo>
                    <a:pt x="754722" y="1930781"/>
                  </a:moveTo>
                  <a:lnTo>
                    <a:pt x="754621" y="1930400"/>
                  </a:lnTo>
                  <a:lnTo>
                    <a:pt x="754722" y="1930781"/>
                  </a:lnTo>
                  <a:close/>
                </a:path>
                <a:path w="4194175" h="4216400">
                  <a:moveTo>
                    <a:pt x="756970" y="1930057"/>
                  </a:moveTo>
                  <a:lnTo>
                    <a:pt x="755573" y="1917700"/>
                  </a:lnTo>
                  <a:lnTo>
                    <a:pt x="753681" y="1917700"/>
                  </a:lnTo>
                  <a:lnTo>
                    <a:pt x="756970" y="1930057"/>
                  </a:lnTo>
                  <a:close/>
                </a:path>
                <a:path w="4194175" h="4216400">
                  <a:moveTo>
                    <a:pt x="757910" y="1917700"/>
                  </a:moveTo>
                  <a:lnTo>
                    <a:pt x="753681" y="1905000"/>
                  </a:lnTo>
                  <a:lnTo>
                    <a:pt x="752830" y="1905000"/>
                  </a:lnTo>
                  <a:lnTo>
                    <a:pt x="757059" y="1917700"/>
                  </a:lnTo>
                  <a:lnTo>
                    <a:pt x="757910" y="1917700"/>
                  </a:lnTo>
                  <a:close/>
                </a:path>
                <a:path w="4194175" h="4216400">
                  <a:moveTo>
                    <a:pt x="759117" y="1919516"/>
                  </a:moveTo>
                  <a:lnTo>
                    <a:pt x="758748" y="1917700"/>
                  </a:lnTo>
                  <a:lnTo>
                    <a:pt x="757910" y="1917700"/>
                  </a:lnTo>
                  <a:lnTo>
                    <a:pt x="759117" y="1919516"/>
                  </a:lnTo>
                  <a:close/>
                </a:path>
                <a:path w="4194175" h="4216400">
                  <a:moveTo>
                    <a:pt x="760730" y="1900758"/>
                  </a:moveTo>
                  <a:lnTo>
                    <a:pt x="757910" y="1892300"/>
                  </a:lnTo>
                  <a:lnTo>
                    <a:pt x="755370" y="1892300"/>
                  </a:lnTo>
                  <a:lnTo>
                    <a:pt x="754519" y="1892300"/>
                  </a:lnTo>
                  <a:lnTo>
                    <a:pt x="752678" y="1892300"/>
                  </a:lnTo>
                  <a:lnTo>
                    <a:pt x="754926" y="1898357"/>
                  </a:lnTo>
                  <a:lnTo>
                    <a:pt x="755370" y="1905000"/>
                  </a:lnTo>
                  <a:lnTo>
                    <a:pt x="753681" y="1905000"/>
                  </a:lnTo>
                  <a:lnTo>
                    <a:pt x="758748" y="1917700"/>
                  </a:lnTo>
                  <a:lnTo>
                    <a:pt x="756208" y="1905000"/>
                  </a:lnTo>
                  <a:lnTo>
                    <a:pt x="757377" y="1905000"/>
                  </a:lnTo>
                  <a:lnTo>
                    <a:pt x="758748" y="1905000"/>
                  </a:lnTo>
                  <a:lnTo>
                    <a:pt x="760437" y="1905000"/>
                  </a:lnTo>
                  <a:lnTo>
                    <a:pt x="756500" y="1896529"/>
                  </a:lnTo>
                  <a:lnTo>
                    <a:pt x="755853" y="1894116"/>
                  </a:lnTo>
                  <a:lnTo>
                    <a:pt x="760730" y="1900758"/>
                  </a:lnTo>
                  <a:close/>
                </a:path>
                <a:path w="4194175" h="4216400">
                  <a:moveTo>
                    <a:pt x="764667" y="1905000"/>
                  </a:moveTo>
                  <a:lnTo>
                    <a:pt x="759574" y="1892300"/>
                  </a:lnTo>
                  <a:lnTo>
                    <a:pt x="757910" y="1892300"/>
                  </a:lnTo>
                  <a:lnTo>
                    <a:pt x="761809" y="1902231"/>
                  </a:lnTo>
                  <a:lnTo>
                    <a:pt x="763816" y="1905000"/>
                  </a:lnTo>
                  <a:lnTo>
                    <a:pt x="764667" y="1905000"/>
                  </a:lnTo>
                  <a:close/>
                </a:path>
                <a:path w="4194175" h="4216400">
                  <a:moveTo>
                    <a:pt x="766368" y="1917700"/>
                  </a:moveTo>
                  <a:lnTo>
                    <a:pt x="763816" y="1905000"/>
                  </a:lnTo>
                  <a:lnTo>
                    <a:pt x="762901" y="1905000"/>
                  </a:lnTo>
                  <a:lnTo>
                    <a:pt x="761822" y="1902269"/>
                  </a:lnTo>
                  <a:lnTo>
                    <a:pt x="760730" y="1900758"/>
                  </a:lnTo>
                  <a:lnTo>
                    <a:pt x="762139" y="1905000"/>
                  </a:lnTo>
                  <a:lnTo>
                    <a:pt x="760437" y="1905000"/>
                  </a:lnTo>
                  <a:lnTo>
                    <a:pt x="766368" y="1917700"/>
                  </a:lnTo>
                  <a:close/>
                </a:path>
                <a:path w="4194175" h="4216400">
                  <a:moveTo>
                    <a:pt x="773976" y="1676400"/>
                  </a:moveTo>
                  <a:lnTo>
                    <a:pt x="769670" y="1663700"/>
                  </a:lnTo>
                  <a:lnTo>
                    <a:pt x="764882" y="1663700"/>
                  </a:lnTo>
                  <a:lnTo>
                    <a:pt x="773976" y="1676400"/>
                  </a:lnTo>
                  <a:close/>
                </a:path>
                <a:path w="4194175" h="4216400">
                  <a:moveTo>
                    <a:pt x="774827" y="1689100"/>
                  </a:moveTo>
                  <a:lnTo>
                    <a:pt x="773087" y="1676400"/>
                  </a:lnTo>
                  <a:lnTo>
                    <a:pt x="768057" y="1676400"/>
                  </a:lnTo>
                  <a:lnTo>
                    <a:pt x="774827" y="1689100"/>
                  </a:lnTo>
                  <a:close/>
                </a:path>
                <a:path w="4194175" h="4216400">
                  <a:moveTo>
                    <a:pt x="775665" y="1899196"/>
                  </a:moveTo>
                  <a:lnTo>
                    <a:pt x="771436" y="1895817"/>
                  </a:lnTo>
                  <a:lnTo>
                    <a:pt x="773125" y="1897507"/>
                  </a:lnTo>
                  <a:lnTo>
                    <a:pt x="775665" y="1899196"/>
                  </a:lnTo>
                  <a:close/>
                </a:path>
                <a:path w="4194175" h="4216400">
                  <a:moveTo>
                    <a:pt x="781113" y="1901405"/>
                  </a:moveTo>
                  <a:lnTo>
                    <a:pt x="779894" y="1892300"/>
                  </a:lnTo>
                  <a:lnTo>
                    <a:pt x="776147" y="1892300"/>
                  </a:lnTo>
                  <a:lnTo>
                    <a:pt x="781113" y="1901405"/>
                  </a:lnTo>
                  <a:close/>
                </a:path>
                <a:path w="4194175" h="4216400">
                  <a:moveTo>
                    <a:pt x="794524" y="1897354"/>
                  </a:moveTo>
                  <a:lnTo>
                    <a:pt x="790041" y="1894967"/>
                  </a:lnTo>
                  <a:lnTo>
                    <a:pt x="791743" y="1896656"/>
                  </a:lnTo>
                  <a:lnTo>
                    <a:pt x="794524" y="1897354"/>
                  </a:lnTo>
                  <a:close/>
                </a:path>
                <a:path w="4194175" h="4216400">
                  <a:moveTo>
                    <a:pt x="799617" y="2247900"/>
                  </a:moveTo>
                  <a:lnTo>
                    <a:pt x="793432" y="2235200"/>
                  </a:lnTo>
                  <a:lnTo>
                    <a:pt x="792581" y="2235200"/>
                  </a:lnTo>
                  <a:lnTo>
                    <a:pt x="793432" y="2247900"/>
                  </a:lnTo>
                  <a:lnTo>
                    <a:pt x="799617" y="2247900"/>
                  </a:lnTo>
                  <a:close/>
                </a:path>
                <a:path w="4194175" h="4216400">
                  <a:moveTo>
                    <a:pt x="809498" y="2209800"/>
                  </a:moveTo>
                  <a:lnTo>
                    <a:pt x="806678" y="2201329"/>
                  </a:lnTo>
                  <a:lnTo>
                    <a:pt x="807808" y="2209800"/>
                  </a:lnTo>
                  <a:lnTo>
                    <a:pt x="809498" y="2209800"/>
                  </a:lnTo>
                  <a:close/>
                </a:path>
                <a:path w="4194175" h="4216400">
                  <a:moveTo>
                    <a:pt x="810018" y="1870341"/>
                  </a:moveTo>
                  <a:lnTo>
                    <a:pt x="808824" y="1866900"/>
                  </a:lnTo>
                  <a:lnTo>
                    <a:pt x="806119" y="1866900"/>
                  </a:lnTo>
                  <a:lnTo>
                    <a:pt x="810018" y="1870341"/>
                  </a:lnTo>
                  <a:close/>
                </a:path>
                <a:path w="4194175" h="4216400">
                  <a:moveTo>
                    <a:pt x="811390" y="609600"/>
                  </a:moveTo>
                  <a:lnTo>
                    <a:pt x="811199" y="596900"/>
                  </a:lnTo>
                  <a:lnTo>
                    <a:pt x="806551" y="596900"/>
                  </a:lnTo>
                  <a:lnTo>
                    <a:pt x="802627" y="609600"/>
                  </a:lnTo>
                  <a:lnTo>
                    <a:pt x="811390" y="609600"/>
                  </a:lnTo>
                  <a:close/>
                </a:path>
                <a:path w="4194175" h="4216400">
                  <a:moveTo>
                    <a:pt x="813460" y="1856359"/>
                  </a:moveTo>
                  <a:lnTo>
                    <a:pt x="812888" y="1855216"/>
                  </a:lnTo>
                  <a:lnTo>
                    <a:pt x="807466" y="1855736"/>
                  </a:lnTo>
                  <a:lnTo>
                    <a:pt x="813460" y="1856359"/>
                  </a:lnTo>
                  <a:close/>
                </a:path>
                <a:path w="4194175" h="4216400">
                  <a:moveTo>
                    <a:pt x="814578" y="1862823"/>
                  </a:moveTo>
                  <a:lnTo>
                    <a:pt x="812038" y="1861134"/>
                  </a:lnTo>
                  <a:lnTo>
                    <a:pt x="806119" y="1861985"/>
                  </a:lnTo>
                  <a:lnTo>
                    <a:pt x="802741" y="1861134"/>
                  </a:lnTo>
                  <a:lnTo>
                    <a:pt x="807808" y="1862823"/>
                  </a:lnTo>
                  <a:lnTo>
                    <a:pt x="814578" y="1862823"/>
                  </a:lnTo>
                  <a:close/>
                </a:path>
                <a:path w="4194175" h="4216400">
                  <a:moveTo>
                    <a:pt x="818692" y="1856905"/>
                  </a:moveTo>
                  <a:lnTo>
                    <a:pt x="813460" y="1856359"/>
                  </a:lnTo>
                  <a:lnTo>
                    <a:pt x="813727" y="1856905"/>
                  </a:lnTo>
                  <a:lnTo>
                    <a:pt x="818692" y="1856905"/>
                  </a:lnTo>
                  <a:close/>
                </a:path>
                <a:path w="4194175" h="4216400">
                  <a:moveTo>
                    <a:pt x="823036" y="1853526"/>
                  </a:moveTo>
                  <a:lnTo>
                    <a:pt x="822185" y="1850986"/>
                  </a:lnTo>
                  <a:lnTo>
                    <a:pt x="806970" y="1840839"/>
                  </a:lnTo>
                  <a:lnTo>
                    <a:pt x="809498" y="1845906"/>
                  </a:lnTo>
                  <a:lnTo>
                    <a:pt x="812888" y="1849297"/>
                  </a:lnTo>
                  <a:lnTo>
                    <a:pt x="823036" y="1853526"/>
                  </a:lnTo>
                  <a:close/>
                </a:path>
                <a:path w="4194175" h="4216400">
                  <a:moveTo>
                    <a:pt x="830643" y="1828800"/>
                  </a:moveTo>
                  <a:lnTo>
                    <a:pt x="822401" y="1816100"/>
                  </a:lnTo>
                  <a:lnTo>
                    <a:pt x="814044" y="1816100"/>
                  </a:lnTo>
                  <a:lnTo>
                    <a:pt x="813727" y="1815452"/>
                  </a:lnTo>
                  <a:lnTo>
                    <a:pt x="812038" y="1815452"/>
                  </a:lnTo>
                  <a:lnTo>
                    <a:pt x="812888" y="1816303"/>
                  </a:lnTo>
                  <a:lnTo>
                    <a:pt x="814578" y="1819109"/>
                  </a:lnTo>
                  <a:lnTo>
                    <a:pt x="814578" y="1819681"/>
                  </a:lnTo>
                  <a:lnTo>
                    <a:pt x="813727" y="1820532"/>
                  </a:lnTo>
                  <a:lnTo>
                    <a:pt x="816584" y="1822691"/>
                  </a:lnTo>
                  <a:lnTo>
                    <a:pt x="820039" y="1828800"/>
                  </a:lnTo>
                  <a:lnTo>
                    <a:pt x="827989" y="1828800"/>
                  </a:lnTo>
                  <a:lnTo>
                    <a:pt x="830643" y="1828800"/>
                  </a:lnTo>
                  <a:close/>
                </a:path>
                <a:path w="4194175" h="4216400">
                  <a:moveTo>
                    <a:pt x="834034" y="1790928"/>
                  </a:moveTo>
                  <a:lnTo>
                    <a:pt x="828954" y="1788388"/>
                  </a:lnTo>
                  <a:lnTo>
                    <a:pt x="829805" y="1789239"/>
                  </a:lnTo>
                  <a:lnTo>
                    <a:pt x="831494" y="1790077"/>
                  </a:lnTo>
                  <a:lnTo>
                    <a:pt x="834034" y="1790928"/>
                  </a:lnTo>
                  <a:close/>
                </a:path>
                <a:path w="4194175" h="4216400">
                  <a:moveTo>
                    <a:pt x="835863" y="3669754"/>
                  </a:moveTo>
                  <a:lnTo>
                    <a:pt x="835723" y="3670300"/>
                  </a:lnTo>
                  <a:lnTo>
                    <a:pt x="835863" y="3669754"/>
                  </a:lnTo>
                  <a:close/>
                </a:path>
                <a:path w="4194175" h="4216400">
                  <a:moveTo>
                    <a:pt x="836574" y="1828800"/>
                  </a:moveTo>
                  <a:lnTo>
                    <a:pt x="829805" y="1816100"/>
                  </a:lnTo>
                  <a:lnTo>
                    <a:pt x="827265" y="1803400"/>
                  </a:lnTo>
                  <a:lnTo>
                    <a:pt x="823353" y="1803400"/>
                  </a:lnTo>
                  <a:lnTo>
                    <a:pt x="825157" y="1816100"/>
                  </a:lnTo>
                  <a:lnTo>
                    <a:pt x="828852" y="1816100"/>
                  </a:lnTo>
                  <a:lnTo>
                    <a:pt x="835723" y="1828800"/>
                  </a:lnTo>
                  <a:lnTo>
                    <a:pt x="836574" y="1828800"/>
                  </a:lnTo>
                  <a:close/>
                </a:path>
                <a:path w="4194175" h="4216400">
                  <a:moveTo>
                    <a:pt x="837641" y="1785188"/>
                  </a:moveTo>
                  <a:lnTo>
                    <a:pt x="836574" y="1782470"/>
                  </a:lnTo>
                  <a:lnTo>
                    <a:pt x="834034" y="1784159"/>
                  </a:lnTo>
                  <a:lnTo>
                    <a:pt x="823036" y="1781619"/>
                  </a:lnTo>
                  <a:lnTo>
                    <a:pt x="824725" y="1786699"/>
                  </a:lnTo>
                  <a:lnTo>
                    <a:pt x="828954" y="1789239"/>
                  </a:lnTo>
                  <a:lnTo>
                    <a:pt x="828357" y="1786509"/>
                  </a:lnTo>
                  <a:lnTo>
                    <a:pt x="837641" y="1785188"/>
                  </a:lnTo>
                  <a:close/>
                </a:path>
                <a:path w="4194175" h="4216400">
                  <a:moveTo>
                    <a:pt x="843343" y="1841500"/>
                  </a:moveTo>
                  <a:lnTo>
                    <a:pt x="837628" y="1828812"/>
                  </a:lnTo>
                  <a:lnTo>
                    <a:pt x="827989" y="1828800"/>
                  </a:lnTo>
                  <a:lnTo>
                    <a:pt x="836574" y="1841500"/>
                  </a:lnTo>
                  <a:lnTo>
                    <a:pt x="843343" y="1841500"/>
                  </a:lnTo>
                  <a:close/>
                </a:path>
                <a:path w="4194175" h="4216400">
                  <a:moveTo>
                    <a:pt x="854951" y="1828800"/>
                  </a:moveTo>
                  <a:lnTo>
                    <a:pt x="854646" y="1816100"/>
                  </a:lnTo>
                  <a:lnTo>
                    <a:pt x="849744" y="1816100"/>
                  </a:lnTo>
                  <a:lnTo>
                    <a:pt x="848410" y="1803400"/>
                  </a:lnTo>
                  <a:lnTo>
                    <a:pt x="831494" y="1803400"/>
                  </a:lnTo>
                  <a:lnTo>
                    <a:pt x="830999" y="1801926"/>
                  </a:lnTo>
                  <a:lnTo>
                    <a:pt x="831494" y="1801926"/>
                  </a:lnTo>
                  <a:lnTo>
                    <a:pt x="830757" y="1801202"/>
                  </a:lnTo>
                  <a:lnTo>
                    <a:pt x="827265" y="1790700"/>
                  </a:lnTo>
                  <a:lnTo>
                    <a:pt x="829005" y="1799450"/>
                  </a:lnTo>
                  <a:lnTo>
                    <a:pt x="827265" y="1798535"/>
                  </a:lnTo>
                  <a:lnTo>
                    <a:pt x="826414" y="1797697"/>
                  </a:lnTo>
                  <a:lnTo>
                    <a:pt x="826414" y="1798967"/>
                  </a:lnTo>
                  <a:lnTo>
                    <a:pt x="825576" y="1798535"/>
                  </a:lnTo>
                  <a:lnTo>
                    <a:pt x="825576" y="1797697"/>
                  </a:lnTo>
                  <a:lnTo>
                    <a:pt x="824725" y="1797697"/>
                  </a:lnTo>
                  <a:lnTo>
                    <a:pt x="824725" y="1798535"/>
                  </a:lnTo>
                  <a:lnTo>
                    <a:pt x="828116" y="1801926"/>
                  </a:lnTo>
                  <a:lnTo>
                    <a:pt x="828116" y="1801075"/>
                  </a:lnTo>
                  <a:lnTo>
                    <a:pt x="827265" y="1800237"/>
                  </a:lnTo>
                  <a:lnTo>
                    <a:pt x="827265" y="1799818"/>
                  </a:lnTo>
                  <a:lnTo>
                    <a:pt x="828116" y="1800237"/>
                  </a:lnTo>
                  <a:lnTo>
                    <a:pt x="829335" y="1801063"/>
                  </a:lnTo>
                  <a:lnTo>
                    <a:pt x="829805" y="1803400"/>
                  </a:lnTo>
                  <a:lnTo>
                    <a:pt x="836574" y="1816100"/>
                  </a:lnTo>
                  <a:lnTo>
                    <a:pt x="842492" y="1816100"/>
                  </a:lnTo>
                  <a:lnTo>
                    <a:pt x="854951" y="1828800"/>
                  </a:lnTo>
                  <a:close/>
                </a:path>
                <a:path w="4194175" h="4216400">
                  <a:moveTo>
                    <a:pt x="895781" y="1683499"/>
                  </a:moveTo>
                  <a:lnTo>
                    <a:pt x="894930" y="1682661"/>
                  </a:lnTo>
                  <a:lnTo>
                    <a:pt x="893241" y="1682661"/>
                  </a:lnTo>
                  <a:lnTo>
                    <a:pt x="894092" y="1683499"/>
                  </a:lnTo>
                  <a:lnTo>
                    <a:pt x="895781" y="1683499"/>
                  </a:lnTo>
                  <a:close/>
                </a:path>
                <a:path w="4194175" h="4216400">
                  <a:moveTo>
                    <a:pt x="925385" y="1320800"/>
                  </a:moveTo>
                  <a:lnTo>
                    <a:pt x="921740" y="1315326"/>
                  </a:lnTo>
                  <a:lnTo>
                    <a:pt x="922502" y="1320800"/>
                  </a:lnTo>
                  <a:lnTo>
                    <a:pt x="925385" y="1320800"/>
                  </a:lnTo>
                  <a:close/>
                </a:path>
                <a:path w="4194175" h="4216400">
                  <a:moveTo>
                    <a:pt x="947496" y="1325676"/>
                  </a:moveTo>
                  <a:lnTo>
                    <a:pt x="947013" y="1326502"/>
                  </a:lnTo>
                  <a:lnTo>
                    <a:pt x="944841" y="1333500"/>
                  </a:lnTo>
                  <a:lnTo>
                    <a:pt x="947496" y="1325676"/>
                  </a:lnTo>
                  <a:close/>
                </a:path>
                <a:path w="4194175" h="4216400">
                  <a:moveTo>
                    <a:pt x="948156" y="1261872"/>
                  </a:moveTo>
                  <a:lnTo>
                    <a:pt x="946531" y="1270000"/>
                  </a:lnTo>
                  <a:lnTo>
                    <a:pt x="947381" y="1270000"/>
                  </a:lnTo>
                  <a:lnTo>
                    <a:pt x="948156" y="1261872"/>
                  </a:lnTo>
                  <a:close/>
                </a:path>
                <a:path w="4194175" h="4216400">
                  <a:moveTo>
                    <a:pt x="949629" y="1318691"/>
                  </a:moveTo>
                  <a:lnTo>
                    <a:pt x="949286" y="1319212"/>
                  </a:lnTo>
                  <a:lnTo>
                    <a:pt x="949579" y="1318818"/>
                  </a:lnTo>
                  <a:lnTo>
                    <a:pt x="949629" y="1318691"/>
                  </a:lnTo>
                  <a:close/>
                </a:path>
                <a:path w="4194175" h="4216400">
                  <a:moveTo>
                    <a:pt x="951064" y="1332420"/>
                  </a:moveTo>
                  <a:lnTo>
                    <a:pt x="950391" y="1333500"/>
                  </a:lnTo>
                  <a:lnTo>
                    <a:pt x="950760" y="1333500"/>
                  </a:lnTo>
                  <a:lnTo>
                    <a:pt x="951064" y="1332420"/>
                  </a:lnTo>
                  <a:close/>
                </a:path>
                <a:path w="4194175" h="4216400">
                  <a:moveTo>
                    <a:pt x="952220" y="1301343"/>
                  </a:moveTo>
                  <a:lnTo>
                    <a:pt x="949071" y="1308100"/>
                  </a:lnTo>
                  <a:lnTo>
                    <a:pt x="950874" y="1308100"/>
                  </a:lnTo>
                  <a:lnTo>
                    <a:pt x="952220" y="1301343"/>
                  </a:lnTo>
                  <a:close/>
                </a:path>
                <a:path w="4194175" h="4216400">
                  <a:moveTo>
                    <a:pt x="952461" y="1287576"/>
                  </a:moveTo>
                  <a:lnTo>
                    <a:pt x="951572" y="1289621"/>
                  </a:lnTo>
                  <a:lnTo>
                    <a:pt x="950010" y="1295400"/>
                  </a:lnTo>
                  <a:lnTo>
                    <a:pt x="951103" y="1295400"/>
                  </a:lnTo>
                  <a:lnTo>
                    <a:pt x="952461" y="1287576"/>
                  </a:lnTo>
                  <a:close/>
                </a:path>
                <a:path w="4194175" h="4216400">
                  <a:moveTo>
                    <a:pt x="953008" y="1300391"/>
                  </a:moveTo>
                  <a:lnTo>
                    <a:pt x="951090" y="1308100"/>
                  </a:lnTo>
                  <a:lnTo>
                    <a:pt x="947381" y="1320800"/>
                  </a:lnTo>
                  <a:lnTo>
                    <a:pt x="951928" y="1308100"/>
                  </a:lnTo>
                  <a:lnTo>
                    <a:pt x="952068" y="1307782"/>
                  </a:lnTo>
                  <a:lnTo>
                    <a:pt x="953008" y="1300391"/>
                  </a:lnTo>
                  <a:close/>
                </a:path>
                <a:path w="4194175" h="4216400">
                  <a:moveTo>
                    <a:pt x="954455" y="1302588"/>
                  </a:moveTo>
                  <a:lnTo>
                    <a:pt x="952068" y="1307782"/>
                  </a:lnTo>
                  <a:lnTo>
                    <a:pt x="952030" y="1308100"/>
                  </a:lnTo>
                  <a:lnTo>
                    <a:pt x="950125" y="1316494"/>
                  </a:lnTo>
                  <a:lnTo>
                    <a:pt x="954455" y="1302588"/>
                  </a:lnTo>
                  <a:close/>
                </a:path>
                <a:path w="4194175" h="4216400">
                  <a:moveTo>
                    <a:pt x="958367" y="1261872"/>
                  </a:moveTo>
                  <a:lnTo>
                    <a:pt x="950760" y="1261872"/>
                  </a:lnTo>
                  <a:lnTo>
                    <a:pt x="950760" y="1270000"/>
                  </a:lnTo>
                  <a:lnTo>
                    <a:pt x="949071" y="1282700"/>
                  </a:lnTo>
                  <a:lnTo>
                    <a:pt x="947077" y="1295400"/>
                  </a:lnTo>
                  <a:lnTo>
                    <a:pt x="945794" y="1308100"/>
                  </a:lnTo>
                  <a:lnTo>
                    <a:pt x="946569" y="1308100"/>
                  </a:lnTo>
                  <a:lnTo>
                    <a:pt x="950010" y="1295400"/>
                  </a:lnTo>
                  <a:lnTo>
                    <a:pt x="949071" y="1295400"/>
                  </a:lnTo>
                  <a:lnTo>
                    <a:pt x="951572" y="1289621"/>
                  </a:lnTo>
                  <a:lnTo>
                    <a:pt x="953046" y="1284185"/>
                  </a:lnTo>
                  <a:lnTo>
                    <a:pt x="952461" y="1287576"/>
                  </a:lnTo>
                  <a:lnTo>
                    <a:pt x="954570" y="1282700"/>
                  </a:lnTo>
                  <a:lnTo>
                    <a:pt x="957529" y="1270000"/>
                  </a:lnTo>
                  <a:lnTo>
                    <a:pt x="956373" y="1270000"/>
                  </a:lnTo>
                  <a:lnTo>
                    <a:pt x="958367" y="1261872"/>
                  </a:lnTo>
                  <a:close/>
                </a:path>
                <a:path w="4194175" h="4216400">
                  <a:moveTo>
                    <a:pt x="959218" y="1308100"/>
                  </a:moveTo>
                  <a:lnTo>
                    <a:pt x="954570" y="1320800"/>
                  </a:lnTo>
                  <a:lnTo>
                    <a:pt x="954252" y="1320800"/>
                  </a:lnTo>
                  <a:lnTo>
                    <a:pt x="953884" y="1320800"/>
                  </a:lnTo>
                  <a:lnTo>
                    <a:pt x="953414" y="1322984"/>
                  </a:lnTo>
                  <a:lnTo>
                    <a:pt x="949921" y="1333500"/>
                  </a:lnTo>
                  <a:lnTo>
                    <a:pt x="952931" y="1325257"/>
                  </a:lnTo>
                  <a:lnTo>
                    <a:pt x="952627" y="1326718"/>
                  </a:lnTo>
                  <a:lnTo>
                    <a:pt x="951064" y="1332420"/>
                  </a:lnTo>
                  <a:lnTo>
                    <a:pt x="951598" y="1331544"/>
                  </a:lnTo>
                  <a:lnTo>
                    <a:pt x="951191" y="1333500"/>
                  </a:lnTo>
                  <a:lnTo>
                    <a:pt x="953300" y="1333500"/>
                  </a:lnTo>
                  <a:lnTo>
                    <a:pt x="954684" y="1326553"/>
                  </a:lnTo>
                  <a:lnTo>
                    <a:pt x="954582" y="1326718"/>
                  </a:lnTo>
                  <a:lnTo>
                    <a:pt x="954684" y="1326515"/>
                  </a:lnTo>
                  <a:lnTo>
                    <a:pt x="958240" y="1320800"/>
                  </a:lnTo>
                  <a:lnTo>
                    <a:pt x="958380" y="1320800"/>
                  </a:lnTo>
                  <a:lnTo>
                    <a:pt x="959218" y="1320800"/>
                  </a:lnTo>
                  <a:lnTo>
                    <a:pt x="959218" y="1319733"/>
                  </a:lnTo>
                  <a:lnTo>
                    <a:pt x="959218" y="1318818"/>
                  </a:lnTo>
                  <a:lnTo>
                    <a:pt x="959218" y="1308100"/>
                  </a:lnTo>
                  <a:close/>
                </a:path>
                <a:path w="4194175" h="4216400">
                  <a:moveTo>
                    <a:pt x="960704" y="1282700"/>
                  </a:moveTo>
                  <a:lnTo>
                    <a:pt x="956678" y="1295400"/>
                  </a:lnTo>
                  <a:lnTo>
                    <a:pt x="954455" y="1302588"/>
                  </a:lnTo>
                  <a:lnTo>
                    <a:pt x="957745" y="1295400"/>
                  </a:lnTo>
                  <a:lnTo>
                    <a:pt x="960704" y="1282700"/>
                  </a:lnTo>
                  <a:close/>
                </a:path>
                <a:path w="4194175" h="4216400">
                  <a:moveTo>
                    <a:pt x="963447" y="1511300"/>
                  </a:moveTo>
                  <a:lnTo>
                    <a:pt x="952449" y="1498600"/>
                  </a:lnTo>
                  <a:lnTo>
                    <a:pt x="950760" y="1498600"/>
                  </a:lnTo>
                  <a:lnTo>
                    <a:pt x="963447" y="1511300"/>
                  </a:lnTo>
                  <a:close/>
                </a:path>
                <a:path w="4194175" h="4216400">
                  <a:moveTo>
                    <a:pt x="965415" y="1372222"/>
                  </a:moveTo>
                  <a:lnTo>
                    <a:pt x="964298" y="1370533"/>
                  </a:lnTo>
                  <a:lnTo>
                    <a:pt x="963447" y="1368844"/>
                  </a:lnTo>
                  <a:lnTo>
                    <a:pt x="965136" y="1372222"/>
                  </a:lnTo>
                  <a:lnTo>
                    <a:pt x="965415" y="1372222"/>
                  </a:lnTo>
                  <a:close/>
                </a:path>
                <a:path w="4194175" h="4216400">
                  <a:moveTo>
                    <a:pt x="971905" y="1295400"/>
                  </a:moveTo>
                  <a:lnTo>
                    <a:pt x="968362" y="1301775"/>
                  </a:lnTo>
                  <a:lnTo>
                    <a:pt x="967041" y="1305839"/>
                  </a:lnTo>
                  <a:lnTo>
                    <a:pt x="971905" y="1295400"/>
                  </a:lnTo>
                  <a:close/>
                </a:path>
                <a:path w="4194175" h="4216400">
                  <a:moveTo>
                    <a:pt x="973607" y="1488948"/>
                  </a:moveTo>
                  <a:lnTo>
                    <a:pt x="971067" y="1487258"/>
                  </a:lnTo>
                  <a:lnTo>
                    <a:pt x="967676" y="1483880"/>
                  </a:lnTo>
                  <a:lnTo>
                    <a:pt x="965136" y="1486420"/>
                  </a:lnTo>
                  <a:lnTo>
                    <a:pt x="973607" y="1488948"/>
                  </a:lnTo>
                  <a:close/>
                </a:path>
                <a:path w="4194175" h="4216400">
                  <a:moveTo>
                    <a:pt x="1024356" y="2705100"/>
                  </a:moveTo>
                  <a:lnTo>
                    <a:pt x="1023505" y="2692400"/>
                  </a:lnTo>
                  <a:lnTo>
                    <a:pt x="1022667" y="2692400"/>
                  </a:lnTo>
                  <a:lnTo>
                    <a:pt x="1024356" y="2705100"/>
                  </a:lnTo>
                  <a:close/>
                </a:path>
                <a:path w="4194175" h="4216400">
                  <a:moveTo>
                    <a:pt x="1028585" y="2692400"/>
                  </a:moveTo>
                  <a:lnTo>
                    <a:pt x="1026312" y="2690965"/>
                  </a:lnTo>
                  <a:lnTo>
                    <a:pt x="1026896" y="2692400"/>
                  </a:lnTo>
                  <a:lnTo>
                    <a:pt x="1028585" y="2692400"/>
                  </a:lnTo>
                  <a:close/>
                </a:path>
                <a:path w="4194175" h="4216400">
                  <a:moveTo>
                    <a:pt x="1084287" y="3914508"/>
                  </a:moveTo>
                  <a:lnTo>
                    <a:pt x="1073416" y="3924300"/>
                  </a:lnTo>
                  <a:lnTo>
                    <a:pt x="1081024" y="3924300"/>
                  </a:lnTo>
                  <a:lnTo>
                    <a:pt x="1084287" y="3914508"/>
                  </a:lnTo>
                  <a:close/>
                </a:path>
                <a:path w="4194175" h="4216400">
                  <a:moveTo>
                    <a:pt x="1085253" y="3911600"/>
                  </a:moveTo>
                  <a:lnTo>
                    <a:pt x="1084287" y="3914508"/>
                  </a:lnTo>
                  <a:lnTo>
                    <a:pt x="1085253" y="3913632"/>
                  </a:lnTo>
                  <a:lnTo>
                    <a:pt x="1085253" y="3911600"/>
                  </a:lnTo>
                  <a:close/>
                </a:path>
                <a:path w="4194175" h="4216400">
                  <a:moveTo>
                    <a:pt x="1087793" y="635000"/>
                  </a:moveTo>
                  <a:lnTo>
                    <a:pt x="1086104" y="622300"/>
                  </a:lnTo>
                  <a:lnTo>
                    <a:pt x="1087094" y="635000"/>
                  </a:lnTo>
                  <a:lnTo>
                    <a:pt x="1087793" y="635000"/>
                  </a:lnTo>
                  <a:close/>
                </a:path>
                <a:path w="4194175" h="4216400">
                  <a:moveTo>
                    <a:pt x="1090333" y="622300"/>
                  </a:moveTo>
                  <a:lnTo>
                    <a:pt x="1088644" y="622300"/>
                  </a:lnTo>
                  <a:lnTo>
                    <a:pt x="1090333" y="625284"/>
                  </a:lnTo>
                  <a:lnTo>
                    <a:pt x="1090333" y="622300"/>
                  </a:lnTo>
                  <a:close/>
                </a:path>
                <a:path w="4194175" h="4216400">
                  <a:moveTo>
                    <a:pt x="1091819" y="2349500"/>
                  </a:moveTo>
                  <a:lnTo>
                    <a:pt x="1083564" y="2336800"/>
                  </a:lnTo>
                  <a:lnTo>
                    <a:pt x="1082713" y="2336800"/>
                  </a:lnTo>
                  <a:lnTo>
                    <a:pt x="1090333" y="2349500"/>
                  </a:lnTo>
                  <a:lnTo>
                    <a:pt x="1091819" y="2349500"/>
                  </a:lnTo>
                  <a:close/>
                </a:path>
                <a:path w="4194175" h="4216400">
                  <a:moveTo>
                    <a:pt x="1092454" y="3441700"/>
                  </a:moveTo>
                  <a:lnTo>
                    <a:pt x="1086104" y="3441700"/>
                  </a:lnTo>
                  <a:lnTo>
                    <a:pt x="1079334" y="3454400"/>
                  </a:lnTo>
                  <a:lnTo>
                    <a:pt x="1084935" y="3454400"/>
                  </a:lnTo>
                  <a:lnTo>
                    <a:pt x="1092454" y="3441700"/>
                  </a:lnTo>
                  <a:close/>
                </a:path>
                <a:path w="4194175" h="4216400">
                  <a:moveTo>
                    <a:pt x="1096251" y="3467100"/>
                  </a:moveTo>
                  <a:lnTo>
                    <a:pt x="1083754" y="3479800"/>
                  </a:lnTo>
                  <a:lnTo>
                    <a:pt x="1092022" y="3479800"/>
                  </a:lnTo>
                  <a:lnTo>
                    <a:pt x="1096251" y="3467100"/>
                  </a:lnTo>
                  <a:close/>
                </a:path>
                <a:path w="4194175" h="4216400">
                  <a:moveTo>
                    <a:pt x="1096251" y="2362200"/>
                  </a:moveTo>
                  <a:lnTo>
                    <a:pt x="1087793" y="2349500"/>
                  </a:lnTo>
                  <a:lnTo>
                    <a:pt x="1080185" y="2349500"/>
                  </a:lnTo>
                  <a:lnTo>
                    <a:pt x="1085253" y="2362200"/>
                  </a:lnTo>
                  <a:lnTo>
                    <a:pt x="1096251" y="2362200"/>
                  </a:lnTo>
                  <a:close/>
                </a:path>
                <a:path w="4194175" h="4216400">
                  <a:moveTo>
                    <a:pt x="1102169" y="2362200"/>
                  </a:moveTo>
                  <a:lnTo>
                    <a:pt x="1100099" y="2349500"/>
                  </a:lnTo>
                  <a:lnTo>
                    <a:pt x="1097102" y="2349500"/>
                  </a:lnTo>
                  <a:lnTo>
                    <a:pt x="1102169" y="2362200"/>
                  </a:lnTo>
                  <a:close/>
                </a:path>
                <a:path w="4194175" h="4216400">
                  <a:moveTo>
                    <a:pt x="1114501" y="3533051"/>
                  </a:moveTo>
                  <a:lnTo>
                    <a:pt x="1114069" y="3530854"/>
                  </a:lnTo>
                  <a:lnTo>
                    <a:pt x="1114171" y="3530600"/>
                  </a:lnTo>
                  <a:lnTo>
                    <a:pt x="1114018" y="3530600"/>
                  </a:lnTo>
                  <a:lnTo>
                    <a:pt x="1110729" y="3535083"/>
                  </a:lnTo>
                  <a:lnTo>
                    <a:pt x="1112634" y="3534067"/>
                  </a:lnTo>
                  <a:lnTo>
                    <a:pt x="1108938" y="3543300"/>
                  </a:lnTo>
                  <a:lnTo>
                    <a:pt x="1112774" y="3533978"/>
                  </a:lnTo>
                  <a:lnTo>
                    <a:pt x="1114501" y="3533051"/>
                  </a:lnTo>
                  <a:close/>
                </a:path>
                <a:path w="4194175" h="4216400">
                  <a:moveTo>
                    <a:pt x="1116558" y="3517900"/>
                  </a:moveTo>
                  <a:lnTo>
                    <a:pt x="1109002" y="3530600"/>
                  </a:lnTo>
                  <a:lnTo>
                    <a:pt x="1113015" y="3530600"/>
                  </a:lnTo>
                  <a:lnTo>
                    <a:pt x="1116558" y="3517900"/>
                  </a:lnTo>
                  <a:close/>
                </a:path>
                <a:path w="4194175" h="4216400">
                  <a:moveTo>
                    <a:pt x="1119886" y="3530600"/>
                  </a:moveTo>
                  <a:lnTo>
                    <a:pt x="1119085" y="3530600"/>
                  </a:lnTo>
                  <a:lnTo>
                    <a:pt x="1114501" y="3533051"/>
                  </a:lnTo>
                  <a:lnTo>
                    <a:pt x="1116558" y="3543300"/>
                  </a:lnTo>
                  <a:lnTo>
                    <a:pt x="1119886" y="3530600"/>
                  </a:lnTo>
                  <a:close/>
                </a:path>
                <a:path w="4194175" h="4216400">
                  <a:moveTo>
                    <a:pt x="1131722" y="3045282"/>
                  </a:moveTo>
                  <a:lnTo>
                    <a:pt x="1129449" y="3035300"/>
                  </a:lnTo>
                  <a:lnTo>
                    <a:pt x="1123721" y="3035300"/>
                  </a:lnTo>
                  <a:lnTo>
                    <a:pt x="1131722" y="3045282"/>
                  </a:lnTo>
                  <a:close/>
                </a:path>
                <a:path w="4194175" h="4216400">
                  <a:moveTo>
                    <a:pt x="1133894" y="3048000"/>
                  </a:moveTo>
                  <a:lnTo>
                    <a:pt x="1131722" y="3045282"/>
                  </a:lnTo>
                  <a:lnTo>
                    <a:pt x="1132332" y="3048000"/>
                  </a:lnTo>
                  <a:lnTo>
                    <a:pt x="1133894" y="3048000"/>
                  </a:lnTo>
                  <a:close/>
                </a:path>
                <a:path w="4194175" h="4216400">
                  <a:moveTo>
                    <a:pt x="1186484" y="2150580"/>
                  </a:moveTo>
                  <a:lnTo>
                    <a:pt x="1185913" y="2146300"/>
                  </a:lnTo>
                  <a:lnTo>
                    <a:pt x="1184224" y="2146300"/>
                  </a:lnTo>
                  <a:lnTo>
                    <a:pt x="1186484" y="2150580"/>
                  </a:lnTo>
                  <a:close/>
                </a:path>
                <a:path w="4194175" h="4216400">
                  <a:moveTo>
                    <a:pt x="1191831" y="2235200"/>
                  </a:moveTo>
                  <a:lnTo>
                    <a:pt x="1182852" y="2222500"/>
                  </a:lnTo>
                  <a:lnTo>
                    <a:pt x="1180122" y="2222500"/>
                  </a:lnTo>
                  <a:lnTo>
                    <a:pt x="1191831" y="2235200"/>
                  </a:lnTo>
                  <a:close/>
                </a:path>
                <a:path w="4194175" h="4216400">
                  <a:moveTo>
                    <a:pt x="1199451" y="2324100"/>
                  </a:moveTo>
                  <a:lnTo>
                    <a:pt x="1193533" y="2311400"/>
                  </a:lnTo>
                  <a:lnTo>
                    <a:pt x="1196911" y="2324100"/>
                  </a:lnTo>
                  <a:lnTo>
                    <a:pt x="1199451" y="2324100"/>
                  </a:lnTo>
                  <a:close/>
                </a:path>
                <a:path w="4194175" h="4216400">
                  <a:moveTo>
                    <a:pt x="1200289" y="2336800"/>
                  </a:moveTo>
                  <a:lnTo>
                    <a:pt x="1196060" y="2324100"/>
                  </a:lnTo>
                  <a:lnTo>
                    <a:pt x="1193076" y="2324100"/>
                  </a:lnTo>
                  <a:lnTo>
                    <a:pt x="1196276" y="2336800"/>
                  </a:lnTo>
                  <a:lnTo>
                    <a:pt x="1200289" y="2336800"/>
                  </a:lnTo>
                  <a:close/>
                </a:path>
                <a:path w="4194175" h="4216400">
                  <a:moveTo>
                    <a:pt x="1206220" y="3450526"/>
                  </a:moveTo>
                  <a:lnTo>
                    <a:pt x="1205369" y="3450526"/>
                  </a:lnTo>
                  <a:lnTo>
                    <a:pt x="1204518" y="3451364"/>
                  </a:lnTo>
                  <a:lnTo>
                    <a:pt x="1205369" y="3451364"/>
                  </a:lnTo>
                  <a:lnTo>
                    <a:pt x="1206220" y="3450526"/>
                  </a:lnTo>
                  <a:close/>
                </a:path>
                <a:path w="4194175" h="4216400">
                  <a:moveTo>
                    <a:pt x="1212977" y="3352800"/>
                  </a:moveTo>
                  <a:lnTo>
                    <a:pt x="1207058" y="3340100"/>
                  </a:lnTo>
                  <a:lnTo>
                    <a:pt x="1201140" y="3352800"/>
                  </a:lnTo>
                  <a:lnTo>
                    <a:pt x="1212977" y="3352800"/>
                  </a:lnTo>
                  <a:close/>
                </a:path>
                <a:path w="4194175" h="4216400">
                  <a:moveTo>
                    <a:pt x="1215605" y="3348850"/>
                  </a:moveTo>
                  <a:lnTo>
                    <a:pt x="1212977" y="3352800"/>
                  </a:lnTo>
                  <a:lnTo>
                    <a:pt x="1213827" y="3352800"/>
                  </a:lnTo>
                  <a:lnTo>
                    <a:pt x="1215605" y="3348850"/>
                  </a:lnTo>
                  <a:close/>
                </a:path>
                <a:path w="4194175" h="4216400">
                  <a:moveTo>
                    <a:pt x="1227861" y="3340100"/>
                  </a:moveTo>
                  <a:lnTo>
                    <a:pt x="1223137" y="3327400"/>
                  </a:lnTo>
                  <a:lnTo>
                    <a:pt x="1218057" y="3327400"/>
                  </a:lnTo>
                  <a:lnTo>
                    <a:pt x="1213827" y="3340100"/>
                  </a:lnTo>
                  <a:lnTo>
                    <a:pt x="1219568" y="3340100"/>
                  </a:lnTo>
                  <a:lnTo>
                    <a:pt x="1215605" y="3348850"/>
                  </a:lnTo>
                  <a:lnTo>
                    <a:pt x="1221435" y="3340100"/>
                  </a:lnTo>
                  <a:lnTo>
                    <a:pt x="1227861" y="3340100"/>
                  </a:lnTo>
                  <a:close/>
                </a:path>
                <a:path w="4194175" h="4216400">
                  <a:moveTo>
                    <a:pt x="1267117" y="2070100"/>
                  </a:moveTo>
                  <a:lnTo>
                    <a:pt x="1264577" y="2070100"/>
                  </a:lnTo>
                  <a:lnTo>
                    <a:pt x="1266685" y="2072195"/>
                  </a:lnTo>
                  <a:lnTo>
                    <a:pt x="1267117" y="2070100"/>
                  </a:lnTo>
                  <a:close/>
                </a:path>
                <a:path w="4194175" h="4216400">
                  <a:moveTo>
                    <a:pt x="1273035" y="2019300"/>
                  </a:moveTo>
                  <a:lnTo>
                    <a:pt x="1269657" y="2006600"/>
                  </a:lnTo>
                  <a:lnTo>
                    <a:pt x="1267409" y="2006600"/>
                  </a:lnTo>
                  <a:lnTo>
                    <a:pt x="1273035" y="2019300"/>
                  </a:lnTo>
                  <a:close/>
                </a:path>
                <a:path w="4194175" h="4216400">
                  <a:moveTo>
                    <a:pt x="1278369" y="3564864"/>
                  </a:moveTo>
                  <a:lnTo>
                    <a:pt x="1276426" y="3568700"/>
                  </a:lnTo>
                  <a:lnTo>
                    <a:pt x="1278115" y="3568700"/>
                  </a:lnTo>
                  <a:lnTo>
                    <a:pt x="1278369" y="3564864"/>
                  </a:lnTo>
                  <a:close/>
                </a:path>
                <a:path w="4194175" h="4216400">
                  <a:moveTo>
                    <a:pt x="1308569" y="1339227"/>
                  </a:moveTo>
                  <a:lnTo>
                    <a:pt x="1305179" y="1339227"/>
                  </a:lnTo>
                  <a:lnTo>
                    <a:pt x="1306029" y="1340078"/>
                  </a:lnTo>
                  <a:lnTo>
                    <a:pt x="1308569" y="1339227"/>
                  </a:lnTo>
                  <a:close/>
                </a:path>
                <a:path w="4194175" h="4216400">
                  <a:moveTo>
                    <a:pt x="1309408" y="1356995"/>
                  </a:moveTo>
                  <a:lnTo>
                    <a:pt x="1307719" y="1356156"/>
                  </a:lnTo>
                  <a:lnTo>
                    <a:pt x="1308569" y="1356995"/>
                  </a:lnTo>
                  <a:lnTo>
                    <a:pt x="1309408" y="1356995"/>
                  </a:lnTo>
                  <a:close/>
                </a:path>
                <a:path w="4194175" h="4216400">
                  <a:moveTo>
                    <a:pt x="1314272" y="968375"/>
                  </a:moveTo>
                  <a:lnTo>
                    <a:pt x="1313637" y="965200"/>
                  </a:lnTo>
                  <a:lnTo>
                    <a:pt x="1312799" y="965200"/>
                  </a:lnTo>
                  <a:lnTo>
                    <a:pt x="1314272" y="968375"/>
                  </a:lnTo>
                  <a:close/>
                </a:path>
                <a:path w="4194175" h="4216400">
                  <a:moveTo>
                    <a:pt x="1319847" y="917219"/>
                  </a:moveTo>
                  <a:lnTo>
                    <a:pt x="1318717" y="914400"/>
                  </a:lnTo>
                  <a:lnTo>
                    <a:pt x="1319288" y="916660"/>
                  </a:lnTo>
                  <a:lnTo>
                    <a:pt x="1319847" y="917219"/>
                  </a:lnTo>
                  <a:close/>
                </a:path>
                <a:path w="4194175" h="4216400">
                  <a:moveTo>
                    <a:pt x="1321257" y="1282700"/>
                  </a:moveTo>
                  <a:lnTo>
                    <a:pt x="1320406" y="1270000"/>
                  </a:lnTo>
                  <a:lnTo>
                    <a:pt x="1314437" y="1270000"/>
                  </a:lnTo>
                  <a:lnTo>
                    <a:pt x="1321257" y="1282700"/>
                  </a:lnTo>
                  <a:close/>
                </a:path>
                <a:path w="4194175" h="4216400">
                  <a:moveTo>
                    <a:pt x="1329715" y="927100"/>
                  </a:moveTo>
                  <a:lnTo>
                    <a:pt x="1319847" y="917219"/>
                  </a:lnTo>
                  <a:lnTo>
                    <a:pt x="1323797" y="927100"/>
                  </a:lnTo>
                  <a:lnTo>
                    <a:pt x="1329715" y="927100"/>
                  </a:lnTo>
                  <a:close/>
                </a:path>
                <a:path w="4194175" h="4216400">
                  <a:moveTo>
                    <a:pt x="1330299" y="445770"/>
                  </a:moveTo>
                  <a:lnTo>
                    <a:pt x="1329715" y="444500"/>
                  </a:lnTo>
                  <a:lnTo>
                    <a:pt x="1328864" y="444500"/>
                  </a:lnTo>
                  <a:lnTo>
                    <a:pt x="1330299" y="445770"/>
                  </a:lnTo>
                  <a:close/>
                </a:path>
                <a:path w="4194175" h="4216400">
                  <a:moveTo>
                    <a:pt x="1351699" y="912914"/>
                  </a:moveTo>
                  <a:lnTo>
                    <a:pt x="1350860" y="912914"/>
                  </a:lnTo>
                  <a:lnTo>
                    <a:pt x="1351699" y="913765"/>
                  </a:lnTo>
                  <a:lnTo>
                    <a:pt x="1351699" y="912914"/>
                  </a:lnTo>
                  <a:close/>
                </a:path>
                <a:path w="4194175" h="4216400">
                  <a:moveTo>
                    <a:pt x="1354239" y="1130300"/>
                  </a:moveTo>
                  <a:lnTo>
                    <a:pt x="1348460" y="1141628"/>
                  </a:lnTo>
                  <a:lnTo>
                    <a:pt x="1350010" y="1143000"/>
                  </a:lnTo>
                  <a:lnTo>
                    <a:pt x="1354239" y="1130300"/>
                  </a:lnTo>
                  <a:close/>
                </a:path>
                <a:path w="4194175" h="4216400">
                  <a:moveTo>
                    <a:pt x="1355928" y="1231900"/>
                  </a:moveTo>
                  <a:lnTo>
                    <a:pt x="1353146" y="1219200"/>
                  </a:lnTo>
                  <a:lnTo>
                    <a:pt x="1345780" y="1219200"/>
                  </a:lnTo>
                  <a:lnTo>
                    <a:pt x="1355928" y="1231900"/>
                  </a:lnTo>
                  <a:close/>
                </a:path>
                <a:path w="4194175" h="4216400">
                  <a:moveTo>
                    <a:pt x="1382306" y="876300"/>
                  </a:moveTo>
                  <a:lnTo>
                    <a:pt x="1380845" y="872972"/>
                  </a:lnTo>
                  <a:lnTo>
                    <a:pt x="1381518" y="876300"/>
                  </a:lnTo>
                  <a:lnTo>
                    <a:pt x="1382306" y="876300"/>
                  </a:lnTo>
                  <a:close/>
                </a:path>
                <a:path w="4194175" h="4216400">
                  <a:moveTo>
                    <a:pt x="1383309" y="4061828"/>
                  </a:moveTo>
                  <a:lnTo>
                    <a:pt x="1382229" y="4064000"/>
                  </a:lnTo>
                  <a:lnTo>
                    <a:pt x="1382890" y="4064000"/>
                  </a:lnTo>
                  <a:lnTo>
                    <a:pt x="1383309" y="4061828"/>
                  </a:lnTo>
                  <a:close/>
                </a:path>
                <a:path w="4194175" h="4216400">
                  <a:moveTo>
                    <a:pt x="1384693" y="1277480"/>
                  </a:moveTo>
                  <a:lnTo>
                    <a:pt x="1383842" y="1277480"/>
                  </a:lnTo>
                  <a:lnTo>
                    <a:pt x="1383842" y="1278331"/>
                  </a:lnTo>
                  <a:lnTo>
                    <a:pt x="1384693" y="1280020"/>
                  </a:lnTo>
                  <a:lnTo>
                    <a:pt x="1384693" y="1277480"/>
                  </a:lnTo>
                  <a:close/>
                </a:path>
                <a:path w="4194175" h="4216400">
                  <a:moveTo>
                    <a:pt x="1390611" y="889000"/>
                  </a:moveTo>
                  <a:lnTo>
                    <a:pt x="1384401" y="876300"/>
                  </a:lnTo>
                  <a:lnTo>
                    <a:pt x="1382306" y="876300"/>
                  </a:lnTo>
                  <a:lnTo>
                    <a:pt x="1390611" y="889000"/>
                  </a:lnTo>
                  <a:close/>
                </a:path>
                <a:path w="4194175" h="4216400">
                  <a:moveTo>
                    <a:pt x="1429524" y="4114800"/>
                  </a:moveTo>
                  <a:lnTo>
                    <a:pt x="1427060" y="4107383"/>
                  </a:lnTo>
                  <a:lnTo>
                    <a:pt x="1423606" y="4114800"/>
                  </a:lnTo>
                  <a:lnTo>
                    <a:pt x="1429524" y="4114800"/>
                  </a:lnTo>
                  <a:close/>
                </a:path>
                <a:path w="4194175" h="4216400">
                  <a:moveTo>
                    <a:pt x="1463357" y="800100"/>
                  </a:moveTo>
                  <a:lnTo>
                    <a:pt x="1454810" y="790930"/>
                  </a:lnTo>
                  <a:lnTo>
                    <a:pt x="1452727" y="798753"/>
                  </a:lnTo>
                  <a:lnTo>
                    <a:pt x="1452867" y="800100"/>
                  </a:lnTo>
                  <a:lnTo>
                    <a:pt x="1454061" y="800100"/>
                  </a:lnTo>
                  <a:lnTo>
                    <a:pt x="1459369" y="812800"/>
                  </a:lnTo>
                  <a:lnTo>
                    <a:pt x="1457223" y="800100"/>
                  </a:lnTo>
                  <a:lnTo>
                    <a:pt x="1463357" y="800100"/>
                  </a:lnTo>
                  <a:close/>
                </a:path>
                <a:path w="4194175" h="4216400">
                  <a:moveTo>
                    <a:pt x="1473517" y="1181100"/>
                  </a:moveTo>
                  <a:lnTo>
                    <a:pt x="1470977" y="1168400"/>
                  </a:lnTo>
                  <a:lnTo>
                    <a:pt x="1471917" y="1181100"/>
                  </a:lnTo>
                  <a:lnTo>
                    <a:pt x="1473517" y="1181100"/>
                  </a:lnTo>
                  <a:close/>
                </a:path>
                <a:path w="4194175" h="4216400">
                  <a:moveTo>
                    <a:pt x="1494663" y="1143000"/>
                  </a:moveTo>
                  <a:lnTo>
                    <a:pt x="1492961" y="1130300"/>
                  </a:lnTo>
                  <a:lnTo>
                    <a:pt x="1490624" y="1130300"/>
                  </a:lnTo>
                  <a:lnTo>
                    <a:pt x="1493913" y="1143000"/>
                  </a:lnTo>
                  <a:lnTo>
                    <a:pt x="1494663" y="1143000"/>
                  </a:lnTo>
                  <a:close/>
                </a:path>
                <a:path w="4194175" h="4216400">
                  <a:moveTo>
                    <a:pt x="1509293" y="4127500"/>
                  </a:moveTo>
                  <a:lnTo>
                    <a:pt x="1508099" y="4115016"/>
                  </a:lnTo>
                  <a:lnTo>
                    <a:pt x="1503121" y="4127500"/>
                  </a:lnTo>
                  <a:lnTo>
                    <a:pt x="1509293" y="4127500"/>
                  </a:lnTo>
                  <a:close/>
                </a:path>
                <a:path w="4194175" h="4216400">
                  <a:moveTo>
                    <a:pt x="1515554" y="4114800"/>
                  </a:moveTo>
                  <a:lnTo>
                    <a:pt x="1513268" y="4114800"/>
                  </a:lnTo>
                  <a:lnTo>
                    <a:pt x="1509293" y="4127500"/>
                  </a:lnTo>
                  <a:lnTo>
                    <a:pt x="1510195" y="4127500"/>
                  </a:lnTo>
                  <a:lnTo>
                    <a:pt x="1515554" y="4114800"/>
                  </a:lnTo>
                  <a:close/>
                </a:path>
                <a:path w="4194175" h="4216400">
                  <a:moveTo>
                    <a:pt x="1520037" y="4114800"/>
                  </a:moveTo>
                  <a:lnTo>
                    <a:pt x="1518335" y="4102100"/>
                  </a:lnTo>
                  <a:lnTo>
                    <a:pt x="1518335" y="4114800"/>
                  </a:lnTo>
                  <a:lnTo>
                    <a:pt x="1520037" y="4114800"/>
                  </a:lnTo>
                  <a:close/>
                </a:path>
                <a:path w="4194175" h="4216400">
                  <a:moveTo>
                    <a:pt x="1564868" y="2400300"/>
                  </a:moveTo>
                  <a:lnTo>
                    <a:pt x="1564017" y="2400300"/>
                  </a:lnTo>
                  <a:lnTo>
                    <a:pt x="1564017" y="2387600"/>
                  </a:lnTo>
                  <a:lnTo>
                    <a:pt x="1560639" y="2387600"/>
                  </a:lnTo>
                  <a:lnTo>
                    <a:pt x="1557248" y="2400300"/>
                  </a:lnTo>
                  <a:lnTo>
                    <a:pt x="1558099" y="2400300"/>
                  </a:lnTo>
                  <a:lnTo>
                    <a:pt x="1564868" y="2413000"/>
                  </a:lnTo>
                  <a:lnTo>
                    <a:pt x="1564868" y="2400300"/>
                  </a:lnTo>
                  <a:close/>
                </a:path>
                <a:path w="4194175" h="4216400">
                  <a:moveTo>
                    <a:pt x="1571015" y="2526144"/>
                  </a:moveTo>
                  <a:lnTo>
                    <a:pt x="1564868" y="2514600"/>
                  </a:lnTo>
                  <a:lnTo>
                    <a:pt x="1563636" y="2514600"/>
                  </a:lnTo>
                  <a:lnTo>
                    <a:pt x="1570990" y="2526284"/>
                  </a:lnTo>
                  <a:lnTo>
                    <a:pt x="1571015" y="2526144"/>
                  </a:lnTo>
                  <a:close/>
                </a:path>
                <a:path w="4194175" h="4216400">
                  <a:moveTo>
                    <a:pt x="1582521" y="3263900"/>
                  </a:moveTo>
                  <a:lnTo>
                    <a:pt x="1579232" y="3251200"/>
                  </a:lnTo>
                  <a:lnTo>
                    <a:pt x="1573326" y="3263900"/>
                  </a:lnTo>
                  <a:lnTo>
                    <a:pt x="1579245" y="3263900"/>
                  </a:lnTo>
                  <a:lnTo>
                    <a:pt x="1582521" y="3263900"/>
                  </a:lnTo>
                  <a:close/>
                </a:path>
                <a:path w="4194175" h="4216400">
                  <a:moveTo>
                    <a:pt x="1587703" y="1066800"/>
                  </a:moveTo>
                  <a:lnTo>
                    <a:pt x="1574165" y="1054100"/>
                  </a:lnTo>
                  <a:lnTo>
                    <a:pt x="1569097" y="1054100"/>
                  </a:lnTo>
                  <a:lnTo>
                    <a:pt x="1576705" y="1066800"/>
                  </a:lnTo>
                  <a:lnTo>
                    <a:pt x="1587703" y="1066800"/>
                  </a:lnTo>
                  <a:close/>
                </a:path>
                <a:path w="4194175" h="4216400">
                  <a:moveTo>
                    <a:pt x="1597431" y="698500"/>
                  </a:moveTo>
                  <a:lnTo>
                    <a:pt x="1595920" y="695490"/>
                  </a:lnTo>
                  <a:lnTo>
                    <a:pt x="1595310" y="698500"/>
                  </a:lnTo>
                  <a:lnTo>
                    <a:pt x="1597431" y="698500"/>
                  </a:lnTo>
                  <a:close/>
                </a:path>
                <a:path w="4194175" h="4216400">
                  <a:moveTo>
                    <a:pt x="1600390" y="714133"/>
                  </a:moveTo>
                  <a:lnTo>
                    <a:pt x="1598701" y="710755"/>
                  </a:lnTo>
                  <a:lnTo>
                    <a:pt x="1599539" y="714133"/>
                  </a:lnTo>
                  <a:lnTo>
                    <a:pt x="1600390" y="714133"/>
                  </a:lnTo>
                  <a:close/>
                </a:path>
                <a:path w="4194175" h="4216400">
                  <a:moveTo>
                    <a:pt x="1603768" y="698500"/>
                  </a:moveTo>
                  <a:lnTo>
                    <a:pt x="1597431" y="698500"/>
                  </a:lnTo>
                  <a:lnTo>
                    <a:pt x="1603768" y="711200"/>
                  </a:lnTo>
                  <a:lnTo>
                    <a:pt x="1603768" y="698500"/>
                  </a:lnTo>
                  <a:close/>
                </a:path>
                <a:path w="4194175" h="4216400">
                  <a:moveTo>
                    <a:pt x="1606308" y="703986"/>
                  </a:moveTo>
                  <a:lnTo>
                    <a:pt x="1605470" y="702297"/>
                  </a:lnTo>
                  <a:lnTo>
                    <a:pt x="1605470" y="704837"/>
                  </a:lnTo>
                  <a:lnTo>
                    <a:pt x="1606308" y="703986"/>
                  </a:lnTo>
                  <a:close/>
                </a:path>
                <a:path w="4194175" h="4216400">
                  <a:moveTo>
                    <a:pt x="1633385" y="228600"/>
                  </a:moveTo>
                  <a:lnTo>
                    <a:pt x="1631873" y="241300"/>
                  </a:lnTo>
                  <a:lnTo>
                    <a:pt x="1632534" y="241300"/>
                  </a:lnTo>
                  <a:lnTo>
                    <a:pt x="1633385" y="228600"/>
                  </a:lnTo>
                  <a:close/>
                </a:path>
                <a:path w="4194175" h="4216400">
                  <a:moveTo>
                    <a:pt x="1635074" y="3492500"/>
                  </a:moveTo>
                  <a:lnTo>
                    <a:pt x="1632534" y="3479800"/>
                  </a:lnTo>
                  <a:lnTo>
                    <a:pt x="1632254" y="3481882"/>
                  </a:lnTo>
                  <a:lnTo>
                    <a:pt x="1635074" y="3492500"/>
                  </a:lnTo>
                  <a:close/>
                </a:path>
                <a:path w="4194175" h="4216400">
                  <a:moveTo>
                    <a:pt x="1643875" y="955116"/>
                  </a:moveTo>
                  <a:lnTo>
                    <a:pt x="1643532" y="952500"/>
                  </a:lnTo>
                  <a:lnTo>
                    <a:pt x="1642872" y="952500"/>
                  </a:lnTo>
                  <a:lnTo>
                    <a:pt x="1643875" y="955116"/>
                  </a:lnTo>
                  <a:close/>
                </a:path>
                <a:path w="4194175" h="4216400">
                  <a:moveTo>
                    <a:pt x="1655368" y="673100"/>
                  </a:moveTo>
                  <a:lnTo>
                    <a:pt x="1652600" y="660400"/>
                  </a:lnTo>
                  <a:lnTo>
                    <a:pt x="1650301" y="660400"/>
                  </a:lnTo>
                  <a:lnTo>
                    <a:pt x="1655368" y="673100"/>
                  </a:lnTo>
                  <a:close/>
                </a:path>
                <a:path w="4194175" h="4216400">
                  <a:moveTo>
                    <a:pt x="1672805" y="4191000"/>
                  </a:moveTo>
                  <a:lnTo>
                    <a:pt x="1671777" y="4191000"/>
                  </a:lnTo>
                  <a:lnTo>
                    <a:pt x="1669757" y="4203700"/>
                  </a:lnTo>
                  <a:lnTo>
                    <a:pt x="1672805" y="4191000"/>
                  </a:lnTo>
                  <a:close/>
                </a:path>
                <a:path w="4194175" h="4216400">
                  <a:moveTo>
                    <a:pt x="1693430" y="1841500"/>
                  </a:moveTo>
                  <a:lnTo>
                    <a:pt x="1687487" y="1841500"/>
                  </a:lnTo>
                  <a:lnTo>
                    <a:pt x="1685963" y="1850745"/>
                  </a:lnTo>
                  <a:lnTo>
                    <a:pt x="1693049" y="1842363"/>
                  </a:lnTo>
                  <a:lnTo>
                    <a:pt x="1693430" y="1841500"/>
                  </a:lnTo>
                  <a:close/>
                </a:path>
                <a:path w="4194175" h="4216400">
                  <a:moveTo>
                    <a:pt x="1704136" y="4207027"/>
                  </a:moveTo>
                  <a:lnTo>
                    <a:pt x="1698510" y="4216400"/>
                  </a:lnTo>
                  <a:lnTo>
                    <a:pt x="1702689" y="4216400"/>
                  </a:lnTo>
                  <a:lnTo>
                    <a:pt x="1704136" y="4207027"/>
                  </a:lnTo>
                  <a:close/>
                </a:path>
                <a:path w="4194175" h="4216400">
                  <a:moveTo>
                    <a:pt x="1706118" y="4203700"/>
                  </a:moveTo>
                  <a:lnTo>
                    <a:pt x="1704644" y="4203700"/>
                  </a:lnTo>
                  <a:lnTo>
                    <a:pt x="1704136" y="4207027"/>
                  </a:lnTo>
                  <a:lnTo>
                    <a:pt x="1706118" y="4203700"/>
                  </a:lnTo>
                  <a:close/>
                </a:path>
                <a:path w="4194175" h="4216400">
                  <a:moveTo>
                    <a:pt x="1756879" y="1803400"/>
                  </a:moveTo>
                  <a:lnTo>
                    <a:pt x="1756029" y="1790700"/>
                  </a:lnTo>
                  <a:lnTo>
                    <a:pt x="1756029" y="1803400"/>
                  </a:lnTo>
                  <a:lnTo>
                    <a:pt x="1756879" y="1803400"/>
                  </a:lnTo>
                  <a:close/>
                </a:path>
                <a:path w="4194175" h="4216400">
                  <a:moveTo>
                    <a:pt x="1757222" y="215900"/>
                  </a:moveTo>
                  <a:lnTo>
                    <a:pt x="1754974" y="203200"/>
                  </a:lnTo>
                  <a:lnTo>
                    <a:pt x="1750961" y="203200"/>
                  </a:lnTo>
                  <a:lnTo>
                    <a:pt x="1754759" y="215900"/>
                  </a:lnTo>
                  <a:lnTo>
                    <a:pt x="1757222" y="215900"/>
                  </a:lnTo>
                  <a:close/>
                </a:path>
                <a:path w="4194175" h="4216400">
                  <a:moveTo>
                    <a:pt x="1771256" y="1765300"/>
                  </a:moveTo>
                  <a:lnTo>
                    <a:pt x="1768563" y="1752600"/>
                  </a:lnTo>
                  <a:lnTo>
                    <a:pt x="1766887" y="1752600"/>
                  </a:lnTo>
                  <a:lnTo>
                    <a:pt x="1771256" y="1765300"/>
                  </a:lnTo>
                  <a:close/>
                </a:path>
                <a:path w="4194175" h="4216400">
                  <a:moveTo>
                    <a:pt x="1780565" y="1765300"/>
                  </a:moveTo>
                  <a:lnTo>
                    <a:pt x="1776653" y="1757553"/>
                  </a:lnTo>
                  <a:lnTo>
                    <a:pt x="1772945" y="1752600"/>
                  </a:lnTo>
                  <a:lnTo>
                    <a:pt x="1780565" y="1765300"/>
                  </a:lnTo>
                  <a:close/>
                </a:path>
                <a:path w="4194175" h="4216400">
                  <a:moveTo>
                    <a:pt x="1786280" y="838200"/>
                  </a:moveTo>
                  <a:lnTo>
                    <a:pt x="1780565" y="825500"/>
                  </a:lnTo>
                  <a:lnTo>
                    <a:pt x="1783994" y="838200"/>
                  </a:lnTo>
                  <a:lnTo>
                    <a:pt x="1786280" y="838200"/>
                  </a:lnTo>
                  <a:close/>
                </a:path>
                <a:path w="4194175" h="4216400">
                  <a:moveTo>
                    <a:pt x="1804708" y="850900"/>
                  </a:moveTo>
                  <a:lnTo>
                    <a:pt x="1795259" y="838200"/>
                  </a:lnTo>
                  <a:lnTo>
                    <a:pt x="1790293" y="838200"/>
                  </a:lnTo>
                  <a:lnTo>
                    <a:pt x="1797215" y="850900"/>
                  </a:lnTo>
                  <a:lnTo>
                    <a:pt x="1804708" y="850900"/>
                  </a:lnTo>
                  <a:close/>
                </a:path>
                <a:path w="4194175" h="4216400">
                  <a:moveTo>
                    <a:pt x="1805063" y="1765300"/>
                  </a:moveTo>
                  <a:lnTo>
                    <a:pt x="1802803" y="1762633"/>
                  </a:lnTo>
                  <a:lnTo>
                    <a:pt x="1804250" y="1765300"/>
                  </a:lnTo>
                  <a:lnTo>
                    <a:pt x="1805063" y="1765300"/>
                  </a:lnTo>
                  <a:close/>
                </a:path>
                <a:path w="4194175" h="4216400">
                  <a:moveTo>
                    <a:pt x="1829625" y="596900"/>
                  </a:moveTo>
                  <a:lnTo>
                    <a:pt x="1826234" y="584200"/>
                  </a:lnTo>
                  <a:lnTo>
                    <a:pt x="1824964" y="584200"/>
                  </a:lnTo>
                  <a:lnTo>
                    <a:pt x="1827606" y="596900"/>
                  </a:lnTo>
                  <a:lnTo>
                    <a:pt x="1829625" y="596900"/>
                  </a:lnTo>
                  <a:close/>
                </a:path>
                <a:path w="4194175" h="4216400">
                  <a:moveTo>
                    <a:pt x="1830120" y="203200"/>
                  </a:moveTo>
                  <a:lnTo>
                    <a:pt x="1828876" y="203200"/>
                  </a:lnTo>
                  <a:lnTo>
                    <a:pt x="1827441" y="215900"/>
                  </a:lnTo>
                  <a:lnTo>
                    <a:pt x="1828774" y="215900"/>
                  </a:lnTo>
                  <a:lnTo>
                    <a:pt x="1830120" y="203200"/>
                  </a:lnTo>
                  <a:close/>
                </a:path>
                <a:path w="4194175" h="4216400">
                  <a:moveTo>
                    <a:pt x="1833003" y="228600"/>
                  </a:moveTo>
                  <a:lnTo>
                    <a:pt x="1831314" y="215900"/>
                  </a:lnTo>
                  <a:lnTo>
                    <a:pt x="1828774" y="215900"/>
                  </a:lnTo>
                  <a:lnTo>
                    <a:pt x="1833003" y="228600"/>
                  </a:lnTo>
                  <a:close/>
                </a:path>
                <a:path w="4194175" h="4216400">
                  <a:moveTo>
                    <a:pt x="1835543" y="203200"/>
                  </a:moveTo>
                  <a:lnTo>
                    <a:pt x="1834692" y="190500"/>
                  </a:lnTo>
                  <a:lnTo>
                    <a:pt x="1831746" y="203200"/>
                  </a:lnTo>
                  <a:lnTo>
                    <a:pt x="1833003" y="203200"/>
                  </a:lnTo>
                  <a:lnTo>
                    <a:pt x="1833651" y="204812"/>
                  </a:lnTo>
                  <a:lnTo>
                    <a:pt x="1833219" y="203200"/>
                  </a:lnTo>
                  <a:lnTo>
                    <a:pt x="1835543" y="203200"/>
                  </a:lnTo>
                  <a:close/>
                </a:path>
                <a:path w="4194175" h="4216400">
                  <a:moveTo>
                    <a:pt x="1836331" y="744601"/>
                  </a:moveTo>
                  <a:lnTo>
                    <a:pt x="1832165" y="736600"/>
                  </a:lnTo>
                  <a:lnTo>
                    <a:pt x="1830463" y="736600"/>
                  </a:lnTo>
                  <a:lnTo>
                    <a:pt x="1836331" y="744601"/>
                  </a:lnTo>
                  <a:close/>
                </a:path>
                <a:path w="4194175" h="4216400">
                  <a:moveTo>
                    <a:pt x="1839772" y="749300"/>
                  </a:moveTo>
                  <a:lnTo>
                    <a:pt x="1836331" y="744601"/>
                  </a:lnTo>
                  <a:lnTo>
                    <a:pt x="1838782" y="749300"/>
                  </a:lnTo>
                  <a:lnTo>
                    <a:pt x="1839772" y="749300"/>
                  </a:lnTo>
                  <a:close/>
                </a:path>
                <a:path w="4194175" h="4216400">
                  <a:moveTo>
                    <a:pt x="1841461" y="749300"/>
                  </a:moveTo>
                  <a:lnTo>
                    <a:pt x="1839772" y="736600"/>
                  </a:lnTo>
                  <a:lnTo>
                    <a:pt x="1839772" y="749300"/>
                  </a:lnTo>
                  <a:lnTo>
                    <a:pt x="1841461" y="749300"/>
                  </a:lnTo>
                  <a:close/>
                </a:path>
                <a:path w="4194175" h="4216400">
                  <a:moveTo>
                    <a:pt x="1844001" y="3683000"/>
                  </a:moveTo>
                  <a:lnTo>
                    <a:pt x="1821040" y="3683000"/>
                  </a:lnTo>
                  <a:lnTo>
                    <a:pt x="1827822" y="3695700"/>
                  </a:lnTo>
                  <a:lnTo>
                    <a:pt x="1834438" y="3695700"/>
                  </a:lnTo>
                  <a:lnTo>
                    <a:pt x="1844001" y="3683000"/>
                  </a:lnTo>
                  <a:close/>
                </a:path>
                <a:path w="4194175" h="4216400">
                  <a:moveTo>
                    <a:pt x="1852714" y="1689100"/>
                  </a:moveTo>
                  <a:lnTo>
                    <a:pt x="1849920" y="1689100"/>
                  </a:lnTo>
                  <a:lnTo>
                    <a:pt x="1852460" y="1701800"/>
                  </a:lnTo>
                  <a:lnTo>
                    <a:pt x="1852714" y="1689100"/>
                  </a:lnTo>
                  <a:close/>
                </a:path>
                <a:path w="4194175" h="4216400">
                  <a:moveTo>
                    <a:pt x="1865147" y="2649486"/>
                  </a:moveTo>
                  <a:lnTo>
                    <a:pt x="1856092" y="2648343"/>
                  </a:lnTo>
                  <a:lnTo>
                    <a:pt x="1851088" y="2647365"/>
                  </a:lnTo>
                  <a:lnTo>
                    <a:pt x="1850758" y="2647315"/>
                  </a:lnTo>
                  <a:lnTo>
                    <a:pt x="1847735" y="2641600"/>
                  </a:lnTo>
                  <a:lnTo>
                    <a:pt x="1846541" y="2641600"/>
                  </a:lnTo>
                  <a:lnTo>
                    <a:pt x="1847570" y="2646781"/>
                  </a:lnTo>
                  <a:lnTo>
                    <a:pt x="1845284" y="2646388"/>
                  </a:lnTo>
                  <a:lnTo>
                    <a:pt x="1833854" y="2645257"/>
                  </a:lnTo>
                  <a:lnTo>
                    <a:pt x="1831314" y="2642717"/>
                  </a:lnTo>
                  <a:lnTo>
                    <a:pt x="1839772" y="2640177"/>
                  </a:lnTo>
                  <a:lnTo>
                    <a:pt x="1845691" y="2640177"/>
                  </a:lnTo>
                  <a:lnTo>
                    <a:pt x="1840611" y="2639339"/>
                  </a:lnTo>
                  <a:lnTo>
                    <a:pt x="1849081" y="2635948"/>
                  </a:lnTo>
                  <a:lnTo>
                    <a:pt x="1838083" y="2635948"/>
                  </a:lnTo>
                  <a:lnTo>
                    <a:pt x="1830311" y="2639110"/>
                  </a:lnTo>
                  <a:lnTo>
                    <a:pt x="1827288" y="2642184"/>
                  </a:lnTo>
                  <a:lnTo>
                    <a:pt x="1829041" y="2645105"/>
                  </a:lnTo>
                  <a:lnTo>
                    <a:pt x="1835543" y="2647797"/>
                  </a:lnTo>
                  <a:lnTo>
                    <a:pt x="1831314" y="2648635"/>
                  </a:lnTo>
                  <a:lnTo>
                    <a:pt x="1823694" y="2648635"/>
                  </a:lnTo>
                  <a:lnTo>
                    <a:pt x="1831721" y="2650312"/>
                  </a:lnTo>
                  <a:lnTo>
                    <a:pt x="1841563" y="2651277"/>
                  </a:lnTo>
                  <a:lnTo>
                    <a:pt x="1848459" y="2651201"/>
                  </a:lnTo>
                  <a:lnTo>
                    <a:pt x="1849081" y="2654300"/>
                  </a:lnTo>
                  <a:lnTo>
                    <a:pt x="1854466" y="2654300"/>
                  </a:lnTo>
                  <a:lnTo>
                    <a:pt x="1852790" y="2651150"/>
                  </a:lnTo>
                  <a:lnTo>
                    <a:pt x="1865147" y="2649486"/>
                  </a:lnTo>
                  <a:close/>
                </a:path>
                <a:path w="4194175" h="4216400">
                  <a:moveTo>
                    <a:pt x="1866836" y="2652865"/>
                  </a:moveTo>
                  <a:lnTo>
                    <a:pt x="1862607" y="2652026"/>
                  </a:lnTo>
                  <a:lnTo>
                    <a:pt x="1866836" y="2654554"/>
                  </a:lnTo>
                  <a:lnTo>
                    <a:pt x="1866836" y="2652865"/>
                  </a:lnTo>
                  <a:close/>
                </a:path>
                <a:path w="4194175" h="4216400">
                  <a:moveTo>
                    <a:pt x="1868525" y="2655405"/>
                  </a:moveTo>
                  <a:lnTo>
                    <a:pt x="1866836" y="2654554"/>
                  </a:lnTo>
                  <a:lnTo>
                    <a:pt x="1866836" y="2655405"/>
                  </a:lnTo>
                  <a:lnTo>
                    <a:pt x="1868525" y="2655405"/>
                  </a:lnTo>
                  <a:close/>
                </a:path>
                <a:path w="4194175" h="4216400">
                  <a:moveTo>
                    <a:pt x="1871065" y="2655405"/>
                  </a:moveTo>
                  <a:lnTo>
                    <a:pt x="1868525" y="2655405"/>
                  </a:lnTo>
                  <a:lnTo>
                    <a:pt x="1870227" y="2656255"/>
                  </a:lnTo>
                  <a:lnTo>
                    <a:pt x="1871065" y="2655405"/>
                  </a:lnTo>
                  <a:close/>
                </a:path>
                <a:path w="4194175" h="4216400">
                  <a:moveTo>
                    <a:pt x="1880374" y="2690088"/>
                  </a:moveTo>
                  <a:lnTo>
                    <a:pt x="1876983" y="2687548"/>
                  </a:lnTo>
                  <a:lnTo>
                    <a:pt x="1871916" y="2687548"/>
                  </a:lnTo>
                  <a:lnTo>
                    <a:pt x="1873656" y="2689237"/>
                  </a:lnTo>
                  <a:lnTo>
                    <a:pt x="1870011" y="2692196"/>
                  </a:lnTo>
                  <a:lnTo>
                    <a:pt x="1866684" y="2695156"/>
                  </a:lnTo>
                  <a:lnTo>
                    <a:pt x="1869376" y="2696857"/>
                  </a:lnTo>
                  <a:lnTo>
                    <a:pt x="1870227" y="2694317"/>
                  </a:lnTo>
                  <a:lnTo>
                    <a:pt x="1880374" y="2690088"/>
                  </a:lnTo>
                  <a:close/>
                </a:path>
                <a:path w="4194175" h="4216400">
                  <a:moveTo>
                    <a:pt x="1880374" y="2425700"/>
                  </a:moveTo>
                  <a:lnTo>
                    <a:pt x="1878317" y="2413000"/>
                  </a:lnTo>
                  <a:lnTo>
                    <a:pt x="1875294" y="2413000"/>
                  </a:lnTo>
                  <a:lnTo>
                    <a:pt x="1880374" y="2425700"/>
                  </a:lnTo>
                  <a:close/>
                </a:path>
                <a:path w="4194175" h="4216400">
                  <a:moveTo>
                    <a:pt x="1898497" y="660400"/>
                  </a:moveTo>
                  <a:lnTo>
                    <a:pt x="1890522" y="647700"/>
                  </a:lnTo>
                  <a:lnTo>
                    <a:pt x="1894751" y="660400"/>
                  </a:lnTo>
                  <a:lnTo>
                    <a:pt x="1898497" y="660400"/>
                  </a:lnTo>
                  <a:close/>
                </a:path>
                <a:path w="4194175" h="4216400">
                  <a:moveTo>
                    <a:pt x="1909127" y="165100"/>
                  </a:moveTo>
                  <a:lnTo>
                    <a:pt x="1904898" y="152400"/>
                  </a:lnTo>
                  <a:lnTo>
                    <a:pt x="1901520" y="165100"/>
                  </a:lnTo>
                  <a:lnTo>
                    <a:pt x="1909127" y="165100"/>
                  </a:lnTo>
                  <a:close/>
                </a:path>
                <a:path w="4194175" h="4216400">
                  <a:moveTo>
                    <a:pt x="1909978" y="635000"/>
                  </a:moveTo>
                  <a:lnTo>
                    <a:pt x="1907438" y="622300"/>
                  </a:lnTo>
                  <a:lnTo>
                    <a:pt x="1906460" y="635000"/>
                  </a:lnTo>
                  <a:lnTo>
                    <a:pt x="1909978" y="635000"/>
                  </a:lnTo>
                  <a:close/>
                </a:path>
                <a:path w="4194175" h="4216400">
                  <a:moveTo>
                    <a:pt x="1917585" y="1739900"/>
                  </a:moveTo>
                  <a:lnTo>
                    <a:pt x="1912277" y="1752600"/>
                  </a:lnTo>
                  <a:lnTo>
                    <a:pt x="1915058" y="1752600"/>
                  </a:lnTo>
                  <a:lnTo>
                    <a:pt x="1917585" y="1739900"/>
                  </a:lnTo>
                  <a:close/>
                </a:path>
                <a:path w="4194175" h="4216400">
                  <a:moveTo>
                    <a:pt x="1925205" y="2286000"/>
                  </a:moveTo>
                  <a:lnTo>
                    <a:pt x="1925015" y="2284539"/>
                  </a:lnTo>
                  <a:lnTo>
                    <a:pt x="1925091" y="2284323"/>
                  </a:lnTo>
                  <a:lnTo>
                    <a:pt x="1924354" y="2273300"/>
                  </a:lnTo>
                  <a:lnTo>
                    <a:pt x="1924354" y="2279650"/>
                  </a:lnTo>
                  <a:lnTo>
                    <a:pt x="1924354" y="2286000"/>
                  </a:lnTo>
                  <a:lnTo>
                    <a:pt x="1925205" y="2286000"/>
                  </a:lnTo>
                  <a:close/>
                </a:path>
                <a:path w="4194175" h="4216400">
                  <a:moveTo>
                    <a:pt x="1927047" y="2279091"/>
                  </a:moveTo>
                  <a:lnTo>
                    <a:pt x="1925091" y="2284323"/>
                  </a:lnTo>
                  <a:lnTo>
                    <a:pt x="1925205" y="2286000"/>
                  </a:lnTo>
                  <a:lnTo>
                    <a:pt x="1927047" y="2279091"/>
                  </a:lnTo>
                  <a:close/>
                </a:path>
                <a:path w="4194175" h="4216400">
                  <a:moveTo>
                    <a:pt x="1932813" y="4203700"/>
                  </a:moveTo>
                  <a:lnTo>
                    <a:pt x="1932533" y="4201528"/>
                  </a:lnTo>
                  <a:lnTo>
                    <a:pt x="1931123" y="4203700"/>
                  </a:lnTo>
                  <a:lnTo>
                    <a:pt x="1932813" y="4203700"/>
                  </a:lnTo>
                  <a:close/>
                </a:path>
                <a:path w="4194175" h="4216400">
                  <a:moveTo>
                    <a:pt x="1932813" y="2956534"/>
                  </a:moveTo>
                  <a:lnTo>
                    <a:pt x="1920125" y="2959074"/>
                  </a:lnTo>
                  <a:lnTo>
                    <a:pt x="1925205" y="2962452"/>
                  </a:lnTo>
                  <a:lnTo>
                    <a:pt x="1932813" y="2956534"/>
                  </a:lnTo>
                  <a:close/>
                </a:path>
                <a:path w="4194175" h="4216400">
                  <a:moveTo>
                    <a:pt x="1934654" y="585851"/>
                  </a:moveTo>
                  <a:lnTo>
                    <a:pt x="1934616" y="584200"/>
                  </a:lnTo>
                  <a:lnTo>
                    <a:pt x="1933663" y="584200"/>
                  </a:lnTo>
                  <a:lnTo>
                    <a:pt x="1934654" y="585851"/>
                  </a:lnTo>
                  <a:close/>
                </a:path>
                <a:path w="4194175" h="4216400">
                  <a:moveTo>
                    <a:pt x="1937893" y="609600"/>
                  </a:moveTo>
                  <a:lnTo>
                    <a:pt x="1937042" y="596900"/>
                  </a:lnTo>
                  <a:lnTo>
                    <a:pt x="1936686" y="609600"/>
                  </a:lnTo>
                  <a:lnTo>
                    <a:pt x="1937893" y="609600"/>
                  </a:lnTo>
                  <a:close/>
                </a:path>
                <a:path w="4194175" h="4216400">
                  <a:moveTo>
                    <a:pt x="1950783" y="156540"/>
                  </a:moveTo>
                  <a:lnTo>
                    <a:pt x="1950580" y="152400"/>
                  </a:lnTo>
                  <a:lnTo>
                    <a:pt x="1947202" y="152400"/>
                  </a:lnTo>
                  <a:lnTo>
                    <a:pt x="1950783" y="156540"/>
                  </a:lnTo>
                  <a:close/>
                </a:path>
                <a:path w="4194175" h="4216400">
                  <a:moveTo>
                    <a:pt x="1973414" y="534809"/>
                  </a:moveTo>
                  <a:lnTo>
                    <a:pt x="1970874" y="529742"/>
                  </a:lnTo>
                  <a:lnTo>
                    <a:pt x="1966645" y="525513"/>
                  </a:lnTo>
                  <a:lnTo>
                    <a:pt x="1966645" y="528040"/>
                  </a:lnTo>
                  <a:lnTo>
                    <a:pt x="1967496" y="529742"/>
                  </a:lnTo>
                  <a:lnTo>
                    <a:pt x="1973414" y="534809"/>
                  </a:lnTo>
                  <a:close/>
                </a:path>
                <a:path w="4194175" h="4216400">
                  <a:moveTo>
                    <a:pt x="1992871" y="528040"/>
                  </a:moveTo>
                  <a:lnTo>
                    <a:pt x="1986953" y="527202"/>
                  </a:lnTo>
                  <a:lnTo>
                    <a:pt x="1988642" y="528040"/>
                  </a:lnTo>
                  <a:lnTo>
                    <a:pt x="1992871" y="528040"/>
                  </a:lnTo>
                  <a:close/>
                </a:path>
                <a:path w="4194175" h="4216400">
                  <a:moveTo>
                    <a:pt x="1995411" y="3086100"/>
                  </a:moveTo>
                  <a:lnTo>
                    <a:pt x="1994560" y="3086100"/>
                  </a:lnTo>
                  <a:lnTo>
                    <a:pt x="1994954" y="3086633"/>
                  </a:lnTo>
                  <a:lnTo>
                    <a:pt x="1995411" y="3086100"/>
                  </a:lnTo>
                  <a:close/>
                </a:path>
                <a:path w="4194175" h="4216400">
                  <a:moveTo>
                    <a:pt x="1996694" y="573519"/>
                  </a:moveTo>
                  <a:lnTo>
                    <a:pt x="1995944" y="571500"/>
                  </a:lnTo>
                  <a:lnTo>
                    <a:pt x="1995411" y="571500"/>
                  </a:lnTo>
                  <a:lnTo>
                    <a:pt x="1996694" y="573519"/>
                  </a:lnTo>
                  <a:close/>
                </a:path>
                <a:path w="4194175" h="4216400">
                  <a:moveTo>
                    <a:pt x="1997100" y="584200"/>
                  </a:moveTo>
                  <a:lnTo>
                    <a:pt x="1995411" y="571500"/>
                  </a:lnTo>
                  <a:lnTo>
                    <a:pt x="1989493" y="571500"/>
                  </a:lnTo>
                  <a:lnTo>
                    <a:pt x="1997100" y="584200"/>
                  </a:lnTo>
                  <a:close/>
                </a:path>
                <a:path w="4194175" h="4216400">
                  <a:moveTo>
                    <a:pt x="2003501" y="584200"/>
                  </a:moveTo>
                  <a:lnTo>
                    <a:pt x="1996694" y="573519"/>
                  </a:lnTo>
                  <a:lnTo>
                    <a:pt x="2000694" y="584200"/>
                  </a:lnTo>
                  <a:lnTo>
                    <a:pt x="2003501" y="584200"/>
                  </a:lnTo>
                  <a:close/>
                </a:path>
                <a:path w="4194175" h="4216400">
                  <a:moveTo>
                    <a:pt x="2003640" y="574967"/>
                  </a:moveTo>
                  <a:lnTo>
                    <a:pt x="2002358" y="571500"/>
                  </a:lnTo>
                  <a:lnTo>
                    <a:pt x="1998789" y="571500"/>
                  </a:lnTo>
                  <a:lnTo>
                    <a:pt x="2003640" y="574967"/>
                  </a:lnTo>
                  <a:close/>
                </a:path>
                <a:path w="4194175" h="4216400">
                  <a:moveTo>
                    <a:pt x="2006409" y="2352586"/>
                  </a:moveTo>
                  <a:lnTo>
                    <a:pt x="1994560" y="2358504"/>
                  </a:lnTo>
                  <a:lnTo>
                    <a:pt x="1997100" y="2358504"/>
                  </a:lnTo>
                  <a:lnTo>
                    <a:pt x="2001329" y="2356815"/>
                  </a:lnTo>
                  <a:lnTo>
                    <a:pt x="2006409" y="2352586"/>
                  </a:lnTo>
                  <a:close/>
                </a:path>
                <a:path w="4194175" h="4216400">
                  <a:moveTo>
                    <a:pt x="2007247" y="2352586"/>
                  </a:moveTo>
                  <a:lnTo>
                    <a:pt x="2006409" y="2352586"/>
                  </a:lnTo>
                  <a:lnTo>
                    <a:pt x="2007247" y="2353437"/>
                  </a:lnTo>
                  <a:lnTo>
                    <a:pt x="2007247" y="2352586"/>
                  </a:lnTo>
                  <a:close/>
                </a:path>
                <a:path w="4194175" h="4216400">
                  <a:moveTo>
                    <a:pt x="2008098" y="139700"/>
                  </a:moveTo>
                  <a:lnTo>
                    <a:pt x="2007247" y="139700"/>
                  </a:lnTo>
                  <a:lnTo>
                    <a:pt x="2007743" y="140144"/>
                  </a:lnTo>
                  <a:lnTo>
                    <a:pt x="2008098" y="139700"/>
                  </a:lnTo>
                  <a:close/>
                </a:path>
                <a:path w="4194175" h="4216400">
                  <a:moveTo>
                    <a:pt x="2009787" y="2349500"/>
                  </a:moveTo>
                  <a:lnTo>
                    <a:pt x="2008949" y="2336800"/>
                  </a:lnTo>
                  <a:lnTo>
                    <a:pt x="2004720" y="2349500"/>
                  </a:lnTo>
                  <a:lnTo>
                    <a:pt x="2009787" y="2349500"/>
                  </a:lnTo>
                  <a:close/>
                </a:path>
                <a:path w="4194175" h="4216400">
                  <a:moveTo>
                    <a:pt x="2011476" y="2355964"/>
                  </a:moveTo>
                  <a:lnTo>
                    <a:pt x="2009787" y="2355126"/>
                  </a:lnTo>
                  <a:lnTo>
                    <a:pt x="2008098" y="2353437"/>
                  </a:lnTo>
                  <a:lnTo>
                    <a:pt x="2006409" y="2355126"/>
                  </a:lnTo>
                  <a:lnTo>
                    <a:pt x="2003018" y="2357666"/>
                  </a:lnTo>
                  <a:lnTo>
                    <a:pt x="1996262" y="2360193"/>
                  </a:lnTo>
                  <a:lnTo>
                    <a:pt x="2001329" y="2360193"/>
                  </a:lnTo>
                  <a:lnTo>
                    <a:pt x="2008098" y="2356815"/>
                  </a:lnTo>
                  <a:lnTo>
                    <a:pt x="2011476" y="2355964"/>
                  </a:lnTo>
                  <a:close/>
                </a:path>
                <a:path w="4194175" h="4216400">
                  <a:moveTo>
                    <a:pt x="2020608" y="567029"/>
                  </a:moveTo>
                  <a:lnTo>
                    <a:pt x="2018893" y="558800"/>
                  </a:lnTo>
                  <a:lnTo>
                    <a:pt x="2014016" y="558800"/>
                  </a:lnTo>
                  <a:lnTo>
                    <a:pt x="2020608" y="567029"/>
                  </a:lnTo>
                  <a:close/>
                </a:path>
                <a:path w="4194175" h="4216400">
                  <a:moveTo>
                    <a:pt x="2029244" y="533400"/>
                  </a:moveTo>
                  <a:lnTo>
                    <a:pt x="2028405" y="533400"/>
                  </a:lnTo>
                  <a:lnTo>
                    <a:pt x="2028964" y="537591"/>
                  </a:lnTo>
                  <a:lnTo>
                    <a:pt x="2029244" y="533400"/>
                  </a:lnTo>
                  <a:close/>
                </a:path>
                <a:path w="4194175" h="4216400">
                  <a:moveTo>
                    <a:pt x="2036864" y="1536700"/>
                  </a:moveTo>
                  <a:lnTo>
                    <a:pt x="2030933" y="1524000"/>
                  </a:lnTo>
                  <a:lnTo>
                    <a:pt x="2029879" y="1524000"/>
                  </a:lnTo>
                  <a:lnTo>
                    <a:pt x="2033765" y="1536700"/>
                  </a:lnTo>
                  <a:lnTo>
                    <a:pt x="2036864" y="1536700"/>
                  </a:lnTo>
                  <a:close/>
                </a:path>
                <a:path w="4194175" h="4216400">
                  <a:moveTo>
                    <a:pt x="2038210" y="2374900"/>
                  </a:moveTo>
                  <a:lnTo>
                    <a:pt x="2034882" y="2374900"/>
                  </a:lnTo>
                  <a:lnTo>
                    <a:pt x="2030095" y="2387600"/>
                  </a:lnTo>
                  <a:lnTo>
                    <a:pt x="2038210" y="2374900"/>
                  </a:lnTo>
                  <a:close/>
                </a:path>
                <a:path w="4194175" h="4216400">
                  <a:moveTo>
                    <a:pt x="2046160" y="3657600"/>
                  </a:moveTo>
                  <a:lnTo>
                    <a:pt x="2044471" y="3657600"/>
                  </a:lnTo>
                  <a:lnTo>
                    <a:pt x="2043620" y="3670300"/>
                  </a:lnTo>
                  <a:lnTo>
                    <a:pt x="2046160" y="3657600"/>
                  </a:lnTo>
                  <a:close/>
                </a:path>
                <a:path w="4194175" h="4216400">
                  <a:moveTo>
                    <a:pt x="2046770" y="527951"/>
                  </a:moveTo>
                  <a:lnTo>
                    <a:pt x="2045322" y="520700"/>
                  </a:lnTo>
                  <a:lnTo>
                    <a:pt x="2044788" y="520700"/>
                  </a:lnTo>
                  <a:lnTo>
                    <a:pt x="2039785" y="508000"/>
                  </a:lnTo>
                  <a:lnTo>
                    <a:pt x="2036533" y="508000"/>
                  </a:lnTo>
                  <a:lnTo>
                    <a:pt x="2039073" y="520700"/>
                  </a:lnTo>
                  <a:lnTo>
                    <a:pt x="2041931" y="520700"/>
                  </a:lnTo>
                  <a:lnTo>
                    <a:pt x="2046770" y="527951"/>
                  </a:lnTo>
                  <a:close/>
                </a:path>
                <a:path w="4194175" h="4216400">
                  <a:moveTo>
                    <a:pt x="2087613" y="2501900"/>
                  </a:moveTo>
                  <a:lnTo>
                    <a:pt x="2079574" y="2501900"/>
                  </a:lnTo>
                  <a:lnTo>
                    <a:pt x="2079472" y="2514600"/>
                  </a:lnTo>
                  <a:lnTo>
                    <a:pt x="2087613" y="2501900"/>
                  </a:lnTo>
                  <a:close/>
                </a:path>
                <a:path w="4194175" h="4216400">
                  <a:moveTo>
                    <a:pt x="2089302" y="2501900"/>
                  </a:moveTo>
                  <a:lnTo>
                    <a:pt x="2087613" y="2501900"/>
                  </a:lnTo>
                  <a:lnTo>
                    <a:pt x="2082533" y="2514600"/>
                  </a:lnTo>
                  <a:lnTo>
                    <a:pt x="2083384" y="2514600"/>
                  </a:lnTo>
                  <a:lnTo>
                    <a:pt x="2089302" y="2501900"/>
                  </a:lnTo>
                  <a:close/>
                </a:path>
                <a:path w="4194175" h="4216400">
                  <a:moveTo>
                    <a:pt x="2093531" y="2547988"/>
                  </a:moveTo>
                  <a:lnTo>
                    <a:pt x="2092680" y="2548826"/>
                  </a:lnTo>
                  <a:lnTo>
                    <a:pt x="2093531" y="2548826"/>
                  </a:lnTo>
                  <a:lnTo>
                    <a:pt x="2093531" y="2547988"/>
                  </a:lnTo>
                  <a:close/>
                </a:path>
                <a:path w="4194175" h="4216400">
                  <a:moveTo>
                    <a:pt x="2096071" y="2590800"/>
                  </a:moveTo>
                  <a:lnTo>
                    <a:pt x="2093531" y="2578100"/>
                  </a:lnTo>
                  <a:lnTo>
                    <a:pt x="2089492" y="2590800"/>
                  </a:lnTo>
                  <a:lnTo>
                    <a:pt x="2096071" y="2590800"/>
                  </a:lnTo>
                  <a:close/>
                </a:path>
                <a:path w="4194175" h="4216400">
                  <a:moveTo>
                    <a:pt x="2102840" y="1676400"/>
                  </a:moveTo>
                  <a:lnTo>
                    <a:pt x="2093531" y="1676400"/>
                  </a:lnTo>
                  <a:lnTo>
                    <a:pt x="2096909" y="1689100"/>
                  </a:lnTo>
                  <a:lnTo>
                    <a:pt x="2102840" y="1676400"/>
                  </a:lnTo>
                  <a:close/>
                </a:path>
                <a:path w="4194175" h="4216400">
                  <a:moveTo>
                    <a:pt x="2107069" y="2549677"/>
                  </a:moveTo>
                  <a:lnTo>
                    <a:pt x="2106218" y="2550515"/>
                  </a:lnTo>
                  <a:lnTo>
                    <a:pt x="2107069" y="2550515"/>
                  </a:lnTo>
                  <a:lnTo>
                    <a:pt x="2107069" y="2549677"/>
                  </a:lnTo>
                  <a:close/>
                </a:path>
                <a:path w="4194175" h="4216400">
                  <a:moveTo>
                    <a:pt x="2110448" y="2562364"/>
                  </a:moveTo>
                  <a:lnTo>
                    <a:pt x="2107908" y="2562364"/>
                  </a:lnTo>
                  <a:lnTo>
                    <a:pt x="2107908" y="2563203"/>
                  </a:lnTo>
                  <a:lnTo>
                    <a:pt x="2109609" y="2563203"/>
                  </a:lnTo>
                  <a:lnTo>
                    <a:pt x="2110448" y="2562364"/>
                  </a:lnTo>
                  <a:close/>
                </a:path>
                <a:path w="4194175" h="4216400">
                  <a:moveTo>
                    <a:pt x="2118106" y="2680817"/>
                  </a:moveTo>
                  <a:lnTo>
                    <a:pt x="2117458" y="2679700"/>
                  </a:lnTo>
                  <a:lnTo>
                    <a:pt x="2107069" y="2692400"/>
                  </a:lnTo>
                  <a:lnTo>
                    <a:pt x="2118106" y="2680817"/>
                  </a:lnTo>
                  <a:close/>
                </a:path>
                <a:path w="4194175" h="4216400">
                  <a:moveTo>
                    <a:pt x="2125751" y="3238500"/>
                  </a:moveTo>
                  <a:lnTo>
                    <a:pt x="2122297" y="3238500"/>
                  </a:lnTo>
                  <a:lnTo>
                    <a:pt x="2123986" y="3251200"/>
                  </a:lnTo>
                  <a:lnTo>
                    <a:pt x="2125751" y="3238500"/>
                  </a:lnTo>
                  <a:close/>
                </a:path>
                <a:path w="4194175" h="4216400">
                  <a:moveTo>
                    <a:pt x="2129802" y="2705100"/>
                  </a:moveTo>
                  <a:lnTo>
                    <a:pt x="2125675" y="2705100"/>
                  </a:lnTo>
                  <a:lnTo>
                    <a:pt x="2118906" y="2717800"/>
                  </a:lnTo>
                  <a:lnTo>
                    <a:pt x="2119757" y="2717800"/>
                  </a:lnTo>
                  <a:lnTo>
                    <a:pt x="2129802" y="2705100"/>
                  </a:lnTo>
                  <a:close/>
                </a:path>
                <a:path w="4194175" h="4216400">
                  <a:moveTo>
                    <a:pt x="2151900" y="3251200"/>
                  </a:moveTo>
                  <a:lnTo>
                    <a:pt x="2151049" y="3251200"/>
                  </a:lnTo>
                  <a:lnTo>
                    <a:pt x="2150834" y="3254375"/>
                  </a:lnTo>
                  <a:lnTo>
                    <a:pt x="2151900" y="3251200"/>
                  </a:lnTo>
                  <a:close/>
                </a:path>
                <a:path w="4194175" h="4216400">
                  <a:moveTo>
                    <a:pt x="2154669" y="1373416"/>
                  </a:moveTo>
                  <a:lnTo>
                    <a:pt x="2154428" y="1371600"/>
                  </a:lnTo>
                  <a:lnTo>
                    <a:pt x="2153589" y="1371600"/>
                  </a:lnTo>
                  <a:lnTo>
                    <a:pt x="2154669" y="1373416"/>
                  </a:lnTo>
                  <a:close/>
                </a:path>
                <a:path w="4194175" h="4216400">
                  <a:moveTo>
                    <a:pt x="2158644" y="3273374"/>
                  </a:moveTo>
                  <a:lnTo>
                    <a:pt x="2157374" y="3263900"/>
                  </a:lnTo>
                  <a:lnTo>
                    <a:pt x="2156129" y="3263900"/>
                  </a:lnTo>
                  <a:lnTo>
                    <a:pt x="2158644" y="3273374"/>
                  </a:lnTo>
                  <a:close/>
                </a:path>
                <a:path w="4194175" h="4216400">
                  <a:moveTo>
                    <a:pt x="2159050" y="3276600"/>
                  </a:moveTo>
                  <a:lnTo>
                    <a:pt x="2156129" y="3263900"/>
                  </a:lnTo>
                  <a:lnTo>
                    <a:pt x="2158657" y="3276600"/>
                  </a:lnTo>
                  <a:lnTo>
                    <a:pt x="2159050" y="3276600"/>
                  </a:lnTo>
                  <a:close/>
                </a:path>
                <a:path w="4194175" h="4216400">
                  <a:moveTo>
                    <a:pt x="2159508" y="3276600"/>
                  </a:moveTo>
                  <a:lnTo>
                    <a:pt x="2158644" y="3273374"/>
                  </a:lnTo>
                  <a:lnTo>
                    <a:pt x="2159089" y="3276600"/>
                  </a:lnTo>
                  <a:lnTo>
                    <a:pt x="2159508" y="3276600"/>
                  </a:lnTo>
                  <a:close/>
                </a:path>
                <a:path w="4194175" h="4216400">
                  <a:moveTo>
                    <a:pt x="2161197" y="1384300"/>
                  </a:moveTo>
                  <a:lnTo>
                    <a:pt x="2154669" y="1373416"/>
                  </a:lnTo>
                  <a:lnTo>
                    <a:pt x="2156129" y="1384300"/>
                  </a:lnTo>
                  <a:lnTo>
                    <a:pt x="2161197" y="1384300"/>
                  </a:lnTo>
                  <a:close/>
                </a:path>
                <a:path w="4194175" h="4216400">
                  <a:moveTo>
                    <a:pt x="2162048" y="1371600"/>
                  </a:moveTo>
                  <a:lnTo>
                    <a:pt x="2160981" y="1367599"/>
                  </a:lnTo>
                  <a:lnTo>
                    <a:pt x="2158835" y="1365669"/>
                  </a:lnTo>
                  <a:lnTo>
                    <a:pt x="2161197" y="1371600"/>
                  </a:lnTo>
                  <a:lnTo>
                    <a:pt x="2162048" y="1371600"/>
                  </a:lnTo>
                  <a:close/>
                </a:path>
                <a:path w="4194175" h="4216400">
                  <a:moveTo>
                    <a:pt x="2181504" y="3073400"/>
                  </a:moveTo>
                  <a:lnTo>
                    <a:pt x="2172944" y="3073400"/>
                  </a:lnTo>
                  <a:lnTo>
                    <a:pt x="2177275" y="3086100"/>
                  </a:lnTo>
                  <a:lnTo>
                    <a:pt x="2181504" y="3073400"/>
                  </a:lnTo>
                  <a:close/>
                </a:path>
                <a:path w="4194175" h="4216400">
                  <a:moveTo>
                    <a:pt x="2190813" y="4152900"/>
                  </a:moveTo>
                  <a:lnTo>
                    <a:pt x="2187092" y="4144937"/>
                  </a:lnTo>
                  <a:lnTo>
                    <a:pt x="2188057" y="4152900"/>
                  </a:lnTo>
                  <a:lnTo>
                    <a:pt x="2190813" y="4152900"/>
                  </a:lnTo>
                  <a:close/>
                </a:path>
                <a:path w="4194175" h="4216400">
                  <a:moveTo>
                    <a:pt x="2230564" y="76200"/>
                  </a:moveTo>
                  <a:lnTo>
                    <a:pt x="2220417" y="88900"/>
                  </a:lnTo>
                  <a:lnTo>
                    <a:pt x="2228024" y="88900"/>
                  </a:lnTo>
                  <a:lnTo>
                    <a:pt x="2230564" y="76200"/>
                  </a:lnTo>
                  <a:close/>
                </a:path>
                <a:path w="4194175" h="4216400">
                  <a:moveTo>
                    <a:pt x="2322830" y="774700"/>
                  </a:moveTo>
                  <a:lnTo>
                    <a:pt x="2320645" y="774700"/>
                  </a:lnTo>
                  <a:lnTo>
                    <a:pt x="2315578" y="762000"/>
                  </a:lnTo>
                  <a:lnTo>
                    <a:pt x="2313457" y="762000"/>
                  </a:lnTo>
                  <a:lnTo>
                    <a:pt x="2320226" y="774700"/>
                  </a:lnTo>
                  <a:lnTo>
                    <a:pt x="2317686" y="774700"/>
                  </a:lnTo>
                  <a:lnTo>
                    <a:pt x="2318537" y="787400"/>
                  </a:lnTo>
                  <a:lnTo>
                    <a:pt x="2322830" y="774700"/>
                  </a:lnTo>
                  <a:close/>
                </a:path>
                <a:path w="4194175" h="4216400">
                  <a:moveTo>
                    <a:pt x="2328888" y="762000"/>
                  </a:moveTo>
                  <a:lnTo>
                    <a:pt x="2326995" y="749300"/>
                  </a:lnTo>
                  <a:lnTo>
                    <a:pt x="2323604" y="749300"/>
                  </a:lnTo>
                  <a:lnTo>
                    <a:pt x="2327833" y="762000"/>
                  </a:lnTo>
                  <a:lnTo>
                    <a:pt x="2326995" y="762000"/>
                  </a:lnTo>
                  <a:lnTo>
                    <a:pt x="2325090" y="774700"/>
                  </a:lnTo>
                  <a:lnTo>
                    <a:pt x="2326881" y="774700"/>
                  </a:lnTo>
                  <a:lnTo>
                    <a:pt x="2328888" y="762000"/>
                  </a:lnTo>
                  <a:close/>
                </a:path>
                <a:path w="4194175" h="4216400">
                  <a:moveTo>
                    <a:pt x="2348979" y="1689100"/>
                  </a:moveTo>
                  <a:lnTo>
                    <a:pt x="2344750" y="1689100"/>
                  </a:lnTo>
                  <a:lnTo>
                    <a:pt x="2343061" y="1701800"/>
                  </a:lnTo>
                  <a:lnTo>
                    <a:pt x="2343912" y="1701800"/>
                  </a:lnTo>
                  <a:lnTo>
                    <a:pt x="2348979" y="1689100"/>
                  </a:lnTo>
                  <a:close/>
                </a:path>
                <a:path w="4194175" h="4216400">
                  <a:moveTo>
                    <a:pt x="2398890" y="25400"/>
                  </a:moveTo>
                  <a:lnTo>
                    <a:pt x="2392984" y="25400"/>
                  </a:lnTo>
                  <a:lnTo>
                    <a:pt x="2387790" y="38100"/>
                  </a:lnTo>
                  <a:lnTo>
                    <a:pt x="2397607" y="38100"/>
                  </a:lnTo>
                  <a:lnTo>
                    <a:pt x="2398890" y="25400"/>
                  </a:lnTo>
                  <a:close/>
                </a:path>
                <a:path w="4194175" h="4216400">
                  <a:moveTo>
                    <a:pt x="2434729" y="2388755"/>
                  </a:moveTo>
                  <a:lnTo>
                    <a:pt x="2434412" y="2387600"/>
                  </a:lnTo>
                  <a:lnTo>
                    <a:pt x="2433294" y="2391829"/>
                  </a:lnTo>
                  <a:lnTo>
                    <a:pt x="2434729" y="2388755"/>
                  </a:lnTo>
                  <a:close/>
                </a:path>
                <a:path w="4194175" h="4216400">
                  <a:moveTo>
                    <a:pt x="2447950" y="1943100"/>
                  </a:moveTo>
                  <a:lnTo>
                    <a:pt x="2447099" y="1943100"/>
                  </a:lnTo>
                  <a:lnTo>
                    <a:pt x="2447798" y="1943862"/>
                  </a:lnTo>
                  <a:lnTo>
                    <a:pt x="2447950" y="1943100"/>
                  </a:lnTo>
                  <a:close/>
                </a:path>
                <a:path w="4194175" h="4216400">
                  <a:moveTo>
                    <a:pt x="2547759" y="1092200"/>
                  </a:moveTo>
                  <a:lnTo>
                    <a:pt x="2536774" y="1092200"/>
                  </a:lnTo>
                  <a:lnTo>
                    <a:pt x="2547759" y="1104900"/>
                  </a:lnTo>
                  <a:lnTo>
                    <a:pt x="2547759" y="1092200"/>
                  </a:lnTo>
                  <a:close/>
                </a:path>
                <a:path w="4194175" h="4216400">
                  <a:moveTo>
                    <a:pt x="2606725" y="3632200"/>
                  </a:moveTo>
                  <a:lnTo>
                    <a:pt x="2604541" y="3619500"/>
                  </a:lnTo>
                  <a:lnTo>
                    <a:pt x="2603589" y="3632200"/>
                  </a:lnTo>
                  <a:lnTo>
                    <a:pt x="2606725" y="3632200"/>
                  </a:lnTo>
                  <a:close/>
                </a:path>
                <a:path w="4194175" h="4216400">
                  <a:moveTo>
                    <a:pt x="2610358" y="3635768"/>
                  </a:moveTo>
                  <a:lnTo>
                    <a:pt x="2601899" y="3632390"/>
                  </a:lnTo>
                  <a:lnTo>
                    <a:pt x="2609507" y="3643376"/>
                  </a:lnTo>
                  <a:lnTo>
                    <a:pt x="2610358" y="3635768"/>
                  </a:lnTo>
                  <a:close/>
                </a:path>
                <a:path w="4194175" h="4216400">
                  <a:moveTo>
                    <a:pt x="2633789" y="1445564"/>
                  </a:moveTo>
                  <a:lnTo>
                    <a:pt x="2628125" y="1435100"/>
                  </a:lnTo>
                  <a:lnTo>
                    <a:pt x="2632354" y="1447800"/>
                  </a:lnTo>
                  <a:lnTo>
                    <a:pt x="2633192" y="1447800"/>
                  </a:lnTo>
                  <a:lnTo>
                    <a:pt x="2633789" y="1445564"/>
                  </a:lnTo>
                  <a:close/>
                </a:path>
                <a:path w="4194175" h="4216400">
                  <a:moveTo>
                    <a:pt x="2634678" y="1028700"/>
                  </a:moveTo>
                  <a:lnTo>
                    <a:pt x="2628011" y="1028700"/>
                  </a:lnTo>
                  <a:lnTo>
                    <a:pt x="2625179" y="1041400"/>
                  </a:lnTo>
                  <a:lnTo>
                    <a:pt x="2628201" y="1041400"/>
                  </a:lnTo>
                  <a:lnTo>
                    <a:pt x="2634678" y="1028700"/>
                  </a:lnTo>
                  <a:close/>
                </a:path>
                <a:path w="4194175" h="4216400">
                  <a:moveTo>
                    <a:pt x="2651810" y="1689100"/>
                  </a:moveTo>
                  <a:lnTo>
                    <a:pt x="2650960" y="1676400"/>
                  </a:lnTo>
                  <a:lnTo>
                    <a:pt x="2649270" y="1676400"/>
                  </a:lnTo>
                  <a:lnTo>
                    <a:pt x="2645346" y="1689100"/>
                  </a:lnTo>
                  <a:lnTo>
                    <a:pt x="2651810" y="1689100"/>
                  </a:lnTo>
                  <a:close/>
                </a:path>
                <a:path w="4194175" h="4216400">
                  <a:moveTo>
                    <a:pt x="2659418" y="1028700"/>
                  </a:moveTo>
                  <a:lnTo>
                    <a:pt x="2637421" y="1028700"/>
                  </a:lnTo>
                  <a:lnTo>
                    <a:pt x="2634894" y="1041400"/>
                  </a:lnTo>
                  <a:lnTo>
                    <a:pt x="2632354" y="1041400"/>
                  </a:lnTo>
                  <a:lnTo>
                    <a:pt x="2628125" y="1054100"/>
                  </a:lnTo>
                  <a:lnTo>
                    <a:pt x="2635745" y="1054100"/>
                  </a:lnTo>
                  <a:lnTo>
                    <a:pt x="2643454" y="1041400"/>
                  </a:lnTo>
                  <a:lnTo>
                    <a:pt x="2651315" y="1041400"/>
                  </a:lnTo>
                  <a:lnTo>
                    <a:pt x="2659418" y="1028700"/>
                  </a:lnTo>
                  <a:close/>
                </a:path>
                <a:path w="4194175" h="4216400">
                  <a:moveTo>
                    <a:pt x="2662796" y="3601085"/>
                  </a:moveTo>
                  <a:lnTo>
                    <a:pt x="2661958" y="3597706"/>
                  </a:lnTo>
                  <a:lnTo>
                    <a:pt x="2660269" y="3595166"/>
                  </a:lnTo>
                  <a:lnTo>
                    <a:pt x="2660269" y="3592626"/>
                  </a:lnTo>
                  <a:lnTo>
                    <a:pt x="2657729" y="3593477"/>
                  </a:lnTo>
                  <a:lnTo>
                    <a:pt x="2656040" y="3595166"/>
                  </a:lnTo>
                  <a:lnTo>
                    <a:pt x="2662796" y="3601085"/>
                  </a:lnTo>
                  <a:close/>
                </a:path>
                <a:path w="4194175" h="4216400">
                  <a:moveTo>
                    <a:pt x="2667876" y="1041400"/>
                  </a:moveTo>
                  <a:lnTo>
                    <a:pt x="2664955" y="1028700"/>
                  </a:lnTo>
                  <a:lnTo>
                    <a:pt x="2659418" y="1028700"/>
                  </a:lnTo>
                  <a:lnTo>
                    <a:pt x="2661107" y="1041400"/>
                  </a:lnTo>
                  <a:lnTo>
                    <a:pt x="2651810" y="1054100"/>
                  </a:lnTo>
                  <a:lnTo>
                    <a:pt x="2661221" y="1054100"/>
                  </a:lnTo>
                  <a:lnTo>
                    <a:pt x="2663025" y="1050721"/>
                  </a:lnTo>
                  <a:lnTo>
                    <a:pt x="2661323" y="1041400"/>
                  </a:lnTo>
                  <a:lnTo>
                    <a:pt x="2667876" y="1041400"/>
                  </a:lnTo>
                  <a:close/>
                </a:path>
                <a:path w="4194175" h="4216400">
                  <a:moveTo>
                    <a:pt x="2674645" y="1041400"/>
                  </a:moveTo>
                  <a:lnTo>
                    <a:pt x="2668054" y="1041400"/>
                  </a:lnTo>
                  <a:lnTo>
                    <a:pt x="2663025" y="1050721"/>
                  </a:lnTo>
                  <a:lnTo>
                    <a:pt x="2663647" y="1054100"/>
                  </a:lnTo>
                  <a:lnTo>
                    <a:pt x="2673794" y="1054100"/>
                  </a:lnTo>
                  <a:lnTo>
                    <a:pt x="2674645" y="1041400"/>
                  </a:lnTo>
                  <a:close/>
                </a:path>
                <a:path w="4194175" h="4216400">
                  <a:moveTo>
                    <a:pt x="2679712" y="1041400"/>
                  </a:moveTo>
                  <a:lnTo>
                    <a:pt x="2677185" y="1054100"/>
                  </a:lnTo>
                  <a:lnTo>
                    <a:pt x="2678455" y="1054100"/>
                  </a:lnTo>
                  <a:lnTo>
                    <a:pt x="2679712" y="1041400"/>
                  </a:lnTo>
                  <a:close/>
                </a:path>
                <a:path w="4194175" h="4216400">
                  <a:moveTo>
                    <a:pt x="2680157" y="1092200"/>
                  </a:moveTo>
                  <a:lnTo>
                    <a:pt x="2673693" y="1079500"/>
                  </a:lnTo>
                  <a:lnTo>
                    <a:pt x="2667711" y="1079500"/>
                  </a:lnTo>
                  <a:lnTo>
                    <a:pt x="2661958" y="1092200"/>
                  </a:lnTo>
                  <a:lnTo>
                    <a:pt x="2680157" y="1092200"/>
                  </a:lnTo>
                  <a:close/>
                </a:path>
                <a:path w="4194175" h="4216400">
                  <a:moveTo>
                    <a:pt x="2682252" y="1054100"/>
                  </a:moveTo>
                  <a:lnTo>
                    <a:pt x="2678455" y="1054100"/>
                  </a:lnTo>
                  <a:lnTo>
                    <a:pt x="2677185" y="1066800"/>
                  </a:lnTo>
                  <a:lnTo>
                    <a:pt x="2682252" y="1060932"/>
                  </a:lnTo>
                  <a:lnTo>
                    <a:pt x="2682252" y="1054100"/>
                  </a:lnTo>
                  <a:close/>
                </a:path>
                <a:path w="4194175" h="4216400">
                  <a:moveTo>
                    <a:pt x="2802026" y="3863340"/>
                  </a:moveTo>
                  <a:lnTo>
                    <a:pt x="2800680" y="3860800"/>
                  </a:lnTo>
                  <a:lnTo>
                    <a:pt x="2800680" y="3873500"/>
                  </a:lnTo>
                  <a:lnTo>
                    <a:pt x="2802026" y="3863340"/>
                  </a:lnTo>
                  <a:close/>
                </a:path>
                <a:path w="4194175" h="4216400">
                  <a:moveTo>
                    <a:pt x="2807449" y="3873500"/>
                  </a:moveTo>
                  <a:lnTo>
                    <a:pt x="2802369" y="3860800"/>
                  </a:lnTo>
                  <a:lnTo>
                    <a:pt x="2802026" y="3863340"/>
                  </a:lnTo>
                  <a:lnTo>
                    <a:pt x="2807449" y="3873500"/>
                  </a:lnTo>
                  <a:close/>
                </a:path>
                <a:path w="4194175" h="4216400">
                  <a:moveTo>
                    <a:pt x="2826905" y="3848100"/>
                  </a:moveTo>
                  <a:lnTo>
                    <a:pt x="2825038" y="3835400"/>
                  </a:lnTo>
                  <a:lnTo>
                    <a:pt x="2824365" y="3835400"/>
                  </a:lnTo>
                  <a:lnTo>
                    <a:pt x="2826905" y="3848100"/>
                  </a:lnTo>
                  <a:close/>
                </a:path>
                <a:path w="4194175" h="4216400">
                  <a:moveTo>
                    <a:pt x="2833662" y="3835400"/>
                  </a:moveTo>
                  <a:lnTo>
                    <a:pt x="2833306" y="3833571"/>
                  </a:lnTo>
                  <a:lnTo>
                    <a:pt x="2832824" y="3835400"/>
                  </a:lnTo>
                  <a:lnTo>
                    <a:pt x="2833662" y="3835400"/>
                  </a:lnTo>
                  <a:close/>
                </a:path>
                <a:path w="4194175" h="4216400">
                  <a:moveTo>
                    <a:pt x="2848051" y="520700"/>
                  </a:moveTo>
                  <a:lnTo>
                    <a:pt x="2845511" y="508000"/>
                  </a:lnTo>
                  <a:lnTo>
                    <a:pt x="2843822" y="508000"/>
                  </a:lnTo>
                  <a:lnTo>
                    <a:pt x="2842971" y="508000"/>
                  </a:lnTo>
                  <a:lnTo>
                    <a:pt x="2846349" y="520700"/>
                  </a:lnTo>
                  <a:lnTo>
                    <a:pt x="2848051" y="520700"/>
                  </a:lnTo>
                  <a:close/>
                </a:path>
                <a:path w="4194175" h="4216400">
                  <a:moveTo>
                    <a:pt x="2870035" y="3810000"/>
                  </a:moveTo>
                  <a:lnTo>
                    <a:pt x="2861729" y="3810000"/>
                  </a:lnTo>
                  <a:lnTo>
                    <a:pt x="2868345" y="3822700"/>
                  </a:lnTo>
                  <a:lnTo>
                    <a:pt x="2870035" y="3810000"/>
                  </a:lnTo>
                  <a:close/>
                </a:path>
                <a:path w="4194175" h="4216400">
                  <a:moveTo>
                    <a:pt x="2878493" y="3784600"/>
                  </a:moveTo>
                  <a:lnTo>
                    <a:pt x="2870035" y="3784600"/>
                  </a:lnTo>
                  <a:lnTo>
                    <a:pt x="2871736" y="3797300"/>
                  </a:lnTo>
                  <a:lnTo>
                    <a:pt x="2878493" y="3784600"/>
                  </a:lnTo>
                  <a:close/>
                </a:path>
                <a:path w="4194175" h="4216400">
                  <a:moveTo>
                    <a:pt x="2881033" y="2349500"/>
                  </a:moveTo>
                  <a:lnTo>
                    <a:pt x="2875965" y="2336800"/>
                  </a:lnTo>
                  <a:lnTo>
                    <a:pt x="2871736" y="2336800"/>
                  </a:lnTo>
                  <a:lnTo>
                    <a:pt x="2876359" y="2349500"/>
                  </a:lnTo>
                  <a:lnTo>
                    <a:pt x="2870073" y="2349500"/>
                  </a:lnTo>
                  <a:lnTo>
                    <a:pt x="2878493" y="2362200"/>
                  </a:lnTo>
                  <a:lnTo>
                    <a:pt x="2880195" y="2349500"/>
                  </a:lnTo>
                  <a:lnTo>
                    <a:pt x="2881033" y="2349500"/>
                  </a:lnTo>
                  <a:close/>
                </a:path>
                <a:path w="4194175" h="4216400">
                  <a:moveTo>
                    <a:pt x="2885414" y="521449"/>
                  </a:moveTo>
                  <a:lnTo>
                    <a:pt x="2885376" y="520700"/>
                  </a:lnTo>
                  <a:lnTo>
                    <a:pt x="2885414" y="521449"/>
                  </a:lnTo>
                  <a:close/>
                </a:path>
                <a:path w="4194175" h="4216400">
                  <a:moveTo>
                    <a:pt x="2930385" y="1263929"/>
                  </a:moveTo>
                  <a:lnTo>
                    <a:pt x="2923324" y="1257300"/>
                  </a:lnTo>
                  <a:lnTo>
                    <a:pt x="2927553" y="1270000"/>
                  </a:lnTo>
                  <a:lnTo>
                    <a:pt x="2930385" y="1263929"/>
                  </a:lnTo>
                  <a:close/>
                </a:path>
                <a:path w="4194175" h="4216400">
                  <a:moveTo>
                    <a:pt x="2936862" y="1689100"/>
                  </a:moveTo>
                  <a:lnTo>
                    <a:pt x="2934297" y="1696821"/>
                  </a:lnTo>
                  <a:lnTo>
                    <a:pt x="2936862" y="1701800"/>
                  </a:lnTo>
                  <a:lnTo>
                    <a:pt x="2936862" y="1689100"/>
                  </a:lnTo>
                  <a:close/>
                </a:path>
                <a:path w="4194175" h="4216400">
                  <a:moveTo>
                    <a:pt x="2936862" y="1270000"/>
                  </a:moveTo>
                  <a:lnTo>
                    <a:pt x="2933484" y="1257300"/>
                  </a:lnTo>
                  <a:lnTo>
                    <a:pt x="2930385" y="1263929"/>
                  </a:lnTo>
                  <a:lnTo>
                    <a:pt x="2936862" y="1270000"/>
                  </a:lnTo>
                  <a:close/>
                </a:path>
                <a:path w="4194175" h="4216400">
                  <a:moveTo>
                    <a:pt x="2952940" y="1739900"/>
                  </a:moveTo>
                  <a:lnTo>
                    <a:pt x="2950400" y="1739900"/>
                  </a:lnTo>
                  <a:lnTo>
                    <a:pt x="2951226" y="1741690"/>
                  </a:lnTo>
                  <a:lnTo>
                    <a:pt x="2952940" y="1739900"/>
                  </a:lnTo>
                  <a:close/>
                </a:path>
                <a:path w="4194175" h="4216400">
                  <a:moveTo>
                    <a:pt x="2958007" y="1752600"/>
                  </a:moveTo>
                  <a:lnTo>
                    <a:pt x="2956318" y="1739900"/>
                  </a:lnTo>
                  <a:lnTo>
                    <a:pt x="2952940" y="1739900"/>
                  </a:lnTo>
                  <a:lnTo>
                    <a:pt x="2958007" y="1752600"/>
                  </a:lnTo>
                  <a:close/>
                </a:path>
                <a:path w="4194175" h="4216400">
                  <a:moveTo>
                    <a:pt x="2989313" y="25400"/>
                  </a:moveTo>
                  <a:lnTo>
                    <a:pt x="2987611" y="12700"/>
                  </a:lnTo>
                  <a:lnTo>
                    <a:pt x="2987624" y="25400"/>
                  </a:lnTo>
                  <a:lnTo>
                    <a:pt x="2989313" y="25400"/>
                  </a:lnTo>
                  <a:close/>
                </a:path>
                <a:path w="4194175" h="4216400">
                  <a:moveTo>
                    <a:pt x="2989872" y="25400"/>
                  </a:moveTo>
                  <a:lnTo>
                    <a:pt x="2989313" y="25400"/>
                  </a:lnTo>
                  <a:lnTo>
                    <a:pt x="2989618" y="27724"/>
                  </a:lnTo>
                  <a:lnTo>
                    <a:pt x="2989872" y="25400"/>
                  </a:lnTo>
                  <a:close/>
                </a:path>
                <a:path w="4194175" h="4216400">
                  <a:moveTo>
                    <a:pt x="2999143" y="1804187"/>
                  </a:moveTo>
                  <a:lnTo>
                    <a:pt x="2998609" y="1790700"/>
                  </a:lnTo>
                  <a:lnTo>
                    <a:pt x="2999067" y="1803400"/>
                  </a:lnTo>
                  <a:lnTo>
                    <a:pt x="2999143" y="1804187"/>
                  </a:lnTo>
                  <a:close/>
                </a:path>
                <a:path w="4194175" h="4216400">
                  <a:moveTo>
                    <a:pt x="3006267" y="1829295"/>
                  </a:moveTo>
                  <a:lnTo>
                    <a:pt x="3006229" y="1828800"/>
                  </a:lnTo>
                  <a:lnTo>
                    <a:pt x="3006267" y="1829295"/>
                  </a:lnTo>
                  <a:close/>
                </a:path>
                <a:path w="4194175" h="4216400">
                  <a:moveTo>
                    <a:pt x="3006407" y="1838413"/>
                  </a:moveTo>
                  <a:lnTo>
                    <a:pt x="3005417" y="1828800"/>
                  </a:lnTo>
                  <a:lnTo>
                    <a:pt x="3003689" y="1816100"/>
                  </a:lnTo>
                  <a:lnTo>
                    <a:pt x="3006407" y="1838413"/>
                  </a:lnTo>
                  <a:close/>
                </a:path>
                <a:path w="4194175" h="4216400">
                  <a:moveTo>
                    <a:pt x="3006775" y="1841500"/>
                  </a:moveTo>
                  <a:lnTo>
                    <a:pt x="3006407" y="1838413"/>
                  </a:lnTo>
                  <a:lnTo>
                    <a:pt x="3006725" y="1841500"/>
                  </a:lnTo>
                  <a:close/>
                </a:path>
                <a:path w="4194175" h="4216400">
                  <a:moveTo>
                    <a:pt x="3009519" y="1866900"/>
                  </a:moveTo>
                  <a:lnTo>
                    <a:pt x="3008058" y="1854454"/>
                  </a:lnTo>
                  <a:lnTo>
                    <a:pt x="3006725" y="1841500"/>
                  </a:lnTo>
                  <a:lnTo>
                    <a:pt x="3006102" y="1841500"/>
                  </a:lnTo>
                  <a:lnTo>
                    <a:pt x="3002000" y="1816100"/>
                  </a:lnTo>
                  <a:lnTo>
                    <a:pt x="3007868" y="1853857"/>
                  </a:lnTo>
                  <a:lnTo>
                    <a:pt x="3009519" y="1866900"/>
                  </a:lnTo>
                  <a:close/>
                </a:path>
                <a:path w="4194175" h="4216400">
                  <a:moveTo>
                    <a:pt x="3014688" y="1841500"/>
                  </a:moveTo>
                  <a:lnTo>
                    <a:pt x="3011309" y="1828812"/>
                  </a:lnTo>
                  <a:lnTo>
                    <a:pt x="3010458" y="1828800"/>
                  </a:lnTo>
                  <a:lnTo>
                    <a:pt x="3014688" y="1841500"/>
                  </a:lnTo>
                  <a:close/>
                </a:path>
                <a:path w="4194175" h="4216400">
                  <a:moveTo>
                    <a:pt x="3015792" y="1853857"/>
                  </a:moveTo>
                  <a:lnTo>
                    <a:pt x="3013697" y="1841500"/>
                  </a:lnTo>
                  <a:lnTo>
                    <a:pt x="3011297" y="1841500"/>
                  </a:lnTo>
                  <a:lnTo>
                    <a:pt x="3015792" y="1853857"/>
                  </a:lnTo>
                  <a:close/>
                </a:path>
                <a:path w="4194175" h="4216400">
                  <a:moveTo>
                    <a:pt x="3015907" y="1854200"/>
                  </a:moveTo>
                  <a:lnTo>
                    <a:pt x="3015792" y="1853857"/>
                  </a:lnTo>
                  <a:lnTo>
                    <a:pt x="3015843" y="1854200"/>
                  </a:lnTo>
                  <a:close/>
                </a:path>
                <a:path w="4194175" h="4216400">
                  <a:moveTo>
                    <a:pt x="3019260" y="1821319"/>
                  </a:moveTo>
                  <a:lnTo>
                    <a:pt x="3018917" y="1816100"/>
                  </a:lnTo>
                  <a:lnTo>
                    <a:pt x="3017215" y="1816100"/>
                  </a:lnTo>
                  <a:lnTo>
                    <a:pt x="3019260" y="1821319"/>
                  </a:lnTo>
                  <a:close/>
                </a:path>
                <a:path w="4194175" h="4216400">
                  <a:moveTo>
                    <a:pt x="3022181" y="1828800"/>
                  </a:moveTo>
                  <a:lnTo>
                    <a:pt x="3019260" y="1821319"/>
                  </a:lnTo>
                  <a:lnTo>
                    <a:pt x="3019755" y="1828800"/>
                  </a:lnTo>
                  <a:lnTo>
                    <a:pt x="3021457" y="1828800"/>
                  </a:lnTo>
                  <a:lnTo>
                    <a:pt x="3022181" y="1828800"/>
                  </a:lnTo>
                  <a:close/>
                </a:path>
                <a:path w="4194175" h="4216400">
                  <a:moveTo>
                    <a:pt x="3028213" y="1676400"/>
                  </a:moveTo>
                  <a:lnTo>
                    <a:pt x="3023146" y="1676400"/>
                  </a:lnTo>
                  <a:lnTo>
                    <a:pt x="3027375" y="1689100"/>
                  </a:lnTo>
                  <a:lnTo>
                    <a:pt x="3028213" y="1676400"/>
                  </a:lnTo>
                  <a:close/>
                </a:path>
                <a:path w="4194175" h="4216400">
                  <a:moveTo>
                    <a:pt x="3133953" y="3594100"/>
                  </a:moveTo>
                  <a:lnTo>
                    <a:pt x="3125495" y="3581400"/>
                  </a:lnTo>
                  <a:lnTo>
                    <a:pt x="3126333" y="3594100"/>
                  </a:lnTo>
                  <a:lnTo>
                    <a:pt x="3133953" y="3594100"/>
                  </a:lnTo>
                  <a:close/>
                </a:path>
                <a:path w="4194175" h="4216400">
                  <a:moveTo>
                    <a:pt x="3174555" y="3530600"/>
                  </a:moveTo>
                  <a:lnTo>
                    <a:pt x="3170326" y="3517900"/>
                  </a:lnTo>
                  <a:lnTo>
                    <a:pt x="3169475" y="3517900"/>
                  </a:lnTo>
                  <a:lnTo>
                    <a:pt x="3169475" y="3505200"/>
                  </a:lnTo>
                  <a:lnTo>
                    <a:pt x="3156470" y="3505200"/>
                  </a:lnTo>
                  <a:lnTo>
                    <a:pt x="3158172" y="3517900"/>
                  </a:lnTo>
                  <a:lnTo>
                    <a:pt x="3156788" y="3530600"/>
                  </a:lnTo>
                  <a:lnTo>
                    <a:pt x="3161131" y="3530600"/>
                  </a:lnTo>
                  <a:lnTo>
                    <a:pt x="3159417" y="3517900"/>
                  </a:lnTo>
                  <a:lnTo>
                    <a:pt x="3162706" y="3517900"/>
                  </a:lnTo>
                  <a:lnTo>
                    <a:pt x="3166097" y="3530600"/>
                  </a:lnTo>
                  <a:lnTo>
                    <a:pt x="3172015" y="3530600"/>
                  </a:lnTo>
                  <a:lnTo>
                    <a:pt x="3174555" y="3543300"/>
                  </a:lnTo>
                  <a:lnTo>
                    <a:pt x="3174555" y="3530600"/>
                  </a:lnTo>
                  <a:close/>
                </a:path>
                <a:path w="4194175" h="4216400">
                  <a:moveTo>
                    <a:pt x="3183432" y="3517900"/>
                  </a:moveTo>
                  <a:lnTo>
                    <a:pt x="3181934" y="3517900"/>
                  </a:lnTo>
                  <a:lnTo>
                    <a:pt x="3177095" y="3505200"/>
                  </a:lnTo>
                  <a:lnTo>
                    <a:pt x="3175393" y="3505200"/>
                  </a:lnTo>
                  <a:lnTo>
                    <a:pt x="3181324" y="3517900"/>
                  </a:lnTo>
                  <a:lnTo>
                    <a:pt x="3178784" y="3517900"/>
                  </a:lnTo>
                  <a:lnTo>
                    <a:pt x="3178784" y="3530600"/>
                  </a:lnTo>
                  <a:lnTo>
                    <a:pt x="3183039" y="3530600"/>
                  </a:lnTo>
                  <a:lnTo>
                    <a:pt x="3183432" y="3517900"/>
                  </a:lnTo>
                  <a:close/>
                </a:path>
                <a:path w="4194175" h="4216400">
                  <a:moveTo>
                    <a:pt x="3229660" y="3104235"/>
                  </a:moveTo>
                  <a:lnTo>
                    <a:pt x="3227844" y="3098800"/>
                  </a:lnTo>
                  <a:lnTo>
                    <a:pt x="3226625" y="3100451"/>
                  </a:lnTo>
                  <a:lnTo>
                    <a:pt x="3229660" y="3104235"/>
                  </a:lnTo>
                  <a:close/>
                </a:path>
                <a:path w="4194175" h="4216400">
                  <a:moveTo>
                    <a:pt x="3254908" y="12700"/>
                  </a:moveTo>
                  <a:lnTo>
                    <a:pt x="3251530" y="12700"/>
                  </a:lnTo>
                  <a:lnTo>
                    <a:pt x="3251530" y="16776"/>
                  </a:lnTo>
                  <a:lnTo>
                    <a:pt x="3254908" y="12700"/>
                  </a:lnTo>
                  <a:close/>
                </a:path>
                <a:path w="4194175" h="4216400">
                  <a:moveTo>
                    <a:pt x="3257334" y="863600"/>
                  </a:moveTo>
                  <a:lnTo>
                    <a:pt x="3251530" y="863600"/>
                  </a:lnTo>
                  <a:lnTo>
                    <a:pt x="3248901" y="873429"/>
                  </a:lnTo>
                  <a:lnTo>
                    <a:pt x="3257334" y="863600"/>
                  </a:lnTo>
                  <a:close/>
                </a:path>
                <a:path w="4194175" h="4216400">
                  <a:moveTo>
                    <a:pt x="3275723" y="876300"/>
                  </a:moveTo>
                  <a:lnTo>
                    <a:pt x="3275215" y="876300"/>
                  </a:lnTo>
                  <a:lnTo>
                    <a:pt x="3275076" y="878370"/>
                  </a:lnTo>
                  <a:lnTo>
                    <a:pt x="3275723" y="876300"/>
                  </a:lnTo>
                  <a:close/>
                </a:path>
                <a:path w="4194175" h="4216400">
                  <a:moveTo>
                    <a:pt x="3279444" y="865949"/>
                  </a:moveTo>
                  <a:lnTo>
                    <a:pt x="3275723" y="876300"/>
                  </a:lnTo>
                  <a:lnTo>
                    <a:pt x="3279444" y="876300"/>
                  </a:lnTo>
                  <a:lnTo>
                    <a:pt x="3279444" y="865949"/>
                  </a:lnTo>
                  <a:close/>
                </a:path>
                <a:path w="4194175" h="4216400">
                  <a:moveTo>
                    <a:pt x="3280283" y="863600"/>
                  </a:moveTo>
                  <a:lnTo>
                    <a:pt x="3279444" y="863600"/>
                  </a:lnTo>
                  <a:lnTo>
                    <a:pt x="3279444" y="865949"/>
                  </a:lnTo>
                  <a:lnTo>
                    <a:pt x="3280283" y="863600"/>
                  </a:lnTo>
                  <a:close/>
                </a:path>
                <a:path w="4194175" h="4216400">
                  <a:moveTo>
                    <a:pt x="3282823" y="850900"/>
                  </a:moveTo>
                  <a:lnTo>
                    <a:pt x="3280283" y="850900"/>
                  </a:lnTo>
                  <a:lnTo>
                    <a:pt x="3279749" y="854964"/>
                  </a:lnTo>
                  <a:lnTo>
                    <a:pt x="3282823" y="850900"/>
                  </a:lnTo>
                  <a:close/>
                </a:path>
                <a:path w="4194175" h="4216400">
                  <a:moveTo>
                    <a:pt x="3334423" y="3429000"/>
                  </a:moveTo>
                  <a:lnTo>
                    <a:pt x="3327946" y="3416300"/>
                  </a:lnTo>
                  <a:lnTo>
                    <a:pt x="3325355" y="3416300"/>
                  </a:lnTo>
                  <a:lnTo>
                    <a:pt x="3334423" y="3429000"/>
                  </a:lnTo>
                  <a:close/>
                </a:path>
                <a:path w="4194175" h="4216400">
                  <a:moveTo>
                    <a:pt x="3357295" y="3403600"/>
                  </a:moveTo>
                  <a:lnTo>
                    <a:pt x="3354717" y="3403600"/>
                  </a:lnTo>
                  <a:lnTo>
                    <a:pt x="3357257" y="3416300"/>
                  </a:lnTo>
                  <a:lnTo>
                    <a:pt x="3357295" y="3403600"/>
                  </a:lnTo>
                  <a:close/>
                </a:path>
                <a:path w="4194175" h="4216400">
                  <a:moveTo>
                    <a:pt x="3372015" y="1435100"/>
                  </a:moveTo>
                  <a:lnTo>
                    <a:pt x="3364661" y="1422400"/>
                  </a:lnTo>
                  <a:lnTo>
                    <a:pt x="3364446" y="1422400"/>
                  </a:lnTo>
                  <a:lnTo>
                    <a:pt x="3367201" y="1435100"/>
                  </a:lnTo>
                  <a:lnTo>
                    <a:pt x="3372015" y="1435100"/>
                  </a:lnTo>
                  <a:close/>
                </a:path>
                <a:path w="4194175" h="4216400">
                  <a:moveTo>
                    <a:pt x="3389973" y="630758"/>
                  </a:moveTo>
                  <a:lnTo>
                    <a:pt x="3388563" y="635000"/>
                  </a:lnTo>
                  <a:lnTo>
                    <a:pt x="3389401" y="635000"/>
                  </a:lnTo>
                  <a:lnTo>
                    <a:pt x="3389973" y="630758"/>
                  </a:lnTo>
                  <a:close/>
                </a:path>
                <a:path w="4194175" h="4216400">
                  <a:moveTo>
                    <a:pt x="3413087" y="876300"/>
                  </a:moveTo>
                  <a:lnTo>
                    <a:pt x="3408857" y="863600"/>
                  </a:lnTo>
                  <a:lnTo>
                    <a:pt x="3405479" y="876300"/>
                  </a:lnTo>
                  <a:lnTo>
                    <a:pt x="3413087" y="876300"/>
                  </a:lnTo>
                  <a:close/>
                </a:path>
                <a:path w="4194175" h="4216400">
                  <a:moveTo>
                    <a:pt x="3420148" y="1417853"/>
                  </a:moveTo>
                  <a:lnTo>
                    <a:pt x="3413087" y="1409700"/>
                  </a:lnTo>
                  <a:lnTo>
                    <a:pt x="3417366" y="1422400"/>
                  </a:lnTo>
                  <a:lnTo>
                    <a:pt x="3420148" y="1417853"/>
                  </a:lnTo>
                  <a:close/>
                </a:path>
                <a:path w="4194175" h="4216400">
                  <a:moveTo>
                    <a:pt x="3420707" y="1727200"/>
                  </a:moveTo>
                  <a:lnTo>
                    <a:pt x="3415627" y="1714500"/>
                  </a:lnTo>
                  <a:lnTo>
                    <a:pt x="3411397" y="1714500"/>
                  </a:lnTo>
                  <a:lnTo>
                    <a:pt x="3420707" y="1727200"/>
                  </a:lnTo>
                  <a:close/>
                </a:path>
                <a:path w="4194175" h="4216400">
                  <a:moveTo>
                    <a:pt x="3445230" y="1816100"/>
                  </a:moveTo>
                  <a:lnTo>
                    <a:pt x="3439464" y="1803400"/>
                  </a:lnTo>
                  <a:lnTo>
                    <a:pt x="3441001" y="1803400"/>
                  </a:lnTo>
                  <a:lnTo>
                    <a:pt x="3432987" y="1790700"/>
                  </a:lnTo>
                  <a:lnTo>
                    <a:pt x="3431692" y="1790700"/>
                  </a:lnTo>
                  <a:lnTo>
                    <a:pt x="3434232" y="1803400"/>
                  </a:lnTo>
                  <a:lnTo>
                    <a:pt x="3436772" y="1803400"/>
                  </a:lnTo>
                  <a:lnTo>
                    <a:pt x="3445230" y="1816100"/>
                  </a:lnTo>
                  <a:close/>
                </a:path>
                <a:path w="4194175" h="4216400">
                  <a:moveTo>
                    <a:pt x="3462998" y="1485900"/>
                  </a:moveTo>
                  <a:lnTo>
                    <a:pt x="3462147" y="1479740"/>
                  </a:lnTo>
                  <a:lnTo>
                    <a:pt x="3462147" y="1485900"/>
                  </a:lnTo>
                  <a:lnTo>
                    <a:pt x="3462998" y="1485900"/>
                  </a:lnTo>
                  <a:close/>
                </a:path>
                <a:path w="4194175" h="4216400">
                  <a:moveTo>
                    <a:pt x="3463836" y="1892300"/>
                  </a:moveTo>
                  <a:lnTo>
                    <a:pt x="3449459" y="1892300"/>
                  </a:lnTo>
                  <a:lnTo>
                    <a:pt x="3451999" y="1905000"/>
                  </a:lnTo>
                  <a:lnTo>
                    <a:pt x="3463836" y="1892300"/>
                  </a:lnTo>
                  <a:close/>
                </a:path>
                <a:path w="4194175" h="4216400">
                  <a:moveTo>
                    <a:pt x="3482136" y="63500"/>
                  </a:moveTo>
                  <a:lnTo>
                    <a:pt x="3480752" y="63500"/>
                  </a:lnTo>
                  <a:lnTo>
                    <a:pt x="3480752" y="67919"/>
                  </a:lnTo>
                  <a:lnTo>
                    <a:pt x="3482136" y="63500"/>
                  </a:lnTo>
                  <a:close/>
                </a:path>
                <a:path w="4194175" h="4216400">
                  <a:moveTo>
                    <a:pt x="3486391" y="754024"/>
                  </a:moveTo>
                  <a:lnTo>
                    <a:pt x="3473996" y="762000"/>
                  </a:lnTo>
                  <a:lnTo>
                    <a:pt x="3481603" y="762000"/>
                  </a:lnTo>
                  <a:lnTo>
                    <a:pt x="3486391" y="754024"/>
                  </a:lnTo>
                  <a:close/>
                </a:path>
                <a:path w="4194175" h="4216400">
                  <a:moveTo>
                    <a:pt x="3489210" y="749300"/>
                  </a:moveTo>
                  <a:lnTo>
                    <a:pt x="3486391" y="754024"/>
                  </a:lnTo>
                  <a:lnTo>
                    <a:pt x="3488791" y="752475"/>
                  </a:lnTo>
                  <a:lnTo>
                    <a:pt x="3489210" y="749300"/>
                  </a:lnTo>
                  <a:close/>
                </a:path>
                <a:path w="4194175" h="4216400">
                  <a:moveTo>
                    <a:pt x="3490912" y="1975332"/>
                  </a:moveTo>
                  <a:lnTo>
                    <a:pt x="3489210" y="1970252"/>
                  </a:lnTo>
                  <a:lnTo>
                    <a:pt x="3490061" y="1978710"/>
                  </a:lnTo>
                  <a:lnTo>
                    <a:pt x="3490912" y="1975332"/>
                  </a:lnTo>
                  <a:close/>
                </a:path>
                <a:path w="4194175" h="4216400">
                  <a:moveTo>
                    <a:pt x="3495459" y="1511300"/>
                  </a:moveTo>
                  <a:lnTo>
                    <a:pt x="3480752" y="1511300"/>
                  </a:lnTo>
                  <a:lnTo>
                    <a:pt x="3486086" y="1524000"/>
                  </a:lnTo>
                  <a:lnTo>
                    <a:pt x="3495459" y="1511300"/>
                  </a:lnTo>
                  <a:close/>
                </a:path>
                <a:path w="4194175" h="4216400">
                  <a:moveTo>
                    <a:pt x="3504438" y="1993900"/>
                  </a:moveTo>
                  <a:lnTo>
                    <a:pt x="3502228" y="1993900"/>
                  </a:lnTo>
                  <a:lnTo>
                    <a:pt x="3501402" y="1998472"/>
                  </a:lnTo>
                  <a:lnTo>
                    <a:pt x="3504438" y="1993900"/>
                  </a:lnTo>
                  <a:close/>
                </a:path>
                <a:path w="4194175" h="4216400">
                  <a:moveTo>
                    <a:pt x="3506978" y="1993900"/>
                  </a:moveTo>
                  <a:lnTo>
                    <a:pt x="3503599" y="2006600"/>
                  </a:lnTo>
                  <a:lnTo>
                    <a:pt x="3504438" y="2006600"/>
                  </a:lnTo>
                  <a:lnTo>
                    <a:pt x="3506978" y="1993900"/>
                  </a:lnTo>
                  <a:close/>
                </a:path>
                <a:path w="4194175" h="4216400">
                  <a:moveTo>
                    <a:pt x="3515436" y="76200"/>
                  </a:moveTo>
                  <a:lnTo>
                    <a:pt x="3509873" y="88900"/>
                  </a:lnTo>
                  <a:lnTo>
                    <a:pt x="3515436" y="76200"/>
                  </a:lnTo>
                  <a:close/>
                </a:path>
                <a:path w="4194175" h="4216400">
                  <a:moveTo>
                    <a:pt x="3519347" y="2030107"/>
                  </a:moveTo>
                  <a:lnTo>
                    <a:pt x="3518992" y="2027936"/>
                  </a:lnTo>
                  <a:lnTo>
                    <a:pt x="3519055" y="2028609"/>
                  </a:lnTo>
                  <a:lnTo>
                    <a:pt x="3519347" y="2030603"/>
                  </a:lnTo>
                  <a:lnTo>
                    <a:pt x="3519347" y="2030107"/>
                  </a:lnTo>
                  <a:close/>
                </a:path>
                <a:path w="4194175" h="4216400">
                  <a:moveTo>
                    <a:pt x="3520681" y="2044700"/>
                  </a:moveTo>
                  <a:lnTo>
                    <a:pt x="3519563" y="2032000"/>
                  </a:lnTo>
                  <a:lnTo>
                    <a:pt x="3519347" y="2030603"/>
                  </a:lnTo>
                  <a:lnTo>
                    <a:pt x="3519347" y="2032000"/>
                  </a:lnTo>
                  <a:lnTo>
                    <a:pt x="3519055" y="2028609"/>
                  </a:lnTo>
                  <a:lnTo>
                    <a:pt x="3518535" y="2025230"/>
                  </a:lnTo>
                  <a:lnTo>
                    <a:pt x="3518992" y="2027936"/>
                  </a:lnTo>
                  <a:lnTo>
                    <a:pt x="3518306" y="2020163"/>
                  </a:lnTo>
                  <a:lnTo>
                    <a:pt x="3518306" y="2023681"/>
                  </a:lnTo>
                  <a:lnTo>
                    <a:pt x="3517646" y="2019300"/>
                  </a:lnTo>
                  <a:lnTo>
                    <a:pt x="3517912" y="2019300"/>
                  </a:lnTo>
                  <a:lnTo>
                    <a:pt x="3518306" y="2023681"/>
                  </a:lnTo>
                  <a:lnTo>
                    <a:pt x="3518306" y="2020163"/>
                  </a:lnTo>
                  <a:lnTo>
                    <a:pt x="3518230" y="2019300"/>
                  </a:lnTo>
                  <a:lnTo>
                    <a:pt x="3515436" y="2006600"/>
                  </a:lnTo>
                  <a:lnTo>
                    <a:pt x="3517557" y="2019300"/>
                  </a:lnTo>
                  <a:lnTo>
                    <a:pt x="3518331" y="2023999"/>
                  </a:lnTo>
                  <a:lnTo>
                    <a:pt x="3520211" y="2044700"/>
                  </a:lnTo>
                  <a:lnTo>
                    <a:pt x="3520681" y="2044700"/>
                  </a:lnTo>
                  <a:close/>
                </a:path>
                <a:path w="4194175" h="4216400">
                  <a:moveTo>
                    <a:pt x="3530663" y="2027770"/>
                  </a:moveTo>
                  <a:lnTo>
                    <a:pt x="3528974" y="2019300"/>
                  </a:lnTo>
                  <a:lnTo>
                    <a:pt x="3525583" y="2019300"/>
                  </a:lnTo>
                  <a:lnTo>
                    <a:pt x="3530663" y="2027770"/>
                  </a:lnTo>
                  <a:close/>
                </a:path>
                <a:path w="4194175" h="4216400">
                  <a:moveTo>
                    <a:pt x="3530663" y="2019300"/>
                  </a:moveTo>
                  <a:lnTo>
                    <a:pt x="3527285" y="2006600"/>
                  </a:lnTo>
                  <a:lnTo>
                    <a:pt x="3525583" y="2006600"/>
                  </a:lnTo>
                  <a:lnTo>
                    <a:pt x="3529812" y="2019300"/>
                  </a:lnTo>
                  <a:lnTo>
                    <a:pt x="3530663" y="2019300"/>
                  </a:lnTo>
                  <a:close/>
                </a:path>
                <a:path w="4194175" h="4216400">
                  <a:moveTo>
                    <a:pt x="3533203" y="2032000"/>
                  </a:moveTo>
                  <a:lnTo>
                    <a:pt x="3530663" y="2027770"/>
                  </a:lnTo>
                  <a:lnTo>
                    <a:pt x="3531514" y="2032000"/>
                  </a:lnTo>
                  <a:lnTo>
                    <a:pt x="3533203" y="2032000"/>
                  </a:lnTo>
                  <a:close/>
                </a:path>
                <a:path w="4194175" h="4216400">
                  <a:moveTo>
                    <a:pt x="3536581" y="1993900"/>
                  </a:moveTo>
                  <a:lnTo>
                    <a:pt x="3534892" y="1993900"/>
                  </a:lnTo>
                  <a:lnTo>
                    <a:pt x="3535743" y="2006600"/>
                  </a:lnTo>
                  <a:lnTo>
                    <a:pt x="3536581" y="1993900"/>
                  </a:lnTo>
                  <a:close/>
                </a:path>
                <a:path w="4194175" h="4216400">
                  <a:moveTo>
                    <a:pt x="3536581" y="1796846"/>
                  </a:moveTo>
                  <a:lnTo>
                    <a:pt x="3532352" y="1796008"/>
                  </a:lnTo>
                  <a:lnTo>
                    <a:pt x="3532352" y="1796846"/>
                  </a:lnTo>
                  <a:lnTo>
                    <a:pt x="3536581" y="1796846"/>
                  </a:lnTo>
                  <a:close/>
                </a:path>
                <a:path w="4194175" h="4216400">
                  <a:moveTo>
                    <a:pt x="3541661" y="1812925"/>
                  </a:moveTo>
                  <a:lnTo>
                    <a:pt x="3539972" y="1811223"/>
                  </a:lnTo>
                  <a:lnTo>
                    <a:pt x="3539121" y="1812074"/>
                  </a:lnTo>
                  <a:lnTo>
                    <a:pt x="3539972" y="1812925"/>
                  </a:lnTo>
                  <a:lnTo>
                    <a:pt x="3541661" y="1812925"/>
                  </a:lnTo>
                  <a:close/>
                </a:path>
                <a:path w="4194175" h="4216400">
                  <a:moveTo>
                    <a:pt x="3543350" y="1828800"/>
                  </a:moveTo>
                  <a:lnTo>
                    <a:pt x="3535629" y="1828800"/>
                  </a:lnTo>
                  <a:lnTo>
                    <a:pt x="3539972" y="1841500"/>
                  </a:lnTo>
                  <a:lnTo>
                    <a:pt x="3543350" y="1828800"/>
                  </a:lnTo>
                  <a:close/>
                </a:path>
                <a:path w="4194175" h="4216400">
                  <a:moveTo>
                    <a:pt x="3544201" y="809637"/>
                  </a:moveTo>
                  <a:lnTo>
                    <a:pt x="3541661" y="800100"/>
                  </a:lnTo>
                  <a:lnTo>
                    <a:pt x="3544201" y="812800"/>
                  </a:lnTo>
                  <a:lnTo>
                    <a:pt x="3544201" y="809637"/>
                  </a:lnTo>
                  <a:close/>
                </a:path>
                <a:path w="4194175" h="4216400">
                  <a:moveTo>
                    <a:pt x="3727754" y="241300"/>
                  </a:moveTo>
                  <a:lnTo>
                    <a:pt x="3720985" y="241300"/>
                  </a:lnTo>
                  <a:lnTo>
                    <a:pt x="3721951" y="248551"/>
                  </a:lnTo>
                  <a:lnTo>
                    <a:pt x="3727754" y="241300"/>
                  </a:lnTo>
                  <a:close/>
                </a:path>
                <a:path w="4194175" h="4216400">
                  <a:moveTo>
                    <a:pt x="3770896" y="317500"/>
                  </a:moveTo>
                  <a:lnTo>
                    <a:pt x="3768356" y="317500"/>
                  </a:lnTo>
                  <a:lnTo>
                    <a:pt x="3764965" y="330200"/>
                  </a:lnTo>
                  <a:lnTo>
                    <a:pt x="3768115" y="330200"/>
                  </a:lnTo>
                  <a:lnTo>
                    <a:pt x="3770896" y="317500"/>
                  </a:lnTo>
                  <a:close/>
                </a:path>
                <a:path w="4194175" h="4216400">
                  <a:moveTo>
                    <a:pt x="3840251" y="2692400"/>
                  </a:moveTo>
                  <a:lnTo>
                    <a:pt x="3838321" y="2690698"/>
                  </a:lnTo>
                  <a:lnTo>
                    <a:pt x="3838206" y="2692400"/>
                  </a:lnTo>
                  <a:lnTo>
                    <a:pt x="3840251" y="2692400"/>
                  </a:lnTo>
                  <a:close/>
                </a:path>
                <a:path w="4194175" h="4216400">
                  <a:moveTo>
                    <a:pt x="3903688" y="469900"/>
                  </a:moveTo>
                  <a:lnTo>
                    <a:pt x="3902849" y="469900"/>
                  </a:lnTo>
                  <a:lnTo>
                    <a:pt x="3900525" y="473075"/>
                  </a:lnTo>
                  <a:lnTo>
                    <a:pt x="3903688" y="469900"/>
                  </a:lnTo>
                  <a:close/>
                </a:path>
                <a:path w="4194175" h="4216400">
                  <a:moveTo>
                    <a:pt x="3964597" y="2311400"/>
                  </a:moveTo>
                  <a:lnTo>
                    <a:pt x="3957828" y="2311400"/>
                  </a:lnTo>
                  <a:lnTo>
                    <a:pt x="3964597" y="2324100"/>
                  </a:lnTo>
                  <a:lnTo>
                    <a:pt x="3964597" y="2311400"/>
                  </a:lnTo>
                  <a:close/>
                </a:path>
                <a:path w="4194175" h="4216400">
                  <a:moveTo>
                    <a:pt x="3967975" y="558800"/>
                  </a:moveTo>
                  <a:lnTo>
                    <a:pt x="3967137" y="546100"/>
                  </a:lnTo>
                  <a:lnTo>
                    <a:pt x="3964940" y="554316"/>
                  </a:lnTo>
                  <a:lnTo>
                    <a:pt x="3967975" y="558800"/>
                  </a:lnTo>
                  <a:close/>
                </a:path>
                <a:path w="4194175" h="4216400">
                  <a:moveTo>
                    <a:pt x="3973055" y="2349500"/>
                  </a:moveTo>
                  <a:lnTo>
                    <a:pt x="3972204" y="2336800"/>
                  </a:lnTo>
                  <a:lnTo>
                    <a:pt x="3962971" y="2336800"/>
                  </a:lnTo>
                  <a:lnTo>
                    <a:pt x="3973055" y="2349500"/>
                  </a:lnTo>
                  <a:close/>
                </a:path>
                <a:path w="4194175" h="4216400">
                  <a:moveTo>
                    <a:pt x="3995051" y="584200"/>
                  </a:moveTo>
                  <a:lnTo>
                    <a:pt x="3994200" y="584200"/>
                  </a:lnTo>
                  <a:lnTo>
                    <a:pt x="3994048" y="585368"/>
                  </a:lnTo>
                  <a:lnTo>
                    <a:pt x="3995051" y="584200"/>
                  </a:lnTo>
                  <a:close/>
                </a:path>
                <a:path w="4194175" h="4216400">
                  <a:moveTo>
                    <a:pt x="4061028" y="1930400"/>
                  </a:moveTo>
                  <a:lnTo>
                    <a:pt x="4057637" y="1917700"/>
                  </a:lnTo>
                  <a:lnTo>
                    <a:pt x="4040403" y="1917700"/>
                  </a:lnTo>
                  <a:lnTo>
                    <a:pt x="4047312" y="1930400"/>
                  </a:lnTo>
                  <a:lnTo>
                    <a:pt x="4033113" y="1930400"/>
                  </a:lnTo>
                  <a:lnTo>
                    <a:pt x="4045801" y="1943100"/>
                  </a:lnTo>
                  <a:lnTo>
                    <a:pt x="4037342" y="1943100"/>
                  </a:lnTo>
                  <a:lnTo>
                    <a:pt x="4044950" y="1955800"/>
                  </a:lnTo>
                  <a:lnTo>
                    <a:pt x="4053408" y="1943100"/>
                  </a:lnTo>
                  <a:lnTo>
                    <a:pt x="4059593" y="1943100"/>
                  </a:lnTo>
                  <a:lnTo>
                    <a:pt x="4054259" y="1930400"/>
                  </a:lnTo>
                  <a:lnTo>
                    <a:pt x="4061028" y="1930400"/>
                  </a:lnTo>
                  <a:close/>
                </a:path>
                <a:path w="4194175" h="4216400">
                  <a:moveTo>
                    <a:pt x="4065549" y="1917700"/>
                  </a:moveTo>
                  <a:lnTo>
                    <a:pt x="4056799" y="1905000"/>
                  </a:lnTo>
                  <a:lnTo>
                    <a:pt x="4055948" y="1905000"/>
                  </a:lnTo>
                  <a:lnTo>
                    <a:pt x="4064406" y="1917700"/>
                  </a:lnTo>
                  <a:lnTo>
                    <a:pt x="4065549" y="1917700"/>
                  </a:lnTo>
                  <a:close/>
                </a:path>
                <a:path w="4194175" h="4216400">
                  <a:moveTo>
                    <a:pt x="4073715" y="1943100"/>
                  </a:moveTo>
                  <a:lnTo>
                    <a:pt x="4070324" y="1930400"/>
                  </a:lnTo>
                  <a:lnTo>
                    <a:pt x="4067784" y="1930400"/>
                  </a:lnTo>
                  <a:lnTo>
                    <a:pt x="4073715" y="1943100"/>
                  </a:lnTo>
                  <a:close/>
                </a:path>
                <a:path w="4194175" h="4216400">
                  <a:moveTo>
                    <a:pt x="4074160" y="1930400"/>
                  </a:moveTo>
                  <a:lnTo>
                    <a:pt x="4070959" y="1917700"/>
                  </a:lnTo>
                  <a:lnTo>
                    <a:pt x="4066946" y="1917700"/>
                  </a:lnTo>
                  <a:lnTo>
                    <a:pt x="4071175" y="1930400"/>
                  </a:lnTo>
                  <a:lnTo>
                    <a:pt x="4074160" y="1930400"/>
                  </a:lnTo>
                  <a:close/>
                </a:path>
                <a:path w="4194175" h="4216400">
                  <a:moveTo>
                    <a:pt x="4118038" y="1665084"/>
                  </a:moveTo>
                  <a:lnTo>
                    <a:pt x="4117746" y="1663700"/>
                  </a:lnTo>
                  <a:lnTo>
                    <a:pt x="4117378" y="1663700"/>
                  </a:lnTo>
                  <a:lnTo>
                    <a:pt x="4118038" y="1665084"/>
                  </a:lnTo>
                  <a:close/>
                </a:path>
                <a:path w="4194175" h="4216400">
                  <a:moveTo>
                    <a:pt x="4165066" y="1511300"/>
                  </a:moveTo>
                  <a:lnTo>
                    <a:pt x="4159986" y="1498600"/>
                  </a:lnTo>
                  <a:lnTo>
                    <a:pt x="4155757" y="1498600"/>
                  </a:lnTo>
                  <a:lnTo>
                    <a:pt x="4165066" y="1511300"/>
                  </a:lnTo>
                  <a:close/>
                </a:path>
                <a:path w="4194175" h="4216400">
                  <a:moveTo>
                    <a:pt x="4193819" y="1714500"/>
                  </a:moveTo>
                  <a:lnTo>
                    <a:pt x="4155757" y="1651000"/>
                  </a:lnTo>
                  <a:lnTo>
                    <a:pt x="4154919" y="1651000"/>
                  </a:lnTo>
                  <a:lnTo>
                    <a:pt x="4144759" y="1638300"/>
                  </a:lnTo>
                  <a:lnTo>
                    <a:pt x="4159148" y="1638300"/>
                  </a:lnTo>
                  <a:lnTo>
                    <a:pt x="4160697" y="1625600"/>
                  </a:lnTo>
                  <a:lnTo>
                    <a:pt x="4134612" y="1625600"/>
                  </a:lnTo>
                  <a:lnTo>
                    <a:pt x="4130383" y="1612900"/>
                  </a:lnTo>
                  <a:lnTo>
                    <a:pt x="4141597" y="1612900"/>
                  </a:lnTo>
                  <a:lnTo>
                    <a:pt x="4135145" y="1600200"/>
                  </a:lnTo>
                  <a:lnTo>
                    <a:pt x="4147299" y="1600200"/>
                  </a:lnTo>
                  <a:lnTo>
                    <a:pt x="4144759" y="1612900"/>
                  </a:lnTo>
                  <a:lnTo>
                    <a:pt x="4147299" y="1612900"/>
                  </a:lnTo>
                  <a:lnTo>
                    <a:pt x="4152722" y="1600200"/>
                  </a:lnTo>
                  <a:lnTo>
                    <a:pt x="4154919" y="1600200"/>
                  </a:lnTo>
                  <a:lnTo>
                    <a:pt x="4151922" y="1587500"/>
                  </a:lnTo>
                  <a:lnTo>
                    <a:pt x="4146880" y="1574800"/>
                  </a:lnTo>
                  <a:lnTo>
                    <a:pt x="4141825" y="1574800"/>
                  </a:lnTo>
                  <a:lnTo>
                    <a:pt x="4138841" y="1562100"/>
                  </a:lnTo>
                  <a:lnTo>
                    <a:pt x="4155757" y="1562100"/>
                  </a:lnTo>
                  <a:lnTo>
                    <a:pt x="4153522" y="1549400"/>
                  </a:lnTo>
                  <a:lnTo>
                    <a:pt x="4156926" y="1536700"/>
                  </a:lnTo>
                  <a:lnTo>
                    <a:pt x="4163961" y="1524000"/>
                  </a:lnTo>
                  <a:lnTo>
                    <a:pt x="4172674" y="1524000"/>
                  </a:lnTo>
                  <a:lnTo>
                    <a:pt x="4156608" y="1511300"/>
                  </a:lnTo>
                  <a:lnTo>
                    <a:pt x="4150690" y="1511300"/>
                  </a:lnTo>
                  <a:lnTo>
                    <a:pt x="4149839" y="1498600"/>
                  </a:lnTo>
                  <a:lnTo>
                    <a:pt x="4155757" y="1498600"/>
                  </a:lnTo>
                  <a:lnTo>
                    <a:pt x="4148988" y="1485900"/>
                  </a:lnTo>
                  <a:lnTo>
                    <a:pt x="4147934" y="1473200"/>
                  </a:lnTo>
                  <a:lnTo>
                    <a:pt x="4160837" y="1473200"/>
                  </a:lnTo>
                  <a:lnTo>
                    <a:pt x="4158907" y="1460500"/>
                  </a:lnTo>
                  <a:lnTo>
                    <a:pt x="4146461" y="1460500"/>
                  </a:lnTo>
                  <a:lnTo>
                    <a:pt x="4141089" y="1460500"/>
                  </a:lnTo>
                  <a:lnTo>
                    <a:pt x="4143921" y="1447800"/>
                  </a:lnTo>
                  <a:lnTo>
                    <a:pt x="4146461" y="1460500"/>
                  </a:lnTo>
                  <a:lnTo>
                    <a:pt x="4149128" y="1447800"/>
                  </a:lnTo>
                  <a:lnTo>
                    <a:pt x="4149420" y="1422400"/>
                  </a:lnTo>
                  <a:lnTo>
                    <a:pt x="4152874" y="1409700"/>
                  </a:lnTo>
                  <a:lnTo>
                    <a:pt x="4165066" y="1409700"/>
                  </a:lnTo>
                  <a:lnTo>
                    <a:pt x="4156646" y="1397000"/>
                  </a:lnTo>
                  <a:lnTo>
                    <a:pt x="4157980" y="1397000"/>
                  </a:lnTo>
                  <a:lnTo>
                    <a:pt x="4157573" y="1384300"/>
                  </a:lnTo>
                  <a:lnTo>
                    <a:pt x="4154309" y="1384300"/>
                  </a:lnTo>
                  <a:lnTo>
                    <a:pt x="4162310" y="1371600"/>
                  </a:lnTo>
                  <a:lnTo>
                    <a:pt x="4176903" y="1371600"/>
                  </a:lnTo>
                  <a:lnTo>
                    <a:pt x="4174401" y="1358900"/>
                  </a:lnTo>
                  <a:lnTo>
                    <a:pt x="4170146" y="1358900"/>
                  </a:lnTo>
                  <a:lnTo>
                    <a:pt x="4152379" y="1346200"/>
                  </a:lnTo>
                  <a:lnTo>
                    <a:pt x="4155757" y="1346200"/>
                  </a:lnTo>
                  <a:lnTo>
                    <a:pt x="4154525" y="1333500"/>
                  </a:lnTo>
                  <a:lnTo>
                    <a:pt x="4168254" y="1333500"/>
                  </a:lnTo>
                  <a:lnTo>
                    <a:pt x="4176064" y="1320800"/>
                  </a:lnTo>
                  <a:lnTo>
                    <a:pt x="4161675" y="1308100"/>
                  </a:lnTo>
                  <a:lnTo>
                    <a:pt x="4163377" y="1308100"/>
                  </a:lnTo>
                  <a:lnTo>
                    <a:pt x="4173524" y="1295400"/>
                  </a:lnTo>
                  <a:lnTo>
                    <a:pt x="4169295" y="1282700"/>
                  </a:lnTo>
                  <a:lnTo>
                    <a:pt x="4181271" y="1282700"/>
                  </a:lnTo>
                  <a:lnTo>
                    <a:pt x="4179024" y="1270000"/>
                  </a:lnTo>
                  <a:lnTo>
                    <a:pt x="4176141" y="1257300"/>
                  </a:lnTo>
                  <a:lnTo>
                    <a:pt x="4174375" y="1244600"/>
                  </a:lnTo>
                  <a:lnTo>
                    <a:pt x="4168229" y="1257300"/>
                  </a:lnTo>
                  <a:lnTo>
                    <a:pt x="4151172" y="1257300"/>
                  </a:lnTo>
                  <a:lnTo>
                    <a:pt x="4146461" y="1244600"/>
                  </a:lnTo>
                  <a:lnTo>
                    <a:pt x="4163377" y="1244600"/>
                  </a:lnTo>
                  <a:lnTo>
                    <a:pt x="4168444" y="1231900"/>
                  </a:lnTo>
                  <a:lnTo>
                    <a:pt x="4171835" y="1244600"/>
                  </a:lnTo>
                  <a:lnTo>
                    <a:pt x="4174375" y="1244600"/>
                  </a:lnTo>
                  <a:lnTo>
                    <a:pt x="4178604" y="1244600"/>
                  </a:lnTo>
                  <a:lnTo>
                    <a:pt x="4176433" y="1231900"/>
                  </a:lnTo>
                  <a:lnTo>
                    <a:pt x="4183837" y="1231900"/>
                  </a:lnTo>
                  <a:lnTo>
                    <a:pt x="4176903" y="1219200"/>
                  </a:lnTo>
                  <a:lnTo>
                    <a:pt x="4180421" y="1219200"/>
                  </a:lnTo>
                  <a:lnTo>
                    <a:pt x="4177754" y="1206500"/>
                  </a:lnTo>
                  <a:lnTo>
                    <a:pt x="4175087" y="1206500"/>
                  </a:lnTo>
                  <a:lnTo>
                    <a:pt x="4173524" y="1193800"/>
                  </a:lnTo>
                  <a:lnTo>
                    <a:pt x="4148150" y="1193800"/>
                  </a:lnTo>
                  <a:lnTo>
                    <a:pt x="4152404" y="1181100"/>
                  </a:lnTo>
                  <a:lnTo>
                    <a:pt x="4157446" y="1168400"/>
                  </a:lnTo>
                  <a:lnTo>
                    <a:pt x="4161231" y="1168400"/>
                  </a:lnTo>
                  <a:lnTo>
                    <a:pt x="4161675" y="1155700"/>
                  </a:lnTo>
                  <a:lnTo>
                    <a:pt x="4151426" y="1155700"/>
                  </a:lnTo>
                  <a:lnTo>
                    <a:pt x="4155135" y="1143000"/>
                  </a:lnTo>
                  <a:lnTo>
                    <a:pt x="4158551" y="1143000"/>
                  </a:lnTo>
                  <a:lnTo>
                    <a:pt x="4155871" y="1130300"/>
                  </a:lnTo>
                  <a:lnTo>
                    <a:pt x="4151439" y="1130300"/>
                  </a:lnTo>
                  <a:lnTo>
                    <a:pt x="4143921" y="1117600"/>
                  </a:lnTo>
                  <a:lnTo>
                    <a:pt x="4138003" y="1130300"/>
                  </a:lnTo>
                  <a:lnTo>
                    <a:pt x="4134510" y="1130300"/>
                  </a:lnTo>
                  <a:lnTo>
                    <a:pt x="4134510" y="1231900"/>
                  </a:lnTo>
                  <a:lnTo>
                    <a:pt x="4133837" y="1231900"/>
                  </a:lnTo>
                  <a:lnTo>
                    <a:pt x="4130383" y="1219200"/>
                  </a:lnTo>
                  <a:lnTo>
                    <a:pt x="4133126" y="1219200"/>
                  </a:lnTo>
                  <a:lnTo>
                    <a:pt x="4134510" y="1231900"/>
                  </a:lnTo>
                  <a:lnTo>
                    <a:pt x="4134510" y="1130300"/>
                  </a:lnTo>
                  <a:lnTo>
                    <a:pt x="4131233" y="1130300"/>
                  </a:lnTo>
                  <a:lnTo>
                    <a:pt x="4128693" y="1117600"/>
                  </a:lnTo>
                  <a:lnTo>
                    <a:pt x="4139501" y="1117600"/>
                  </a:lnTo>
                  <a:lnTo>
                    <a:pt x="4140111" y="1104900"/>
                  </a:lnTo>
                  <a:lnTo>
                    <a:pt x="4144530" y="1104900"/>
                  </a:lnTo>
                  <a:lnTo>
                    <a:pt x="4150690" y="1092200"/>
                  </a:lnTo>
                  <a:lnTo>
                    <a:pt x="4155935" y="1079500"/>
                  </a:lnTo>
                  <a:lnTo>
                    <a:pt x="4159034" y="1079500"/>
                  </a:lnTo>
                  <a:lnTo>
                    <a:pt x="4158183" y="1066800"/>
                  </a:lnTo>
                  <a:lnTo>
                    <a:pt x="4151528" y="1066800"/>
                  </a:lnTo>
                  <a:lnTo>
                    <a:pt x="4134612" y="1054100"/>
                  </a:lnTo>
                  <a:lnTo>
                    <a:pt x="4153217" y="1054100"/>
                  </a:lnTo>
                  <a:lnTo>
                    <a:pt x="4142244" y="1041400"/>
                  </a:lnTo>
                  <a:lnTo>
                    <a:pt x="4141482" y="1028700"/>
                  </a:lnTo>
                  <a:lnTo>
                    <a:pt x="4142155" y="1028700"/>
                  </a:lnTo>
                  <a:lnTo>
                    <a:pt x="4135463" y="1016000"/>
                  </a:lnTo>
                  <a:lnTo>
                    <a:pt x="4151147" y="1003300"/>
                  </a:lnTo>
                  <a:lnTo>
                    <a:pt x="4148671" y="990600"/>
                  </a:lnTo>
                  <a:lnTo>
                    <a:pt x="4143197" y="977900"/>
                  </a:lnTo>
                  <a:lnTo>
                    <a:pt x="4149839" y="965200"/>
                  </a:lnTo>
                  <a:lnTo>
                    <a:pt x="4133773" y="965200"/>
                  </a:lnTo>
                  <a:lnTo>
                    <a:pt x="4128935" y="952500"/>
                  </a:lnTo>
                  <a:lnTo>
                    <a:pt x="4126788" y="952500"/>
                  </a:lnTo>
                  <a:lnTo>
                    <a:pt x="4126865" y="939800"/>
                  </a:lnTo>
                  <a:lnTo>
                    <a:pt x="4128693" y="927100"/>
                  </a:lnTo>
                  <a:lnTo>
                    <a:pt x="4130967" y="914400"/>
                  </a:lnTo>
                  <a:lnTo>
                    <a:pt x="4133558" y="901700"/>
                  </a:lnTo>
                  <a:lnTo>
                    <a:pt x="4135831" y="889000"/>
                  </a:lnTo>
                  <a:lnTo>
                    <a:pt x="4137152" y="876300"/>
                  </a:lnTo>
                  <a:lnTo>
                    <a:pt x="4105008" y="876300"/>
                  </a:lnTo>
                  <a:lnTo>
                    <a:pt x="4105008" y="1663700"/>
                  </a:lnTo>
                  <a:lnTo>
                    <a:pt x="4104157" y="1676400"/>
                  </a:lnTo>
                  <a:lnTo>
                    <a:pt x="4099090" y="1676400"/>
                  </a:lnTo>
                  <a:lnTo>
                    <a:pt x="4099039" y="1663700"/>
                  </a:lnTo>
                  <a:lnTo>
                    <a:pt x="4105008" y="1663700"/>
                  </a:lnTo>
                  <a:lnTo>
                    <a:pt x="4105008" y="876300"/>
                  </a:lnTo>
                  <a:lnTo>
                    <a:pt x="4102531" y="876300"/>
                  </a:lnTo>
                  <a:lnTo>
                    <a:pt x="4105859" y="863600"/>
                  </a:lnTo>
                  <a:lnTo>
                    <a:pt x="4116209" y="863600"/>
                  </a:lnTo>
                  <a:lnTo>
                    <a:pt x="4111040" y="850900"/>
                  </a:lnTo>
                  <a:lnTo>
                    <a:pt x="4107929" y="838200"/>
                  </a:lnTo>
                  <a:lnTo>
                    <a:pt x="4105859" y="838200"/>
                  </a:lnTo>
                  <a:lnTo>
                    <a:pt x="4103801" y="825500"/>
                  </a:lnTo>
                  <a:lnTo>
                    <a:pt x="4100880" y="825500"/>
                  </a:lnTo>
                  <a:lnTo>
                    <a:pt x="4096220" y="812800"/>
                  </a:lnTo>
                  <a:lnTo>
                    <a:pt x="4093172" y="812800"/>
                  </a:lnTo>
                  <a:lnTo>
                    <a:pt x="4098239" y="800100"/>
                  </a:lnTo>
                  <a:lnTo>
                    <a:pt x="4099090" y="812800"/>
                  </a:lnTo>
                  <a:lnTo>
                    <a:pt x="4102912" y="800100"/>
                  </a:lnTo>
                  <a:lnTo>
                    <a:pt x="4099826" y="800100"/>
                  </a:lnTo>
                  <a:lnTo>
                    <a:pt x="4092778" y="787400"/>
                  </a:lnTo>
                  <a:lnTo>
                    <a:pt x="4084713" y="800100"/>
                  </a:lnTo>
                  <a:lnTo>
                    <a:pt x="4084713" y="787400"/>
                  </a:lnTo>
                  <a:lnTo>
                    <a:pt x="4092778" y="787400"/>
                  </a:lnTo>
                  <a:lnTo>
                    <a:pt x="4097883" y="787400"/>
                  </a:lnTo>
                  <a:lnTo>
                    <a:pt x="4092219" y="774700"/>
                  </a:lnTo>
                  <a:lnTo>
                    <a:pt x="4090200" y="774700"/>
                  </a:lnTo>
                  <a:lnTo>
                    <a:pt x="4087012" y="762000"/>
                  </a:lnTo>
                  <a:lnTo>
                    <a:pt x="4080484" y="774700"/>
                  </a:lnTo>
                  <a:lnTo>
                    <a:pt x="4080637" y="762000"/>
                  </a:lnTo>
                  <a:lnTo>
                    <a:pt x="4077309" y="762000"/>
                  </a:lnTo>
                  <a:lnTo>
                    <a:pt x="4074287" y="749300"/>
                  </a:lnTo>
                  <a:lnTo>
                    <a:pt x="4068064" y="749300"/>
                  </a:lnTo>
                  <a:lnTo>
                    <a:pt x="4067467" y="736600"/>
                  </a:lnTo>
                  <a:lnTo>
                    <a:pt x="4067137" y="736600"/>
                  </a:lnTo>
                  <a:lnTo>
                    <a:pt x="4069588" y="723900"/>
                  </a:lnTo>
                  <a:lnTo>
                    <a:pt x="4064406" y="723900"/>
                  </a:lnTo>
                  <a:lnTo>
                    <a:pt x="4062717" y="711200"/>
                  </a:lnTo>
                  <a:lnTo>
                    <a:pt x="4070324" y="711200"/>
                  </a:lnTo>
                  <a:lnTo>
                    <a:pt x="4064406" y="698500"/>
                  </a:lnTo>
                  <a:lnTo>
                    <a:pt x="4052570" y="711200"/>
                  </a:lnTo>
                  <a:lnTo>
                    <a:pt x="4058450" y="698500"/>
                  </a:lnTo>
                  <a:lnTo>
                    <a:pt x="4050766" y="698500"/>
                  </a:lnTo>
                  <a:lnTo>
                    <a:pt x="4044835" y="685800"/>
                  </a:lnTo>
                  <a:lnTo>
                    <a:pt x="4055948" y="673100"/>
                  </a:lnTo>
                  <a:lnTo>
                    <a:pt x="4042283" y="673100"/>
                  </a:lnTo>
                  <a:lnTo>
                    <a:pt x="4030357" y="660400"/>
                  </a:lnTo>
                  <a:lnTo>
                    <a:pt x="4020020" y="660400"/>
                  </a:lnTo>
                  <a:lnTo>
                    <a:pt x="4011117" y="647700"/>
                  </a:lnTo>
                  <a:lnTo>
                    <a:pt x="4031716" y="647700"/>
                  </a:lnTo>
                  <a:lnTo>
                    <a:pt x="4019258" y="635000"/>
                  </a:lnTo>
                  <a:lnTo>
                    <a:pt x="4009491" y="635000"/>
                  </a:lnTo>
                  <a:lnTo>
                    <a:pt x="4005199" y="622300"/>
                  </a:lnTo>
                  <a:lnTo>
                    <a:pt x="4012806" y="622300"/>
                  </a:lnTo>
                  <a:lnTo>
                    <a:pt x="4010266" y="609600"/>
                  </a:lnTo>
                  <a:lnTo>
                    <a:pt x="4007739" y="609600"/>
                  </a:lnTo>
                  <a:lnTo>
                    <a:pt x="4004665" y="598093"/>
                  </a:lnTo>
                  <a:lnTo>
                    <a:pt x="4004665" y="1435100"/>
                  </a:lnTo>
                  <a:lnTo>
                    <a:pt x="3999280" y="1435100"/>
                  </a:lnTo>
                  <a:lnTo>
                    <a:pt x="4002722" y="1422400"/>
                  </a:lnTo>
                  <a:lnTo>
                    <a:pt x="4004665" y="1435100"/>
                  </a:lnTo>
                  <a:lnTo>
                    <a:pt x="4004665" y="598093"/>
                  </a:lnTo>
                  <a:lnTo>
                    <a:pt x="4004348" y="596900"/>
                  </a:lnTo>
                  <a:lnTo>
                    <a:pt x="3992511" y="596900"/>
                  </a:lnTo>
                  <a:lnTo>
                    <a:pt x="3994048" y="585368"/>
                  </a:lnTo>
                  <a:lnTo>
                    <a:pt x="3987000" y="593585"/>
                  </a:lnTo>
                  <a:lnTo>
                    <a:pt x="3987000" y="1219200"/>
                  </a:lnTo>
                  <a:lnTo>
                    <a:pt x="3984891" y="1231900"/>
                  </a:lnTo>
                  <a:lnTo>
                    <a:pt x="3982351" y="1231900"/>
                  </a:lnTo>
                  <a:lnTo>
                    <a:pt x="3982351" y="1841500"/>
                  </a:lnTo>
                  <a:lnTo>
                    <a:pt x="3980662" y="1854200"/>
                  </a:lnTo>
                  <a:lnTo>
                    <a:pt x="3973055" y="1854200"/>
                  </a:lnTo>
                  <a:lnTo>
                    <a:pt x="3969664" y="1841500"/>
                  </a:lnTo>
                  <a:lnTo>
                    <a:pt x="3982351" y="1841500"/>
                  </a:lnTo>
                  <a:lnTo>
                    <a:pt x="3982351" y="1231900"/>
                  </a:lnTo>
                  <a:lnTo>
                    <a:pt x="3967137" y="1231900"/>
                  </a:lnTo>
                  <a:lnTo>
                    <a:pt x="3967137" y="1219200"/>
                  </a:lnTo>
                  <a:lnTo>
                    <a:pt x="3987000" y="1219200"/>
                  </a:lnTo>
                  <a:lnTo>
                    <a:pt x="3987000" y="593585"/>
                  </a:lnTo>
                  <a:lnTo>
                    <a:pt x="3984155" y="596900"/>
                  </a:lnTo>
                  <a:lnTo>
                    <a:pt x="3966476" y="596900"/>
                  </a:lnTo>
                  <a:lnTo>
                    <a:pt x="3969880" y="584200"/>
                  </a:lnTo>
                  <a:lnTo>
                    <a:pt x="3974871" y="584200"/>
                  </a:lnTo>
                  <a:lnTo>
                    <a:pt x="3993350" y="571500"/>
                  </a:lnTo>
                  <a:lnTo>
                    <a:pt x="3968826" y="571500"/>
                  </a:lnTo>
                  <a:lnTo>
                    <a:pt x="3973893" y="558800"/>
                  </a:lnTo>
                  <a:lnTo>
                    <a:pt x="3967975" y="558800"/>
                  </a:lnTo>
                  <a:lnTo>
                    <a:pt x="3963746" y="558800"/>
                  </a:lnTo>
                  <a:lnTo>
                    <a:pt x="3964940" y="554316"/>
                  </a:lnTo>
                  <a:lnTo>
                    <a:pt x="3959390" y="546100"/>
                  </a:lnTo>
                  <a:lnTo>
                    <a:pt x="3938714" y="546100"/>
                  </a:lnTo>
                  <a:lnTo>
                    <a:pt x="3935831" y="533400"/>
                  </a:lnTo>
                  <a:lnTo>
                    <a:pt x="3946055" y="533400"/>
                  </a:lnTo>
                  <a:lnTo>
                    <a:pt x="3948417" y="520700"/>
                  </a:lnTo>
                  <a:lnTo>
                    <a:pt x="3957828" y="520700"/>
                  </a:lnTo>
                  <a:lnTo>
                    <a:pt x="3949369" y="508000"/>
                  </a:lnTo>
                  <a:lnTo>
                    <a:pt x="3942600" y="520700"/>
                  </a:lnTo>
                  <a:lnTo>
                    <a:pt x="3934142" y="520700"/>
                  </a:lnTo>
                  <a:lnTo>
                    <a:pt x="3934142" y="1612900"/>
                  </a:lnTo>
                  <a:lnTo>
                    <a:pt x="3923144" y="1612900"/>
                  </a:lnTo>
                  <a:lnTo>
                    <a:pt x="3918915" y="1600200"/>
                  </a:lnTo>
                  <a:lnTo>
                    <a:pt x="3932948" y="1600200"/>
                  </a:lnTo>
                  <a:lnTo>
                    <a:pt x="3934142" y="1612900"/>
                  </a:lnTo>
                  <a:lnTo>
                    <a:pt x="3934142" y="520700"/>
                  </a:lnTo>
                  <a:lnTo>
                    <a:pt x="3927970" y="520700"/>
                  </a:lnTo>
                  <a:lnTo>
                    <a:pt x="3927373" y="508000"/>
                  </a:lnTo>
                  <a:lnTo>
                    <a:pt x="3918229" y="508000"/>
                  </a:lnTo>
                  <a:lnTo>
                    <a:pt x="3918229" y="2400300"/>
                  </a:lnTo>
                  <a:lnTo>
                    <a:pt x="3910558" y="2400300"/>
                  </a:lnTo>
                  <a:lnTo>
                    <a:pt x="3903688" y="2387600"/>
                  </a:lnTo>
                  <a:lnTo>
                    <a:pt x="3918229" y="2400300"/>
                  </a:lnTo>
                  <a:lnTo>
                    <a:pt x="3918229" y="508000"/>
                  </a:lnTo>
                  <a:lnTo>
                    <a:pt x="3915219" y="508000"/>
                  </a:lnTo>
                  <a:lnTo>
                    <a:pt x="3908348" y="520700"/>
                  </a:lnTo>
                  <a:lnTo>
                    <a:pt x="3906228" y="520700"/>
                  </a:lnTo>
                  <a:lnTo>
                    <a:pt x="3906228" y="1409700"/>
                  </a:lnTo>
                  <a:lnTo>
                    <a:pt x="3898620" y="1409700"/>
                  </a:lnTo>
                  <a:lnTo>
                    <a:pt x="3904538" y="1397000"/>
                  </a:lnTo>
                  <a:lnTo>
                    <a:pt x="3906228" y="1409700"/>
                  </a:lnTo>
                  <a:lnTo>
                    <a:pt x="3906228" y="520700"/>
                  </a:lnTo>
                  <a:lnTo>
                    <a:pt x="3905389" y="520700"/>
                  </a:lnTo>
                  <a:lnTo>
                    <a:pt x="3899458" y="508000"/>
                  </a:lnTo>
                  <a:lnTo>
                    <a:pt x="3893540" y="508000"/>
                  </a:lnTo>
                  <a:lnTo>
                    <a:pt x="3895229" y="495300"/>
                  </a:lnTo>
                  <a:lnTo>
                    <a:pt x="3907282" y="495300"/>
                  </a:lnTo>
                  <a:lnTo>
                    <a:pt x="3913784" y="482600"/>
                  </a:lnTo>
                  <a:lnTo>
                    <a:pt x="3893540" y="482600"/>
                  </a:lnTo>
                  <a:lnTo>
                    <a:pt x="3900525" y="473075"/>
                  </a:lnTo>
                  <a:lnTo>
                    <a:pt x="3891000" y="482600"/>
                  </a:lnTo>
                  <a:lnTo>
                    <a:pt x="3892689" y="469900"/>
                  </a:lnTo>
                  <a:lnTo>
                    <a:pt x="3891851" y="469900"/>
                  </a:lnTo>
                  <a:lnTo>
                    <a:pt x="3888600" y="457200"/>
                  </a:lnTo>
                  <a:lnTo>
                    <a:pt x="3888460" y="457200"/>
                  </a:lnTo>
                  <a:lnTo>
                    <a:pt x="3888460" y="1943100"/>
                  </a:lnTo>
                  <a:lnTo>
                    <a:pt x="3883393" y="1943100"/>
                  </a:lnTo>
                  <a:lnTo>
                    <a:pt x="3879164" y="1955800"/>
                  </a:lnTo>
                  <a:lnTo>
                    <a:pt x="3867315" y="1955800"/>
                  </a:lnTo>
                  <a:lnTo>
                    <a:pt x="3867315" y="2628900"/>
                  </a:lnTo>
                  <a:lnTo>
                    <a:pt x="3864597" y="2628900"/>
                  </a:lnTo>
                  <a:lnTo>
                    <a:pt x="3858018" y="2616200"/>
                  </a:lnTo>
                  <a:lnTo>
                    <a:pt x="3860558" y="2616200"/>
                  </a:lnTo>
                  <a:lnTo>
                    <a:pt x="3867315" y="2628900"/>
                  </a:lnTo>
                  <a:lnTo>
                    <a:pt x="3867315" y="1955800"/>
                  </a:lnTo>
                  <a:lnTo>
                    <a:pt x="3862247" y="1955800"/>
                  </a:lnTo>
                  <a:lnTo>
                    <a:pt x="3866502" y="1943100"/>
                  </a:lnTo>
                  <a:lnTo>
                    <a:pt x="3870274" y="1943100"/>
                  </a:lnTo>
                  <a:lnTo>
                    <a:pt x="3875328" y="1930400"/>
                  </a:lnTo>
                  <a:lnTo>
                    <a:pt x="3883393" y="1930400"/>
                  </a:lnTo>
                  <a:lnTo>
                    <a:pt x="3888460" y="1943100"/>
                  </a:lnTo>
                  <a:lnTo>
                    <a:pt x="3888460" y="457200"/>
                  </a:lnTo>
                  <a:lnTo>
                    <a:pt x="3876383" y="457200"/>
                  </a:lnTo>
                  <a:lnTo>
                    <a:pt x="3874084" y="444500"/>
                  </a:lnTo>
                  <a:lnTo>
                    <a:pt x="3888714" y="444500"/>
                  </a:lnTo>
                  <a:lnTo>
                    <a:pt x="3895229" y="431800"/>
                  </a:lnTo>
                  <a:lnTo>
                    <a:pt x="3872395" y="431800"/>
                  </a:lnTo>
                  <a:lnTo>
                    <a:pt x="3861219" y="419100"/>
                  </a:lnTo>
                  <a:lnTo>
                    <a:pt x="3858018" y="419100"/>
                  </a:lnTo>
                  <a:lnTo>
                    <a:pt x="3858018" y="1130300"/>
                  </a:lnTo>
                  <a:lnTo>
                    <a:pt x="3851249" y="1117600"/>
                  </a:lnTo>
                  <a:lnTo>
                    <a:pt x="3851249" y="1130300"/>
                  </a:lnTo>
                  <a:lnTo>
                    <a:pt x="3845331" y="1130300"/>
                  </a:lnTo>
                  <a:lnTo>
                    <a:pt x="3845331" y="2387600"/>
                  </a:lnTo>
                  <a:lnTo>
                    <a:pt x="3843629" y="2400300"/>
                  </a:lnTo>
                  <a:lnTo>
                    <a:pt x="3826713" y="2400300"/>
                  </a:lnTo>
                  <a:lnTo>
                    <a:pt x="3827564" y="2387600"/>
                  </a:lnTo>
                  <a:lnTo>
                    <a:pt x="3845331" y="2387600"/>
                  </a:lnTo>
                  <a:lnTo>
                    <a:pt x="3845331" y="1130300"/>
                  </a:lnTo>
                  <a:lnTo>
                    <a:pt x="3842791" y="1130300"/>
                  </a:lnTo>
                  <a:lnTo>
                    <a:pt x="3844899" y="1117600"/>
                  </a:lnTo>
                  <a:lnTo>
                    <a:pt x="3845649" y="1117600"/>
                  </a:lnTo>
                  <a:lnTo>
                    <a:pt x="3843896" y="1112710"/>
                  </a:lnTo>
                  <a:lnTo>
                    <a:pt x="3847020" y="1104900"/>
                  </a:lnTo>
                  <a:lnTo>
                    <a:pt x="3848709" y="1117600"/>
                  </a:lnTo>
                  <a:lnTo>
                    <a:pt x="3851249" y="1117600"/>
                  </a:lnTo>
                  <a:lnTo>
                    <a:pt x="3852938" y="1117600"/>
                  </a:lnTo>
                  <a:lnTo>
                    <a:pt x="3858018" y="1130300"/>
                  </a:lnTo>
                  <a:lnTo>
                    <a:pt x="3858018" y="419100"/>
                  </a:lnTo>
                  <a:lnTo>
                    <a:pt x="3850513" y="419100"/>
                  </a:lnTo>
                  <a:lnTo>
                    <a:pt x="3850513" y="1092200"/>
                  </a:lnTo>
                  <a:lnTo>
                    <a:pt x="3837711" y="1092200"/>
                  </a:lnTo>
                  <a:lnTo>
                    <a:pt x="3834333" y="1079500"/>
                  </a:lnTo>
                  <a:lnTo>
                    <a:pt x="3830942" y="1079500"/>
                  </a:lnTo>
                  <a:lnTo>
                    <a:pt x="3828415" y="1079500"/>
                  </a:lnTo>
                  <a:lnTo>
                    <a:pt x="3823335" y="1066800"/>
                  </a:lnTo>
                  <a:lnTo>
                    <a:pt x="3830942" y="1079500"/>
                  </a:lnTo>
                  <a:lnTo>
                    <a:pt x="3833114" y="1066800"/>
                  </a:lnTo>
                  <a:lnTo>
                    <a:pt x="3833063" y="1054100"/>
                  </a:lnTo>
                  <a:lnTo>
                    <a:pt x="3832377" y="1054100"/>
                  </a:lnTo>
                  <a:lnTo>
                    <a:pt x="3832644" y="1041400"/>
                  </a:lnTo>
                  <a:lnTo>
                    <a:pt x="3838562" y="1041400"/>
                  </a:lnTo>
                  <a:lnTo>
                    <a:pt x="3838016" y="1054100"/>
                  </a:lnTo>
                  <a:lnTo>
                    <a:pt x="3841204" y="1054100"/>
                  </a:lnTo>
                  <a:lnTo>
                    <a:pt x="3843909" y="1066800"/>
                  </a:lnTo>
                  <a:lnTo>
                    <a:pt x="3841940" y="1066800"/>
                  </a:lnTo>
                  <a:lnTo>
                    <a:pt x="3849027" y="1079500"/>
                  </a:lnTo>
                  <a:lnTo>
                    <a:pt x="3850513" y="1092200"/>
                  </a:lnTo>
                  <a:lnTo>
                    <a:pt x="3850513" y="419100"/>
                  </a:lnTo>
                  <a:lnTo>
                    <a:pt x="3846804" y="419100"/>
                  </a:lnTo>
                  <a:lnTo>
                    <a:pt x="3849878" y="406400"/>
                  </a:lnTo>
                  <a:lnTo>
                    <a:pt x="3847858" y="406400"/>
                  </a:lnTo>
                  <a:lnTo>
                    <a:pt x="3858857" y="393700"/>
                  </a:lnTo>
                  <a:lnTo>
                    <a:pt x="3835387" y="393700"/>
                  </a:lnTo>
                  <a:lnTo>
                    <a:pt x="3835171" y="393458"/>
                  </a:lnTo>
                  <a:lnTo>
                    <a:pt x="3835171" y="1028700"/>
                  </a:lnTo>
                  <a:lnTo>
                    <a:pt x="3828199" y="1028700"/>
                  </a:lnTo>
                  <a:lnTo>
                    <a:pt x="3828199" y="1041400"/>
                  </a:lnTo>
                  <a:lnTo>
                    <a:pt x="3825024" y="1041400"/>
                  </a:lnTo>
                  <a:lnTo>
                    <a:pt x="3825024" y="1028700"/>
                  </a:lnTo>
                  <a:lnTo>
                    <a:pt x="3814876" y="1041400"/>
                  </a:lnTo>
                  <a:lnTo>
                    <a:pt x="3819106" y="1028700"/>
                  </a:lnTo>
                  <a:lnTo>
                    <a:pt x="3825024" y="1028700"/>
                  </a:lnTo>
                  <a:lnTo>
                    <a:pt x="3826421" y="1028700"/>
                  </a:lnTo>
                  <a:lnTo>
                    <a:pt x="3828199" y="1041400"/>
                  </a:lnTo>
                  <a:lnTo>
                    <a:pt x="3828199" y="1028700"/>
                  </a:lnTo>
                  <a:lnTo>
                    <a:pt x="3827564" y="1028700"/>
                  </a:lnTo>
                  <a:lnTo>
                    <a:pt x="3827564" y="1016000"/>
                  </a:lnTo>
                  <a:lnTo>
                    <a:pt x="3831793" y="1016000"/>
                  </a:lnTo>
                  <a:lnTo>
                    <a:pt x="3835171" y="1028700"/>
                  </a:lnTo>
                  <a:lnTo>
                    <a:pt x="3835171" y="393458"/>
                  </a:lnTo>
                  <a:lnTo>
                    <a:pt x="3827322" y="384568"/>
                  </a:lnTo>
                  <a:lnTo>
                    <a:pt x="3827322" y="1003300"/>
                  </a:lnTo>
                  <a:lnTo>
                    <a:pt x="3823335" y="1003300"/>
                  </a:lnTo>
                  <a:lnTo>
                    <a:pt x="3818255" y="990600"/>
                  </a:lnTo>
                  <a:lnTo>
                    <a:pt x="3819741" y="990600"/>
                  </a:lnTo>
                  <a:lnTo>
                    <a:pt x="3827322" y="1003300"/>
                  </a:lnTo>
                  <a:lnTo>
                    <a:pt x="3827322" y="384568"/>
                  </a:lnTo>
                  <a:lnTo>
                    <a:pt x="3825024" y="381952"/>
                  </a:lnTo>
                  <a:lnTo>
                    <a:pt x="3825024" y="977900"/>
                  </a:lnTo>
                  <a:lnTo>
                    <a:pt x="3819956" y="977900"/>
                  </a:lnTo>
                  <a:lnTo>
                    <a:pt x="3816273" y="990600"/>
                  </a:lnTo>
                  <a:lnTo>
                    <a:pt x="3811536" y="990600"/>
                  </a:lnTo>
                  <a:lnTo>
                    <a:pt x="3806939" y="977900"/>
                  </a:lnTo>
                  <a:lnTo>
                    <a:pt x="3806964" y="965200"/>
                  </a:lnTo>
                  <a:lnTo>
                    <a:pt x="3814026" y="952500"/>
                  </a:lnTo>
                  <a:lnTo>
                    <a:pt x="3816566" y="952500"/>
                  </a:lnTo>
                  <a:lnTo>
                    <a:pt x="3818255" y="965200"/>
                  </a:lnTo>
                  <a:lnTo>
                    <a:pt x="3820795" y="965200"/>
                  </a:lnTo>
                  <a:lnTo>
                    <a:pt x="3825024" y="977900"/>
                  </a:lnTo>
                  <a:lnTo>
                    <a:pt x="3825024" y="381952"/>
                  </a:lnTo>
                  <a:lnTo>
                    <a:pt x="3824186" y="381000"/>
                  </a:lnTo>
                  <a:lnTo>
                    <a:pt x="3830942" y="381000"/>
                  </a:lnTo>
                  <a:lnTo>
                    <a:pt x="3832644" y="368300"/>
                  </a:lnTo>
                  <a:lnTo>
                    <a:pt x="3810647" y="368300"/>
                  </a:lnTo>
                  <a:lnTo>
                    <a:pt x="3810647" y="939800"/>
                  </a:lnTo>
                  <a:lnTo>
                    <a:pt x="3799560" y="939800"/>
                  </a:lnTo>
                  <a:lnTo>
                    <a:pt x="3804729" y="927100"/>
                  </a:lnTo>
                  <a:lnTo>
                    <a:pt x="3798874" y="927100"/>
                  </a:lnTo>
                  <a:lnTo>
                    <a:pt x="3798874" y="939800"/>
                  </a:lnTo>
                  <a:lnTo>
                    <a:pt x="3794569" y="952500"/>
                  </a:lnTo>
                  <a:lnTo>
                    <a:pt x="3786962" y="952500"/>
                  </a:lnTo>
                  <a:lnTo>
                    <a:pt x="3781044" y="942632"/>
                  </a:lnTo>
                  <a:lnTo>
                    <a:pt x="3781044" y="1270000"/>
                  </a:lnTo>
                  <a:lnTo>
                    <a:pt x="3777653" y="1282700"/>
                  </a:lnTo>
                  <a:lnTo>
                    <a:pt x="3776815" y="1282700"/>
                  </a:lnTo>
                  <a:lnTo>
                    <a:pt x="3776815" y="2603500"/>
                  </a:lnTo>
                  <a:lnTo>
                    <a:pt x="3767086" y="2603500"/>
                  </a:lnTo>
                  <a:lnTo>
                    <a:pt x="3765156" y="2616200"/>
                  </a:lnTo>
                  <a:lnTo>
                    <a:pt x="3767505" y="2628900"/>
                  </a:lnTo>
                  <a:lnTo>
                    <a:pt x="3752545" y="2616200"/>
                  </a:lnTo>
                  <a:lnTo>
                    <a:pt x="3751859" y="2603500"/>
                  </a:lnTo>
                  <a:lnTo>
                    <a:pt x="3761321" y="2590800"/>
                  </a:lnTo>
                  <a:lnTo>
                    <a:pt x="3776815" y="2603500"/>
                  </a:lnTo>
                  <a:lnTo>
                    <a:pt x="3776815" y="1282700"/>
                  </a:lnTo>
                  <a:lnTo>
                    <a:pt x="3767505" y="1282700"/>
                  </a:lnTo>
                  <a:lnTo>
                    <a:pt x="3767505" y="1270000"/>
                  </a:lnTo>
                  <a:lnTo>
                    <a:pt x="3781044" y="1270000"/>
                  </a:lnTo>
                  <a:lnTo>
                    <a:pt x="3781044" y="942632"/>
                  </a:lnTo>
                  <a:lnTo>
                    <a:pt x="3779355" y="939800"/>
                  </a:lnTo>
                  <a:lnTo>
                    <a:pt x="3798874" y="939800"/>
                  </a:lnTo>
                  <a:lnTo>
                    <a:pt x="3798874" y="927100"/>
                  </a:lnTo>
                  <a:lnTo>
                    <a:pt x="3778847" y="927100"/>
                  </a:lnTo>
                  <a:lnTo>
                    <a:pt x="3778504" y="914400"/>
                  </a:lnTo>
                  <a:lnTo>
                    <a:pt x="3780193" y="914400"/>
                  </a:lnTo>
                  <a:lnTo>
                    <a:pt x="3770884" y="901700"/>
                  </a:lnTo>
                  <a:lnTo>
                    <a:pt x="3785425" y="901700"/>
                  </a:lnTo>
                  <a:lnTo>
                    <a:pt x="3776180" y="889000"/>
                  </a:lnTo>
                  <a:lnTo>
                    <a:pt x="3769779" y="889000"/>
                  </a:lnTo>
                  <a:lnTo>
                    <a:pt x="3772585" y="876300"/>
                  </a:lnTo>
                  <a:lnTo>
                    <a:pt x="3777653" y="889000"/>
                  </a:lnTo>
                  <a:lnTo>
                    <a:pt x="3786111" y="889000"/>
                  </a:lnTo>
                  <a:lnTo>
                    <a:pt x="3795420" y="876300"/>
                  </a:lnTo>
                  <a:lnTo>
                    <a:pt x="3806926" y="876300"/>
                  </a:lnTo>
                  <a:lnTo>
                    <a:pt x="3803878" y="889000"/>
                  </a:lnTo>
                  <a:lnTo>
                    <a:pt x="3792207" y="889000"/>
                  </a:lnTo>
                  <a:lnTo>
                    <a:pt x="3796588" y="901700"/>
                  </a:lnTo>
                  <a:lnTo>
                    <a:pt x="3800170" y="901700"/>
                  </a:lnTo>
                  <a:lnTo>
                    <a:pt x="3803027" y="914400"/>
                  </a:lnTo>
                  <a:lnTo>
                    <a:pt x="3805415" y="914400"/>
                  </a:lnTo>
                  <a:lnTo>
                    <a:pt x="3807472" y="927100"/>
                  </a:lnTo>
                  <a:lnTo>
                    <a:pt x="3809212" y="927100"/>
                  </a:lnTo>
                  <a:lnTo>
                    <a:pt x="3810647" y="939800"/>
                  </a:lnTo>
                  <a:lnTo>
                    <a:pt x="3810647" y="368300"/>
                  </a:lnTo>
                  <a:lnTo>
                    <a:pt x="3808958" y="368300"/>
                  </a:lnTo>
                  <a:lnTo>
                    <a:pt x="3813073" y="355600"/>
                  </a:lnTo>
                  <a:lnTo>
                    <a:pt x="3806101" y="355600"/>
                  </a:lnTo>
                  <a:lnTo>
                    <a:pt x="3798798" y="342900"/>
                  </a:lnTo>
                  <a:lnTo>
                    <a:pt x="3782745" y="342900"/>
                  </a:lnTo>
                  <a:lnTo>
                    <a:pt x="3785273" y="330200"/>
                  </a:lnTo>
                  <a:lnTo>
                    <a:pt x="3792042" y="330200"/>
                  </a:lnTo>
                  <a:lnTo>
                    <a:pt x="3778504" y="318262"/>
                  </a:lnTo>
                  <a:lnTo>
                    <a:pt x="3778504" y="355600"/>
                  </a:lnTo>
                  <a:lnTo>
                    <a:pt x="3769195" y="368300"/>
                  </a:lnTo>
                  <a:lnTo>
                    <a:pt x="3765816" y="355600"/>
                  </a:lnTo>
                  <a:lnTo>
                    <a:pt x="3778504" y="355600"/>
                  </a:lnTo>
                  <a:lnTo>
                    <a:pt x="3778504" y="318262"/>
                  </a:lnTo>
                  <a:lnTo>
                    <a:pt x="3777653" y="317500"/>
                  </a:lnTo>
                  <a:lnTo>
                    <a:pt x="3773347" y="330200"/>
                  </a:lnTo>
                  <a:lnTo>
                    <a:pt x="3770757" y="330200"/>
                  </a:lnTo>
                  <a:lnTo>
                    <a:pt x="3768356" y="342900"/>
                  </a:lnTo>
                  <a:lnTo>
                    <a:pt x="3759708" y="342900"/>
                  </a:lnTo>
                  <a:lnTo>
                    <a:pt x="3764546" y="330200"/>
                  </a:lnTo>
                  <a:lnTo>
                    <a:pt x="3762425" y="330200"/>
                  </a:lnTo>
                  <a:lnTo>
                    <a:pt x="3764229" y="317500"/>
                  </a:lnTo>
                  <a:lnTo>
                    <a:pt x="3757777" y="330200"/>
                  </a:lnTo>
                  <a:lnTo>
                    <a:pt x="3748049" y="330200"/>
                  </a:lnTo>
                  <a:lnTo>
                    <a:pt x="3753129" y="317500"/>
                  </a:lnTo>
                  <a:lnTo>
                    <a:pt x="3748049" y="317500"/>
                  </a:lnTo>
                  <a:lnTo>
                    <a:pt x="3739591" y="330200"/>
                  </a:lnTo>
                  <a:lnTo>
                    <a:pt x="3739591" y="749300"/>
                  </a:lnTo>
                  <a:lnTo>
                    <a:pt x="3728593" y="762000"/>
                  </a:lnTo>
                  <a:lnTo>
                    <a:pt x="3726904" y="762000"/>
                  </a:lnTo>
                  <a:lnTo>
                    <a:pt x="3725214" y="749300"/>
                  </a:lnTo>
                  <a:lnTo>
                    <a:pt x="3739591" y="749300"/>
                  </a:lnTo>
                  <a:lnTo>
                    <a:pt x="3739591" y="330200"/>
                  </a:lnTo>
                  <a:lnTo>
                    <a:pt x="3738753" y="317500"/>
                  </a:lnTo>
                  <a:lnTo>
                    <a:pt x="3734524" y="317500"/>
                  </a:lnTo>
                  <a:lnTo>
                    <a:pt x="3738753" y="304800"/>
                  </a:lnTo>
                  <a:lnTo>
                    <a:pt x="3741280" y="317500"/>
                  </a:lnTo>
                  <a:lnTo>
                    <a:pt x="3745509" y="304800"/>
                  </a:lnTo>
                  <a:lnTo>
                    <a:pt x="3749865" y="304800"/>
                  </a:lnTo>
                  <a:lnTo>
                    <a:pt x="3751122" y="292100"/>
                  </a:lnTo>
                  <a:lnTo>
                    <a:pt x="3749738" y="292100"/>
                  </a:lnTo>
                  <a:lnTo>
                    <a:pt x="3748900" y="279400"/>
                  </a:lnTo>
                  <a:lnTo>
                    <a:pt x="3747211" y="292100"/>
                  </a:lnTo>
                  <a:lnTo>
                    <a:pt x="3724579" y="292100"/>
                  </a:lnTo>
                  <a:lnTo>
                    <a:pt x="3724579" y="2768600"/>
                  </a:lnTo>
                  <a:lnTo>
                    <a:pt x="3720134" y="2768600"/>
                  </a:lnTo>
                  <a:lnTo>
                    <a:pt x="3722992" y="2755900"/>
                  </a:lnTo>
                  <a:lnTo>
                    <a:pt x="3724579" y="2768600"/>
                  </a:lnTo>
                  <a:lnTo>
                    <a:pt x="3724579" y="292100"/>
                  </a:lnTo>
                  <a:lnTo>
                    <a:pt x="3720985" y="292100"/>
                  </a:lnTo>
                  <a:lnTo>
                    <a:pt x="3720985" y="723900"/>
                  </a:lnTo>
                  <a:lnTo>
                    <a:pt x="3713365" y="723900"/>
                  </a:lnTo>
                  <a:lnTo>
                    <a:pt x="3713365" y="711200"/>
                  </a:lnTo>
                  <a:lnTo>
                    <a:pt x="3719296" y="711200"/>
                  </a:lnTo>
                  <a:lnTo>
                    <a:pt x="3720985" y="723900"/>
                  </a:lnTo>
                  <a:lnTo>
                    <a:pt x="3720985" y="292100"/>
                  </a:lnTo>
                  <a:lnTo>
                    <a:pt x="3720185" y="292100"/>
                  </a:lnTo>
                  <a:lnTo>
                    <a:pt x="3723944" y="279400"/>
                  </a:lnTo>
                  <a:lnTo>
                    <a:pt x="3731133" y="279400"/>
                  </a:lnTo>
                  <a:lnTo>
                    <a:pt x="3732822" y="266700"/>
                  </a:lnTo>
                  <a:lnTo>
                    <a:pt x="3733673" y="266700"/>
                  </a:lnTo>
                  <a:lnTo>
                    <a:pt x="3737051" y="254000"/>
                  </a:lnTo>
                  <a:lnTo>
                    <a:pt x="3732047" y="266700"/>
                  </a:lnTo>
                  <a:lnTo>
                    <a:pt x="3731234" y="254000"/>
                  </a:lnTo>
                  <a:lnTo>
                    <a:pt x="3722674" y="254000"/>
                  </a:lnTo>
                  <a:lnTo>
                    <a:pt x="3721951" y="248551"/>
                  </a:lnTo>
                  <a:lnTo>
                    <a:pt x="3717594" y="254000"/>
                  </a:lnTo>
                  <a:lnTo>
                    <a:pt x="3707346" y="254000"/>
                  </a:lnTo>
                  <a:lnTo>
                    <a:pt x="3705758" y="248488"/>
                  </a:lnTo>
                  <a:lnTo>
                    <a:pt x="3705758" y="2286000"/>
                  </a:lnTo>
                  <a:lnTo>
                    <a:pt x="3705187" y="2298700"/>
                  </a:lnTo>
                  <a:lnTo>
                    <a:pt x="3693922" y="2298700"/>
                  </a:lnTo>
                  <a:lnTo>
                    <a:pt x="3693922" y="2514600"/>
                  </a:lnTo>
                  <a:lnTo>
                    <a:pt x="3691382" y="2514600"/>
                  </a:lnTo>
                  <a:lnTo>
                    <a:pt x="3691382" y="2565400"/>
                  </a:lnTo>
                  <a:lnTo>
                    <a:pt x="3688118" y="2578100"/>
                  </a:lnTo>
                  <a:lnTo>
                    <a:pt x="3683165" y="2578100"/>
                  </a:lnTo>
                  <a:lnTo>
                    <a:pt x="3687991" y="2590800"/>
                  </a:lnTo>
                  <a:lnTo>
                    <a:pt x="3679215" y="2590800"/>
                  </a:lnTo>
                  <a:lnTo>
                    <a:pt x="3676929" y="2578100"/>
                  </a:lnTo>
                  <a:lnTo>
                    <a:pt x="3676154" y="2565400"/>
                  </a:lnTo>
                  <a:lnTo>
                    <a:pt x="3691382" y="2565400"/>
                  </a:lnTo>
                  <a:lnTo>
                    <a:pt x="3691382" y="2514600"/>
                  </a:lnTo>
                  <a:lnTo>
                    <a:pt x="3684613" y="2514600"/>
                  </a:lnTo>
                  <a:lnTo>
                    <a:pt x="3687991" y="2527300"/>
                  </a:lnTo>
                  <a:lnTo>
                    <a:pt x="3680383" y="2527300"/>
                  </a:lnTo>
                  <a:lnTo>
                    <a:pt x="3676154" y="2514600"/>
                  </a:lnTo>
                  <a:lnTo>
                    <a:pt x="3682492" y="2514600"/>
                  </a:lnTo>
                  <a:lnTo>
                    <a:pt x="3687813" y="2501900"/>
                  </a:lnTo>
                  <a:lnTo>
                    <a:pt x="3693922" y="2514600"/>
                  </a:lnTo>
                  <a:lnTo>
                    <a:pt x="3693922" y="2298700"/>
                  </a:lnTo>
                  <a:lnTo>
                    <a:pt x="3687991" y="2298700"/>
                  </a:lnTo>
                  <a:lnTo>
                    <a:pt x="3687991" y="2286000"/>
                  </a:lnTo>
                  <a:lnTo>
                    <a:pt x="3705758" y="2286000"/>
                  </a:lnTo>
                  <a:lnTo>
                    <a:pt x="3705758" y="248488"/>
                  </a:lnTo>
                  <a:lnTo>
                    <a:pt x="3703688" y="241300"/>
                  </a:lnTo>
                  <a:lnTo>
                    <a:pt x="3696449" y="241300"/>
                  </a:lnTo>
                  <a:lnTo>
                    <a:pt x="3696449" y="660400"/>
                  </a:lnTo>
                  <a:lnTo>
                    <a:pt x="3696449" y="669925"/>
                  </a:lnTo>
                  <a:lnTo>
                    <a:pt x="3693922" y="660400"/>
                  </a:lnTo>
                  <a:lnTo>
                    <a:pt x="3696449" y="660400"/>
                  </a:lnTo>
                  <a:lnTo>
                    <a:pt x="3696449" y="241300"/>
                  </a:lnTo>
                  <a:lnTo>
                    <a:pt x="3694760" y="241300"/>
                  </a:lnTo>
                  <a:lnTo>
                    <a:pt x="3694760" y="495300"/>
                  </a:lnTo>
                  <a:lnTo>
                    <a:pt x="3689693" y="495300"/>
                  </a:lnTo>
                  <a:lnTo>
                    <a:pt x="3693922" y="508000"/>
                  </a:lnTo>
                  <a:lnTo>
                    <a:pt x="3690493" y="508000"/>
                  </a:lnTo>
                  <a:lnTo>
                    <a:pt x="3690493" y="653732"/>
                  </a:lnTo>
                  <a:lnTo>
                    <a:pt x="3688918" y="647700"/>
                  </a:lnTo>
                  <a:lnTo>
                    <a:pt x="3689693" y="647700"/>
                  </a:lnTo>
                  <a:lnTo>
                    <a:pt x="3690493" y="653732"/>
                  </a:lnTo>
                  <a:lnTo>
                    <a:pt x="3690493" y="508000"/>
                  </a:lnTo>
                  <a:lnTo>
                    <a:pt x="3686124" y="508000"/>
                  </a:lnTo>
                  <a:lnTo>
                    <a:pt x="3686124" y="642569"/>
                  </a:lnTo>
                  <a:lnTo>
                    <a:pt x="3685451" y="641337"/>
                  </a:lnTo>
                  <a:lnTo>
                    <a:pt x="3685451" y="1587500"/>
                  </a:lnTo>
                  <a:lnTo>
                    <a:pt x="3676993" y="1600200"/>
                  </a:lnTo>
                  <a:lnTo>
                    <a:pt x="3667061" y="1600200"/>
                  </a:lnTo>
                  <a:lnTo>
                    <a:pt x="3666794" y="1587500"/>
                  </a:lnTo>
                  <a:lnTo>
                    <a:pt x="3685451" y="1587500"/>
                  </a:lnTo>
                  <a:lnTo>
                    <a:pt x="3685451" y="641337"/>
                  </a:lnTo>
                  <a:lnTo>
                    <a:pt x="3681996" y="635000"/>
                  </a:lnTo>
                  <a:lnTo>
                    <a:pt x="3684613" y="635000"/>
                  </a:lnTo>
                  <a:lnTo>
                    <a:pt x="3686124" y="642569"/>
                  </a:lnTo>
                  <a:lnTo>
                    <a:pt x="3686124" y="508000"/>
                  </a:lnTo>
                  <a:lnTo>
                    <a:pt x="3653586" y="508000"/>
                  </a:lnTo>
                  <a:lnTo>
                    <a:pt x="3650513" y="504266"/>
                  </a:lnTo>
                  <a:lnTo>
                    <a:pt x="3650513" y="850900"/>
                  </a:lnTo>
                  <a:lnTo>
                    <a:pt x="3645700" y="863600"/>
                  </a:lnTo>
                  <a:lnTo>
                    <a:pt x="3637242" y="863600"/>
                  </a:lnTo>
                  <a:lnTo>
                    <a:pt x="3637242" y="1358900"/>
                  </a:lnTo>
                  <a:lnTo>
                    <a:pt x="3633863" y="1371600"/>
                  </a:lnTo>
                  <a:lnTo>
                    <a:pt x="3622014" y="1371600"/>
                  </a:lnTo>
                  <a:lnTo>
                    <a:pt x="3622865" y="1358900"/>
                  </a:lnTo>
                  <a:lnTo>
                    <a:pt x="3637242" y="1358900"/>
                  </a:lnTo>
                  <a:lnTo>
                    <a:pt x="3637242" y="863600"/>
                  </a:lnTo>
                  <a:lnTo>
                    <a:pt x="3633647" y="863600"/>
                  </a:lnTo>
                  <a:lnTo>
                    <a:pt x="3636708" y="850900"/>
                  </a:lnTo>
                  <a:lnTo>
                    <a:pt x="3650513" y="850900"/>
                  </a:lnTo>
                  <a:lnTo>
                    <a:pt x="3650513" y="504266"/>
                  </a:lnTo>
                  <a:lnTo>
                    <a:pt x="3649472" y="502996"/>
                  </a:lnTo>
                  <a:lnTo>
                    <a:pt x="3649472" y="774700"/>
                  </a:lnTo>
                  <a:lnTo>
                    <a:pt x="3646652" y="787400"/>
                  </a:lnTo>
                  <a:lnTo>
                    <a:pt x="3643160" y="787400"/>
                  </a:lnTo>
                  <a:lnTo>
                    <a:pt x="3649472" y="774700"/>
                  </a:lnTo>
                  <a:lnTo>
                    <a:pt x="3649472" y="502996"/>
                  </a:lnTo>
                  <a:lnTo>
                    <a:pt x="3643160" y="495300"/>
                  </a:lnTo>
                  <a:lnTo>
                    <a:pt x="3652164" y="495300"/>
                  </a:lnTo>
                  <a:lnTo>
                    <a:pt x="3666325" y="482600"/>
                  </a:lnTo>
                  <a:lnTo>
                    <a:pt x="3693922" y="482600"/>
                  </a:lnTo>
                  <a:lnTo>
                    <a:pt x="3694760" y="495300"/>
                  </a:lnTo>
                  <a:lnTo>
                    <a:pt x="3694760" y="241300"/>
                  </a:lnTo>
                  <a:lnTo>
                    <a:pt x="3672128" y="241300"/>
                  </a:lnTo>
                  <a:lnTo>
                    <a:pt x="3663073" y="254000"/>
                  </a:lnTo>
                  <a:lnTo>
                    <a:pt x="3651618" y="254000"/>
                  </a:lnTo>
                  <a:lnTo>
                    <a:pt x="3655009" y="241300"/>
                  </a:lnTo>
                  <a:lnTo>
                    <a:pt x="3665156" y="241300"/>
                  </a:lnTo>
                  <a:lnTo>
                    <a:pt x="3666007" y="228600"/>
                  </a:lnTo>
                  <a:lnTo>
                    <a:pt x="3659238" y="228600"/>
                  </a:lnTo>
                  <a:lnTo>
                    <a:pt x="3661778" y="215900"/>
                  </a:lnTo>
                  <a:lnTo>
                    <a:pt x="3659238" y="215900"/>
                  </a:lnTo>
                  <a:lnTo>
                    <a:pt x="3657879" y="215900"/>
                  </a:lnTo>
                  <a:lnTo>
                    <a:pt x="3645700" y="215900"/>
                  </a:lnTo>
                  <a:lnTo>
                    <a:pt x="3652469" y="203200"/>
                  </a:lnTo>
                  <a:lnTo>
                    <a:pt x="3645611" y="203200"/>
                  </a:lnTo>
                  <a:lnTo>
                    <a:pt x="3645598" y="215900"/>
                  </a:lnTo>
                  <a:lnTo>
                    <a:pt x="3638092" y="215900"/>
                  </a:lnTo>
                  <a:lnTo>
                    <a:pt x="3640620" y="203200"/>
                  </a:lnTo>
                  <a:lnTo>
                    <a:pt x="3638753" y="203200"/>
                  </a:lnTo>
                  <a:lnTo>
                    <a:pt x="3631323" y="215900"/>
                  </a:lnTo>
                  <a:lnTo>
                    <a:pt x="3634702" y="215900"/>
                  </a:lnTo>
                  <a:lnTo>
                    <a:pt x="3630117" y="228600"/>
                  </a:lnTo>
                  <a:lnTo>
                    <a:pt x="3648240" y="228600"/>
                  </a:lnTo>
                  <a:lnTo>
                    <a:pt x="3656952" y="218541"/>
                  </a:lnTo>
                  <a:lnTo>
                    <a:pt x="3653421" y="228600"/>
                  </a:lnTo>
                  <a:lnTo>
                    <a:pt x="3645700" y="236220"/>
                  </a:lnTo>
                  <a:lnTo>
                    <a:pt x="3644011" y="241300"/>
                  </a:lnTo>
                  <a:lnTo>
                    <a:pt x="3640620" y="241300"/>
                  </a:lnTo>
                  <a:lnTo>
                    <a:pt x="3645700" y="236220"/>
                  </a:lnTo>
                  <a:lnTo>
                    <a:pt x="3648240" y="228600"/>
                  </a:lnTo>
                  <a:lnTo>
                    <a:pt x="3635552" y="241300"/>
                  </a:lnTo>
                  <a:lnTo>
                    <a:pt x="3628783" y="241300"/>
                  </a:lnTo>
                  <a:lnTo>
                    <a:pt x="3622014" y="228600"/>
                  </a:lnTo>
                  <a:lnTo>
                    <a:pt x="3621062" y="228600"/>
                  </a:lnTo>
                  <a:lnTo>
                    <a:pt x="3621062" y="1739900"/>
                  </a:lnTo>
                  <a:lnTo>
                    <a:pt x="3617569" y="1752600"/>
                  </a:lnTo>
                  <a:lnTo>
                    <a:pt x="3607638" y="1752600"/>
                  </a:lnTo>
                  <a:lnTo>
                    <a:pt x="3607638" y="2082800"/>
                  </a:lnTo>
                  <a:lnTo>
                    <a:pt x="3607638" y="2540000"/>
                  </a:lnTo>
                  <a:lnTo>
                    <a:pt x="3602558" y="2552700"/>
                  </a:lnTo>
                  <a:lnTo>
                    <a:pt x="3592411" y="2552700"/>
                  </a:lnTo>
                  <a:lnTo>
                    <a:pt x="3589909" y="2540000"/>
                  </a:lnTo>
                  <a:lnTo>
                    <a:pt x="3607638" y="2540000"/>
                  </a:lnTo>
                  <a:lnTo>
                    <a:pt x="3607638" y="2082800"/>
                  </a:lnTo>
                  <a:lnTo>
                    <a:pt x="3605098" y="2095500"/>
                  </a:lnTo>
                  <a:lnTo>
                    <a:pt x="3595789" y="2095500"/>
                  </a:lnTo>
                  <a:lnTo>
                    <a:pt x="3595789" y="2463800"/>
                  </a:lnTo>
                  <a:lnTo>
                    <a:pt x="3595789" y="2476500"/>
                  </a:lnTo>
                  <a:lnTo>
                    <a:pt x="3589871" y="2476500"/>
                  </a:lnTo>
                  <a:lnTo>
                    <a:pt x="3589871" y="2463800"/>
                  </a:lnTo>
                  <a:lnTo>
                    <a:pt x="3595789" y="2463800"/>
                  </a:lnTo>
                  <a:lnTo>
                    <a:pt x="3595789" y="2095500"/>
                  </a:lnTo>
                  <a:lnTo>
                    <a:pt x="3594951" y="2082800"/>
                  </a:lnTo>
                  <a:lnTo>
                    <a:pt x="3607638" y="2082800"/>
                  </a:lnTo>
                  <a:lnTo>
                    <a:pt x="3607638" y="1752600"/>
                  </a:lnTo>
                  <a:lnTo>
                    <a:pt x="3606787" y="1739900"/>
                  </a:lnTo>
                  <a:lnTo>
                    <a:pt x="3621062" y="1739900"/>
                  </a:lnTo>
                  <a:lnTo>
                    <a:pt x="3621062" y="228600"/>
                  </a:lnTo>
                  <a:lnTo>
                    <a:pt x="3614267" y="228600"/>
                  </a:lnTo>
                  <a:lnTo>
                    <a:pt x="3606368" y="215900"/>
                  </a:lnTo>
                  <a:lnTo>
                    <a:pt x="3599180" y="215900"/>
                  </a:lnTo>
                  <a:lnTo>
                    <a:pt x="3599180" y="1612900"/>
                  </a:lnTo>
                  <a:lnTo>
                    <a:pt x="3583000" y="1612900"/>
                  </a:lnTo>
                  <a:lnTo>
                    <a:pt x="3581412" y="1615884"/>
                  </a:lnTo>
                  <a:lnTo>
                    <a:pt x="3581412" y="2209800"/>
                  </a:lnTo>
                  <a:lnTo>
                    <a:pt x="3579609" y="2222500"/>
                  </a:lnTo>
                  <a:lnTo>
                    <a:pt x="3575177" y="2222500"/>
                  </a:lnTo>
                  <a:lnTo>
                    <a:pt x="3571544" y="2209800"/>
                  </a:lnTo>
                  <a:lnTo>
                    <a:pt x="3581412" y="2209800"/>
                  </a:lnTo>
                  <a:lnTo>
                    <a:pt x="3581412" y="1615884"/>
                  </a:lnTo>
                  <a:lnTo>
                    <a:pt x="3576218" y="1625600"/>
                  </a:lnTo>
                  <a:lnTo>
                    <a:pt x="3572954" y="1625600"/>
                  </a:lnTo>
                  <a:lnTo>
                    <a:pt x="3572954" y="1905000"/>
                  </a:lnTo>
                  <a:lnTo>
                    <a:pt x="3551809" y="1905000"/>
                  </a:lnTo>
                  <a:lnTo>
                    <a:pt x="3551809" y="2146300"/>
                  </a:lnTo>
                  <a:lnTo>
                    <a:pt x="3550120" y="2159000"/>
                  </a:lnTo>
                  <a:lnTo>
                    <a:pt x="3543350" y="2159000"/>
                  </a:lnTo>
                  <a:lnTo>
                    <a:pt x="3543350" y="2362200"/>
                  </a:lnTo>
                  <a:lnTo>
                    <a:pt x="3528123" y="2362200"/>
                  </a:lnTo>
                  <a:lnTo>
                    <a:pt x="3533203" y="2349500"/>
                  </a:lnTo>
                  <a:lnTo>
                    <a:pt x="3542500" y="2349500"/>
                  </a:lnTo>
                  <a:lnTo>
                    <a:pt x="3543350" y="2362200"/>
                  </a:lnTo>
                  <a:lnTo>
                    <a:pt x="3543350" y="2159000"/>
                  </a:lnTo>
                  <a:lnTo>
                    <a:pt x="3541661" y="2159000"/>
                  </a:lnTo>
                  <a:lnTo>
                    <a:pt x="3540810" y="2146300"/>
                  </a:lnTo>
                  <a:lnTo>
                    <a:pt x="3551809" y="2146300"/>
                  </a:lnTo>
                  <a:lnTo>
                    <a:pt x="3551809" y="1905000"/>
                  </a:lnTo>
                  <a:lnTo>
                    <a:pt x="3539972" y="1905000"/>
                  </a:lnTo>
                  <a:lnTo>
                    <a:pt x="3545890" y="1917700"/>
                  </a:lnTo>
                  <a:lnTo>
                    <a:pt x="3540810" y="1917700"/>
                  </a:lnTo>
                  <a:lnTo>
                    <a:pt x="3537432" y="1905000"/>
                  </a:lnTo>
                  <a:lnTo>
                    <a:pt x="3530663" y="1905000"/>
                  </a:lnTo>
                  <a:lnTo>
                    <a:pt x="3532822" y="1917700"/>
                  </a:lnTo>
                  <a:lnTo>
                    <a:pt x="3525075" y="1917700"/>
                  </a:lnTo>
                  <a:lnTo>
                    <a:pt x="3531514" y="1930400"/>
                  </a:lnTo>
                  <a:lnTo>
                    <a:pt x="3527234" y="1930400"/>
                  </a:lnTo>
                  <a:lnTo>
                    <a:pt x="3529076" y="1943100"/>
                  </a:lnTo>
                  <a:lnTo>
                    <a:pt x="3531070" y="1943100"/>
                  </a:lnTo>
                  <a:lnTo>
                    <a:pt x="3532352" y="1955800"/>
                  </a:lnTo>
                  <a:lnTo>
                    <a:pt x="3545471" y="1955800"/>
                  </a:lnTo>
                  <a:lnTo>
                    <a:pt x="3549485" y="1968500"/>
                  </a:lnTo>
                  <a:lnTo>
                    <a:pt x="3541661" y="1968500"/>
                  </a:lnTo>
                  <a:lnTo>
                    <a:pt x="3540810" y="1981200"/>
                  </a:lnTo>
                  <a:lnTo>
                    <a:pt x="3537432" y="1981200"/>
                  </a:lnTo>
                  <a:lnTo>
                    <a:pt x="3542030" y="1993900"/>
                  </a:lnTo>
                  <a:lnTo>
                    <a:pt x="3536581" y="1993900"/>
                  </a:lnTo>
                  <a:lnTo>
                    <a:pt x="3545890" y="2006600"/>
                  </a:lnTo>
                  <a:lnTo>
                    <a:pt x="3550970" y="2019300"/>
                  </a:lnTo>
                  <a:lnTo>
                    <a:pt x="3532340" y="2019300"/>
                  </a:lnTo>
                  <a:lnTo>
                    <a:pt x="3534791" y="2032000"/>
                  </a:lnTo>
                  <a:lnTo>
                    <a:pt x="3537077" y="2032000"/>
                  </a:lnTo>
                  <a:lnTo>
                    <a:pt x="3539121" y="2044700"/>
                  </a:lnTo>
                  <a:lnTo>
                    <a:pt x="3536581" y="2044700"/>
                  </a:lnTo>
                  <a:lnTo>
                    <a:pt x="3535743" y="2042604"/>
                  </a:lnTo>
                  <a:lnTo>
                    <a:pt x="3535743" y="2209800"/>
                  </a:lnTo>
                  <a:lnTo>
                    <a:pt x="3534270" y="2222500"/>
                  </a:lnTo>
                  <a:lnTo>
                    <a:pt x="3530981" y="2222500"/>
                  </a:lnTo>
                  <a:lnTo>
                    <a:pt x="3525621" y="2235200"/>
                  </a:lnTo>
                  <a:lnTo>
                    <a:pt x="3519665" y="2235200"/>
                  </a:lnTo>
                  <a:lnTo>
                    <a:pt x="3519665" y="2857500"/>
                  </a:lnTo>
                  <a:lnTo>
                    <a:pt x="3511207" y="2857500"/>
                  </a:lnTo>
                  <a:lnTo>
                    <a:pt x="3506127" y="2844800"/>
                  </a:lnTo>
                  <a:lnTo>
                    <a:pt x="3517976" y="2844800"/>
                  </a:lnTo>
                  <a:lnTo>
                    <a:pt x="3519665" y="2857500"/>
                  </a:lnTo>
                  <a:lnTo>
                    <a:pt x="3519665" y="2235200"/>
                  </a:lnTo>
                  <a:lnTo>
                    <a:pt x="3517976" y="2235200"/>
                  </a:lnTo>
                  <a:lnTo>
                    <a:pt x="3515398" y="2222500"/>
                  </a:lnTo>
                  <a:lnTo>
                    <a:pt x="3518293" y="2222500"/>
                  </a:lnTo>
                  <a:lnTo>
                    <a:pt x="3525469" y="2209800"/>
                  </a:lnTo>
                  <a:lnTo>
                    <a:pt x="3535743" y="2209800"/>
                  </a:lnTo>
                  <a:lnTo>
                    <a:pt x="3535743" y="2042604"/>
                  </a:lnTo>
                  <a:lnTo>
                    <a:pt x="3531514" y="2032000"/>
                  </a:lnTo>
                  <a:lnTo>
                    <a:pt x="3526434" y="2032000"/>
                  </a:lnTo>
                  <a:lnTo>
                    <a:pt x="3529812" y="2044700"/>
                  </a:lnTo>
                  <a:lnTo>
                    <a:pt x="3522980" y="2032000"/>
                  </a:lnTo>
                  <a:lnTo>
                    <a:pt x="3519563" y="2019300"/>
                  </a:lnTo>
                  <a:lnTo>
                    <a:pt x="3519360" y="2019300"/>
                  </a:lnTo>
                  <a:lnTo>
                    <a:pt x="3519436" y="2030603"/>
                  </a:lnTo>
                  <a:lnTo>
                    <a:pt x="3519665" y="2032000"/>
                  </a:lnTo>
                  <a:lnTo>
                    <a:pt x="3520681" y="2044700"/>
                  </a:lnTo>
                  <a:lnTo>
                    <a:pt x="3521354" y="2044700"/>
                  </a:lnTo>
                  <a:lnTo>
                    <a:pt x="3521354" y="2057400"/>
                  </a:lnTo>
                  <a:lnTo>
                    <a:pt x="3517976" y="2057400"/>
                  </a:lnTo>
                  <a:lnTo>
                    <a:pt x="3517976" y="2044700"/>
                  </a:lnTo>
                  <a:lnTo>
                    <a:pt x="3516287" y="2044700"/>
                  </a:lnTo>
                  <a:lnTo>
                    <a:pt x="3514598" y="2032000"/>
                  </a:lnTo>
                  <a:lnTo>
                    <a:pt x="3513493" y="2019300"/>
                  </a:lnTo>
                  <a:lnTo>
                    <a:pt x="3512794" y="2006600"/>
                  </a:lnTo>
                  <a:lnTo>
                    <a:pt x="3512566" y="1993900"/>
                  </a:lnTo>
                  <a:lnTo>
                    <a:pt x="3511423" y="2006600"/>
                  </a:lnTo>
                  <a:lnTo>
                    <a:pt x="3507321" y="2044700"/>
                  </a:lnTo>
                  <a:lnTo>
                    <a:pt x="3505581" y="2044700"/>
                  </a:lnTo>
                  <a:lnTo>
                    <a:pt x="3506139" y="2032000"/>
                  </a:lnTo>
                  <a:lnTo>
                    <a:pt x="3508667" y="2019300"/>
                  </a:lnTo>
                  <a:lnTo>
                    <a:pt x="3509937" y="2019300"/>
                  </a:lnTo>
                  <a:lnTo>
                    <a:pt x="3511207" y="2006600"/>
                  </a:lnTo>
                  <a:lnTo>
                    <a:pt x="3507829" y="2019300"/>
                  </a:lnTo>
                  <a:lnTo>
                    <a:pt x="3504438" y="2019300"/>
                  </a:lnTo>
                  <a:lnTo>
                    <a:pt x="3504438" y="2006600"/>
                  </a:lnTo>
                  <a:lnTo>
                    <a:pt x="3503599" y="2008009"/>
                  </a:lnTo>
                  <a:lnTo>
                    <a:pt x="3503599" y="2743200"/>
                  </a:lnTo>
                  <a:lnTo>
                    <a:pt x="3494290" y="2743200"/>
                  </a:lnTo>
                  <a:lnTo>
                    <a:pt x="3494290" y="2730500"/>
                  </a:lnTo>
                  <a:lnTo>
                    <a:pt x="3499370" y="2730500"/>
                  </a:lnTo>
                  <a:lnTo>
                    <a:pt x="3503599" y="2743200"/>
                  </a:lnTo>
                  <a:lnTo>
                    <a:pt x="3503599" y="2008009"/>
                  </a:lnTo>
                  <a:lnTo>
                    <a:pt x="3501402" y="2011680"/>
                  </a:lnTo>
                  <a:lnTo>
                    <a:pt x="3502749" y="2006600"/>
                  </a:lnTo>
                  <a:lnTo>
                    <a:pt x="3501059" y="2006600"/>
                  </a:lnTo>
                  <a:lnTo>
                    <a:pt x="3499929" y="2006600"/>
                  </a:lnTo>
                  <a:lnTo>
                    <a:pt x="3501402" y="1998472"/>
                  </a:lnTo>
                  <a:lnTo>
                    <a:pt x="3499802" y="2000859"/>
                  </a:lnTo>
                  <a:lnTo>
                    <a:pt x="3497630" y="2002612"/>
                  </a:lnTo>
                  <a:lnTo>
                    <a:pt x="3497630" y="2004123"/>
                  </a:lnTo>
                  <a:lnTo>
                    <a:pt x="3495979" y="2006600"/>
                  </a:lnTo>
                  <a:lnTo>
                    <a:pt x="3495154" y="2006600"/>
                  </a:lnTo>
                  <a:lnTo>
                    <a:pt x="3497630" y="2004123"/>
                  </a:lnTo>
                  <a:lnTo>
                    <a:pt x="3497630" y="2002612"/>
                  </a:lnTo>
                  <a:lnTo>
                    <a:pt x="3496830" y="2003247"/>
                  </a:lnTo>
                  <a:lnTo>
                    <a:pt x="3493478" y="2006600"/>
                  </a:lnTo>
                  <a:lnTo>
                    <a:pt x="3489210" y="2006600"/>
                  </a:lnTo>
                  <a:lnTo>
                    <a:pt x="3493439" y="1993900"/>
                  </a:lnTo>
                  <a:lnTo>
                    <a:pt x="3485832" y="1993900"/>
                  </a:lnTo>
                  <a:lnTo>
                    <a:pt x="3484981" y="1981200"/>
                  </a:lnTo>
                  <a:lnTo>
                    <a:pt x="3473145" y="1993900"/>
                  </a:lnTo>
                  <a:lnTo>
                    <a:pt x="3484702" y="1981200"/>
                  </a:lnTo>
                  <a:lnTo>
                    <a:pt x="3484981" y="1981200"/>
                  </a:lnTo>
                  <a:lnTo>
                    <a:pt x="3486886" y="1981200"/>
                  </a:lnTo>
                  <a:lnTo>
                    <a:pt x="3482429" y="1968500"/>
                  </a:lnTo>
                  <a:lnTo>
                    <a:pt x="3479914" y="1968500"/>
                  </a:lnTo>
                  <a:lnTo>
                    <a:pt x="3490061" y="1955800"/>
                  </a:lnTo>
                  <a:lnTo>
                    <a:pt x="3475329" y="1955800"/>
                  </a:lnTo>
                  <a:lnTo>
                    <a:pt x="3475571" y="1943100"/>
                  </a:lnTo>
                  <a:lnTo>
                    <a:pt x="3462464" y="1943100"/>
                  </a:lnTo>
                  <a:lnTo>
                    <a:pt x="3465093" y="1930400"/>
                  </a:lnTo>
                  <a:lnTo>
                    <a:pt x="3473996" y="1930400"/>
                  </a:lnTo>
                  <a:lnTo>
                    <a:pt x="3467316" y="1917700"/>
                  </a:lnTo>
                  <a:lnTo>
                    <a:pt x="3455555" y="1917700"/>
                  </a:lnTo>
                  <a:lnTo>
                    <a:pt x="3450310" y="1905000"/>
                  </a:lnTo>
                  <a:lnTo>
                    <a:pt x="3444379" y="1905000"/>
                  </a:lnTo>
                  <a:lnTo>
                    <a:pt x="3444379" y="2641600"/>
                  </a:lnTo>
                  <a:lnTo>
                    <a:pt x="3433394" y="2641600"/>
                  </a:lnTo>
                  <a:lnTo>
                    <a:pt x="3433394" y="3251200"/>
                  </a:lnTo>
                  <a:lnTo>
                    <a:pt x="3430003" y="3251200"/>
                  </a:lnTo>
                  <a:lnTo>
                    <a:pt x="3430854" y="3238500"/>
                  </a:lnTo>
                  <a:lnTo>
                    <a:pt x="3433394" y="3251200"/>
                  </a:lnTo>
                  <a:lnTo>
                    <a:pt x="3433394" y="2641600"/>
                  </a:lnTo>
                  <a:lnTo>
                    <a:pt x="3427463" y="2641600"/>
                  </a:lnTo>
                  <a:lnTo>
                    <a:pt x="3429165" y="2628900"/>
                  </a:lnTo>
                  <a:lnTo>
                    <a:pt x="3443998" y="2628900"/>
                  </a:lnTo>
                  <a:lnTo>
                    <a:pt x="3444379" y="2641600"/>
                  </a:lnTo>
                  <a:lnTo>
                    <a:pt x="3444379" y="1905000"/>
                  </a:lnTo>
                  <a:lnTo>
                    <a:pt x="3443541" y="1905000"/>
                  </a:lnTo>
                  <a:lnTo>
                    <a:pt x="3441001" y="1892300"/>
                  </a:lnTo>
                  <a:lnTo>
                    <a:pt x="3437623" y="1892300"/>
                  </a:lnTo>
                  <a:lnTo>
                    <a:pt x="3435921" y="1883791"/>
                  </a:lnTo>
                  <a:lnTo>
                    <a:pt x="3435921" y="2413000"/>
                  </a:lnTo>
                  <a:lnTo>
                    <a:pt x="3426625" y="2413000"/>
                  </a:lnTo>
                  <a:lnTo>
                    <a:pt x="3425774" y="2400300"/>
                  </a:lnTo>
                  <a:lnTo>
                    <a:pt x="3425774" y="2438400"/>
                  </a:lnTo>
                  <a:lnTo>
                    <a:pt x="3424936" y="2451100"/>
                  </a:lnTo>
                  <a:lnTo>
                    <a:pt x="3422396" y="2451100"/>
                  </a:lnTo>
                  <a:lnTo>
                    <a:pt x="3424085" y="2438400"/>
                  </a:lnTo>
                  <a:lnTo>
                    <a:pt x="3425774" y="2438400"/>
                  </a:lnTo>
                  <a:lnTo>
                    <a:pt x="3425774" y="2400300"/>
                  </a:lnTo>
                  <a:lnTo>
                    <a:pt x="3435921" y="2413000"/>
                  </a:lnTo>
                  <a:lnTo>
                    <a:pt x="3435921" y="1883791"/>
                  </a:lnTo>
                  <a:lnTo>
                    <a:pt x="3435083" y="1879600"/>
                  </a:lnTo>
                  <a:lnTo>
                    <a:pt x="3435921" y="1879600"/>
                  </a:lnTo>
                  <a:lnTo>
                    <a:pt x="3439312" y="1866900"/>
                  </a:lnTo>
                  <a:lnTo>
                    <a:pt x="3446919" y="1879600"/>
                  </a:lnTo>
                  <a:lnTo>
                    <a:pt x="3451148" y="1879600"/>
                  </a:lnTo>
                  <a:lnTo>
                    <a:pt x="3446424" y="1866900"/>
                  </a:lnTo>
                  <a:lnTo>
                    <a:pt x="3445675" y="1854454"/>
                  </a:lnTo>
                  <a:lnTo>
                    <a:pt x="3444252" y="1841500"/>
                  </a:lnTo>
                  <a:lnTo>
                    <a:pt x="3444379" y="1841500"/>
                  </a:lnTo>
                  <a:lnTo>
                    <a:pt x="3443541" y="1828800"/>
                  </a:lnTo>
                  <a:lnTo>
                    <a:pt x="3440150" y="1828800"/>
                  </a:lnTo>
                  <a:lnTo>
                    <a:pt x="3441725" y="1836661"/>
                  </a:lnTo>
                  <a:lnTo>
                    <a:pt x="3437623" y="1828812"/>
                  </a:lnTo>
                  <a:lnTo>
                    <a:pt x="3419005" y="1828812"/>
                  </a:lnTo>
                  <a:lnTo>
                    <a:pt x="3419005" y="2921000"/>
                  </a:lnTo>
                  <a:lnTo>
                    <a:pt x="3417316" y="2933700"/>
                  </a:lnTo>
                  <a:lnTo>
                    <a:pt x="3408007" y="2933700"/>
                  </a:lnTo>
                  <a:lnTo>
                    <a:pt x="3408007" y="2921000"/>
                  </a:lnTo>
                  <a:lnTo>
                    <a:pt x="3419005" y="2921000"/>
                  </a:lnTo>
                  <a:lnTo>
                    <a:pt x="3419005" y="1828812"/>
                  </a:lnTo>
                  <a:lnTo>
                    <a:pt x="3418167" y="1828812"/>
                  </a:lnTo>
                  <a:lnTo>
                    <a:pt x="3418167" y="2413000"/>
                  </a:lnTo>
                  <a:lnTo>
                    <a:pt x="3418167" y="2425700"/>
                  </a:lnTo>
                  <a:lnTo>
                    <a:pt x="3417316" y="2425700"/>
                  </a:lnTo>
                  <a:lnTo>
                    <a:pt x="3417316" y="2413000"/>
                  </a:lnTo>
                  <a:lnTo>
                    <a:pt x="3418167" y="2413000"/>
                  </a:lnTo>
                  <a:lnTo>
                    <a:pt x="3418167" y="1828812"/>
                  </a:lnTo>
                  <a:lnTo>
                    <a:pt x="3408007" y="1828812"/>
                  </a:lnTo>
                  <a:lnTo>
                    <a:pt x="3408007" y="2159000"/>
                  </a:lnTo>
                  <a:lnTo>
                    <a:pt x="3401784" y="2159000"/>
                  </a:lnTo>
                  <a:lnTo>
                    <a:pt x="3398393" y="2151189"/>
                  </a:lnTo>
                  <a:lnTo>
                    <a:pt x="3398393" y="3022600"/>
                  </a:lnTo>
                  <a:lnTo>
                    <a:pt x="3393630" y="3022600"/>
                  </a:lnTo>
                  <a:lnTo>
                    <a:pt x="3393630" y="3009900"/>
                  </a:lnTo>
                  <a:lnTo>
                    <a:pt x="3398393" y="3022600"/>
                  </a:lnTo>
                  <a:lnTo>
                    <a:pt x="3398393" y="2151189"/>
                  </a:lnTo>
                  <a:lnTo>
                    <a:pt x="3396272" y="2146300"/>
                  </a:lnTo>
                  <a:lnTo>
                    <a:pt x="3392195" y="2146300"/>
                  </a:lnTo>
                  <a:lnTo>
                    <a:pt x="3390252" y="2133600"/>
                  </a:lnTo>
                  <a:lnTo>
                    <a:pt x="3396805" y="2133600"/>
                  </a:lnTo>
                  <a:lnTo>
                    <a:pt x="3402723" y="2146300"/>
                  </a:lnTo>
                  <a:lnTo>
                    <a:pt x="3407168" y="2146300"/>
                  </a:lnTo>
                  <a:lnTo>
                    <a:pt x="3408007" y="2159000"/>
                  </a:lnTo>
                  <a:lnTo>
                    <a:pt x="3408007" y="1828812"/>
                  </a:lnTo>
                  <a:lnTo>
                    <a:pt x="3389084" y="1828812"/>
                  </a:lnTo>
                  <a:lnTo>
                    <a:pt x="3389084" y="2501900"/>
                  </a:lnTo>
                  <a:lnTo>
                    <a:pt x="3387534" y="2514600"/>
                  </a:lnTo>
                  <a:lnTo>
                    <a:pt x="3384334" y="2514600"/>
                  </a:lnTo>
                  <a:lnTo>
                    <a:pt x="3388258" y="2501900"/>
                  </a:lnTo>
                  <a:lnTo>
                    <a:pt x="3389084" y="2501900"/>
                  </a:lnTo>
                  <a:lnTo>
                    <a:pt x="3389084" y="1828812"/>
                  </a:lnTo>
                  <a:lnTo>
                    <a:pt x="3380943" y="1828812"/>
                  </a:lnTo>
                  <a:lnTo>
                    <a:pt x="3380943" y="2260600"/>
                  </a:lnTo>
                  <a:lnTo>
                    <a:pt x="3378822" y="2273300"/>
                  </a:lnTo>
                  <a:lnTo>
                    <a:pt x="3373437" y="2273300"/>
                  </a:lnTo>
                  <a:lnTo>
                    <a:pt x="3368217" y="2286000"/>
                  </a:lnTo>
                  <a:lnTo>
                    <a:pt x="3366566" y="2286000"/>
                  </a:lnTo>
                  <a:lnTo>
                    <a:pt x="3365995" y="2294521"/>
                  </a:lnTo>
                  <a:lnTo>
                    <a:pt x="3359658" y="2286000"/>
                  </a:lnTo>
                  <a:lnTo>
                    <a:pt x="3359480" y="2273300"/>
                  </a:lnTo>
                  <a:lnTo>
                    <a:pt x="3367074" y="2260600"/>
                  </a:lnTo>
                  <a:lnTo>
                    <a:pt x="3380943" y="2260600"/>
                  </a:lnTo>
                  <a:lnTo>
                    <a:pt x="3380943" y="1828812"/>
                  </a:lnTo>
                  <a:lnTo>
                    <a:pt x="3349650" y="1828812"/>
                  </a:lnTo>
                  <a:lnTo>
                    <a:pt x="3349650" y="2641600"/>
                  </a:lnTo>
                  <a:lnTo>
                    <a:pt x="3349650" y="2654300"/>
                  </a:lnTo>
                  <a:lnTo>
                    <a:pt x="3348799" y="2654300"/>
                  </a:lnTo>
                  <a:lnTo>
                    <a:pt x="3348799" y="2641600"/>
                  </a:lnTo>
                  <a:lnTo>
                    <a:pt x="3349650" y="2641600"/>
                  </a:lnTo>
                  <a:lnTo>
                    <a:pt x="3349650" y="1828812"/>
                  </a:lnTo>
                  <a:lnTo>
                    <a:pt x="3328505" y="1828812"/>
                  </a:lnTo>
                  <a:lnTo>
                    <a:pt x="3328505" y="2565400"/>
                  </a:lnTo>
                  <a:lnTo>
                    <a:pt x="3301428" y="2565400"/>
                  </a:lnTo>
                  <a:lnTo>
                    <a:pt x="3299307" y="2578100"/>
                  </a:lnTo>
                  <a:lnTo>
                    <a:pt x="3301542" y="2590800"/>
                  </a:lnTo>
                  <a:lnTo>
                    <a:pt x="3325114" y="2590800"/>
                  </a:lnTo>
                  <a:lnTo>
                    <a:pt x="3322421" y="2603500"/>
                  </a:lnTo>
                  <a:lnTo>
                    <a:pt x="3326549" y="2603500"/>
                  </a:lnTo>
                  <a:lnTo>
                    <a:pt x="3327654" y="2616200"/>
                  </a:lnTo>
                  <a:lnTo>
                    <a:pt x="3317506" y="2616200"/>
                  </a:lnTo>
                  <a:lnTo>
                    <a:pt x="3312909" y="2603500"/>
                  </a:lnTo>
                  <a:lnTo>
                    <a:pt x="3310737" y="2603500"/>
                  </a:lnTo>
                  <a:lnTo>
                    <a:pt x="3310737" y="3009900"/>
                  </a:lnTo>
                  <a:lnTo>
                    <a:pt x="3309886" y="3022600"/>
                  </a:lnTo>
                  <a:lnTo>
                    <a:pt x="3305657" y="3022600"/>
                  </a:lnTo>
                  <a:lnTo>
                    <a:pt x="3305657" y="3009900"/>
                  </a:lnTo>
                  <a:lnTo>
                    <a:pt x="3310737" y="3009900"/>
                  </a:lnTo>
                  <a:lnTo>
                    <a:pt x="3310737" y="2603500"/>
                  </a:lnTo>
                  <a:lnTo>
                    <a:pt x="3308070" y="2603500"/>
                  </a:lnTo>
                  <a:lnTo>
                    <a:pt x="3307359" y="2616200"/>
                  </a:lnTo>
                  <a:lnTo>
                    <a:pt x="3298050" y="2606624"/>
                  </a:lnTo>
                  <a:lnTo>
                    <a:pt x="3298050" y="2832100"/>
                  </a:lnTo>
                  <a:lnTo>
                    <a:pt x="3294672" y="2832100"/>
                  </a:lnTo>
                  <a:lnTo>
                    <a:pt x="3294672" y="3048000"/>
                  </a:lnTo>
                  <a:lnTo>
                    <a:pt x="3285363" y="3048000"/>
                  </a:lnTo>
                  <a:lnTo>
                    <a:pt x="3285363" y="3035300"/>
                  </a:lnTo>
                  <a:lnTo>
                    <a:pt x="3293821" y="3035300"/>
                  </a:lnTo>
                  <a:lnTo>
                    <a:pt x="3294672" y="3048000"/>
                  </a:lnTo>
                  <a:lnTo>
                    <a:pt x="3294672" y="2832100"/>
                  </a:lnTo>
                  <a:lnTo>
                    <a:pt x="3284309" y="2832100"/>
                  </a:lnTo>
                  <a:lnTo>
                    <a:pt x="3284651" y="2819400"/>
                  </a:lnTo>
                  <a:lnTo>
                    <a:pt x="3296361" y="2819400"/>
                  </a:lnTo>
                  <a:lnTo>
                    <a:pt x="3298050" y="2832100"/>
                  </a:lnTo>
                  <a:lnTo>
                    <a:pt x="3298050" y="2606624"/>
                  </a:lnTo>
                  <a:lnTo>
                    <a:pt x="3282670" y="2590800"/>
                  </a:lnTo>
                  <a:lnTo>
                    <a:pt x="3278009" y="2578100"/>
                  </a:lnTo>
                  <a:lnTo>
                    <a:pt x="3287801" y="2552700"/>
                  </a:lnTo>
                  <a:lnTo>
                    <a:pt x="3306483" y="2552700"/>
                  </a:lnTo>
                  <a:lnTo>
                    <a:pt x="3328505" y="2565400"/>
                  </a:lnTo>
                  <a:lnTo>
                    <a:pt x="3328505" y="1828812"/>
                  </a:lnTo>
                  <a:lnTo>
                    <a:pt x="3304819" y="1828812"/>
                  </a:lnTo>
                  <a:lnTo>
                    <a:pt x="3304819" y="2374900"/>
                  </a:lnTo>
                  <a:lnTo>
                    <a:pt x="3304819" y="2387600"/>
                  </a:lnTo>
                  <a:lnTo>
                    <a:pt x="3297199" y="2387600"/>
                  </a:lnTo>
                  <a:lnTo>
                    <a:pt x="3297199" y="2374900"/>
                  </a:lnTo>
                  <a:lnTo>
                    <a:pt x="3304819" y="2374900"/>
                  </a:lnTo>
                  <a:lnTo>
                    <a:pt x="3304819" y="1828812"/>
                  </a:lnTo>
                  <a:lnTo>
                    <a:pt x="3287052" y="1828812"/>
                  </a:lnTo>
                  <a:lnTo>
                    <a:pt x="3287052" y="2349500"/>
                  </a:lnTo>
                  <a:lnTo>
                    <a:pt x="3280283" y="2349500"/>
                  </a:lnTo>
                  <a:lnTo>
                    <a:pt x="3281134" y="2336800"/>
                  </a:lnTo>
                  <a:lnTo>
                    <a:pt x="3287052" y="2349500"/>
                  </a:lnTo>
                  <a:lnTo>
                    <a:pt x="3287052" y="1828812"/>
                  </a:lnTo>
                  <a:lnTo>
                    <a:pt x="3280283" y="1828812"/>
                  </a:lnTo>
                  <a:lnTo>
                    <a:pt x="3280283" y="2019300"/>
                  </a:lnTo>
                  <a:lnTo>
                    <a:pt x="3272155" y="2019300"/>
                  </a:lnTo>
                  <a:lnTo>
                    <a:pt x="3272155" y="3086100"/>
                  </a:lnTo>
                  <a:lnTo>
                    <a:pt x="3260826" y="3086100"/>
                  </a:lnTo>
                  <a:lnTo>
                    <a:pt x="3260826" y="3263900"/>
                  </a:lnTo>
                  <a:lnTo>
                    <a:pt x="3259988" y="3276600"/>
                  </a:lnTo>
                  <a:lnTo>
                    <a:pt x="3245599" y="3276600"/>
                  </a:lnTo>
                  <a:lnTo>
                    <a:pt x="3242221" y="3263900"/>
                  </a:lnTo>
                  <a:lnTo>
                    <a:pt x="3242005" y="3276600"/>
                  </a:lnTo>
                  <a:lnTo>
                    <a:pt x="3239897" y="3289300"/>
                  </a:lnTo>
                  <a:lnTo>
                    <a:pt x="3241268" y="3289300"/>
                  </a:lnTo>
                  <a:lnTo>
                    <a:pt x="3251530" y="3302000"/>
                  </a:lnTo>
                  <a:lnTo>
                    <a:pt x="3233953" y="3302000"/>
                  </a:lnTo>
                  <a:lnTo>
                    <a:pt x="3230803" y="3276600"/>
                  </a:lnTo>
                  <a:lnTo>
                    <a:pt x="3240341" y="3263900"/>
                  </a:lnTo>
                  <a:lnTo>
                    <a:pt x="3242221" y="3263900"/>
                  </a:lnTo>
                  <a:lnTo>
                    <a:pt x="3260826" y="3263900"/>
                  </a:lnTo>
                  <a:lnTo>
                    <a:pt x="3260826" y="3086100"/>
                  </a:lnTo>
                  <a:lnTo>
                    <a:pt x="3251530" y="3086100"/>
                  </a:lnTo>
                  <a:lnTo>
                    <a:pt x="3240532" y="3086100"/>
                  </a:lnTo>
                  <a:lnTo>
                    <a:pt x="3239681" y="3079712"/>
                  </a:lnTo>
                  <a:lnTo>
                    <a:pt x="3239681" y="3098800"/>
                  </a:lnTo>
                  <a:lnTo>
                    <a:pt x="3239681" y="3111500"/>
                  </a:lnTo>
                  <a:lnTo>
                    <a:pt x="3238843" y="3111500"/>
                  </a:lnTo>
                  <a:lnTo>
                    <a:pt x="3238843" y="3124200"/>
                  </a:lnTo>
                  <a:lnTo>
                    <a:pt x="3235452" y="3111500"/>
                  </a:lnTo>
                  <a:lnTo>
                    <a:pt x="3229660" y="3104235"/>
                  </a:lnTo>
                  <a:lnTo>
                    <a:pt x="3232073" y="3111500"/>
                  </a:lnTo>
                  <a:lnTo>
                    <a:pt x="3221926" y="3111500"/>
                  </a:lnTo>
                  <a:lnTo>
                    <a:pt x="3221926" y="3124200"/>
                  </a:lnTo>
                  <a:lnTo>
                    <a:pt x="3219589" y="3124200"/>
                  </a:lnTo>
                  <a:lnTo>
                    <a:pt x="3219589" y="3149600"/>
                  </a:lnTo>
                  <a:lnTo>
                    <a:pt x="3218954" y="3162300"/>
                  </a:lnTo>
                  <a:lnTo>
                    <a:pt x="3216300" y="3153435"/>
                  </a:lnTo>
                  <a:lnTo>
                    <a:pt x="3216300" y="3162300"/>
                  </a:lnTo>
                  <a:lnTo>
                    <a:pt x="3210395" y="3175000"/>
                  </a:lnTo>
                  <a:lnTo>
                    <a:pt x="3203067" y="3175000"/>
                  </a:lnTo>
                  <a:lnTo>
                    <a:pt x="3202470" y="3173666"/>
                  </a:lnTo>
                  <a:lnTo>
                    <a:pt x="3202470" y="3200400"/>
                  </a:lnTo>
                  <a:lnTo>
                    <a:pt x="3199930" y="3200400"/>
                  </a:lnTo>
                  <a:lnTo>
                    <a:pt x="3199079" y="3187700"/>
                  </a:lnTo>
                  <a:lnTo>
                    <a:pt x="3196539" y="3187700"/>
                  </a:lnTo>
                  <a:lnTo>
                    <a:pt x="3195929" y="3186176"/>
                  </a:lnTo>
                  <a:lnTo>
                    <a:pt x="3195929" y="3225800"/>
                  </a:lnTo>
                  <a:lnTo>
                    <a:pt x="3193059" y="3238500"/>
                  </a:lnTo>
                  <a:lnTo>
                    <a:pt x="3177832" y="3238500"/>
                  </a:lnTo>
                  <a:lnTo>
                    <a:pt x="3180461" y="3225800"/>
                  </a:lnTo>
                  <a:lnTo>
                    <a:pt x="3183013" y="3225800"/>
                  </a:lnTo>
                  <a:lnTo>
                    <a:pt x="3191472" y="3213100"/>
                  </a:lnTo>
                  <a:lnTo>
                    <a:pt x="3190621" y="3225800"/>
                  </a:lnTo>
                  <a:lnTo>
                    <a:pt x="3195929" y="3225800"/>
                  </a:lnTo>
                  <a:lnTo>
                    <a:pt x="3195929" y="3186176"/>
                  </a:lnTo>
                  <a:lnTo>
                    <a:pt x="3194850" y="3183471"/>
                  </a:lnTo>
                  <a:lnTo>
                    <a:pt x="3194850" y="3187700"/>
                  </a:lnTo>
                  <a:lnTo>
                    <a:pt x="3187801" y="3175000"/>
                  </a:lnTo>
                  <a:lnTo>
                    <a:pt x="3191472" y="3175000"/>
                  </a:lnTo>
                  <a:lnTo>
                    <a:pt x="3194850" y="3183471"/>
                  </a:lnTo>
                  <a:lnTo>
                    <a:pt x="3194850" y="3175000"/>
                  </a:lnTo>
                  <a:lnTo>
                    <a:pt x="3196539" y="3175000"/>
                  </a:lnTo>
                  <a:lnTo>
                    <a:pt x="3200768" y="3187700"/>
                  </a:lnTo>
                  <a:lnTo>
                    <a:pt x="3202470" y="3200400"/>
                  </a:lnTo>
                  <a:lnTo>
                    <a:pt x="3202470" y="3173666"/>
                  </a:lnTo>
                  <a:lnTo>
                    <a:pt x="3197390" y="3162300"/>
                  </a:lnTo>
                  <a:lnTo>
                    <a:pt x="3216300" y="3162300"/>
                  </a:lnTo>
                  <a:lnTo>
                    <a:pt x="3216300" y="3153435"/>
                  </a:lnTo>
                  <a:lnTo>
                    <a:pt x="3215157" y="3149600"/>
                  </a:lnTo>
                  <a:lnTo>
                    <a:pt x="3219589" y="3149600"/>
                  </a:lnTo>
                  <a:lnTo>
                    <a:pt x="3219589" y="3124200"/>
                  </a:lnTo>
                  <a:lnTo>
                    <a:pt x="3212617" y="3124200"/>
                  </a:lnTo>
                  <a:lnTo>
                    <a:pt x="3210928" y="3111500"/>
                  </a:lnTo>
                  <a:lnTo>
                    <a:pt x="3217697" y="3111500"/>
                  </a:lnTo>
                  <a:lnTo>
                    <a:pt x="3221926" y="3124200"/>
                  </a:lnTo>
                  <a:lnTo>
                    <a:pt x="3221926" y="3111500"/>
                  </a:lnTo>
                  <a:lnTo>
                    <a:pt x="3218535" y="3111500"/>
                  </a:lnTo>
                  <a:lnTo>
                    <a:pt x="3226625" y="3100451"/>
                  </a:lnTo>
                  <a:lnTo>
                    <a:pt x="3225304" y="3098800"/>
                  </a:lnTo>
                  <a:lnTo>
                    <a:pt x="3227844" y="3098800"/>
                  </a:lnTo>
                  <a:lnTo>
                    <a:pt x="3239681" y="3098800"/>
                  </a:lnTo>
                  <a:lnTo>
                    <a:pt x="3239681" y="3079712"/>
                  </a:lnTo>
                  <a:lnTo>
                    <a:pt x="3238843" y="3073400"/>
                  </a:lnTo>
                  <a:lnTo>
                    <a:pt x="3245599" y="3073400"/>
                  </a:lnTo>
                  <a:lnTo>
                    <a:pt x="3251530" y="3086100"/>
                  </a:lnTo>
                  <a:lnTo>
                    <a:pt x="3249828" y="3073400"/>
                  </a:lnTo>
                  <a:lnTo>
                    <a:pt x="3265906" y="3073400"/>
                  </a:lnTo>
                  <a:lnTo>
                    <a:pt x="3272155" y="3086100"/>
                  </a:lnTo>
                  <a:lnTo>
                    <a:pt x="3272155" y="2019300"/>
                  </a:lnTo>
                  <a:lnTo>
                    <a:pt x="3268446" y="2019300"/>
                  </a:lnTo>
                  <a:lnTo>
                    <a:pt x="3268446" y="3073400"/>
                  </a:lnTo>
                  <a:lnTo>
                    <a:pt x="3266757" y="3073400"/>
                  </a:lnTo>
                  <a:lnTo>
                    <a:pt x="3265906" y="3060700"/>
                  </a:lnTo>
                  <a:lnTo>
                    <a:pt x="3266757" y="3060700"/>
                  </a:lnTo>
                  <a:lnTo>
                    <a:pt x="3268446" y="3073400"/>
                  </a:lnTo>
                  <a:lnTo>
                    <a:pt x="3268446" y="2019300"/>
                  </a:lnTo>
                  <a:lnTo>
                    <a:pt x="3262528" y="2019300"/>
                  </a:lnTo>
                  <a:lnTo>
                    <a:pt x="3251974" y="2032000"/>
                  </a:lnTo>
                  <a:lnTo>
                    <a:pt x="3244761" y="2032000"/>
                  </a:lnTo>
                  <a:lnTo>
                    <a:pt x="3249358" y="2019300"/>
                  </a:lnTo>
                  <a:lnTo>
                    <a:pt x="3258718" y="2019300"/>
                  </a:lnTo>
                  <a:lnTo>
                    <a:pt x="3269983" y="2006600"/>
                  </a:lnTo>
                  <a:lnTo>
                    <a:pt x="3280283" y="2019300"/>
                  </a:lnTo>
                  <a:lnTo>
                    <a:pt x="3280283" y="1828812"/>
                  </a:lnTo>
                  <a:lnTo>
                    <a:pt x="3266757" y="1828812"/>
                  </a:lnTo>
                  <a:lnTo>
                    <a:pt x="3266757" y="1917700"/>
                  </a:lnTo>
                  <a:lnTo>
                    <a:pt x="3250679" y="1917700"/>
                  </a:lnTo>
                  <a:lnTo>
                    <a:pt x="3249841" y="1905000"/>
                  </a:lnTo>
                  <a:lnTo>
                    <a:pt x="3265906" y="1905000"/>
                  </a:lnTo>
                  <a:lnTo>
                    <a:pt x="3266757" y="1917700"/>
                  </a:lnTo>
                  <a:lnTo>
                    <a:pt x="3266757" y="1828812"/>
                  </a:lnTo>
                  <a:lnTo>
                    <a:pt x="3256597" y="1828812"/>
                  </a:lnTo>
                  <a:lnTo>
                    <a:pt x="3256597" y="1866900"/>
                  </a:lnTo>
                  <a:lnTo>
                    <a:pt x="3250679" y="1879600"/>
                  </a:lnTo>
                  <a:lnTo>
                    <a:pt x="3244761" y="1879600"/>
                  </a:lnTo>
                  <a:lnTo>
                    <a:pt x="3237217" y="1866900"/>
                  </a:lnTo>
                  <a:lnTo>
                    <a:pt x="3256597" y="1866900"/>
                  </a:lnTo>
                  <a:lnTo>
                    <a:pt x="3256597" y="1828812"/>
                  </a:lnTo>
                  <a:lnTo>
                    <a:pt x="3221926" y="1828812"/>
                  </a:lnTo>
                  <a:lnTo>
                    <a:pt x="3221926" y="2235200"/>
                  </a:lnTo>
                  <a:lnTo>
                    <a:pt x="3200768" y="2235200"/>
                  </a:lnTo>
                  <a:lnTo>
                    <a:pt x="3200768" y="2438400"/>
                  </a:lnTo>
                  <a:lnTo>
                    <a:pt x="3193351" y="2438400"/>
                  </a:lnTo>
                  <a:lnTo>
                    <a:pt x="3193351" y="3162300"/>
                  </a:lnTo>
                  <a:lnTo>
                    <a:pt x="3184702" y="3162300"/>
                  </a:lnTo>
                  <a:lnTo>
                    <a:pt x="3182162" y="3149600"/>
                  </a:lnTo>
                  <a:lnTo>
                    <a:pt x="3186392" y="3149600"/>
                  </a:lnTo>
                  <a:lnTo>
                    <a:pt x="3193351" y="3162300"/>
                  </a:lnTo>
                  <a:lnTo>
                    <a:pt x="3193351" y="2438400"/>
                  </a:lnTo>
                  <a:lnTo>
                    <a:pt x="3189782" y="2438400"/>
                  </a:lnTo>
                  <a:lnTo>
                    <a:pt x="3191472" y="2425700"/>
                  </a:lnTo>
                  <a:lnTo>
                    <a:pt x="3198241" y="2425700"/>
                  </a:lnTo>
                  <a:lnTo>
                    <a:pt x="3200768" y="2438400"/>
                  </a:lnTo>
                  <a:lnTo>
                    <a:pt x="3200768" y="2235200"/>
                  </a:lnTo>
                  <a:lnTo>
                    <a:pt x="3199206" y="2235200"/>
                  </a:lnTo>
                  <a:lnTo>
                    <a:pt x="3194850" y="2247900"/>
                  </a:lnTo>
                  <a:lnTo>
                    <a:pt x="3188932" y="2247900"/>
                  </a:lnTo>
                  <a:lnTo>
                    <a:pt x="3188932" y="3124200"/>
                  </a:lnTo>
                  <a:lnTo>
                    <a:pt x="3188932" y="3136900"/>
                  </a:lnTo>
                  <a:lnTo>
                    <a:pt x="3183013" y="3136900"/>
                  </a:lnTo>
                  <a:lnTo>
                    <a:pt x="3183013" y="3124200"/>
                  </a:lnTo>
                  <a:lnTo>
                    <a:pt x="3188932" y="3124200"/>
                  </a:lnTo>
                  <a:lnTo>
                    <a:pt x="3188932" y="2247900"/>
                  </a:lnTo>
                  <a:lnTo>
                    <a:pt x="3180473" y="2247900"/>
                  </a:lnTo>
                  <a:lnTo>
                    <a:pt x="3180473" y="3162300"/>
                  </a:lnTo>
                  <a:lnTo>
                    <a:pt x="3179622" y="3175000"/>
                  </a:lnTo>
                  <a:lnTo>
                    <a:pt x="3169069" y="3175000"/>
                  </a:lnTo>
                  <a:lnTo>
                    <a:pt x="3167469" y="3162300"/>
                  </a:lnTo>
                  <a:lnTo>
                    <a:pt x="3180473" y="3162300"/>
                  </a:lnTo>
                  <a:lnTo>
                    <a:pt x="3180473" y="2247900"/>
                  </a:lnTo>
                  <a:lnTo>
                    <a:pt x="3179622" y="2247900"/>
                  </a:lnTo>
                  <a:lnTo>
                    <a:pt x="3179622" y="2425700"/>
                  </a:lnTo>
                  <a:lnTo>
                    <a:pt x="3177921" y="2438400"/>
                  </a:lnTo>
                  <a:lnTo>
                    <a:pt x="3175508" y="2451100"/>
                  </a:lnTo>
                  <a:lnTo>
                    <a:pt x="3165246" y="2451100"/>
                  </a:lnTo>
                  <a:lnTo>
                    <a:pt x="3165246" y="2832100"/>
                  </a:lnTo>
                  <a:lnTo>
                    <a:pt x="3150019" y="2832100"/>
                  </a:lnTo>
                  <a:lnTo>
                    <a:pt x="3150019" y="2819400"/>
                  </a:lnTo>
                  <a:lnTo>
                    <a:pt x="3161868" y="2819400"/>
                  </a:lnTo>
                  <a:lnTo>
                    <a:pt x="3165246" y="2832100"/>
                  </a:lnTo>
                  <a:lnTo>
                    <a:pt x="3165246" y="2451100"/>
                  </a:lnTo>
                  <a:lnTo>
                    <a:pt x="3161868" y="2451100"/>
                  </a:lnTo>
                  <a:lnTo>
                    <a:pt x="3161779" y="2438400"/>
                  </a:lnTo>
                  <a:lnTo>
                    <a:pt x="3165665" y="2425700"/>
                  </a:lnTo>
                  <a:lnTo>
                    <a:pt x="3179622" y="2425700"/>
                  </a:lnTo>
                  <a:lnTo>
                    <a:pt x="3179622" y="2247900"/>
                  </a:lnTo>
                  <a:lnTo>
                    <a:pt x="3176054" y="2247900"/>
                  </a:lnTo>
                  <a:lnTo>
                    <a:pt x="3171164" y="2235200"/>
                  </a:lnTo>
                  <a:lnTo>
                    <a:pt x="3176841" y="2222500"/>
                  </a:lnTo>
                  <a:lnTo>
                    <a:pt x="3207207" y="2222500"/>
                  </a:lnTo>
                  <a:lnTo>
                    <a:pt x="3221926" y="2235200"/>
                  </a:lnTo>
                  <a:lnTo>
                    <a:pt x="3221926" y="1828812"/>
                  </a:lnTo>
                  <a:lnTo>
                    <a:pt x="3221075" y="1828812"/>
                  </a:lnTo>
                  <a:lnTo>
                    <a:pt x="3221075" y="1955800"/>
                  </a:lnTo>
                  <a:lnTo>
                    <a:pt x="3215995" y="1955800"/>
                  </a:lnTo>
                  <a:lnTo>
                    <a:pt x="3215995" y="2159000"/>
                  </a:lnTo>
                  <a:lnTo>
                    <a:pt x="3194012" y="2159000"/>
                  </a:lnTo>
                  <a:lnTo>
                    <a:pt x="3194012" y="2146300"/>
                  </a:lnTo>
                  <a:lnTo>
                    <a:pt x="3215157" y="2146300"/>
                  </a:lnTo>
                  <a:lnTo>
                    <a:pt x="3215995" y="2159000"/>
                  </a:lnTo>
                  <a:lnTo>
                    <a:pt x="3215995" y="1955800"/>
                  </a:lnTo>
                  <a:lnTo>
                    <a:pt x="3213468" y="1955800"/>
                  </a:lnTo>
                  <a:lnTo>
                    <a:pt x="3215157" y="1968500"/>
                  </a:lnTo>
                  <a:lnTo>
                    <a:pt x="3206800" y="1968500"/>
                  </a:lnTo>
                  <a:lnTo>
                    <a:pt x="3206699" y="1955800"/>
                  </a:lnTo>
                  <a:lnTo>
                    <a:pt x="3212300" y="1943100"/>
                  </a:lnTo>
                  <a:lnTo>
                    <a:pt x="3221075" y="1955800"/>
                  </a:lnTo>
                  <a:lnTo>
                    <a:pt x="3221075" y="1828812"/>
                  </a:lnTo>
                  <a:lnTo>
                    <a:pt x="3196971" y="1828812"/>
                  </a:lnTo>
                  <a:lnTo>
                    <a:pt x="3196971" y="2057400"/>
                  </a:lnTo>
                  <a:lnTo>
                    <a:pt x="3180473" y="2057400"/>
                  </a:lnTo>
                  <a:lnTo>
                    <a:pt x="3185553" y="2044700"/>
                  </a:lnTo>
                  <a:lnTo>
                    <a:pt x="3193643" y="2044700"/>
                  </a:lnTo>
                  <a:lnTo>
                    <a:pt x="3196971" y="2057400"/>
                  </a:lnTo>
                  <a:lnTo>
                    <a:pt x="3196971" y="1828812"/>
                  </a:lnTo>
                  <a:lnTo>
                    <a:pt x="3145790" y="1828812"/>
                  </a:lnTo>
                  <a:lnTo>
                    <a:pt x="3145790" y="2895600"/>
                  </a:lnTo>
                  <a:lnTo>
                    <a:pt x="3144101" y="2895600"/>
                  </a:lnTo>
                  <a:lnTo>
                    <a:pt x="3144101" y="3200400"/>
                  </a:lnTo>
                  <a:lnTo>
                    <a:pt x="3136074" y="3213100"/>
                  </a:lnTo>
                  <a:lnTo>
                    <a:pt x="3128772" y="3225800"/>
                  </a:lnTo>
                  <a:lnTo>
                    <a:pt x="3128276" y="3238500"/>
                  </a:lnTo>
                  <a:lnTo>
                    <a:pt x="3124644" y="3238500"/>
                  </a:lnTo>
                  <a:lnTo>
                    <a:pt x="3124644" y="3556000"/>
                  </a:lnTo>
                  <a:lnTo>
                    <a:pt x="3114497" y="3543300"/>
                  </a:lnTo>
                  <a:lnTo>
                    <a:pt x="3122955" y="3543300"/>
                  </a:lnTo>
                  <a:lnTo>
                    <a:pt x="3124644" y="3556000"/>
                  </a:lnTo>
                  <a:lnTo>
                    <a:pt x="3124644" y="3238500"/>
                  </a:lnTo>
                  <a:lnTo>
                    <a:pt x="3123400" y="3238500"/>
                  </a:lnTo>
                  <a:lnTo>
                    <a:pt x="3116402" y="3225800"/>
                  </a:lnTo>
                  <a:lnTo>
                    <a:pt x="3122396" y="3200400"/>
                  </a:lnTo>
                  <a:lnTo>
                    <a:pt x="3144101" y="3200400"/>
                  </a:lnTo>
                  <a:lnTo>
                    <a:pt x="3144101" y="2895600"/>
                  </a:lnTo>
                  <a:lnTo>
                    <a:pt x="3140722" y="2895600"/>
                  </a:lnTo>
                  <a:lnTo>
                    <a:pt x="3142856" y="2882900"/>
                  </a:lnTo>
                  <a:lnTo>
                    <a:pt x="3145790" y="2895600"/>
                  </a:lnTo>
                  <a:lnTo>
                    <a:pt x="3145790" y="1828812"/>
                  </a:lnTo>
                  <a:lnTo>
                    <a:pt x="3131413" y="1828812"/>
                  </a:lnTo>
                  <a:lnTo>
                    <a:pt x="3131413" y="2997200"/>
                  </a:lnTo>
                  <a:lnTo>
                    <a:pt x="3131413" y="3009900"/>
                  </a:lnTo>
                  <a:lnTo>
                    <a:pt x="3118726" y="3009900"/>
                  </a:lnTo>
                  <a:lnTo>
                    <a:pt x="3119577" y="2997200"/>
                  </a:lnTo>
                  <a:lnTo>
                    <a:pt x="3131413" y="2997200"/>
                  </a:lnTo>
                  <a:lnTo>
                    <a:pt x="3131413" y="1828812"/>
                  </a:lnTo>
                  <a:lnTo>
                    <a:pt x="3128873" y="1828812"/>
                  </a:lnTo>
                  <a:lnTo>
                    <a:pt x="3128873" y="2184400"/>
                  </a:lnTo>
                  <a:lnTo>
                    <a:pt x="3127184" y="2184400"/>
                  </a:lnTo>
                  <a:lnTo>
                    <a:pt x="3127184" y="2794000"/>
                  </a:lnTo>
                  <a:lnTo>
                    <a:pt x="3112808" y="2794000"/>
                  </a:lnTo>
                  <a:lnTo>
                    <a:pt x="3111106" y="2781300"/>
                  </a:lnTo>
                  <a:lnTo>
                    <a:pt x="3126333" y="2781300"/>
                  </a:lnTo>
                  <a:lnTo>
                    <a:pt x="3127184" y="2794000"/>
                  </a:lnTo>
                  <a:lnTo>
                    <a:pt x="3127184" y="2184400"/>
                  </a:lnTo>
                  <a:lnTo>
                    <a:pt x="3120288" y="2184400"/>
                  </a:lnTo>
                  <a:lnTo>
                    <a:pt x="3113443" y="2197100"/>
                  </a:lnTo>
                  <a:lnTo>
                    <a:pt x="3111982" y="2209800"/>
                  </a:lnTo>
                  <a:lnTo>
                    <a:pt x="3119577" y="2222500"/>
                  </a:lnTo>
                  <a:lnTo>
                    <a:pt x="3100921" y="2209800"/>
                  </a:lnTo>
                  <a:lnTo>
                    <a:pt x="3099168" y="2184400"/>
                  </a:lnTo>
                  <a:lnTo>
                    <a:pt x="3109938" y="2171700"/>
                  </a:lnTo>
                  <a:lnTo>
                    <a:pt x="3128873" y="2184400"/>
                  </a:lnTo>
                  <a:lnTo>
                    <a:pt x="3128873" y="1828812"/>
                  </a:lnTo>
                  <a:lnTo>
                    <a:pt x="3095040" y="1828812"/>
                  </a:lnTo>
                  <a:lnTo>
                    <a:pt x="3095040" y="2400300"/>
                  </a:lnTo>
                  <a:lnTo>
                    <a:pt x="3090811" y="2413000"/>
                  </a:lnTo>
                  <a:lnTo>
                    <a:pt x="3084893" y="2413000"/>
                  </a:lnTo>
                  <a:lnTo>
                    <a:pt x="3085731" y="2400300"/>
                  </a:lnTo>
                  <a:lnTo>
                    <a:pt x="3095040" y="2400300"/>
                  </a:lnTo>
                  <a:lnTo>
                    <a:pt x="3095040" y="1828812"/>
                  </a:lnTo>
                  <a:lnTo>
                    <a:pt x="3082353" y="1828812"/>
                  </a:lnTo>
                  <a:lnTo>
                    <a:pt x="3082353" y="2794000"/>
                  </a:lnTo>
                  <a:lnTo>
                    <a:pt x="3082353" y="2806700"/>
                  </a:lnTo>
                  <a:lnTo>
                    <a:pt x="3078975" y="2806700"/>
                  </a:lnTo>
                  <a:lnTo>
                    <a:pt x="3078975" y="3429000"/>
                  </a:lnTo>
                  <a:lnTo>
                    <a:pt x="3076435" y="3441700"/>
                  </a:lnTo>
                  <a:lnTo>
                    <a:pt x="3068815" y="3429000"/>
                  </a:lnTo>
                  <a:lnTo>
                    <a:pt x="3078975" y="3429000"/>
                  </a:lnTo>
                  <a:lnTo>
                    <a:pt x="3078975" y="2806700"/>
                  </a:lnTo>
                  <a:lnTo>
                    <a:pt x="3072206" y="2806700"/>
                  </a:lnTo>
                  <a:lnTo>
                    <a:pt x="3073044" y="2794000"/>
                  </a:lnTo>
                  <a:lnTo>
                    <a:pt x="3082353" y="2794000"/>
                  </a:lnTo>
                  <a:lnTo>
                    <a:pt x="3082353" y="1828812"/>
                  </a:lnTo>
                  <a:lnTo>
                    <a:pt x="3077273" y="1828812"/>
                  </a:lnTo>
                  <a:lnTo>
                    <a:pt x="3077273" y="2095500"/>
                  </a:lnTo>
                  <a:lnTo>
                    <a:pt x="3075584" y="2108200"/>
                  </a:lnTo>
                  <a:lnTo>
                    <a:pt x="3072206" y="2108200"/>
                  </a:lnTo>
                  <a:lnTo>
                    <a:pt x="3073044" y="2095500"/>
                  </a:lnTo>
                  <a:lnTo>
                    <a:pt x="3077273" y="2095500"/>
                  </a:lnTo>
                  <a:lnTo>
                    <a:pt x="3077273" y="1828812"/>
                  </a:lnTo>
                  <a:lnTo>
                    <a:pt x="3062046" y="1828812"/>
                  </a:lnTo>
                  <a:lnTo>
                    <a:pt x="3062046" y="2870200"/>
                  </a:lnTo>
                  <a:lnTo>
                    <a:pt x="3062046" y="2882900"/>
                  </a:lnTo>
                  <a:lnTo>
                    <a:pt x="3061208" y="2882900"/>
                  </a:lnTo>
                  <a:lnTo>
                    <a:pt x="3061208" y="2870200"/>
                  </a:lnTo>
                  <a:lnTo>
                    <a:pt x="3062046" y="2870200"/>
                  </a:lnTo>
                  <a:lnTo>
                    <a:pt x="3062046" y="1828812"/>
                  </a:lnTo>
                  <a:lnTo>
                    <a:pt x="3050209" y="1828812"/>
                  </a:lnTo>
                  <a:lnTo>
                    <a:pt x="3050209" y="1841500"/>
                  </a:lnTo>
                  <a:lnTo>
                    <a:pt x="3047200" y="1854200"/>
                  </a:lnTo>
                  <a:lnTo>
                    <a:pt x="3043440" y="1847519"/>
                  </a:lnTo>
                  <a:lnTo>
                    <a:pt x="3043440" y="2819400"/>
                  </a:lnTo>
                  <a:lnTo>
                    <a:pt x="3035122" y="2806700"/>
                  </a:lnTo>
                  <a:lnTo>
                    <a:pt x="3041307" y="2806700"/>
                  </a:lnTo>
                  <a:lnTo>
                    <a:pt x="3043440" y="2819400"/>
                  </a:lnTo>
                  <a:lnTo>
                    <a:pt x="3043440" y="1847519"/>
                  </a:lnTo>
                  <a:lnTo>
                    <a:pt x="3040062" y="1841500"/>
                  </a:lnTo>
                  <a:lnTo>
                    <a:pt x="3040062" y="2527300"/>
                  </a:lnTo>
                  <a:lnTo>
                    <a:pt x="3030537" y="2527300"/>
                  </a:lnTo>
                  <a:lnTo>
                    <a:pt x="3030537" y="3124200"/>
                  </a:lnTo>
                  <a:lnTo>
                    <a:pt x="3028086" y="3136900"/>
                  </a:lnTo>
                  <a:lnTo>
                    <a:pt x="3021444" y="3136900"/>
                  </a:lnTo>
                  <a:lnTo>
                    <a:pt x="3021444" y="3644900"/>
                  </a:lnTo>
                  <a:lnTo>
                    <a:pt x="3015526" y="3644900"/>
                  </a:lnTo>
                  <a:lnTo>
                    <a:pt x="3012986" y="3632200"/>
                  </a:lnTo>
                  <a:lnTo>
                    <a:pt x="3019755" y="3632200"/>
                  </a:lnTo>
                  <a:lnTo>
                    <a:pt x="3021444" y="3644900"/>
                  </a:lnTo>
                  <a:lnTo>
                    <a:pt x="3021444" y="3136900"/>
                  </a:lnTo>
                  <a:lnTo>
                    <a:pt x="3019755" y="3136900"/>
                  </a:lnTo>
                  <a:lnTo>
                    <a:pt x="3019755" y="3124200"/>
                  </a:lnTo>
                  <a:lnTo>
                    <a:pt x="3030537" y="3124200"/>
                  </a:lnTo>
                  <a:lnTo>
                    <a:pt x="3030537" y="2527300"/>
                  </a:lnTo>
                  <a:lnTo>
                    <a:pt x="3017215" y="2527300"/>
                  </a:lnTo>
                  <a:lnTo>
                    <a:pt x="3017215" y="3162300"/>
                  </a:lnTo>
                  <a:lnTo>
                    <a:pt x="3005620" y="3162300"/>
                  </a:lnTo>
                  <a:lnTo>
                    <a:pt x="3016377" y="3149600"/>
                  </a:lnTo>
                  <a:lnTo>
                    <a:pt x="3017215" y="3162300"/>
                  </a:lnTo>
                  <a:lnTo>
                    <a:pt x="3017215" y="2527300"/>
                  </a:lnTo>
                  <a:lnTo>
                    <a:pt x="3016377" y="2527300"/>
                  </a:lnTo>
                  <a:lnTo>
                    <a:pt x="3016377" y="2514600"/>
                  </a:lnTo>
                  <a:lnTo>
                    <a:pt x="3035173" y="2514600"/>
                  </a:lnTo>
                  <a:lnTo>
                    <a:pt x="3040062" y="2527300"/>
                  </a:lnTo>
                  <a:lnTo>
                    <a:pt x="3040062" y="1841500"/>
                  </a:lnTo>
                  <a:lnTo>
                    <a:pt x="3050209" y="1841500"/>
                  </a:lnTo>
                  <a:lnTo>
                    <a:pt x="3050209" y="1828812"/>
                  </a:lnTo>
                  <a:lnTo>
                    <a:pt x="3030182" y="1828800"/>
                  </a:lnTo>
                  <a:lnTo>
                    <a:pt x="3397021" y="1828800"/>
                  </a:lnTo>
                  <a:lnTo>
                    <a:pt x="3412286" y="1816100"/>
                  </a:lnTo>
                  <a:lnTo>
                    <a:pt x="3430003" y="1816100"/>
                  </a:lnTo>
                  <a:lnTo>
                    <a:pt x="3431692" y="1803400"/>
                  </a:lnTo>
                  <a:lnTo>
                    <a:pt x="3428581" y="1803400"/>
                  </a:lnTo>
                  <a:lnTo>
                    <a:pt x="3426625" y="1790700"/>
                  </a:lnTo>
                  <a:lnTo>
                    <a:pt x="3422688" y="1790700"/>
                  </a:lnTo>
                  <a:lnTo>
                    <a:pt x="3423234" y="1778000"/>
                  </a:lnTo>
                  <a:lnTo>
                    <a:pt x="3425164" y="1778000"/>
                  </a:lnTo>
                  <a:lnTo>
                    <a:pt x="3415842" y="1765300"/>
                  </a:lnTo>
                  <a:lnTo>
                    <a:pt x="3408730" y="1752600"/>
                  </a:lnTo>
                  <a:lnTo>
                    <a:pt x="3421202" y="1752600"/>
                  </a:lnTo>
                  <a:lnTo>
                    <a:pt x="3424936" y="1739900"/>
                  </a:lnTo>
                  <a:lnTo>
                    <a:pt x="3437623" y="1739900"/>
                  </a:lnTo>
                  <a:lnTo>
                    <a:pt x="3430854" y="1727200"/>
                  </a:lnTo>
                  <a:lnTo>
                    <a:pt x="3421545" y="1739900"/>
                  </a:lnTo>
                  <a:lnTo>
                    <a:pt x="3419132" y="1727200"/>
                  </a:lnTo>
                  <a:lnTo>
                    <a:pt x="3410483" y="1727200"/>
                  </a:lnTo>
                  <a:lnTo>
                    <a:pt x="3411397" y="1714500"/>
                  </a:lnTo>
                  <a:lnTo>
                    <a:pt x="3390252" y="1714500"/>
                  </a:lnTo>
                  <a:lnTo>
                    <a:pt x="3386861" y="1701800"/>
                  </a:lnTo>
                  <a:lnTo>
                    <a:pt x="3391941" y="1701800"/>
                  </a:lnTo>
                  <a:lnTo>
                    <a:pt x="3384334" y="1689100"/>
                  </a:lnTo>
                  <a:lnTo>
                    <a:pt x="3407626" y="1689100"/>
                  </a:lnTo>
                  <a:lnTo>
                    <a:pt x="3404095" y="1676400"/>
                  </a:lnTo>
                  <a:lnTo>
                    <a:pt x="3400412" y="1676400"/>
                  </a:lnTo>
                  <a:lnTo>
                    <a:pt x="3391090" y="1663700"/>
                  </a:lnTo>
                  <a:lnTo>
                    <a:pt x="3390646" y="1663700"/>
                  </a:lnTo>
                  <a:lnTo>
                    <a:pt x="3391941" y="1651000"/>
                  </a:lnTo>
                  <a:lnTo>
                    <a:pt x="3397872" y="1651000"/>
                  </a:lnTo>
                  <a:lnTo>
                    <a:pt x="3395929" y="1644370"/>
                  </a:lnTo>
                  <a:lnTo>
                    <a:pt x="3400399" y="1648815"/>
                  </a:lnTo>
                  <a:lnTo>
                    <a:pt x="3408007" y="1643748"/>
                  </a:lnTo>
                  <a:lnTo>
                    <a:pt x="3395751" y="1643748"/>
                  </a:lnTo>
                  <a:lnTo>
                    <a:pt x="3394164" y="1638300"/>
                  </a:lnTo>
                  <a:lnTo>
                    <a:pt x="3390608" y="1638300"/>
                  </a:lnTo>
                  <a:lnTo>
                    <a:pt x="3391090" y="1625600"/>
                  </a:lnTo>
                  <a:lnTo>
                    <a:pt x="3413937" y="1625600"/>
                  </a:lnTo>
                  <a:lnTo>
                    <a:pt x="3406851" y="1612900"/>
                  </a:lnTo>
                  <a:lnTo>
                    <a:pt x="3397224" y="1600200"/>
                  </a:lnTo>
                  <a:lnTo>
                    <a:pt x="3389198" y="1600200"/>
                  </a:lnTo>
                  <a:lnTo>
                    <a:pt x="3386861" y="1587500"/>
                  </a:lnTo>
                  <a:lnTo>
                    <a:pt x="3378517" y="1587500"/>
                  </a:lnTo>
                  <a:lnTo>
                    <a:pt x="3385058" y="1574800"/>
                  </a:lnTo>
                  <a:lnTo>
                    <a:pt x="3395319" y="1574800"/>
                  </a:lnTo>
                  <a:lnTo>
                    <a:pt x="3394494" y="1562100"/>
                  </a:lnTo>
                  <a:lnTo>
                    <a:pt x="3389299" y="1549400"/>
                  </a:lnTo>
                  <a:lnTo>
                    <a:pt x="3381413" y="1549400"/>
                  </a:lnTo>
                  <a:lnTo>
                    <a:pt x="3372485" y="1536700"/>
                  </a:lnTo>
                  <a:lnTo>
                    <a:pt x="3382632" y="1536700"/>
                  </a:lnTo>
                  <a:lnTo>
                    <a:pt x="3382632" y="1524000"/>
                  </a:lnTo>
                  <a:lnTo>
                    <a:pt x="3375876" y="1524000"/>
                  </a:lnTo>
                  <a:lnTo>
                    <a:pt x="3376714" y="1511300"/>
                  </a:lnTo>
                  <a:lnTo>
                    <a:pt x="3365716" y="1524000"/>
                  </a:lnTo>
                  <a:lnTo>
                    <a:pt x="3375876" y="1511300"/>
                  </a:lnTo>
                  <a:lnTo>
                    <a:pt x="3376714" y="1511300"/>
                  </a:lnTo>
                  <a:lnTo>
                    <a:pt x="3381794" y="1511300"/>
                  </a:lnTo>
                  <a:lnTo>
                    <a:pt x="3378403" y="1498600"/>
                  </a:lnTo>
                  <a:lnTo>
                    <a:pt x="3371685" y="1485900"/>
                  </a:lnTo>
                  <a:lnTo>
                    <a:pt x="3369627" y="1485900"/>
                  </a:lnTo>
                  <a:lnTo>
                    <a:pt x="3372180" y="1473200"/>
                  </a:lnTo>
                  <a:lnTo>
                    <a:pt x="3387712" y="1473200"/>
                  </a:lnTo>
                  <a:lnTo>
                    <a:pt x="3382632" y="1460500"/>
                  </a:lnTo>
                  <a:lnTo>
                    <a:pt x="3373602" y="1460500"/>
                  </a:lnTo>
                  <a:lnTo>
                    <a:pt x="3380105" y="1447800"/>
                  </a:lnTo>
                  <a:lnTo>
                    <a:pt x="3358692" y="1447800"/>
                  </a:lnTo>
                  <a:lnTo>
                    <a:pt x="3358692" y="1460500"/>
                  </a:lnTo>
                  <a:lnTo>
                    <a:pt x="3354717" y="1460500"/>
                  </a:lnTo>
                  <a:lnTo>
                    <a:pt x="3354717" y="1498600"/>
                  </a:lnTo>
                  <a:lnTo>
                    <a:pt x="3341192" y="1498600"/>
                  </a:lnTo>
                  <a:lnTo>
                    <a:pt x="3341192" y="1485900"/>
                  </a:lnTo>
                  <a:lnTo>
                    <a:pt x="3352190" y="1485900"/>
                  </a:lnTo>
                  <a:lnTo>
                    <a:pt x="3354717" y="1498600"/>
                  </a:lnTo>
                  <a:lnTo>
                    <a:pt x="3354717" y="1460500"/>
                  </a:lnTo>
                  <a:lnTo>
                    <a:pt x="3352190" y="1460500"/>
                  </a:lnTo>
                  <a:lnTo>
                    <a:pt x="3352190" y="1447800"/>
                  </a:lnTo>
                  <a:lnTo>
                    <a:pt x="3358692" y="1460500"/>
                  </a:lnTo>
                  <a:lnTo>
                    <a:pt x="3358692" y="1447800"/>
                  </a:lnTo>
                  <a:lnTo>
                    <a:pt x="3356953" y="1447800"/>
                  </a:lnTo>
                  <a:lnTo>
                    <a:pt x="3358946" y="1435100"/>
                  </a:lnTo>
                  <a:lnTo>
                    <a:pt x="3354717" y="1435100"/>
                  </a:lnTo>
                  <a:lnTo>
                    <a:pt x="3357257" y="1422400"/>
                  </a:lnTo>
                  <a:lnTo>
                    <a:pt x="3360166" y="1422400"/>
                  </a:lnTo>
                  <a:lnTo>
                    <a:pt x="3364877" y="1409700"/>
                  </a:lnTo>
                  <a:lnTo>
                    <a:pt x="3368256" y="1422400"/>
                  </a:lnTo>
                  <a:lnTo>
                    <a:pt x="3387712" y="1422400"/>
                  </a:lnTo>
                  <a:lnTo>
                    <a:pt x="3397021" y="1409700"/>
                  </a:lnTo>
                  <a:lnTo>
                    <a:pt x="3391941" y="1409700"/>
                  </a:lnTo>
                  <a:lnTo>
                    <a:pt x="3375571" y="1397000"/>
                  </a:lnTo>
                  <a:lnTo>
                    <a:pt x="3373221" y="1397000"/>
                  </a:lnTo>
                  <a:lnTo>
                    <a:pt x="3373272" y="1384300"/>
                  </a:lnTo>
                  <a:lnTo>
                    <a:pt x="3402939" y="1384300"/>
                  </a:lnTo>
                  <a:lnTo>
                    <a:pt x="3414242" y="1371600"/>
                  </a:lnTo>
                  <a:lnTo>
                    <a:pt x="3441001" y="1371600"/>
                  </a:lnTo>
                  <a:lnTo>
                    <a:pt x="3431133" y="1384300"/>
                  </a:lnTo>
                  <a:lnTo>
                    <a:pt x="3429685" y="1384300"/>
                  </a:lnTo>
                  <a:lnTo>
                    <a:pt x="3426180" y="1397000"/>
                  </a:lnTo>
                  <a:lnTo>
                    <a:pt x="3434169" y="1397000"/>
                  </a:lnTo>
                  <a:lnTo>
                    <a:pt x="3428212" y="1409700"/>
                  </a:lnTo>
                  <a:lnTo>
                    <a:pt x="3425139" y="1409700"/>
                  </a:lnTo>
                  <a:lnTo>
                    <a:pt x="3420148" y="1417853"/>
                  </a:lnTo>
                  <a:lnTo>
                    <a:pt x="3424085" y="1422400"/>
                  </a:lnTo>
                  <a:lnTo>
                    <a:pt x="3430003" y="1409700"/>
                  </a:lnTo>
                  <a:lnTo>
                    <a:pt x="3440150" y="1409700"/>
                  </a:lnTo>
                  <a:lnTo>
                    <a:pt x="3431641" y="1422400"/>
                  </a:lnTo>
                  <a:lnTo>
                    <a:pt x="3448621" y="1422400"/>
                  </a:lnTo>
                  <a:lnTo>
                    <a:pt x="3447770" y="1435100"/>
                  </a:lnTo>
                  <a:lnTo>
                    <a:pt x="3456762" y="1435100"/>
                  </a:lnTo>
                  <a:lnTo>
                    <a:pt x="3461982" y="1447800"/>
                  </a:lnTo>
                  <a:lnTo>
                    <a:pt x="3475494" y="1447800"/>
                  </a:lnTo>
                  <a:lnTo>
                    <a:pt x="3482238" y="1435100"/>
                  </a:lnTo>
                  <a:lnTo>
                    <a:pt x="3495979" y="1435100"/>
                  </a:lnTo>
                  <a:lnTo>
                    <a:pt x="3501669" y="1435100"/>
                  </a:lnTo>
                  <a:lnTo>
                    <a:pt x="3496830" y="1447800"/>
                  </a:lnTo>
                  <a:lnTo>
                    <a:pt x="3495979" y="1435100"/>
                  </a:lnTo>
                  <a:lnTo>
                    <a:pt x="3491750" y="1447800"/>
                  </a:lnTo>
                  <a:lnTo>
                    <a:pt x="3489109" y="1447800"/>
                  </a:lnTo>
                  <a:lnTo>
                    <a:pt x="3495383" y="1460500"/>
                  </a:lnTo>
                  <a:lnTo>
                    <a:pt x="3473996" y="1460500"/>
                  </a:lnTo>
                  <a:lnTo>
                    <a:pt x="3477374" y="1447800"/>
                  </a:lnTo>
                  <a:lnTo>
                    <a:pt x="3466604" y="1460500"/>
                  </a:lnTo>
                  <a:lnTo>
                    <a:pt x="3458260" y="1460500"/>
                  </a:lnTo>
                  <a:lnTo>
                    <a:pt x="3462998" y="1457655"/>
                  </a:lnTo>
                  <a:lnTo>
                    <a:pt x="3456267" y="1459915"/>
                  </a:lnTo>
                  <a:lnTo>
                    <a:pt x="3451771" y="1460500"/>
                  </a:lnTo>
                  <a:lnTo>
                    <a:pt x="3450310" y="1460500"/>
                  </a:lnTo>
                  <a:lnTo>
                    <a:pt x="3450399" y="1461236"/>
                  </a:lnTo>
                  <a:lnTo>
                    <a:pt x="3449790" y="1461579"/>
                  </a:lnTo>
                  <a:lnTo>
                    <a:pt x="3450844" y="1464462"/>
                  </a:lnTo>
                  <a:lnTo>
                    <a:pt x="3452050" y="1473200"/>
                  </a:lnTo>
                  <a:lnTo>
                    <a:pt x="3461245" y="1473200"/>
                  </a:lnTo>
                  <a:lnTo>
                    <a:pt x="3462147" y="1479740"/>
                  </a:lnTo>
                  <a:lnTo>
                    <a:pt x="3462147" y="1473200"/>
                  </a:lnTo>
                  <a:lnTo>
                    <a:pt x="3473996" y="1473200"/>
                  </a:lnTo>
                  <a:lnTo>
                    <a:pt x="3473996" y="1485900"/>
                  </a:lnTo>
                  <a:lnTo>
                    <a:pt x="3474948" y="1485900"/>
                  </a:lnTo>
                  <a:lnTo>
                    <a:pt x="3480485" y="1473200"/>
                  </a:lnTo>
                  <a:lnTo>
                    <a:pt x="3487521" y="1473200"/>
                  </a:lnTo>
                  <a:lnTo>
                    <a:pt x="3491382" y="1485900"/>
                  </a:lnTo>
                  <a:lnTo>
                    <a:pt x="3479698" y="1498600"/>
                  </a:lnTo>
                  <a:lnTo>
                    <a:pt x="3468967" y="1498600"/>
                  </a:lnTo>
                  <a:lnTo>
                    <a:pt x="3475685" y="1511300"/>
                  </a:lnTo>
                  <a:lnTo>
                    <a:pt x="3486442" y="1498600"/>
                  </a:lnTo>
                  <a:lnTo>
                    <a:pt x="3503511" y="1498600"/>
                  </a:lnTo>
                  <a:lnTo>
                    <a:pt x="3501910" y="1511300"/>
                  </a:lnTo>
                  <a:lnTo>
                    <a:pt x="3495459" y="1511300"/>
                  </a:lnTo>
                  <a:lnTo>
                    <a:pt x="3502761" y="1524000"/>
                  </a:lnTo>
                  <a:lnTo>
                    <a:pt x="3505289" y="1524000"/>
                  </a:lnTo>
                  <a:lnTo>
                    <a:pt x="3488372" y="1536700"/>
                  </a:lnTo>
                  <a:lnTo>
                    <a:pt x="3494913" y="1536700"/>
                  </a:lnTo>
                  <a:lnTo>
                    <a:pt x="3503282" y="1549400"/>
                  </a:lnTo>
                  <a:lnTo>
                    <a:pt x="3511804" y="1549400"/>
                  </a:lnTo>
                  <a:lnTo>
                    <a:pt x="3518827" y="1562100"/>
                  </a:lnTo>
                  <a:lnTo>
                    <a:pt x="3502749" y="1562100"/>
                  </a:lnTo>
                  <a:lnTo>
                    <a:pt x="3509530" y="1574800"/>
                  </a:lnTo>
                  <a:lnTo>
                    <a:pt x="3510686" y="1587500"/>
                  </a:lnTo>
                  <a:lnTo>
                    <a:pt x="3507867" y="1600200"/>
                  </a:lnTo>
                  <a:lnTo>
                    <a:pt x="3502749" y="1612900"/>
                  </a:lnTo>
                  <a:lnTo>
                    <a:pt x="3519665" y="1625600"/>
                  </a:lnTo>
                  <a:lnTo>
                    <a:pt x="3512896" y="1625600"/>
                  </a:lnTo>
                  <a:lnTo>
                    <a:pt x="3525012" y="1638300"/>
                  </a:lnTo>
                  <a:lnTo>
                    <a:pt x="3534892" y="1638300"/>
                  </a:lnTo>
                  <a:lnTo>
                    <a:pt x="3539071" y="1651000"/>
                  </a:lnTo>
                  <a:lnTo>
                    <a:pt x="3534041" y="1663700"/>
                  </a:lnTo>
                  <a:lnTo>
                    <a:pt x="3532035" y="1663700"/>
                  </a:lnTo>
                  <a:lnTo>
                    <a:pt x="3542715" y="1676400"/>
                  </a:lnTo>
                  <a:lnTo>
                    <a:pt x="3546741" y="1676400"/>
                  </a:lnTo>
                  <a:lnTo>
                    <a:pt x="3547338" y="1689100"/>
                  </a:lnTo>
                  <a:lnTo>
                    <a:pt x="3550335" y="1701800"/>
                  </a:lnTo>
                  <a:lnTo>
                    <a:pt x="3549827" y="1714500"/>
                  </a:lnTo>
                  <a:lnTo>
                    <a:pt x="3539972" y="1727200"/>
                  </a:lnTo>
                  <a:lnTo>
                    <a:pt x="3549269" y="1739900"/>
                  </a:lnTo>
                  <a:lnTo>
                    <a:pt x="3549065" y="1739900"/>
                  </a:lnTo>
                  <a:lnTo>
                    <a:pt x="3550437" y="1752600"/>
                  </a:lnTo>
                  <a:lnTo>
                    <a:pt x="3555111" y="1752600"/>
                  </a:lnTo>
                  <a:lnTo>
                    <a:pt x="3547795" y="1765300"/>
                  </a:lnTo>
                  <a:lnTo>
                    <a:pt x="3541420" y="1765300"/>
                  </a:lnTo>
                  <a:lnTo>
                    <a:pt x="3534892" y="1778000"/>
                  </a:lnTo>
                  <a:lnTo>
                    <a:pt x="3559429" y="1778000"/>
                  </a:lnTo>
                  <a:lnTo>
                    <a:pt x="3542512" y="1790700"/>
                  </a:lnTo>
                  <a:lnTo>
                    <a:pt x="3541661" y="1790700"/>
                  </a:lnTo>
                  <a:lnTo>
                    <a:pt x="3546741" y="1803400"/>
                  </a:lnTo>
                  <a:lnTo>
                    <a:pt x="3547580" y="1803400"/>
                  </a:lnTo>
                  <a:lnTo>
                    <a:pt x="3554349" y="1790700"/>
                  </a:lnTo>
                  <a:lnTo>
                    <a:pt x="3558578" y="1790700"/>
                  </a:lnTo>
                  <a:lnTo>
                    <a:pt x="3560432" y="1803400"/>
                  </a:lnTo>
                  <a:lnTo>
                    <a:pt x="3555619" y="1803400"/>
                  </a:lnTo>
                  <a:lnTo>
                    <a:pt x="3547630" y="1816100"/>
                  </a:lnTo>
                  <a:lnTo>
                    <a:pt x="3545040" y="1816100"/>
                  </a:lnTo>
                  <a:lnTo>
                    <a:pt x="3550120" y="1828800"/>
                  </a:lnTo>
                  <a:lnTo>
                    <a:pt x="3543350" y="1828800"/>
                  </a:lnTo>
                  <a:lnTo>
                    <a:pt x="3550120" y="1841500"/>
                  </a:lnTo>
                  <a:lnTo>
                    <a:pt x="3545573" y="1841500"/>
                  </a:lnTo>
                  <a:lnTo>
                    <a:pt x="3546005" y="1854200"/>
                  </a:lnTo>
                  <a:lnTo>
                    <a:pt x="3536581" y="1854200"/>
                  </a:lnTo>
                  <a:lnTo>
                    <a:pt x="3536683" y="1867585"/>
                  </a:lnTo>
                  <a:lnTo>
                    <a:pt x="3538905" y="1879600"/>
                  </a:lnTo>
                  <a:lnTo>
                    <a:pt x="3541585" y="1879600"/>
                  </a:lnTo>
                  <a:lnTo>
                    <a:pt x="3542512" y="1892300"/>
                  </a:lnTo>
                  <a:lnTo>
                    <a:pt x="3565626" y="1892300"/>
                  </a:lnTo>
                  <a:lnTo>
                    <a:pt x="3572954" y="1905000"/>
                  </a:lnTo>
                  <a:lnTo>
                    <a:pt x="3572954" y="1625600"/>
                  </a:lnTo>
                  <a:lnTo>
                    <a:pt x="3566185" y="1625600"/>
                  </a:lnTo>
                  <a:lnTo>
                    <a:pt x="3567176" y="1600200"/>
                  </a:lnTo>
                  <a:lnTo>
                    <a:pt x="3592004" y="1600200"/>
                  </a:lnTo>
                  <a:lnTo>
                    <a:pt x="3599180" y="1612900"/>
                  </a:lnTo>
                  <a:lnTo>
                    <a:pt x="3599180" y="215900"/>
                  </a:lnTo>
                  <a:lnTo>
                    <a:pt x="3590721" y="215900"/>
                  </a:lnTo>
                  <a:lnTo>
                    <a:pt x="3596068" y="203200"/>
                  </a:lnTo>
                  <a:lnTo>
                    <a:pt x="3601415" y="190500"/>
                  </a:lnTo>
                  <a:lnTo>
                    <a:pt x="3610914" y="177800"/>
                  </a:lnTo>
                  <a:lnTo>
                    <a:pt x="3617722" y="165100"/>
                  </a:lnTo>
                  <a:lnTo>
                    <a:pt x="3620325" y="152400"/>
                  </a:lnTo>
                  <a:lnTo>
                    <a:pt x="3605098" y="165100"/>
                  </a:lnTo>
                  <a:lnTo>
                    <a:pt x="3609327" y="152400"/>
                  </a:lnTo>
                  <a:lnTo>
                    <a:pt x="3615791" y="152400"/>
                  </a:lnTo>
                  <a:lnTo>
                    <a:pt x="3613239" y="139700"/>
                  </a:lnTo>
                  <a:lnTo>
                    <a:pt x="3608946" y="152400"/>
                  </a:lnTo>
                  <a:lnTo>
                    <a:pt x="3606787" y="152400"/>
                  </a:lnTo>
                  <a:lnTo>
                    <a:pt x="3608489" y="139700"/>
                  </a:lnTo>
                  <a:lnTo>
                    <a:pt x="3593985" y="149161"/>
                  </a:lnTo>
                  <a:lnTo>
                    <a:pt x="3597173" y="139700"/>
                  </a:lnTo>
                  <a:lnTo>
                    <a:pt x="3600323" y="139700"/>
                  </a:lnTo>
                  <a:lnTo>
                    <a:pt x="3600869" y="127000"/>
                  </a:lnTo>
                  <a:lnTo>
                    <a:pt x="3595484" y="139700"/>
                  </a:lnTo>
                  <a:lnTo>
                    <a:pt x="3592639" y="150037"/>
                  </a:lnTo>
                  <a:lnTo>
                    <a:pt x="3589032" y="152400"/>
                  </a:lnTo>
                  <a:lnTo>
                    <a:pt x="3585362" y="152400"/>
                  </a:lnTo>
                  <a:lnTo>
                    <a:pt x="3587229" y="139700"/>
                  </a:lnTo>
                  <a:lnTo>
                    <a:pt x="3589032" y="139700"/>
                  </a:lnTo>
                  <a:lnTo>
                    <a:pt x="3591560" y="127000"/>
                  </a:lnTo>
                  <a:lnTo>
                    <a:pt x="3586505" y="139700"/>
                  </a:lnTo>
                  <a:lnTo>
                    <a:pt x="3572116" y="139700"/>
                  </a:lnTo>
                  <a:lnTo>
                    <a:pt x="3571964" y="127000"/>
                  </a:lnTo>
                  <a:lnTo>
                    <a:pt x="3566287" y="127000"/>
                  </a:lnTo>
                  <a:lnTo>
                    <a:pt x="3570414" y="114300"/>
                  </a:lnTo>
                  <a:lnTo>
                    <a:pt x="3566185" y="114300"/>
                  </a:lnTo>
                  <a:lnTo>
                    <a:pt x="3555200" y="127000"/>
                  </a:lnTo>
                  <a:lnTo>
                    <a:pt x="3554184" y="127000"/>
                  </a:lnTo>
                  <a:lnTo>
                    <a:pt x="3554184" y="876300"/>
                  </a:lnTo>
                  <a:lnTo>
                    <a:pt x="3540264" y="876300"/>
                  </a:lnTo>
                  <a:lnTo>
                    <a:pt x="3533406" y="863600"/>
                  </a:lnTo>
                  <a:lnTo>
                    <a:pt x="3531514" y="863600"/>
                  </a:lnTo>
                  <a:lnTo>
                    <a:pt x="3532632" y="872058"/>
                  </a:lnTo>
                  <a:lnTo>
                    <a:pt x="3528123" y="863600"/>
                  </a:lnTo>
                  <a:lnTo>
                    <a:pt x="3521354" y="863600"/>
                  </a:lnTo>
                  <a:lnTo>
                    <a:pt x="3521354" y="901700"/>
                  </a:lnTo>
                  <a:lnTo>
                    <a:pt x="3517976" y="901700"/>
                  </a:lnTo>
                  <a:lnTo>
                    <a:pt x="3514598" y="889000"/>
                  </a:lnTo>
                  <a:lnTo>
                    <a:pt x="3518827" y="889000"/>
                  </a:lnTo>
                  <a:lnTo>
                    <a:pt x="3521354" y="901700"/>
                  </a:lnTo>
                  <a:lnTo>
                    <a:pt x="3521354" y="863600"/>
                  </a:lnTo>
                  <a:lnTo>
                    <a:pt x="3516388" y="863600"/>
                  </a:lnTo>
                  <a:lnTo>
                    <a:pt x="3517468" y="868489"/>
                  </a:lnTo>
                  <a:lnTo>
                    <a:pt x="3512896" y="863600"/>
                  </a:lnTo>
                  <a:lnTo>
                    <a:pt x="3503599" y="863600"/>
                  </a:lnTo>
                  <a:lnTo>
                    <a:pt x="3503599" y="876300"/>
                  </a:lnTo>
                  <a:lnTo>
                    <a:pt x="3495141" y="876300"/>
                  </a:lnTo>
                  <a:lnTo>
                    <a:pt x="3489210" y="863600"/>
                  </a:lnTo>
                  <a:lnTo>
                    <a:pt x="3484143" y="863600"/>
                  </a:lnTo>
                  <a:lnTo>
                    <a:pt x="3486899" y="876300"/>
                  </a:lnTo>
                  <a:lnTo>
                    <a:pt x="3488474" y="876300"/>
                  </a:lnTo>
                  <a:lnTo>
                    <a:pt x="3493439" y="889000"/>
                  </a:lnTo>
                  <a:lnTo>
                    <a:pt x="3495141" y="889000"/>
                  </a:lnTo>
                  <a:lnTo>
                    <a:pt x="3495141" y="901700"/>
                  </a:lnTo>
                  <a:lnTo>
                    <a:pt x="3492601" y="901700"/>
                  </a:lnTo>
                  <a:lnTo>
                    <a:pt x="3492208" y="889000"/>
                  </a:lnTo>
                  <a:lnTo>
                    <a:pt x="3489426" y="889000"/>
                  </a:lnTo>
                  <a:lnTo>
                    <a:pt x="3485705" y="876300"/>
                  </a:lnTo>
                  <a:lnTo>
                    <a:pt x="3482314" y="876300"/>
                  </a:lnTo>
                  <a:lnTo>
                    <a:pt x="3483724" y="889000"/>
                  </a:lnTo>
                  <a:lnTo>
                    <a:pt x="3479063" y="889000"/>
                  </a:lnTo>
                  <a:lnTo>
                    <a:pt x="3478225" y="901700"/>
                  </a:lnTo>
                  <a:lnTo>
                    <a:pt x="3475685" y="901700"/>
                  </a:lnTo>
                  <a:lnTo>
                    <a:pt x="3475685" y="1117600"/>
                  </a:lnTo>
                  <a:lnTo>
                    <a:pt x="3473996" y="1130300"/>
                  </a:lnTo>
                  <a:lnTo>
                    <a:pt x="3468916" y="1130300"/>
                  </a:lnTo>
                  <a:lnTo>
                    <a:pt x="3467227" y="1117600"/>
                  </a:lnTo>
                  <a:lnTo>
                    <a:pt x="3475685" y="1117600"/>
                  </a:lnTo>
                  <a:lnTo>
                    <a:pt x="3475685" y="901700"/>
                  </a:lnTo>
                  <a:lnTo>
                    <a:pt x="3474834" y="901700"/>
                  </a:lnTo>
                  <a:lnTo>
                    <a:pt x="3473272" y="889000"/>
                  </a:lnTo>
                  <a:lnTo>
                    <a:pt x="3474593" y="889000"/>
                  </a:lnTo>
                  <a:lnTo>
                    <a:pt x="3473996" y="876300"/>
                  </a:lnTo>
                  <a:lnTo>
                    <a:pt x="3471710" y="889000"/>
                  </a:lnTo>
                  <a:lnTo>
                    <a:pt x="3470287" y="889000"/>
                  </a:lnTo>
                  <a:lnTo>
                    <a:pt x="3468395" y="901700"/>
                  </a:lnTo>
                  <a:lnTo>
                    <a:pt x="3464687" y="889000"/>
                  </a:lnTo>
                  <a:lnTo>
                    <a:pt x="3468916" y="889000"/>
                  </a:lnTo>
                  <a:lnTo>
                    <a:pt x="3464090" y="876300"/>
                  </a:lnTo>
                  <a:lnTo>
                    <a:pt x="3457918" y="876300"/>
                  </a:lnTo>
                  <a:lnTo>
                    <a:pt x="3447770" y="863600"/>
                  </a:lnTo>
                  <a:lnTo>
                    <a:pt x="3451148" y="876300"/>
                  </a:lnTo>
                  <a:lnTo>
                    <a:pt x="3453688" y="889000"/>
                  </a:lnTo>
                  <a:lnTo>
                    <a:pt x="3450310" y="889000"/>
                  </a:lnTo>
                  <a:lnTo>
                    <a:pt x="3450310" y="1409700"/>
                  </a:lnTo>
                  <a:lnTo>
                    <a:pt x="3441852" y="1409700"/>
                  </a:lnTo>
                  <a:lnTo>
                    <a:pt x="3444379" y="1397000"/>
                  </a:lnTo>
                  <a:lnTo>
                    <a:pt x="3449459" y="1397000"/>
                  </a:lnTo>
                  <a:lnTo>
                    <a:pt x="3450310" y="1409700"/>
                  </a:lnTo>
                  <a:lnTo>
                    <a:pt x="3450310" y="889000"/>
                  </a:lnTo>
                  <a:lnTo>
                    <a:pt x="3441852" y="889000"/>
                  </a:lnTo>
                  <a:lnTo>
                    <a:pt x="3442690" y="901700"/>
                  </a:lnTo>
                  <a:lnTo>
                    <a:pt x="3441725" y="889000"/>
                  </a:lnTo>
                  <a:lnTo>
                    <a:pt x="3437572" y="889000"/>
                  </a:lnTo>
                  <a:lnTo>
                    <a:pt x="3434232" y="876300"/>
                  </a:lnTo>
                  <a:lnTo>
                    <a:pt x="3425774" y="876300"/>
                  </a:lnTo>
                  <a:lnTo>
                    <a:pt x="3425774" y="863600"/>
                  </a:lnTo>
                  <a:lnTo>
                    <a:pt x="3424567" y="876300"/>
                  </a:lnTo>
                  <a:lnTo>
                    <a:pt x="3421227" y="863600"/>
                  </a:lnTo>
                  <a:lnTo>
                    <a:pt x="3418040" y="876300"/>
                  </a:lnTo>
                  <a:lnTo>
                    <a:pt x="3415627" y="876300"/>
                  </a:lnTo>
                  <a:lnTo>
                    <a:pt x="3415627" y="889000"/>
                  </a:lnTo>
                  <a:lnTo>
                    <a:pt x="3410547" y="889000"/>
                  </a:lnTo>
                  <a:lnTo>
                    <a:pt x="3410547" y="927100"/>
                  </a:lnTo>
                  <a:lnTo>
                    <a:pt x="3408857" y="927100"/>
                  </a:lnTo>
                  <a:lnTo>
                    <a:pt x="3408857" y="1358900"/>
                  </a:lnTo>
                  <a:lnTo>
                    <a:pt x="3408857" y="1371600"/>
                  </a:lnTo>
                  <a:lnTo>
                    <a:pt x="3392792" y="1371600"/>
                  </a:lnTo>
                  <a:lnTo>
                    <a:pt x="3392995" y="1358900"/>
                  </a:lnTo>
                  <a:lnTo>
                    <a:pt x="3408857" y="1358900"/>
                  </a:lnTo>
                  <a:lnTo>
                    <a:pt x="3408857" y="927100"/>
                  </a:lnTo>
                  <a:lnTo>
                    <a:pt x="3406317" y="927100"/>
                  </a:lnTo>
                  <a:lnTo>
                    <a:pt x="3405479" y="914400"/>
                  </a:lnTo>
                  <a:lnTo>
                    <a:pt x="3408007" y="914400"/>
                  </a:lnTo>
                  <a:lnTo>
                    <a:pt x="3410547" y="927100"/>
                  </a:lnTo>
                  <a:lnTo>
                    <a:pt x="3410547" y="889000"/>
                  </a:lnTo>
                  <a:lnTo>
                    <a:pt x="3396170" y="889000"/>
                  </a:lnTo>
                  <a:lnTo>
                    <a:pt x="3396170" y="1320800"/>
                  </a:lnTo>
                  <a:lnTo>
                    <a:pt x="3392792" y="1333500"/>
                  </a:lnTo>
                  <a:lnTo>
                    <a:pt x="3391090" y="1333500"/>
                  </a:lnTo>
                  <a:lnTo>
                    <a:pt x="3390252" y="1320800"/>
                  </a:lnTo>
                  <a:lnTo>
                    <a:pt x="3396170" y="1320800"/>
                  </a:lnTo>
                  <a:lnTo>
                    <a:pt x="3396170" y="889000"/>
                  </a:lnTo>
                  <a:lnTo>
                    <a:pt x="3389401" y="876300"/>
                  </a:lnTo>
                  <a:lnTo>
                    <a:pt x="3390252" y="901700"/>
                  </a:lnTo>
                  <a:lnTo>
                    <a:pt x="3389223" y="901700"/>
                  </a:lnTo>
                  <a:lnTo>
                    <a:pt x="3390252" y="914400"/>
                  </a:lnTo>
                  <a:lnTo>
                    <a:pt x="3391916" y="927100"/>
                  </a:lnTo>
                  <a:lnTo>
                    <a:pt x="3392792" y="939800"/>
                  </a:lnTo>
                  <a:lnTo>
                    <a:pt x="3391090" y="939800"/>
                  </a:lnTo>
                  <a:lnTo>
                    <a:pt x="3386023" y="927100"/>
                  </a:lnTo>
                  <a:lnTo>
                    <a:pt x="3384334" y="914400"/>
                  </a:lnTo>
                  <a:lnTo>
                    <a:pt x="3384334" y="1308100"/>
                  </a:lnTo>
                  <a:lnTo>
                    <a:pt x="3382632" y="1320800"/>
                  </a:lnTo>
                  <a:lnTo>
                    <a:pt x="3379254" y="1320800"/>
                  </a:lnTo>
                  <a:lnTo>
                    <a:pt x="3374174" y="1308100"/>
                  </a:lnTo>
                  <a:lnTo>
                    <a:pt x="3384334" y="1308100"/>
                  </a:lnTo>
                  <a:lnTo>
                    <a:pt x="3384334" y="914400"/>
                  </a:lnTo>
                  <a:lnTo>
                    <a:pt x="3381794" y="914400"/>
                  </a:lnTo>
                  <a:lnTo>
                    <a:pt x="3381794" y="1282700"/>
                  </a:lnTo>
                  <a:lnTo>
                    <a:pt x="3380943" y="1295400"/>
                  </a:lnTo>
                  <a:lnTo>
                    <a:pt x="3380105" y="1295400"/>
                  </a:lnTo>
                  <a:lnTo>
                    <a:pt x="3378403" y="1290307"/>
                  </a:lnTo>
                  <a:lnTo>
                    <a:pt x="3378403" y="1295400"/>
                  </a:lnTo>
                  <a:lnTo>
                    <a:pt x="3375025" y="1295400"/>
                  </a:lnTo>
                  <a:lnTo>
                    <a:pt x="3375025" y="1282700"/>
                  </a:lnTo>
                  <a:lnTo>
                    <a:pt x="3378403" y="1295400"/>
                  </a:lnTo>
                  <a:lnTo>
                    <a:pt x="3378403" y="1290307"/>
                  </a:lnTo>
                  <a:lnTo>
                    <a:pt x="3375863" y="1282700"/>
                  </a:lnTo>
                  <a:lnTo>
                    <a:pt x="3381794" y="1282700"/>
                  </a:lnTo>
                  <a:lnTo>
                    <a:pt x="3381794" y="914400"/>
                  </a:lnTo>
                  <a:lnTo>
                    <a:pt x="3380105" y="914400"/>
                  </a:lnTo>
                  <a:lnTo>
                    <a:pt x="3380105" y="952500"/>
                  </a:lnTo>
                  <a:lnTo>
                    <a:pt x="3370796" y="952500"/>
                  </a:lnTo>
                  <a:lnTo>
                    <a:pt x="3370796" y="939800"/>
                  </a:lnTo>
                  <a:lnTo>
                    <a:pt x="3369945" y="937247"/>
                  </a:lnTo>
                  <a:lnTo>
                    <a:pt x="3369945" y="952500"/>
                  </a:lnTo>
                  <a:lnTo>
                    <a:pt x="3369145" y="952500"/>
                  </a:lnTo>
                  <a:lnTo>
                    <a:pt x="3369145" y="1206500"/>
                  </a:lnTo>
                  <a:lnTo>
                    <a:pt x="3364026" y="1206500"/>
                  </a:lnTo>
                  <a:lnTo>
                    <a:pt x="3366046" y="1193800"/>
                  </a:lnTo>
                  <a:lnTo>
                    <a:pt x="3368789" y="1193800"/>
                  </a:lnTo>
                  <a:lnTo>
                    <a:pt x="3369145" y="1206500"/>
                  </a:lnTo>
                  <a:lnTo>
                    <a:pt x="3369145" y="952500"/>
                  </a:lnTo>
                  <a:lnTo>
                    <a:pt x="3362858" y="952500"/>
                  </a:lnTo>
                  <a:lnTo>
                    <a:pt x="3356241" y="962583"/>
                  </a:lnTo>
                  <a:lnTo>
                    <a:pt x="3355568" y="952500"/>
                  </a:lnTo>
                  <a:lnTo>
                    <a:pt x="3357257" y="952500"/>
                  </a:lnTo>
                  <a:lnTo>
                    <a:pt x="3360648" y="939800"/>
                  </a:lnTo>
                  <a:lnTo>
                    <a:pt x="3369945" y="952500"/>
                  </a:lnTo>
                  <a:lnTo>
                    <a:pt x="3369945" y="937247"/>
                  </a:lnTo>
                  <a:lnTo>
                    <a:pt x="3366566" y="927100"/>
                  </a:lnTo>
                  <a:lnTo>
                    <a:pt x="3369106" y="927100"/>
                  </a:lnTo>
                  <a:lnTo>
                    <a:pt x="3371634" y="927100"/>
                  </a:lnTo>
                  <a:lnTo>
                    <a:pt x="3380105" y="952500"/>
                  </a:lnTo>
                  <a:lnTo>
                    <a:pt x="3380105" y="914400"/>
                  </a:lnTo>
                  <a:lnTo>
                    <a:pt x="3380092" y="939800"/>
                  </a:lnTo>
                  <a:lnTo>
                    <a:pt x="3378403" y="939800"/>
                  </a:lnTo>
                  <a:lnTo>
                    <a:pt x="3377565" y="927100"/>
                  </a:lnTo>
                  <a:lnTo>
                    <a:pt x="3380092" y="939800"/>
                  </a:lnTo>
                  <a:lnTo>
                    <a:pt x="3380092" y="914400"/>
                  </a:lnTo>
                  <a:lnTo>
                    <a:pt x="3374174" y="914400"/>
                  </a:lnTo>
                  <a:lnTo>
                    <a:pt x="3374174" y="927100"/>
                  </a:lnTo>
                  <a:lnTo>
                    <a:pt x="3372485" y="927100"/>
                  </a:lnTo>
                  <a:lnTo>
                    <a:pt x="3370796" y="914400"/>
                  </a:lnTo>
                  <a:lnTo>
                    <a:pt x="3369106" y="914400"/>
                  </a:lnTo>
                  <a:lnTo>
                    <a:pt x="3369106" y="901700"/>
                  </a:lnTo>
                  <a:lnTo>
                    <a:pt x="3365716" y="914400"/>
                  </a:lnTo>
                  <a:lnTo>
                    <a:pt x="3361486" y="914400"/>
                  </a:lnTo>
                  <a:lnTo>
                    <a:pt x="3360648" y="901700"/>
                  </a:lnTo>
                  <a:lnTo>
                    <a:pt x="3359797" y="901700"/>
                  </a:lnTo>
                  <a:lnTo>
                    <a:pt x="3360648" y="914400"/>
                  </a:lnTo>
                  <a:lnTo>
                    <a:pt x="3358108" y="914400"/>
                  </a:lnTo>
                  <a:lnTo>
                    <a:pt x="3358946" y="901700"/>
                  </a:lnTo>
                  <a:lnTo>
                    <a:pt x="3358108" y="901700"/>
                  </a:lnTo>
                  <a:lnTo>
                    <a:pt x="3358108" y="889000"/>
                  </a:lnTo>
                  <a:lnTo>
                    <a:pt x="3357257" y="891755"/>
                  </a:lnTo>
                  <a:lnTo>
                    <a:pt x="3357257" y="914400"/>
                  </a:lnTo>
                  <a:lnTo>
                    <a:pt x="3357257" y="927100"/>
                  </a:lnTo>
                  <a:lnTo>
                    <a:pt x="3356419" y="927100"/>
                  </a:lnTo>
                  <a:lnTo>
                    <a:pt x="3357257" y="914400"/>
                  </a:lnTo>
                  <a:lnTo>
                    <a:pt x="3357257" y="891755"/>
                  </a:lnTo>
                  <a:lnTo>
                    <a:pt x="3356419" y="894461"/>
                  </a:lnTo>
                  <a:lnTo>
                    <a:pt x="3356419" y="901700"/>
                  </a:lnTo>
                  <a:lnTo>
                    <a:pt x="3356419" y="914400"/>
                  </a:lnTo>
                  <a:lnTo>
                    <a:pt x="3355568" y="914400"/>
                  </a:lnTo>
                  <a:lnTo>
                    <a:pt x="3356419" y="901700"/>
                  </a:lnTo>
                  <a:lnTo>
                    <a:pt x="3356419" y="894461"/>
                  </a:lnTo>
                  <a:lnTo>
                    <a:pt x="3355467" y="897521"/>
                  </a:lnTo>
                  <a:lnTo>
                    <a:pt x="3355467" y="963752"/>
                  </a:lnTo>
                  <a:lnTo>
                    <a:pt x="3346259" y="977900"/>
                  </a:lnTo>
                  <a:lnTo>
                    <a:pt x="3345421" y="977900"/>
                  </a:lnTo>
                  <a:lnTo>
                    <a:pt x="3349650" y="965200"/>
                  </a:lnTo>
                  <a:lnTo>
                    <a:pt x="3352190" y="965200"/>
                  </a:lnTo>
                  <a:lnTo>
                    <a:pt x="3354717" y="952500"/>
                  </a:lnTo>
                  <a:lnTo>
                    <a:pt x="3355467" y="963752"/>
                  </a:lnTo>
                  <a:lnTo>
                    <a:pt x="3355467" y="897521"/>
                  </a:lnTo>
                  <a:lnTo>
                    <a:pt x="3354171" y="901700"/>
                  </a:lnTo>
                  <a:lnTo>
                    <a:pt x="3345967" y="914400"/>
                  </a:lnTo>
                  <a:lnTo>
                    <a:pt x="3345015" y="914400"/>
                  </a:lnTo>
                  <a:lnTo>
                    <a:pt x="3348164" y="901700"/>
                  </a:lnTo>
                  <a:lnTo>
                    <a:pt x="3350361" y="901700"/>
                  </a:lnTo>
                  <a:lnTo>
                    <a:pt x="3350488" y="889000"/>
                  </a:lnTo>
                  <a:lnTo>
                    <a:pt x="3346615" y="901700"/>
                  </a:lnTo>
                  <a:lnTo>
                    <a:pt x="3344253" y="901700"/>
                  </a:lnTo>
                  <a:lnTo>
                    <a:pt x="3342043" y="914400"/>
                  </a:lnTo>
                  <a:lnTo>
                    <a:pt x="3340341" y="914400"/>
                  </a:lnTo>
                  <a:lnTo>
                    <a:pt x="3340341" y="1689100"/>
                  </a:lnTo>
                  <a:lnTo>
                    <a:pt x="3331349" y="1701800"/>
                  </a:lnTo>
                  <a:lnTo>
                    <a:pt x="3322256" y="1714500"/>
                  </a:lnTo>
                  <a:lnTo>
                    <a:pt x="3313277" y="1727200"/>
                  </a:lnTo>
                  <a:lnTo>
                    <a:pt x="3316160" y="1714500"/>
                  </a:lnTo>
                  <a:lnTo>
                    <a:pt x="3319703" y="1689100"/>
                  </a:lnTo>
                  <a:lnTo>
                    <a:pt x="3340341" y="1689100"/>
                  </a:lnTo>
                  <a:lnTo>
                    <a:pt x="3340341" y="914400"/>
                  </a:lnTo>
                  <a:lnTo>
                    <a:pt x="3337801" y="914400"/>
                  </a:lnTo>
                  <a:lnTo>
                    <a:pt x="3339490" y="901700"/>
                  </a:lnTo>
                  <a:lnTo>
                    <a:pt x="3336963" y="901700"/>
                  </a:lnTo>
                  <a:lnTo>
                    <a:pt x="3339490" y="889000"/>
                  </a:lnTo>
                  <a:lnTo>
                    <a:pt x="3337852" y="889000"/>
                  </a:lnTo>
                  <a:lnTo>
                    <a:pt x="3334004" y="901700"/>
                  </a:lnTo>
                  <a:lnTo>
                    <a:pt x="3323323" y="901700"/>
                  </a:lnTo>
                  <a:lnTo>
                    <a:pt x="3323323" y="1219200"/>
                  </a:lnTo>
                  <a:lnTo>
                    <a:pt x="3316655" y="1219200"/>
                  </a:lnTo>
                  <a:lnTo>
                    <a:pt x="3321532" y="1206500"/>
                  </a:lnTo>
                  <a:lnTo>
                    <a:pt x="3323323" y="1219200"/>
                  </a:lnTo>
                  <a:lnTo>
                    <a:pt x="3323323" y="901700"/>
                  </a:lnTo>
                  <a:lnTo>
                    <a:pt x="3321316" y="901700"/>
                  </a:lnTo>
                  <a:lnTo>
                    <a:pt x="3319068" y="889000"/>
                  </a:lnTo>
                  <a:lnTo>
                    <a:pt x="3321735" y="876300"/>
                  </a:lnTo>
                  <a:lnTo>
                    <a:pt x="3318345" y="889000"/>
                  </a:lnTo>
                  <a:lnTo>
                    <a:pt x="3309886" y="901700"/>
                  </a:lnTo>
                  <a:lnTo>
                    <a:pt x="3306508" y="901700"/>
                  </a:lnTo>
                  <a:lnTo>
                    <a:pt x="3311017" y="889000"/>
                  </a:lnTo>
                  <a:lnTo>
                    <a:pt x="3307677" y="876300"/>
                  </a:lnTo>
                  <a:lnTo>
                    <a:pt x="3303536" y="876300"/>
                  </a:lnTo>
                  <a:lnTo>
                    <a:pt x="3305657" y="863600"/>
                  </a:lnTo>
                  <a:lnTo>
                    <a:pt x="3299739" y="876300"/>
                  </a:lnTo>
                  <a:lnTo>
                    <a:pt x="3281972" y="876300"/>
                  </a:lnTo>
                  <a:lnTo>
                    <a:pt x="3279444" y="889000"/>
                  </a:lnTo>
                  <a:lnTo>
                    <a:pt x="3274364" y="889000"/>
                  </a:lnTo>
                  <a:lnTo>
                    <a:pt x="3275076" y="878370"/>
                  </a:lnTo>
                  <a:lnTo>
                    <a:pt x="3271723" y="889000"/>
                  </a:lnTo>
                  <a:lnTo>
                    <a:pt x="3268446" y="889000"/>
                  </a:lnTo>
                  <a:lnTo>
                    <a:pt x="3271824" y="876300"/>
                  </a:lnTo>
                  <a:lnTo>
                    <a:pt x="3271621" y="876300"/>
                  </a:lnTo>
                  <a:lnTo>
                    <a:pt x="3276054" y="863600"/>
                  </a:lnTo>
                  <a:lnTo>
                    <a:pt x="3269284" y="876300"/>
                  </a:lnTo>
                  <a:lnTo>
                    <a:pt x="3269831" y="876300"/>
                  </a:lnTo>
                  <a:lnTo>
                    <a:pt x="3265906" y="889000"/>
                  </a:lnTo>
                  <a:lnTo>
                    <a:pt x="3267557" y="889000"/>
                  </a:lnTo>
                  <a:lnTo>
                    <a:pt x="3262528" y="901700"/>
                  </a:lnTo>
                  <a:lnTo>
                    <a:pt x="3265906" y="889000"/>
                  </a:lnTo>
                  <a:lnTo>
                    <a:pt x="3268446" y="876300"/>
                  </a:lnTo>
                  <a:lnTo>
                    <a:pt x="3267595" y="876300"/>
                  </a:lnTo>
                  <a:lnTo>
                    <a:pt x="3262528" y="889000"/>
                  </a:lnTo>
                  <a:lnTo>
                    <a:pt x="3267291" y="876300"/>
                  </a:lnTo>
                  <a:lnTo>
                    <a:pt x="3273348" y="863600"/>
                  </a:lnTo>
                  <a:lnTo>
                    <a:pt x="3276054" y="863600"/>
                  </a:lnTo>
                  <a:lnTo>
                    <a:pt x="3276727" y="863600"/>
                  </a:lnTo>
                  <a:lnTo>
                    <a:pt x="3273196" y="876300"/>
                  </a:lnTo>
                  <a:lnTo>
                    <a:pt x="3275215" y="876300"/>
                  </a:lnTo>
                  <a:lnTo>
                    <a:pt x="3277743" y="863600"/>
                  </a:lnTo>
                  <a:lnTo>
                    <a:pt x="3278594" y="863600"/>
                  </a:lnTo>
                  <a:lnTo>
                    <a:pt x="3279749" y="854964"/>
                  </a:lnTo>
                  <a:lnTo>
                    <a:pt x="3273196" y="863600"/>
                  </a:lnTo>
                  <a:lnTo>
                    <a:pt x="3264738" y="876300"/>
                  </a:lnTo>
                  <a:lnTo>
                    <a:pt x="3263366" y="876300"/>
                  </a:lnTo>
                  <a:lnTo>
                    <a:pt x="3269627" y="863600"/>
                  </a:lnTo>
                  <a:lnTo>
                    <a:pt x="3267595" y="863600"/>
                  </a:lnTo>
                  <a:lnTo>
                    <a:pt x="3267595" y="850900"/>
                  </a:lnTo>
                  <a:lnTo>
                    <a:pt x="3260915" y="863600"/>
                  </a:lnTo>
                  <a:lnTo>
                    <a:pt x="3265906" y="863600"/>
                  </a:lnTo>
                  <a:lnTo>
                    <a:pt x="3266859" y="863600"/>
                  </a:lnTo>
                  <a:lnTo>
                    <a:pt x="3264319" y="869569"/>
                  </a:lnTo>
                  <a:lnTo>
                    <a:pt x="3265906" y="863600"/>
                  </a:lnTo>
                  <a:lnTo>
                    <a:pt x="3259137" y="876300"/>
                  </a:lnTo>
                  <a:lnTo>
                    <a:pt x="3248139" y="876300"/>
                  </a:lnTo>
                  <a:lnTo>
                    <a:pt x="3248901" y="873429"/>
                  </a:lnTo>
                  <a:lnTo>
                    <a:pt x="3246450" y="876300"/>
                  </a:lnTo>
                  <a:lnTo>
                    <a:pt x="3244405" y="876300"/>
                  </a:lnTo>
                  <a:lnTo>
                    <a:pt x="3251530" y="863600"/>
                  </a:lnTo>
                  <a:lnTo>
                    <a:pt x="3244240" y="863600"/>
                  </a:lnTo>
                  <a:lnTo>
                    <a:pt x="3244240" y="876300"/>
                  </a:lnTo>
                  <a:lnTo>
                    <a:pt x="3230384" y="886498"/>
                  </a:lnTo>
                  <a:lnTo>
                    <a:pt x="3230384" y="1041400"/>
                  </a:lnTo>
                  <a:lnTo>
                    <a:pt x="3218332" y="1041400"/>
                  </a:lnTo>
                  <a:lnTo>
                    <a:pt x="3220859" y="1028700"/>
                  </a:lnTo>
                  <a:lnTo>
                    <a:pt x="3230384" y="1041400"/>
                  </a:lnTo>
                  <a:lnTo>
                    <a:pt x="3230384" y="886498"/>
                  </a:lnTo>
                  <a:lnTo>
                    <a:pt x="3230156" y="886663"/>
                  </a:lnTo>
                  <a:lnTo>
                    <a:pt x="3236709" y="876300"/>
                  </a:lnTo>
                  <a:lnTo>
                    <a:pt x="3244240" y="876300"/>
                  </a:lnTo>
                  <a:lnTo>
                    <a:pt x="3244240" y="863600"/>
                  </a:lnTo>
                  <a:lnTo>
                    <a:pt x="3239706" y="863600"/>
                  </a:lnTo>
                  <a:lnTo>
                    <a:pt x="3251733" y="850900"/>
                  </a:lnTo>
                  <a:lnTo>
                    <a:pt x="3262807" y="838200"/>
                  </a:lnTo>
                  <a:lnTo>
                    <a:pt x="3251530" y="838200"/>
                  </a:lnTo>
                  <a:lnTo>
                    <a:pt x="3246336" y="825500"/>
                  </a:lnTo>
                  <a:lnTo>
                    <a:pt x="3227844" y="825500"/>
                  </a:lnTo>
                  <a:lnTo>
                    <a:pt x="3244761" y="812800"/>
                  </a:lnTo>
                  <a:lnTo>
                    <a:pt x="3238220" y="812800"/>
                  </a:lnTo>
                  <a:lnTo>
                    <a:pt x="3229851" y="800100"/>
                  </a:lnTo>
                  <a:lnTo>
                    <a:pt x="3225304" y="800100"/>
                  </a:lnTo>
                  <a:lnTo>
                    <a:pt x="3229533" y="787400"/>
                  </a:lnTo>
                  <a:lnTo>
                    <a:pt x="3221799" y="787400"/>
                  </a:lnTo>
                  <a:lnTo>
                    <a:pt x="3219069" y="774700"/>
                  </a:lnTo>
                  <a:lnTo>
                    <a:pt x="3219666" y="762000"/>
                  </a:lnTo>
                  <a:lnTo>
                    <a:pt x="3221926" y="749300"/>
                  </a:lnTo>
                  <a:lnTo>
                    <a:pt x="3214306" y="749300"/>
                  </a:lnTo>
                  <a:lnTo>
                    <a:pt x="3213836" y="736600"/>
                  </a:lnTo>
                  <a:lnTo>
                    <a:pt x="3209861" y="749300"/>
                  </a:lnTo>
                  <a:lnTo>
                    <a:pt x="3206699" y="749300"/>
                  </a:lnTo>
                  <a:lnTo>
                    <a:pt x="3206699" y="1371600"/>
                  </a:lnTo>
                  <a:lnTo>
                    <a:pt x="3203308" y="1384300"/>
                  </a:lnTo>
                  <a:lnTo>
                    <a:pt x="3190621" y="1384300"/>
                  </a:lnTo>
                  <a:lnTo>
                    <a:pt x="3191472" y="1371600"/>
                  </a:lnTo>
                  <a:lnTo>
                    <a:pt x="3206699" y="1371600"/>
                  </a:lnTo>
                  <a:lnTo>
                    <a:pt x="3206699" y="749300"/>
                  </a:lnTo>
                  <a:lnTo>
                    <a:pt x="3205848" y="749300"/>
                  </a:lnTo>
                  <a:lnTo>
                    <a:pt x="3205848" y="800100"/>
                  </a:lnTo>
                  <a:lnTo>
                    <a:pt x="3200768" y="800100"/>
                  </a:lnTo>
                  <a:lnTo>
                    <a:pt x="3204159" y="787400"/>
                  </a:lnTo>
                  <a:lnTo>
                    <a:pt x="3205848" y="800100"/>
                  </a:lnTo>
                  <a:lnTo>
                    <a:pt x="3205848" y="749300"/>
                  </a:lnTo>
                  <a:lnTo>
                    <a:pt x="3196539" y="749300"/>
                  </a:lnTo>
                  <a:lnTo>
                    <a:pt x="3205010" y="736600"/>
                  </a:lnTo>
                  <a:lnTo>
                    <a:pt x="3186074" y="736600"/>
                  </a:lnTo>
                  <a:lnTo>
                    <a:pt x="3179267" y="723900"/>
                  </a:lnTo>
                  <a:lnTo>
                    <a:pt x="3180473" y="711200"/>
                  </a:lnTo>
                  <a:lnTo>
                    <a:pt x="3171164" y="711200"/>
                  </a:lnTo>
                  <a:lnTo>
                    <a:pt x="3162477" y="723900"/>
                  </a:lnTo>
                  <a:lnTo>
                    <a:pt x="3161868" y="711200"/>
                  </a:lnTo>
                  <a:lnTo>
                    <a:pt x="3159328" y="698500"/>
                  </a:lnTo>
                  <a:lnTo>
                    <a:pt x="3159328" y="1181100"/>
                  </a:lnTo>
                  <a:lnTo>
                    <a:pt x="3159328" y="1193800"/>
                  </a:lnTo>
                  <a:lnTo>
                    <a:pt x="3154248" y="1193800"/>
                  </a:lnTo>
                  <a:lnTo>
                    <a:pt x="3154248" y="1358900"/>
                  </a:lnTo>
                  <a:lnTo>
                    <a:pt x="3134791" y="1358900"/>
                  </a:lnTo>
                  <a:lnTo>
                    <a:pt x="3134791" y="1346200"/>
                  </a:lnTo>
                  <a:lnTo>
                    <a:pt x="3152559" y="1346200"/>
                  </a:lnTo>
                  <a:lnTo>
                    <a:pt x="3154248" y="1358900"/>
                  </a:lnTo>
                  <a:lnTo>
                    <a:pt x="3154248" y="1193800"/>
                  </a:lnTo>
                  <a:lnTo>
                    <a:pt x="3149181" y="1193800"/>
                  </a:lnTo>
                  <a:lnTo>
                    <a:pt x="3152559" y="1181100"/>
                  </a:lnTo>
                  <a:lnTo>
                    <a:pt x="3159328" y="1181100"/>
                  </a:lnTo>
                  <a:lnTo>
                    <a:pt x="3159328" y="698500"/>
                  </a:lnTo>
                  <a:lnTo>
                    <a:pt x="3154248" y="698500"/>
                  </a:lnTo>
                  <a:lnTo>
                    <a:pt x="3165246" y="685800"/>
                  </a:lnTo>
                  <a:lnTo>
                    <a:pt x="3153410" y="698500"/>
                  </a:lnTo>
                  <a:lnTo>
                    <a:pt x="3155099" y="685800"/>
                  </a:lnTo>
                  <a:lnTo>
                    <a:pt x="3150019" y="685800"/>
                  </a:lnTo>
                  <a:lnTo>
                    <a:pt x="3145790" y="673100"/>
                  </a:lnTo>
                  <a:lnTo>
                    <a:pt x="3183013" y="673100"/>
                  </a:lnTo>
                  <a:lnTo>
                    <a:pt x="3185553" y="660400"/>
                  </a:lnTo>
                  <a:lnTo>
                    <a:pt x="3182289" y="660400"/>
                  </a:lnTo>
                  <a:lnTo>
                    <a:pt x="3179686" y="655662"/>
                  </a:lnTo>
                  <a:lnTo>
                    <a:pt x="3176917" y="647700"/>
                  </a:lnTo>
                  <a:lnTo>
                    <a:pt x="3182391" y="647700"/>
                  </a:lnTo>
                  <a:lnTo>
                    <a:pt x="3186392" y="660400"/>
                  </a:lnTo>
                  <a:lnTo>
                    <a:pt x="3184702" y="647700"/>
                  </a:lnTo>
                  <a:lnTo>
                    <a:pt x="3188932" y="647700"/>
                  </a:lnTo>
                  <a:lnTo>
                    <a:pt x="3190621" y="660400"/>
                  </a:lnTo>
                  <a:lnTo>
                    <a:pt x="3204260" y="660400"/>
                  </a:lnTo>
                  <a:lnTo>
                    <a:pt x="3200781" y="647700"/>
                  </a:lnTo>
                  <a:lnTo>
                    <a:pt x="3205010" y="660400"/>
                  </a:lnTo>
                  <a:lnTo>
                    <a:pt x="3210928" y="647700"/>
                  </a:lnTo>
                  <a:lnTo>
                    <a:pt x="3209239" y="647700"/>
                  </a:lnTo>
                  <a:lnTo>
                    <a:pt x="3214306" y="635000"/>
                  </a:lnTo>
                  <a:lnTo>
                    <a:pt x="3208502" y="635000"/>
                  </a:lnTo>
                  <a:lnTo>
                    <a:pt x="3205950" y="622300"/>
                  </a:lnTo>
                  <a:lnTo>
                    <a:pt x="3204197" y="622300"/>
                  </a:lnTo>
                  <a:lnTo>
                    <a:pt x="3200781" y="609600"/>
                  </a:lnTo>
                  <a:lnTo>
                    <a:pt x="3207207" y="609600"/>
                  </a:lnTo>
                  <a:lnTo>
                    <a:pt x="3214205" y="622300"/>
                  </a:lnTo>
                  <a:lnTo>
                    <a:pt x="3220402" y="622300"/>
                  </a:lnTo>
                  <a:lnTo>
                    <a:pt x="3224453" y="609600"/>
                  </a:lnTo>
                  <a:lnTo>
                    <a:pt x="3222764" y="609600"/>
                  </a:lnTo>
                  <a:lnTo>
                    <a:pt x="3216846" y="596900"/>
                  </a:lnTo>
                  <a:lnTo>
                    <a:pt x="3223298" y="596900"/>
                  </a:lnTo>
                  <a:lnTo>
                    <a:pt x="3226778" y="609600"/>
                  </a:lnTo>
                  <a:lnTo>
                    <a:pt x="3232912" y="609600"/>
                  </a:lnTo>
                  <a:lnTo>
                    <a:pt x="3235452" y="596900"/>
                  </a:lnTo>
                  <a:lnTo>
                    <a:pt x="3236303" y="584200"/>
                  </a:lnTo>
                  <a:lnTo>
                    <a:pt x="3263862" y="584200"/>
                  </a:lnTo>
                  <a:lnTo>
                    <a:pt x="3268764" y="596900"/>
                  </a:lnTo>
                  <a:lnTo>
                    <a:pt x="3271609" y="584200"/>
                  </a:lnTo>
                  <a:lnTo>
                    <a:pt x="3271824" y="584200"/>
                  </a:lnTo>
                  <a:lnTo>
                    <a:pt x="3271824" y="571500"/>
                  </a:lnTo>
                  <a:lnTo>
                    <a:pt x="3274364" y="571500"/>
                  </a:lnTo>
                  <a:lnTo>
                    <a:pt x="3280283" y="584200"/>
                  </a:lnTo>
                  <a:lnTo>
                    <a:pt x="3279444" y="571500"/>
                  </a:lnTo>
                  <a:lnTo>
                    <a:pt x="3298050" y="571500"/>
                  </a:lnTo>
                  <a:lnTo>
                    <a:pt x="3300590" y="584200"/>
                  </a:lnTo>
                  <a:lnTo>
                    <a:pt x="3309048" y="584200"/>
                  </a:lnTo>
                  <a:lnTo>
                    <a:pt x="3313277" y="571500"/>
                  </a:lnTo>
                  <a:lnTo>
                    <a:pt x="3314966" y="584200"/>
                  </a:lnTo>
                  <a:lnTo>
                    <a:pt x="3314966" y="571500"/>
                  </a:lnTo>
                  <a:lnTo>
                    <a:pt x="3316452" y="571500"/>
                  </a:lnTo>
                  <a:lnTo>
                    <a:pt x="3316630" y="584200"/>
                  </a:lnTo>
                  <a:lnTo>
                    <a:pt x="3316655" y="571500"/>
                  </a:lnTo>
                  <a:lnTo>
                    <a:pt x="3322574" y="558800"/>
                  </a:lnTo>
                  <a:lnTo>
                    <a:pt x="3329343" y="571500"/>
                  </a:lnTo>
                  <a:lnTo>
                    <a:pt x="3332734" y="571500"/>
                  </a:lnTo>
                  <a:lnTo>
                    <a:pt x="3335350" y="584200"/>
                  </a:lnTo>
                  <a:lnTo>
                    <a:pt x="3337166" y="584200"/>
                  </a:lnTo>
                  <a:lnTo>
                    <a:pt x="3338677" y="596900"/>
                  </a:lnTo>
                  <a:lnTo>
                    <a:pt x="3345446" y="596900"/>
                  </a:lnTo>
                  <a:lnTo>
                    <a:pt x="3354514" y="584200"/>
                  </a:lnTo>
                  <a:lnTo>
                    <a:pt x="3361994" y="571500"/>
                  </a:lnTo>
                  <a:lnTo>
                    <a:pt x="3362337" y="584200"/>
                  </a:lnTo>
                  <a:lnTo>
                    <a:pt x="3358108" y="584200"/>
                  </a:lnTo>
                  <a:lnTo>
                    <a:pt x="3354717" y="596900"/>
                  </a:lnTo>
                  <a:lnTo>
                    <a:pt x="3365716" y="596900"/>
                  </a:lnTo>
                  <a:lnTo>
                    <a:pt x="3374174" y="609600"/>
                  </a:lnTo>
                  <a:lnTo>
                    <a:pt x="3380105" y="609600"/>
                  </a:lnTo>
                  <a:lnTo>
                    <a:pt x="3377946" y="622300"/>
                  </a:lnTo>
                  <a:lnTo>
                    <a:pt x="3387598" y="622300"/>
                  </a:lnTo>
                  <a:lnTo>
                    <a:pt x="3394481" y="609600"/>
                  </a:lnTo>
                  <a:lnTo>
                    <a:pt x="3395319" y="609600"/>
                  </a:lnTo>
                  <a:lnTo>
                    <a:pt x="3387712" y="622300"/>
                  </a:lnTo>
                  <a:lnTo>
                    <a:pt x="3391090" y="622300"/>
                  </a:lnTo>
                  <a:lnTo>
                    <a:pt x="3389973" y="630758"/>
                  </a:lnTo>
                  <a:lnTo>
                    <a:pt x="3392792" y="622300"/>
                  </a:lnTo>
                  <a:lnTo>
                    <a:pt x="3391941" y="635000"/>
                  </a:lnTo>
                  <a:lnTo>
                    <a:pt x="3402088" y="622300"/>
                  </a:lnTo>
                  <a:lnTo>
                    <a:pt x="3402660" y="635000"/>
                  </a:lnTo>
                  <a:lnTo>
                    <a:pt x="3426625" y="635000"/>
                  </a:lnTo>
                  <a:lnTo>
                    <a:pt x="3416033" y="647700"/>
                  </a:lnTo>
                  <a:lnTo>
                    <a:pt x="3426625" y="647700"/>
                  </a:lnTo>
                  <a:lnTo>
                    <a:pt x="3419856" y="660400"/>
                  </a:lnTo>
                  <a:lnTo>
                    <a:pt x="3425647" y="660400"/>
                  </a:lnTo>
                  <a:lnTo>
                    <a:pt x="3425355" y="673100"/>
                  </a:lnTo>
                  <a:lnTo>
                    <a:pt x="3435870" y="673100"/>
                  </a:lnTo>
                  <a:lnTo>
                    <a:pt x="3427463" y="685800"/>
                  </a:lnTo>
                  <a:lnTo>
                    <a:pt x="3450196" y="685800"/>
                  </a:lnTo>
                  <a:lnTo>
                    <a:pt x="3459467" y="698500"/>
                  </a:lnTo>
                  <a:lnTo>
                    <a:pt x="3448012" y="698500"/>
                  </a:lnTo>
                  <a:lnTo>
                    <a:pt x="3459403" y="711200"/>
                  </a:lnTo>
                  <a:lnTo>
                    <a:pt x="3470605" y="711200"/>
                  </a:lnTo>
                  <a:lnTo>
                    <a:pt x="3468916" y="723900"/>
                  </a:lnTo>
                  <a:lnTo>
                    <a:pt x="3463099" y="723900"/>
                  </a:lnTo>
                  <a:lnTo>
                    <a:pt x="3466160" y="736600"/>
                  </a:lnTo>
                  <a:lnTo>
                    <a:pt x="3470605" y="736600"/>
                  </a:lnTo>
                  <a:lnTo>
                    <a:pt x="3472294" y="749300"/>
                  </a:lnTo>
                  <a:lnTo>
                    <a:pt x="3479063" y="749300"/>
                  </a:lnTo>
                  <a:lnTo>
                    <a:pt x="3475685" y="736600"/>
                  </a:lnTo>
                  <a:lnTo>
                    <a:pt x="3504323" y="736600"/>
                  </a:lnTo>
                  <a:lnTo>
                    <a:pt x="3499891" y="749300"/>
                  </a:lnTo>
                  <a:lnTo>
                    <a:pt x="3493719" y="749300"/>
                  </a:lnTo>
                  <a:lnTo>
                    <a:pt x="3488791" y="752475"/>
                  </a:lnTo>
                  <a:lnTo>
                    <a:pt x="3487521" y="762000"/>
                  </a:lnTo>
                  <a:lnTo>
                    <a:pt x="3500640" y="762000"/>
                  </a:lnTo>
                  <a:lnTo>
                    <a:pt x="3501059" y="774700"/>
                  </a:lnTo>
                  <a:lnTo>
                    <a:pt x="3510254" y="774700"/>
                  </a:lnTo>
                  <a:lnTo>
                    <a:pt x="3518306" y="787400"/>
                  </a:lnTo>
                  <a:lnTo>
                    <a:pt x="3507486" y="787400"/>
                  </a:lnTo>
                  <a:lnTo>
                    <a:pt x="3504234" y="800100"/>
                  </a:lnTo>
                  <a:lnTo>
                    <a:pt x="3512058" y="800100"/>
                  </a:lnTo>
                  <a:lnTo>
                    <a:pt x="3515436" y="812800"/>
                  </a:lnTo>
                  <a:lnTo>
                    <a:pt x="3520516" y="812800"/>
                  </a:lnTo>
                  <a:lnTo>
                    <a:pt x="3522205" y="800100"/>
                  </a:lnTo>
                  <a:lnTo>
                    <a:pt x="3541661" y="800100"/>
                  </a:lnTo>
                  <a:lnTo>
                    <a:pt x="3544214" y="800100"/>
                  </a:lnTo>
                  <a:lnTo>
                    <a:pt x="3544201" y="809637"/>
                  </a:lnTo>
                  <a:lnTo>
                    <a:pt x="3545040" y="812800"/>
                  </a:lnTo>
                  <a:lnTo>
                    <a:pt x="3548430" y="812800"/>
                  </a:lnTo>
                  <a:lnTo>
                    <a:pt x="3544201" y="825500"/>
                  </a:lnTo>
                  <a:lnTo>
                    <a:pt x="3537445" y="812800"/>
                  </a:lnTo>
                  <a:lnTo>
                    <a:pt x="3524745" y="812800"/>
                  </a:lnTo>
                  <a:lnTo>
                    <a:pt x="3526434" y="825500"/>
                  </a:lnTo>
                  <a:lnTo>
                    <a:pt x="3535743" y="825500"/>
                  </a:lnTo>
                  <a:lnTo>
                    <a:pt x="3541661" y="838200"/>
                  </a:lnTo>
                  <a:lnTo>
                    <a:pt x="3540810" y="838200"/>
                  </a:lnTo>
                  <a:lnTo>
                    <a:pt x="3543350" y="850900"/>
                  </a:lnTo>
                  <a:lnTo>
                    <a:pt x="3539972" y="850900"/>
                  </a:lnTo>
                  <a:lnTo>
                    <a:pt x="3528237" y="838200"/>
                  </a:lnTo>
                  <a:lnTo>
                    <a:pt x="3523056" y="838200"/>
                  </a:lnTo>
                  <a:lnTo>
                    <a:pt x="3538270" y="850900"/>
                  </a:lnTo>
                  <a:lnTo>
                    <a:pt x="3544201" y="863600"/>
                  </a:lnTo>
                  <a:lnTo>
                    <a:pt x="3554184" y="876300"/>
                  </a:lnTo>
                  <a:lnTo>
                    <a:pt x="3554184" y="127000"/>
                  </a:lnTo>
                  <a:lnTo>
                    <a:pt x="3550970" y="127000"/>
                  </a:lnTo>
                  <a:lnTo>
                    <a:pt x="3557701" y="114300"/>
                  </a:lnTo>
                  <a:lnTo>
                    <a:pt x="3551199" y="101600"/>
                  </a:lnTo>
                  <a:lnTo>
                    <a:pt x="3556038" y="88900"/>
                  </a:lnTo>
                  <a:lnTo>
                    <a:pt x="3545370" y="101600"/>
                  </a:lnTo>
                  <a:lnTo>
                    <a:pt x="3533203" y="101600"/>
                  </a:lnTo>
                  <a:lnTo>
                    <a:pt x="3533203" y="215900"/>
                  </a:lnTo>
                  <a:lnTo>
                    <a:pt x="3521443" y="228600"/>
                  </a:lnTo>
                  <a:lnTo>
                    <a:pt x="3488372" y="228600"/>
                  </a:lnTo>
                  <a:lnTo>
                    <a:pt x="3496805" y="215900"/>
                  </a:lnTo>
                  <a:lnTo>
                    <a:pt x="3533203" y="215900"/>
                  </a:lnTo>
                  <a:lnTo>
                    <a:pt x="3533203" y="101600"/>
                  </a:lnTo>
                  <a:lnTo>
                    <a:pt x="3521354" y="101600"/>
                  </a:lnTo>
                  <a:lnTo>
                    <a:pt x="3523894" y="88900"/>
                  </a:lnTo>
                  <a:lnTo>
                    <a:pt x="3523056" y="88900"/>
                  </a:lnTo>
                  <a:lnTo>
                    <a:pt x="3515715" y="101600"/>
                  </a:lnTo>
                  <a:lnTo>
                    <a:pt x="3508781" y="101600"/>
                  </a:lnTo>
                  <a:lnTo>
                    <a:pt x="3501999" y="114300"/>
                  </a:lnTo>
                  <a:lnTo>
                    <a:pt x="3495141" y="114300"/>
                  </a:lnTo>
                  <a:lnTo>
                    <a:pt x="3498786" y="101600"/>
                  </a:lnTo>
                  <a:lnTo>
                    <a:pt x="3504019" y="88900"/>
                  </a:lnTo>
                  <a:lnTo>
                    <a:pt x="3498431" y="88900"/>
                  </a:lnTo>
                  <a:lnTo>
                    <a:pt x="3494290" y="101600"/>
                  </a:lnTo>
                  <a:lnTo>
                    <a:pt x="3494595" y="88900"/>
                  </a:lnTo>
                  <a:lnTo>
                    <a:pt x="3495840" y="88900"/>
                  </a:lnTo>
                  <a:lnTo>
                    <a:pt x="3498519" y="76200"/>
                  </a:lnTo>
                  <a:lnTo>
                    <a:pt x="3492436" y="88900"/>
                  </a:lnTo>
                  <a:lnTo>
                    <a:pt x="3482454" y="88900"/>
                  </a:lnTo>
                  <a:lnTo>
                    <a:pt x="3483254" y="76200"/>
                  </a:lnTo>
                  <a:lnTo>
                    <a:pt x="3480752" y="76200"/>
                  </a:lnTo>
                  <a:lnTo>
                    <a:pt x="3480752" y="67919"/>
                  </a:lnTo>
                  <a:lnTo>
                    <a:pt x="3478174" y="76200"/>
                  </a:lnTo>
                  <a:lnTo>
                    <a:pt x="3473996" y="88900"/>
                  </a:lnTo>
                  <a:lnTo>
                    <a:pt x="3469995" y="76200"/>
                  </a:lnTo>
                  <a:lnTo>
                    <a:pt x="3471240" y="76200"/>
                  </a:lnTo>
                  <a:lnTo>
                    <a:pt x="3474707" y="63500"/>
                  </a:lnTo>
                  <a:lnTo>
                    <a:pt x="3464788" y="63500"/>
                  </a:lnTo>
                  <a:lnTo>
                    <a:pt x="3459175" y="76200"/>
                  </a:lnTo>
                  <a:lnTo>
                    <a:pt x="3456228" y="76200"/>
                  </a:lnTo>
                  <a:lnTo>
                    <a:pt x="3458768" y="63500"/>
                  </a:lnTo>
                  <a:lnTo>
                    <a:pt x="3451275" y="76200"/>
                  </a:lnTo>
                  <a:lnTo>
                    <a:pt x="3438461" y="76200"/>
                  </a:lnTo>
                  <a:lnTo>
                    <a:pt x="3438461" y="215900"/>
                  </a:lnTo>
                  <a:lnTo>
                    <a:pt x="3438461" y="228600"/>
                  </a:lnTo>
                  <a:lnTo>
                    <a:pt x="3432543" y="228600"/>
                  </a:lnTo>
                  <a:lnTo>
                    <a:pt x="3432543" y="215900"/>
                  </a:lnTo>
                  <a:lnTo>
                    <a:pt x="3438461" y="215900"/>
                  </a:lnTo>
                  <a:lnTo>
                    <a:pt x="3438461" y="76200"/>
                  </a:lnTo>
                  <a:lnTo>
                    <a:pt x="3427120" y="76200"/>
                  </a:lnTo>
                  <a:lnTo>
                    <a:pt x="3424936" y="88900"/>
                  </a:lnTo>
                  <a:lnTo>
                    <a:pt x="3424085" y="88900"/>
                  </a:lnTo>
                  <a:lnTo>
                    <a:pt x="3424085" y="127000"/>
                  </a:lnTo>
                  <a:lnTo>
                    <a:pt x="3414776" y="127000"/>
                  </a:lnTo>
                  <a:lnTo>
                    <a:pt x="3420694" y="114300"/>
                  </a:lnTo>
                  <a:lnTo>
                    <a:pt x="3424085" y="127000"/>
                  </a:lnTo>
                  <a:lnTo>
                    <a:pt x="3424085" y="88900"/>
                  </a:lnTo>
                  <a:lnTo>
                    <a:pt x="3422739" y="88900"/>
                  </a:lnTo>
                  <a:lnTo>
                    <a:pt x="3420694" y="101600"/>
                  </a:lnTo>
                  <a:lnTo>
                    <a:pt x="3415627" y="101600"/>
                  </a:lnTo>
                  <a:lnTo>
                    <a:pt x="3417316" y="88900"/>
                  </a:lnTo>
                  <a:lnTo>
                    <a:pt x="3419957" y="76200"/>
                  </a:lnTo>
                  <a:lnTo>
                    <a:pt x="3419005" y="76200"/>
                  </a:lnTo>
                  <a:lnTo>
                    <a:pt x="3418865" y="76200"/>
                  </a:lnTo>
                  <a:lnTo>
                    <a:pt x="3411715" y="88900"/>
                  </a:lnTo>
                  <a:lnTo>
                    <a:pt x="3402088" y="88900"/>
                  </a:lnTo>
                  <a:lnTo>
                    <a:pt x="3406317" y="76200"/>
                  </a:lnTo>
                  <a:lnTo>
                    <a:pt x="3413506" y="76200"/>
                  </a:lnTo>
                  <a:lnTo>
                    <a:pt x="3413937" y="63500"/>
                  </a:lnTo>
                  <a:lnTo>
                    <a:pt x="3419005" y="76200"/>
                  </a:lnTo>
                  <a:lnTo>
                    <a:pt x="3421176" y="63500"/>
                  </a:lnTo>
                  <a:lnTo>
                    <a:pt x="3425190" y="63500"/>
                  </a:lnTo>
                  <a:lnTo>
                    <a:pt x="3428314" y="50800"/>
                  </a:lnTo>
                  <a:lnTo>
                    <a:pt x="3422358" y="38100"/>
                  </a:lnTo>
                  <a:lnTo>
                    <a:pt x="3416782" y="38100"/>
                  </a:lnTo>
                  <a:lnTo>
                    <a:pt x="3411067" y="50800"/>
                  </a:lnTo>
                  <a:lnTo>
                    <a:pt x="3404628" y="38100"/>
                  </a:lnTo>
                  <a:lnTo>
                    <a:pt x="3401745" y="50800"/>
                  </a:lnTo>
                  <a:lnTo>
                    <a:pt x="3399980" y="50800"/>
                  </a:lnTo>
                  <a:lnTo>
                    <a:pt x="3398202" y="63500"/>
                  </a:lnTo>
                  <a:lnTo>
                    <a:pt x="3387217" y="63500"/>
                  </a:lnTo>
                  <a:lnTo>
                    <a:pt x="3386975" y="50800"/>
                  </a:lnTo>
                  <a:lnTo>
                    <a:pt x="3386874" y="38100"/>
                  </a:lnTo>
                  <a:lnTo>
                    <a:pt x="3379254" y="38100"/>
                  </a:lnTo>
                  <a:lnTo>
                    <a:pt x="3374580" y="50800"/>
                  </a:lnTo>
                  <a:lnTo>
                    <a:pt x="3369741" y="50800"/>
                  </a:lnTo>
                  <a:lnTo>
                    <a:pt x="3365220" y="63500"/>
                  </a:lnTo>
                  <a:lnTo>
                    <a:pt x="3361486" y="63500"/>
                  </a:lnTo>
                  <a:lnTo>
                    <a:pt x="3369945" y="38100"/>
                  </a:lnTo>
                  <a:lnTo>
                    <a:pt x="3363798" y="38100"/>
                  </a:lnTo>
                  <a:lnTo>
                    <a:pt x="3358845" y="50800"/>
                  </a:lnTo>
                  <a:lnTo>
                    <a:pt x="3349650" y="50800"/>
                  </a:lnTo>
                  <a:lnTo>
                    <a:pt x="3353879" y="38100"/>
                  </a:lnTo>
                  <a:lnTo>
                    <a:pt x="3352711" y="38100"/>
                  </a:lnTo>
                  <a:lnTo>
                    <a:pt x="3349180" y="50800"/>
                  </a:lnTo>
                  <a:lnTo>
                    <a:pt x="3345421" y="50800"/>
                  </a:lnTo>
                  <a:lnTo>
                    <a:pt x="3348799" y="38100"/>
                  </a:lnTo>
                  <a:lnTo>
                    <a:pt x="3326244" y="38100"/>
                  </a:lnTo>
                  <a:lnTo>
                    <a:pt x="3326244" y="50800"/>
                  </a:lnTo>
                  <a:lnTo>
                    <a:pt x="3313150" y="50800"/>
                  </a:lnTo>
                  <a:lnTo>
                    <a:pt x="3313277" y="38100"/>
                  </a:lnTo>
                  <a:lnTo>
                    <a:pt x="3326244" y="50800"/>
                  </a:lnTo>
                  <a:lnTo>
                    <a:pt x="3326244" y="38100"/>
                  </a:lnTo>
                  <a:lnTo>
                    <a:pt x="3314966" y="38100"/>
                  </a:lnTo>
                  <a:lnTo>
                    <a:pt x="3313277" y="25400"/>
                  </a:lnTo>
                  <a:lnTo>
                    <a:pt x="3292970" y="25400"/>
                  </a:lnTo>
                  <a:lnTo>
                    <a:pt x="3292970" y="50800"/>
                  </a:lnTo>
                  <a:lnTo>
                    <a:pt x="3288741" y="50800"/>
                  </a:lnTo>
                  <a:lnTo>
                    <a:pt x="3287052" y="38100"/>
                  </a:lnTo>
                  <a:lnTo>
                    <a:pt x="3291281" y="38100"/>
                  </a:lnTo>
                  <a:lnTo>
                    <a:pt x="3292970" y="50800"/>
                  </a:lnTo>
                  <a:lnTo>
                    <a:pt x="3292970" y="25400"/>
                  </a:lnTo>
                  <a:lnTo>
                    <a:pt x="3289592" y="25400"/>
                  </a:lnTo>
                  <a:lnTo>
                    <a:pt x="3284029" y="12700"/>
                  </a:lnTo>
                  <a:lnTo>
                    <a:pt x="3273526" y="12700"/>
                  </a:lnTo>
                  <a:lnTo>
                    <a:pt x="3268446" y="0"/>
                  </a:lnTo>
                  <a:lnTo>
                    <a:pt x="3259988" y="25400"/>
                  </a:lnTo>
                  <a:lnTo>
                    <a:pt x="3258299" y="25400"/>
                  </a:lnTo>
                  <a:lnTo>
                    <a:pt x="3258299" y="12700"/>
                  </a:lnTo>
                  <a:lnTo>
                    <a:pt x="3257550" y="12700"/>
                  </a:lnTo>
                  <a:lnTo>
                    <a:pt x="3256902" y="25400"/>
                  </a:lnTo>
                  <a:lnTo>
                    <a:pt x="3251530" y="25400"/>
                  </a:lnTo>
                  <a:lnTo>
                    <a:pt x="3251530" y="16776"/>
                  </a:lnTo>
                  <a:lnTo>
                    <a:pt x="3244392" y="25400"/>
                  </a:lnTo>
                  <a:lnTo>
                    <a:pt x="3237141" y="25400"/>
                  </a:lnTo>
                  <a:lnTo>
                    <a:pt x="3237141" y="444500"/>
                  </a:lnTo>
                  <a:lnTo>
                    <a:pt x="3233763" y="444500"/>
                  </a:lnTo>
                  <a:lnTo>
                    <a:pt x="3233763" y="584200"/>
                  </a:lnTo>
                  <a:lnTo>
                    <a:pt x="3229533" y="584200"/>
                  </a:lnTo>
                  <a:lnTo>
                    <a:pt x="3226993" y="571500"/>
                  </a:lnTo>
                  <a:lnTo>
                    <a:pt x="3233763" y="584200"/>
                  </a:lnTo>
                  <a:lnTo>
                    <a:pt x="3233763" y="444500"/>
                  </a:lnTo>
                  <a:lnTo>
                    <a:pt x="3221075" y="444500"/>
                  </a:lnTo>
                  <a:lnTo>
                    <a:pt x="3220224" y="431800"/>
                  </a:lnTo>
                  <a:lnTo>
                    <a:pt x="3236303" y="431800"/>
                  </a:lnTo>
                  <a:lnTo>
                    <a:pt x="3237141" y="444500"/>
                  </a:lnTo>
                  <a:lnTo>
                    <a:pt x="3237141" y="25400"/>
                  </a:lnTo>
                  <a:lnTo>
                    <a:pt x="3213468" y="25400"/>
                  </a:lnTo>
                  <a:lnTo>
                    <a:pt x="3213468" y="88900"/>
                  </a:lnTo>
                  <a:lnTo>
                    <a:pt x="3201720" y="88900"/>
                  </a:lnTo>
                  <a:lnTo>
                    <a:pt x="3201720" y="444500"/>
                  </a:lnTo>
                  <a:lnTo>
                    <a:pt x="3197593" y="457200"/>
                  </a:lnTo>
                  <a:lnTo>
                    <a:pt x="3188932" y="457200"/>
                  </a:lnTo>
                  <a:lnTo>
                    <a:pt x="3186392" y="444500"/>
                  </a:lnTo>
                  <a:lnTo>
                    <a:pt x="3201720" y="444500"/>
                  </a:lnTo>
                  <a:lnTo>
                    <a:pt x="3201720" y="88900"/>
                  </a:lnTo>
                  <a:lnTo>
                    <a:pt x="3198241" y="88900"/>
                  </a:lnTo>
                  <a:lnTo>
                    <a:pt x="3200768" y="76200"/>
                  </a:lnTo>
                  <a:lnTo>
                    <a:pt x="3211766" y="76200"/>
                  </a:lnTo>
                  <a:lnTo>
                    <a:pt x="3213468" y="88900"/>
                  </a:lnTo>
                  <a:lnTo>
                    <a:pt x="3213468" y="25400"/>
                  </a:lnTo>
                  <a:lnTo>
                    <a:pt x="3215995" y="12700"/>
                  </a:lnTo>
                  <a:lnTo>
                    <a:pt x="3210712" y="12700"/>
                  </a:lnTo>
                  <a:lnTo>
                    <a:pt x="3206064" y="25400"/>
                  </a:lnTo>
                  <a:lnTo>
                    <a:pt x="3201720" y="38100"/>
                  </a:lnTo>
                  <a:lnTo>
                    <a:pt x="3197390" y="25400"/>
                  </a:lnTo>
                  <a:lnTo>
                    <a:pt x="3185553" y="25400"/>
                  </a:lnTo>
                  <a:lnTo>
                    <a:pt x="3185553" y="127000"/>
                  </a:lnTo>
                  <a:lnTo>
                    <a:pt x="3182670" y="139700"/>
                  </a:lnTo>
                  <a:lnTo>
                    <a:pt x="3176270" y="139700"/>
                  </a:lnTo>
                  <a:lnTo>
                    <a:pt x="3176244" y="152400"/>
                  </a:lnTo>
                  <a:lnTo>
                    <a:pt x="3164141" y="152400"/>
                  </a:lnTo>
                  <a:lnTo>
                    <a:pt x="3165030" y="139700"/>
                  </a:lnTo>
                  <a:lnTo>
                    <a:pt x="3173869" y="127000"/>
                  </a:lnTo>
                  <a:lnTo>
                    <a:pt x="3185553" y="127000"/>
                  </a:lnTo>
                  <a:lnTo>
                    <a:pt x="3185553" y="25400"/>
                  </a:lnTo>
                  <a:lnTo>
                    <a:pt x="3159226" y="25400"/>
                  </a:lnTo>
                  <a:lnTo>
                    <a:pt x="3153575" y="12700"/>
                  </a:lnTo>
                  <a:lnTo>
                    <a:pt x="3132264" y="12700"/>
                  </a:lnTo>
                  <a:lnTo>
                    <a:pt x="3132264" y="1778000"/>
                  </a:lnTo>
                  <a:lnTo>
                    <a:pt x="3120733" y="1778000"/>
                  </a:lnTo>
                  <a:lnTo>
                    <a:pt x="3114776" y="1790700"/>
                  </a:lnTo>
                  <a:lnTo>
                    <a:pt x="3103473" y="1790700"/>
                  </a:lnTo>
                  <a:lnTo>
                    <a:pt x="3107093" y="1778000"/>
                  </a:lnTo>
                  <a:lnTo>
                    <a:pt x="3118015" y="1765300"/>
                  </a:lnTo>
                  <a:lnTo>
                    <a:pt x="3132264" y="1778000"/>
                  </a:lnTo>
                  <a:lnTo>
                    <a:pt x="3132264" y="12700"/>
                  </a:lnTo>
                  <a:lnTo>
                    <a:pt x="3128873" y="25400"/>
                  </a:lnTo>
                  <a:lnTo>
                    <a:pt x="3123298" y="25400"/>
                  </a:lnTo>
                  <a:lnTo>
                    <a:pt x="3119780" y="12700"/>
                  </a:lnTo>
                  <a:lnTo>
                    <a:pt x="3115310" y="0"/>
                  </a:lnTo>
                  <a:lnTo>
                    <a:pt x="3104108" y="0"/>
                  </a:lnTo>
                  <a:lnTo>
                    <a:pt x="3101810" y="12700"/>
                  </a:lnTo>
                  <a:lnTo>
                    <a:pt x="3099511" y="12700"/>
                  </a:lnTo>
                  <a:lnTo>
                    <a:pt x="3096730" y="25400"/>
                  </a:lnTo>
                  <a:lnTo>
                    <a:pt x="3096730" y="0"/>
                  </a:lnTo>
                  <a:lnTo>
                    <a:pt x="3090811" y="25400"/>
                  </a:lnTo>
                  <a:lnTo>
                    <a:pt x="3086582" y="0"/>
                  </a:lnTo>
                  <a:lnTo>
                    <a:pt x="3082353" y="0"/>
                  </a:lnTo>
                  <a:lnTo>
                    <a:pt x="3084042" y="12700"/>
                  </a:lnTo>
                  <a:lnTo>
                    <a:pt x="3086582" y="12700"/>
                  </a:lnTo>
                  <a:lnTo>
                    <a:pt x="3080956" y="25400"/>
                  </a:lnTo>
                  <a:lnTo>
                    <a:pt x="3080664" y="24765"/>
                  </a:lnTo>
                  <a:lnTo>
                    <a:pt x="3080664" y="1536700"/>
                  </a:lnTo>
                  <a:lnTo>
                    <a:pt x="3075190" y="1536700"/>
                  </a:lnTo>
                  <a:lnTo>
                    <a:pt x="3067977" y="1549400"/>
                  </a:lnTo>
                  <a:lnTo>
                    <a:pt x="3063290" y="1549400"/>
                  </a:lnTo>
                  <a:lnTo>
                    <a:pt x="3065437" y="1562100"/>
                  </a:lnTo>
                  <a:lnTo>
                    <a:pt x="3048520" y="1562100"/>
                  </a:lnTo>
                  <a:lnTo>
                    <a:pt x="3047428" y="1574800"/>
                  </a:lnTo>
                  <a:lnTo>
                    <a:pt x="3047466" y="1587500"/>
                  </a:lnTo>
                  <a:lnTo>
                    <a:pt x="3043999" y="1600200"/>
                  </a:lnTo>
                  <a:lnTo>
                    <a:pt x="3032442" y="1612900"/>
                  </a:lnTo>
                  <a:lnTo>
                    <a:pt x="3040862" y="1612900"/>
                  </a:lnTo>
                  <a:lnTo>
                    <a:pt x="3039529" y="1625600"/>
                  </a:lnTo>
                  <a:lnTo>
                    <a:pt x="3039935" y="1625600"/>
                  </a:lnTo>
                  <a:lnTo>
                    <a:pt x="3053588" y="1638300"/>
                  </a:lnTo>
                  <a:lnTo>
                    <a:pt x="3035084" y="1638300"/>
                  </a:lnTo>
                  <a:lnTo>
                    <a:pt x="3027781" y="1651000"/>
                  </a:lnTo>
                  <a:lnTo>
                    <a:pt x="3019755" y="1651000"/>
                  </a:lnTo>
                  <a:lnTo>
                    <a:pt x="3022257" y="1663700"/>
                  </a:lnTo>
                  <a:lnTo>
                    <a:pt x="3025686" y="1663700"/>
                  </a:lnTo>
                  <a:lnTo>
                    <a:pt x="3043440" y="1676400"/>
                  </a:lnTo>
                  <a:lnTo>
                    <a:pt x="3040062" y="1676400"/>
                  </a:lnTo>
                  <a:lnTo>
                    <a:pt x="3041154" y="1689100"/>
                  </a:lnTo>
                  <a:lnTo>
                    <a:pt x="3035516" y="1689100"/>
                  </a:lnTo>
                  <a:lnTo>
                    <a:pt x="3026854" y="1701800"/>
                  </a:lnTo>
                  <a:lnTo>
                    <a:pt x="3018917" y="1701800"/>
                  </a:lnTo>
                  <a:lnTo>
                    <a:pt x="3032442" y="1714500"/>
                  </a:lnTo>
                  <a:lnTo>
                    <a:pt x="3013252" y="1714500"/>
                  </a:lnTo>
                  <a:lnTo>
                    <a:pt x="3017215" y="1727200"/>
                  </a:lnTo>
                  <a:lnTo>
                    <a:pt x="3021876" y="1727200"/>
                  </a:lnTo>
                  <a:lnTo>
                    <a:pt x="3021482" y="1739900"/>
                  </a:lnTo>
                  <a:lnTo>
                    <a:pt x="3011297" y="1739900"/>
                  </a:lnTo>
                  <a:lnTo>
                    <a:pt x="3010027" y="1752600"/>
                  </a:lnTo>
                  <a:lnTo>
                    <a:pt x="3011297" y="1765300"/>
                  </a:lnTo>
                  <a:lnTo>
                    <a:pt x="3013202" y="1778000"/>
                  </a:lnTo>
                  <a:lnTo>
                    <a:pt x="3013837" y="1790700"/>
                  </a:lnTo>
                  <a:lnTo>
                    <a:pt x="3010458" y="1790700"/>
                  </a:lnTo>
                  <a:lnTo>
                    <a:pt x="3010458" y="1803400"/>
                  </a:lnTo>
                  <a:lnTo>
                    <a:pt x="3022828" y="1803400"/>
                  </a:lnTo>
                  <a:lnTo>
                    <a:pt x="3026753" y="1816100"/>
                  </a:lnTo>
                  <a:lnTo>
                    <a:pt x="3021444" y="1816100"/>
                  </a:lnTo>
                  <a:lnTo>
                    <a:pt x="3023984" y="1828800"/>
                  </a:lnTo>
                  <a:lnTo>
                    <a:pt x="3021457" y="1828800"/>
                  </a:lnTo>
                  <a:lnTo>
                    <a:pt x="3023984" y="1841500"/>
                  </a:lnTo>
                  <a:lnTo>
                    <a:pt x="3028213" y="1854200"/>
                  </a:lnTo>
                  <a:lnTo>
                    <a:pt x="3033293" y="1854200"/>
                  </a:lnTo>
                  <a:lnTo>
                    <a:pt x="3034982" y="1866900"/>
                  </a:lnTo>
                  <a:lnTo>
                    <a:pt x="3034982" y="2108200"/>
                  </a:lnTo>
                  <a:lnTo>
                    <a:pt x="3021444" y="2108200"/>
                  </a:lnTo>
                  <a:lnTo>
                    <a:pt x="3023146" y="2120900"/>
                  </a:lnTo>
                  <a:lnTo>
                    <a:pt x="3014649" y="2120900"/>
                  </a:lnTo>
                  <a:lnTo>
                    <a:pt x="3017964" y="2108200"/>
                  </a:lnTo>
                  <a:lnTo>
                    <a:pt x="3027464" y="2095500"/>
                  </a:lnTo>
                  <a:lnTo>
                    <a:pt x="3034982" y="2108200"/>
                  </a:lnTo>
                  <a:lnTo>
                    <a:pt x="3034982" y="1866900"/>
                  </a:lnTo>
                  <a:lnTo>
                    <a:pt x="3032671" y="1866900"/>
                  </a:lnTo>
                  <a:lnTo>
                    <a:pt x="3028213" y="1854200"/>
                  </a:lnTo>
                  <a:lnTo>
                    <a:pt x="3027375" y="1854200"/>
                  </a:lnTo>
                  <a:lnTo>
                    <a:pt x="3031604" y="1866900"/>
                  </a:lnTo>
                  <a:lnTo>
                    <a:pt x="3026524" y="1854200"/>
                  </a:lnTo>
                  <a:lnTo>
                    <a:pt x="3022295" y="1854200"/>
                  </a:lnTo>
                  <a:lnTo>
                    <a:pt x="3018917" y="1841500"/>
                  </a:lnTo>
                  <a:lnTo>
                    <a:pt x="3014688" y="1841500"/>
                  </a:lnTo>
                  <a:lnTo>
                    <a:pt x="3017215" y="1854200"/>
                  </a:lnTo>
                  <a:lnTo>
                    <a:pt x="3015907" y="1854200"/>
                  </a:lnTo>
                  <a:lnTo>
                    <a:pt x="3017748" y="1866900"/>
                  </a:lnTo>
                  <a:lnTo>
                    <a:pt x="3015907" y="1866900"/>
                  </a:lnTo>
                  <a:lnTo>
                    <a:pt x="3018066" y="1879600"/>
                  </a:lnTo>
                  <a:lnTo>
                    <a:pt x="3009912" y="1841500"/>
                  </a:lnTo>
                  <a:lnTo>
                    <a:pt x="3006267" y="1829295"/>
                  </a:lnTo>
                  <a:lnTo>
                    <a:pt x="3007347" y="1841500"/>
                  </a:lnTo>
                  <a:lnTo>
                    <a:pt x="3006775" y="1841500"/>
                  </a:lnTo>
                  <a:lnTo>
                    <a:pt x="3008287" y="1853857"/>
                  </a:lnTo>
                  <a:lnTo>
                    <a:pt x="3008388" y="1854454"/>
                  </a:lnTo>
                  <a:lnTo>
                    <a:pt x="3011297" y="1866900"/>
                  </a:lnTo>
                  <a:lnTo>
                    <a:pt x="3012148" y="1879600"/>
                  </a:lnTo>
                  <a:lnTo>
                    <a:pt x="3012148" y="1892300"/>
                  </a:lnTo>
                  <a:lnTo>
                    <a:pt x="3010395" y="1883537"/>
                  </a:lnTo>
                  <a:lnTo>
                    <a:pt x="3010395" y="2374900"/>
                  </a:lnTo>
                  <a:lnTo>
                    <a:pt x="3008338" y="2387600"/>
                  </a:lnTo>
                  <a:lnTo>
                    <a:pt x="3005645" y="2387600"/>
                  </a:lnTo>
                  <a:lnTo>
                    <a:pt x="3007068" y="2374900"/>
                  </a:lnTo>
                  <a:lnTo>
                    <a:pt x="3010395" y="2374900"/>
                  </a:lnTo>
                  <a:lnTo>
                    <a:pt x="3010395" y="1883537"/>
                  </a:lnTo>
                  <a:lnTo>
                    <a:pt x="3009608" y="1879600"/>
                  </a:lnTo>
                  <a:lnTo>
                    <a:pt x="3008757" y="1879600"/>
                  </a:lnTo>
                  <a:lnTo>
                    <a:pt x="3007068" y="1866900"/>
                  </a:lnTo>
                  <a:lnTo>
                    <a:pt x="3004591" y="1854454"/>
                  </a:lnTo>
                  <a:lnTo>
                    <a:pt x="3004502" y="1853857"/>
                  </a:lnTo>
                  <a:lnTo>
                    <a:pt x="3002178" y="1828800"/>
                  </a:lnTo>
                  <a:lnTo>
                    <a:pt x="3000298" y="1816100"/>
                  </a:lnTo>
                  <a:lnTo>
                    <a:pt x="2999143" y="1804187"/>
                  </a:lnTo>
                  <a:lnTo>
                    <a:pt x="2999600" y="1816100"/>
                  </a:lnTo>
                  <a:lnTo>
                    <a:pt x="3001073" y="1852282"/>
                  </a:lnTo>
                  <a:lnTo>
                    <a:pt x="3001149" y="1866900"/>
                  </a:lnTo>
                  <a:lnTo>
                    <a:pt x="3002000" y="1866900"/>
                  </a:lnTo>
                  <a:lnTo>
                    <a:pt x="3002000" y="1879600"/>
                  </a:lnTo>
                  <a:lnTo>
                    <a:pt x="3001149" y="1879600"/>
                  </a:lnTo>
                  <a:lnTo>
                    <a:pt x="3001480" y="1892300"/>
                  </a:lnTo>
                  <a:lnTo>
                    <a:pt x="3000933" y="1892300"/>
                  </a:lnTo>
                  <a:lnTo>
                    <a:pt x="3000933" y="3162300"/>
                  </a:lnTo>
                  <a:lnTo>
                    <a:pt x="2997771" y="3175000"/>
                  </a:lnTo>
                  <a:lnTo>
                    <a:pt x="2999460" y="3175000"/>
                  </a:lnTo>
                  <a:lnTo>
                    <a:pt x="2998609" y="3187700"/>
                  </a:lnTo>
                  <a:lnTo>
                    <a:pt x="2974924" y="3187700"/>
                  </a:lnTo>
                  <a:lnTo>
                    <a:pt x="2976118" y="3175000"/>
                  </a:lnTo>
                  <a:lnTo>
                    <a:pt x="2975635" y="3175000"/>
                  </a:lnTo>
                  <a:lnTo>
                    <a:pt x="2974924" y="3162300"/>
                  </a:lnTo>
                  <a:lnTo>
                    <a:pt x="3000933" y="3162300"/>
                  </a:lnTo>
                  <a:lnTo>
                    <a:pt x="3000933" y="1892300"/>
                  </a:lnTo>
                  <a:lnTo>
                    <a:pt x="3000552" y="1892300"/>
                  </a:lnTo>
                  <a:lnTo>
                    <a:pt x="2999460" y="1879600"/>
                  </a:lnTo>
                  <a:lnTo>
                    <a:pt x="2998609" y="1879600"/>
                  </a:lnTo>
                  <a:lnTo>
                    <a:pt x="2998609" y="2095500"/>
                  </a:lnTo>
                  <a:lnTo>
                    <a:pt x="2998609" y="2108200"/>
                  </a:lnTo>
                  <a:lnTo>
                    <a:pt x="2992691" y="2108200"/>
                  </a:lnTo>
                  <a:lnTo>
                    <a:pt x="2992691" y="2095500"/>
                  </a:lnTo>
                  <a:lnTo>
                    <a:pt x="2998609" y="2095500"/>
                  </a:lnTo>
                  <a:lnTo>
                    <a:pt x="2998609" y="1879600"/>
                  </a:lnTo>
                  <a:lnTo>
                    <a:pt x="2994380" y="1879600"/>
                  </a:lnTo>
                  <a:lnTo>
                    <a:pt x="2992691" y="1866900"/>
                  </a:lnTo>
                  <a:lnTo>
                    <a:pt x="2999460" y="1866900"/>
                  </a:lnTo>
                  <a:lnTo>
                    <a:pt x="2999244" y="1854200"/>
                  </a:lnTo>
                  <a:lnTo>
                    <a:pt x="2998609" y="1816100"/>
                  </a:lnTo>
                  <a:lnTo>
                    <a:pt x="2998330" y="1841500"/>
                  </a:lnTo>
                  <a:lnTo>
                    <a:pt x="2993098" y="1841500"/>
                  </a:lnTo>
                  <a:lnTo>
                    <a:pt x="2992247" y="1846656"/>
                  </a:lnTo>
                  <a:lnTo>
                    <a:pt x="2992590" y="1841500"/>
                  </a:lnTo>
                  <a:lnTo>
                    <a:pt x="2993263" y="1828800"/>
                  </a:lnTo>
                  <a:lnTo>
                    <a:pt x="2993542" y="1828800"/>
                  </a:lnTo>
                  <a:lnTo>
                    <a:pt x="2995231" y="1816100"/>
                  </a:lnTo>
                  <a:lnTo>
                    <a:pt x="2993542" y="1816100"/>
                  </a:lnTo>
                  <a:lnTo>
                    <a:pt x="2992628" y="1828800"/>
                  </a:lnTo>
                  <a:lnTo>
                    <a:pt x="2991320" y="1828800"/>
                  </a:lnTo>
                  <a:lnTo>
                    <a:pt x="2992691" y="1816100"/>
                  </a:lnTo>
                  <a:lnTo>
                    <a:pt x="2992094" y="1816100"/>
                  </a:lnTo>
                  <a:lnTo>
                    <a:pt x="2991002" y="1828800"/>
                  </a:lnTo>
                  <a:lnTo>
                    <a:pt x="2991840" y="1816100"/>
                  </a:lnTo>
                  <a:lnTo>
                    <a:pt x="2991002" y="1816100"/>
                  </a:lnTo>
                  <a:lnTo>
                    <a:pt x="2990583" y="1820659"/>
                  </a:lnTo>
                  <a:lnTo>
                    <a:pt x="2990583" y="1835150"/>
                  </a:lnTo>
                  <a:lnTo>
                    <a:pt x="2988462" y="1854200"/>
                  </a:lnTo>
                  <a:lnTo>
                    <a:pt x="2988881" y="1841500"/>
                  </a:lnTo>
                  <a:lnTo>
                    <a:pt x="2989846" y="1841500"/>
                  </a:lnTo>
                  <a:lnTo>
                    <a:pt x="2990583" y="1835150"/>
                  </a:lnTo>
                  <a:lnTo>
                    <a:pt x="2990583" y="1820659"/>
                  </a:lnTo>
                  <a:lnTo>
                    <a:pt x="2989834" y="1828800"/>
                  </a:lnTo>
                  <a:lnTo>
                    <a:pt x="2986773" y="1841500"/>
                  </a:lnTo>
                  <a:lnTo>
                    <a:pt x="2987611" y="1828800"/>
                  </a:lnTo>
                  <a:lnTo>
                    <a:pt x="2986773" y="1828800"/>
                  </a:lnTo>
                  <a:lnTo>
                    <a:pt x="2984233" y="1841500"/>
                  </a:lnTo>
                  <a:lnTo>
                    <a:pt x="2985922" y="1828800"/>
                  </a:lnTo>
                  <a:lnTo>
                    <a:pt x="2982633" y="1838680"/>
                  </a:lnTo>
                  <a:lnTo>
                    <a:pt x="2982544" y="1841500"/>
                  </a:lnTo>
                  <a:lnTo>
                    <a:pt x="2982544" y="1838960"/>
                  </a:lnTo>
                  <a:lnTo>
                    <a:pt x="2982544" y="1831733"/>
                  </a:lnTo>
                  <a:lnTo>
                    <a:pt x="2983420" y="1828812"/>
                  </a:lnTo>
                  <a:lnTo>
                    <a:pt x="2985605" y="1816100"/>
                  </a:lnTo>
                  <a:lnTo>
                    <a:pt x="2985808" y="1816100"/>
                  </a:lnTo>
                  <a:lnTo>
                    <a:pt x="2990151" y="1803400"/>
                  </a:lnTo>
                  <a:lnTo>
                    <a:pt x="2986773" y="1803400"/>
                  </a:lnTo>
                  <a:lnTo>
                    <a:pt x="2985084" y="1816100"/>
                  </a:lnTo>
                  <a:lnTo>
                    <a:pt x="2983509" y="1816100"/>
                  </a:lnTo>
                  <a:lnTo>
                    <a:pt x="2983128" y="1817001"/>
                  </a:lnTo>
                  <a:lnTo>
                    <a:pt x="2983280" y="1816100"/>
                  </a:lnTo>
                  <a:lnTo>
                    <a:pt x="2982607" y="1816100"/>
                  </a:lnTo>
                  <a:lnTo>
                    <a:pt x="2981693" y="1816100"/>
                  </a:lnTo>
                  <a:lnTo>
                    <a:pt x="2978200" y="1816100"/>
                  </a:lnTo>
                  <a:lnTo>
                    <a:pt x="2985922" y="1803400"/>
                  </a:lnTo>
                  <a:lnTo>
                    <a:pt x="2974924" y="1803400"/>
                  </a:lnTo>
                  <a:lnTo>
                    <a:pt x="2974924" y="2413000"/>
                  </a:lnTo>
                  <a:lnTo>
                    <a:pt x="2971800" y="2425700"/>
                  </a:lnTo>
                  <a:lnTo>
                    <a:pt x="2966364" y="2425700"/>
                  </a:lnTo>
                  <a:lnTo>
                    <a:pt x="2960776" y="2438400"/>
                  </a:lnTo>
                  <a:lnTo>
                    <a:pt x="2957169" y="2451100"/>
                  </a:lnTo>
                  <a:lnTo>
                    <a:pt x="2965729" y="2451100"/>
                  </a:lnTo>
                  <a:lnTo>
                    <a:pt x="2966466" y="2463800"/>
                  </a:lnTo>
                  <a:lnTo>
                    <a:pt x="2958744" y="2463800"/>
                  </a:lnTo>
                  <a:lnTo>
                    <a:pt x="2958744" y="2692400"/>
                  </a:lnTo>
                  <a:lnTo>
                    <a:pt x="2958427" y="2705100"/>
                  </a:lnTo>
                  <a:lnTo>
                    <a:pt x="2957588" y="2705100"/>
                  </a:lnTo>
                  <a:lnTo>
                    <a:pt x="2957588" y="3708400"/>
                  </a:lnTo>
                  <a:lnTo>
                    <a:pt x="2956318" y="3708400"/>
                  </a:lnTo>
                  <a:lnTo>
                    <a:pt x="2951645" y="3695700"/>
                  </a:lnTo>
                  <a:lnTo>
                    <a:pt x="2957588" y="3708400"/>
                  </a:lnTo>
                  <a:lnTo>
                    <a:pt x="2957588" y="2705100"/>
                  </a:lnTo>
                  <a:lnTo>
                    <a:pt x="2950603" y="2705100"/>
                  </a:lnTo>
                  <a:lnTo>
                    <a:pt x="2948051" y="2692400"/>
                  </a:lnTo>
                  <a:lnTo>
                    <a:pt x="2958744" y="2692400"/>
                  </a:lnTo>
                  <a:lnTo>
                    <a:pt x="2958744" y="2463800"/>
                  </a:lnTo>
                  <a:lnTo>
                    <a:pt x="2947860" y="2463800"/>
                  </a:lnTo>
                  <a:lnTo>
                    <a:pt x="2947860" y="3505200"/>
                  </a:lnTo>
                  <a:lnTo>
                    <a:pt x="2945561" y="3517900"/>
                  </a:lnTo>
                  <a:lnTo>
                    <a:pt x="2940875" y="3530600"/>
                  </a:lnTo>
                  <a:lnTo>
                    <a:pt x="2938551" y="3530600"/>
                  </a:lnTo>
                  <a:lnTo>
                    <a:pt x="2938551" y="3695700"/>
                  </a:lnTo>
                  <a:lnTo>
                    <a:pt x="2936862" y="3708400"/>
                  </a:lnTo>
                  <a:lnTo>
                    <a:pt x="2925546" y="3708400"/>
                  </a:lnTo>
                  <a:lnTo>
                    <a:pt x="2926715" y="3695700"/>
                  </a:lnTo>
                  <a:lnTo>
                    <a:pt x="2938551" y="3695700"/>
                  </a:lnTo>
                  <a:lnTo>
                    <a:pt x="2938551" y="3530600"/>
                  </a:lnTo>
                  <a:lnTo>
                    <a:pt x="2935249" y="3530600"/>
                  </a:lnTo>
                  <a:lnTo>
                    <a:pt x="2930093" y="3543300"/>
                  </a:lnTo>
                  <a:lnTo>
                    <a:pt x="2932519" y="3543300"/>
                  </a:lnTo>
                  <a:lnTo>
                    <a:pt x="2936760" y="3556000"/>
                  </a:lnTo>
                  <a:lnTo>
                    <a:pt x="2925381" y="3556000"/>
                  </a:lnTo>
                  <a:lnTo>
                    <a:pt x="2918358" y="3530600"/>
                  </a:lnTo>
                  <a:lnTo>
                    <a:pt x="2926092" y="3517900"/>
                  </a:lnTo>
                  <a:lnTo>
                    <a:pt x="2947860" y="3505200"/>
                  </a:lnTo>
                  <a:lnTo>
                    <a:pt x="2947860" y="2463800"/>
                  </a:lnTo>
                  <a:lnTo>
                    <a:pt x="2945320" y="2463800"/>
                  </a:lnTo>
                  <a:lnTo>
                    <a:pt x="2945320" y="2552700"/>
                  </a:lnTo>
                  <a:lnTo>
                    <a:pt x="2944482" y="2565400"/>
                  </a:lnTo>
                  <a:lnTo>
                    <a:pt x="2930093" y="2565400"/>
                  </a:lnTo>
                  <a:lnTo>
                    <a:pt x="2930093" y="2552700"/>
                  </a:lnTo>
                  <a:lnTo>
                    <a:pt x="2945320" y="2552700"/>
                  </a:lnTo>
                  <a:lnTo>
                    <a:pt x="2945320" y="2463800"/>
                  </a:lnTo>
                  <a:lnTo>
                    <a:pt x="2941726" y="2463800"/>
                  </a:lnTo>
                  <a:lnTo>
                    <a:pt x="2935782" y="2451100"/>
                  </a:lnTo>
                  <a:lnTo>
                    <a:pt x="2933484" y="2438400"/>
                  </a:lnTo>
                  <a:lnTo>
                    <a:pt x="2914091" y="2438400"/>
                  </a:lnTo>
                  <a:lnTo>
                    <a:pt x="2909798" y="2425700"/>
                  </a:lnTo>
                  <a:lnTo>
                    <a:pt x="2912338" y="2451100"/>
                  </a:lnTo>
                  <a:lnTo>
                    <a:pt x="2909798" y="2444750"/>
                  </a:lnTo>
                  <a:lnTo>
                    <a:pt x="2909798" y="2667000"/>
                  </a:lnTo>
                  <a:lnTo>
                    <a:pt x="2908312" y="2667000"/>
                  </a:lnTo>
                  <a:lnTo>
                    <a:pt x="2908312" y="2882900"/>
                  </a:lnTo>
                  <a:lnTo>
                    <a:pt x="2903880" y="2882900"/>
                  </a:lnTo>
                  <a:lnTo>
                    <a:pt x="2905544" y="2870200"/>
                  </a:lnTo>
                  <a:lnTo>
                    <a:pt x="2908312" y="2882900"/>
                  </a:lnTo>
                  <a:lnTo>
                    <a:pt x="2908312" y="2667000"/>
                  </a:lnTo>
                  <a:lnTo>
                    <a:pt x="2885262" y="2667000"/>
                  </a:lnTo>
                  <a:lnTo>
                    <a:pt x="2885643" y="2679700"/>
                  </a:lnTo>
                  <a:lnTo>
                    <a:pt x="2888335" y="2679700"/>
                  </a:lnTo>
                  <a:lnTo>
                    <a:pt x="2891396" y="2690888"/>
                  </a:lnTo>
                  <a:lnTo>
                    <a:pt x="2867812" y="2679700"/>
                  </a:lnTo>
                  <a:lnTo>
                    <a:pt x="2867507" y="2678620"/>
                  </a:lnTo>
                  <a:lnTo>
                    <a:pt x="2867507" y="2946400"/>
                  </a:lnTo>
                  <a:lnTo>
                    <a:pt x="2867507" y="2959100"/>
                  </a:lnTo>
                  <a:lnTo>
                    <a:pt x="2856509" y="2959100"/>
                  </a:lnTo>
                  <a:lnTo>
                    <a:pt x="2858198" y="2946400"/>
                  </a:lnTo>
                  <a:lnTo>
                    <a:pt x="2867507" y="2946400"/>
                  </a:lnTo>
                  <a:lnTo>
                    <a:pt x="2867507" y="2678620"/>
                  </a:lnTo>
                  <a:lnTo>
                    <a:pt x="2864243" y="2667000"/>
                  </a:lnTo>
                  <a:lnTo>
                    <a:pt x="2875572" y="2654300"/>
                  </a:lnTo>
                  <a:lnTo>
                    <a:pt x="2893517" y="2641600"/>
                  </a:lnTo>
                  <a:lnTo>
                    <a:pt x="2909798" y="2667000"/>
                  </a:lnTo>
                  <a:lnTo>
                    <a:pt x="2909798" y="2444750"/>
                  </a:lnTo>
                  <a:lnTo>
                    <a:pt x="2907258" y="2438400"/>
                  </a:lnTo>
                  <a:lnTo>
                    <a:pt x="2898800" y="2438400"/>
                  </a:lnTo>
                  <a:lnTo>
                    <a:pt x="2899283" y="2451100"/>
                  </a:lnTo>
                  <a:lnTo>
                    <a:pt x="2892564" y="2451100"/>
                  </a:lnTo>
                  <a:lnTo>
                    <a:pt x="2891180" y="2454414"/>
                  </a:lnTo>
                  <a:lnTo>
                    <a:pt x="2891180" y="2501900"/>
                  </a:lnTo>
                  <a:lnTo>
                    <a:pt x="2891180" y="2514600"/>
                  </a:lnTo>
                  <a:lnTo>
                    <a:pt x="2883674" y="2514600"/>
                  </a:lnTo>
                  <a:lnTo>
                    <a:pt x="2883585" y="2501900"/>
                  </a:lnTo>
                  <a:lnTo>
                    <a:pt x="2891180" y="2501900"/>
                  </a:lnTo>
                  <a:lnTo>
                    <a:pt x="2891180" y="2454414"/>
                  </a:lnTo>
                  <a:lnTo>
                    <a:pt x="2887256" y="2463800"/>
                  </a:lnTo>
                  <a:lnTo>
                    <a:pt x="2886951" y="2463800"/>
                  </a:lnTo>
                  <a:lnTo>
                    <a:pt x="2882354" y="2489200"/>
                  </a:lnTo>
                  <a:lnTo>
                    <a:pt x="2879979" y="2501900"/>
                  </a:lnTo>
                  <a:lnTo>
                    <a:pt x="2877921" y="2514600"/>
                  </a:lnTo>
                  <a:lnTo>
                    <a:pt x="2874264" y="2540000"/>
                  </a:lnTo>
                  <a:lnTo>
                    <a:pt x="2881820" y="2540000"/>
                  </a:lnTo>
                  <a:lnTo>
                    <a:pt x="2885160" y="2552700"/>
                  </a:lnTo>
                  <a:lnTo>
                    <a:pt x="2887713" y="2552700"/>
                  </a:lnTo>
                  <a:lnTo>
                    <a:pt x="2892882" y="2565400"/>
                  </a:lnTo>
                  <a:lnTo>
                    <a:pt x="2887395" y="2565400"/>
                  </a:lnTo>
                  <a:lnTo>
                    <a:pt x="2881350" y="2578100"/>
                  </a:lnTo>
                  <a:lnTo>
                    <a:pt x="2875153" y="2578100"/>
                  </a:lnTo>
                  <a:lnTo>
                    <a:pt x="2869196" y="2590800"/>
                  </a:lnTo>
                  <a:lnTo>
                    <a:pt x="2877655" y="2590800"/>
                  </a:lnTo>
                  <a:lnTo>
                    <a:pt x="2879344" y="2603500"/>
                  </a:lnTo>
                  <a:lnTo>
                    <a:pt x="2861576" y="2603500"/>
                  </a:lnTo>
                  <a:lnTo>
                    <a:pt x="2859887" y="2616200"/>
                  </a:lnTo>
                  <a:lnTo>
                    <a:pt x="2861576" y="2616200"/>
                  </a:lnTo>
                  <a:lnTo>
                    <a:pt x="2864688" y="2628900"/>
                  </a:lnTo>
                  <a:lnTo>
                    <a:pt x="2868815" y="2628900"/>
                  </a:lnTo>
                  <a:lnTo>
                    <a:pt x="2862110" y="2641600"/>
                  </a:lnTo>
                  <a:lnTo>
                    <a:pt x="2856839" y="2641600"/>
                  </a:lnTo>
                  <a:lnTo>
                    <a:pt x="2852280" y="2628900"/>
                  </a:lnTo>
                  <a:lnTo>
                    <a:pt x="2848584" y="2654300"/>
                  </a:lnTo>
                  <a:lnTo>
                    <a:pt x="2846247" y="2667000"/>
                  </a:lnTo>
                  <a:lnTo>
                    <a:pt x="2845016" y="2679700"/>
                  </a:lnTo>
                  <a:lnTo>
                    <a:pt x="2844660" y="2705100"/>
                  </a:lnTo>
                  <a:lnTo>
                    <a:pt x="2851429" y="2705100"/>
                  </a:lnTo>
                  <a:lnTo>
                    <a:pt x="2854820" y="2692400"/>
                  </a:lnTo>
                  <a:lnTo>
                    <a:pt x="2859049" y="2705100"/>
                  </a:lnTo>
                  <a:lnTo>
                    <a:pt x="2848889" y="2717800"/>
                  </a:lnTo>
                  <a:lnTo>
                    <a:pt x="2842971" y="2705100"/>
                  </a:lnTo>
                  <a:lnTo>
                    <a:pt x="2842133" y="2705100"/>
                  </a:lnTo>
                  <a:lnTo>
                    <a:pt x="2842018" y="2717800"/>
                  </a:lnTo>
                  <a:lnTo>
                    <a:pt x="2837472" y="2730500"/>
                  </a:lnTo>
                  <a:lnTo>
                    <a:pt x="2829750" y="2743200"/>
                  </a:lnTo>
                  <a:lnTo>
                    <a:pt x="2820136" y="2755900"/>
                  </a:lnTo>
                  <a:lnTo>
                    <a:pt x="2820555" y="2743200"/>
                  </a:lnTo>
                  <a:lnTo>
                    <a:pt x="2821609" y="2730500"/>
                  </a:lnTo>
                  <a:lnTo>
                    <a:pt x="2824365" y="2705100"/>
                  </a:lnTo>
                  <a:lnTo>
                    <a:pt x="2827591" y="2667000"/>
                  </a:lnTo>
                  <a:lnTo>
                    <a:pt x="2830499" y="2641600"/>
                  </a:lnTo>
                  <a:lnTo>
                    <a:pt x="2832455" y="2616200"/>
                  </a:lnTo>
                  <a:lnTo>
                    <a:pt x="2832824" y="2590800"/>
                  </a:lnTo>
                  <a:lnTo>
                    <a:pt x="2824200" y="2578100"/>
                  </a:lnTo>
                  <a:lnTo>
                    <a:pt x="2808287" y="2578100"/>
                  </a:lnTo>
                  <a:lnTo>
                    <a:pt x="2806598" y="2576334"/>
                  </a:lnTo>
                  <a:lnTo>
                    <a:pt x="2806598" y="2832100"/>
                  </a:lnTo>
                  <a:lnTo>
                    <a:pt x="2790710" y="2832100"/>
                  </a:lnTo>
                  <a:lnTo>
                    <a:pt x="2793060" y="2819400"/>
                  </a:lnTo>
                  <a:lnTo>
                    <a:pt x="2803220" y="2819400"/>
                  </a:lnTo>
                  <a:lnTo>
                    <a:pt x="2806598" y="2832100"/>
                  </a:lnTo>
                  <a:lnTo>
                    <a:pt x="2806598" y="2576334"/>
                  </a:lnTo>
                  <a:lnTo>
                    <a:pt x="2796184" y="2565400"/>
                  </a:lnTo>
                  <a:lnTo>
                    <a:pt x="2798991" y="2552700"/>
                  </a:lnTo>
                  <a:lnTo>
                    <a:pt x="2813558" y="2552700"/>
                  </a:lnTo>
                  <a:lnTo>
                    <a:pt x="2809138" y="2540000"/>
                  </a:lnTo>
                  <a:lnTo>
                    <a:pt x="2805353" y="2527300"/>
                  </a:lnTo>
                  <a:lnTo>
                    <a:pt x="2802369" y="2527300"/>
                  </a:lnTo>
                  <a:lnTo>
                    <a:pt x="2799613" y="2514600"/>
                  </a:lnTo>
                  <a:lnTo>
                    <a:pt x="2797403" y="2501900"/>
                  </a:lnTo>
                  <a:lnTo>
                    <a:pt x="2795359" y="2489200"/>
                  </a:lnTo>
                  <a:lnTo>
                    <a:pt x="2793060" y="2489200"/>
                  </a:lnTo>
                  <a:lnTo>
                    <a:pt x="2791002" y="2476500"/>
                  </a:lnTo>
                  <a:lnTo>
                    <a:pt x="2788628" y="2463800"/>
                  </a:lnTo>
                  <a:lnTo>
                    <a:pt x="2787878" y="2460269"/>
                  </a:lnTo>
                  <a:lnTo>
                    <a:pt x="2787878" y="2806700"/>
                  </a:lnTo>
                  <a:lnTo>
                    <a:pt x="2782074" y="2806700"/>
                  </a:lnTo>
                  <a:lnTo>
                    <a:pt x="2784602" y="2794000"/>
                  </a:lnTo>
                  <a:lnTo>
                    <a:pt x="2787878" y="2806700"/>
                  </a:lnTo>
                  <a:lnTo>
                    <a:pt x="2787878" y="2460269"/>
                  </a:lnTo>
                  <a:lnTo>
                    <a:pt x="2785935" y="2451100"/>
                  </a:lnTo>
                  <a:lnTo>
                    <a:pt x="2782913" y="2451100"/>
                  </a:lnTo>
                  <a:lnTo>
                    <a:pt x="2779420" y="2438400"/>
                  </a:lnTo>
                  <a:lnTo>
                    <a:pt x="2775305" y="2425700"/>
                  </a:lnTo>
                  <a:lnTo>
                    <a:pt x="2772346" y="2417813"/>
                  </a:lnTo>
                  <a:lnTo>
                    <a:pt x="2772346" y="3060700"/>
                  </a:lnTo>
                  <a:lnTo>
                    <a:pt x="2767584" y="3073400"/>
                  </a:lnTo>
                  <a:lnTo>
                    <a:pt x="2760916" y="3060700"/>
                  </a:lnTo>
                  <a:lnTo>
                    <a:pt x="2772346" y="3060700"/>
                  </a:lnTo>
                  <a:lnTo>
                    <a:pt x="2772346" y="2417813"/>
                  </a:lnTo>
                  <a:lnTo>
                    <a:pt x="2770543" y="2413000"/>
                  </a:lnTo>
                  <a:lnTo>
                    <a:pt x="2776994" y="2413000"/>
                  </a:lnTo>
                  <a:lnTo>
                    <a:pt x="2779026" y="2400300"/>
                  </a:lnTo>
                  <a:lnTo>
                    <a:pt x="2773616" y="2387600"/>
                  </a:lnTo>
                  <a:lnTo>
                    <a:pt x="2764383" y="2387600"/>
                  </a:lnTo>
                  <a:lnTo>
                    <a:pt x="2754998" y="2374900"/>
                  </a:lnTo>
                  <a:lnTo>
                    <a:pt x="2766847" y="2374900"/>
                  </a:lnTo>
                  <a:lnTo>
                    <a:pt x="2764472" y="2362200"/>
                  </a:lnTo>
                  <a:lnTo>
                    <a:pt x="2756801" y="2349500"/>
                  </a:lnTo>
                  <a:lnTo>
                    <a:pt x="2750553" y="2349500"/>
                  </a:lnTo>
                  <a:lnTo>
                    <a:pt x="2752458" y="2336800"/>
                  </a:lnTo>
                  <a:lnTo>
                    <a:pt x="2751620" y="2336800"/>
                  </a:lnTo>
                  <a:lnTo>
                    <a:pt x="2749080" y="2324100"/>
                  </a:lnTo>
                  <a:lnTo>
                    <a:pt x="2746857" y="2324100"/>
                  </a:lnTo>
                  <a:lnTo>
                    <a:pt x="2746857" y="3035300"/>
                  </a:lnTo>
                  <a:lnTo>
                    <a:pt x="2745308" y="3048000"/>
                  </a:lnTo>
                  <a:lnTo>
                    <a:pt x="2731351" y="3048000"/>
                  </a:lnTo>
                  <a:lnTo>
                    <a:pt x="2727934" y="3035300"/>
                  </a:lnTo>
                  <a:lnTo>
                    <a:pt x="2746857" y="3035300"/>
                  </a:lnTo>
                  <a:lnTo>
                    <a:pt x="2746857" y="2324100"/>
                  </a:lnTo>
                  <a:lnTo>
                    <a:pt x="2744851" y="2324100"/>
                  </a:lnTo>
                  <a:lnTo>
                    <a:pt x="2744851" y="2400300"/>
                  </a:lnTo>
                  <a:lnTo>
                    <a:pt x="2737815" y="2400300"/>
                  </a:lnTo>
                  <a:lnTo>
                    <a:pt x="2737243" y="2413000"/>
                  </a:lnTo>
                  <a:lnTo>
                    <a:pt x="2733014" y="2413000"/>
                  </a:lnTo>
                  <a:lnTo>
                    <a:pt x="2732163" y="2408745"/>
                  </a:lnTo>
                  <a:lnTo>
                    <a:pt x="2732163" y="2514600"/>
                  </a:lnTo>
                  <a:lnTo>
                    <a:pt x="2722016" y="2514600"/>
                  </a:lnTo>
                  <a:lnTo>
                    <a:pt x="2722854" y="2501900"/>
                  </a:lnTo>
                  <a:lnTo>
                    <a:pt x="2731312" y="2501900"/>
                  </a:lnTo>
                  <a:lnTo>
                    <a:pt x="2732163" y="2514600"/>
                  </a:lnTo>
                  <a:lnTo>
                    <a:pt x="2732163" y="2408745"/>
                  </a:lnTo>
                  <a:lnTo>
                    <a:pt x="2730474" y="2400300"/>
                  </a:lnTo>
                  <a:lnTo>
                    <a:pt x="2733852" y="2400300"/>
                  </a:lnTo>
                  <a:lnTo>
                    <a:pt x="2743162" y="2387600"/>
                  </a:lnTo>
                  <a:lnTo>
                    <a:pt x="2744851" y="2400300"/>
                  </a:lnTo>
                  <a:lnTo>
                    <a:pt x="2744851" y="2324100"/>
                  </a:lnTo>
                  <a:lnTo>
                    <a:pt x="2736392" y="2324100"/>
                  </a:lnTo>
                  <a:lnTo>
                    <a:pt x="2732887" y="2311400"/>
                  </a:lnTo>
                  <a:lnTo>
                    <a:pt x="2726131" y="2298700"/>
                  </a:lnTo>
                  <a:lnTo>
                    <a:pt x="2721445" y="2289225"/>
                  </a:lnTo>
                  <a:lnTo>
                    <a:pt x="2721445" y="3200400"/>
                  </a:lnTo>
                  <a:lnTo>
                    <a:pt x="2717876" y="3200400"/>
                  </a:lnTo>
                  <a:lnTo>
                    <a:pt x="2716085" y="3187700"/>
                  </a:lnTo>
                  <a:lnTo>
                    <a:pt x="2721445" y="3200400"/>
                  </a:lnTo>
                  <a:lnTo>
                    <a:pt x="2721445" y="2289225"/>
                  </a:lnTo>
                  <a:lnTo>
                    <a:pt x="2720327" y="2286952"/>
                  </a:lnTo>
                  <a:lnTo>
                    <a:pt x="2720327" y="2527300"/>
                  </a:lnTo>
                  <a:lnTo>
                    <a:pt x="2716085" y="2540000"/>
                  </a:lnTo>
                  <a:lnTo>
                    <a:pt x="2710167" y="2540000"/>
                  </a:lnTo>
                  <a:lnTo>
                    <a:pt x="2711018" y="2527300"/>
                  </a:lnTo>
                  <a:lnTo>
                    <a:pt x="2720327" y="2527300"/>
                  </a:lnTo>
                  <a:lnTo>
                    <a:pt x="2720327" y="2286952"/>
                  </a:lnTo>
                  <a:lnTo>
                    <a:pt x="2719857" y="2286000"/>
                  </a:lnTo>
                  <a:lnTo>
                    <a:pt x="2717787" y="2273300"/>
                  </a:lnTo>
                  <a:lnTo>
                    <a:pt x="2713558" y="2273300"/>
                  </a:lnTo>
                  <a:lnTo>
                    <a:pt x="2713558" y="2425700"/>
                  </a:lnTo>
                  <a:lnTo>
                    <a:pt x="2711526" y="2438400"/>
                  </a:lnTo>
                  <a:lnTo>
                    <a:pt x="2709430" y="2438400"/>
                  </a:lnTo>
                  <a:lnTo>
                    <a:pt x="2705582" y="2451100"/>
                  </a:lnTo>
                  <a:lnTo>
                    <a:pt x="2705100" y="2451100"/>
                  </a:lnTo>
                  <a:lnTo>
                    <a:pt x="2705100" y="2463800"/>
                  </a:lnTo>
                  <a:lnTo>
                    <a:pt x="2701404" y="2476500"/>
                  </a:lnTo>
                  <a:lnTo>
                    <a:pt x="2697480" y="2476500"/>
                  </a:lnTo>
                  <a:lnTo>
                    <a:pt x="2697480" y="3530600"/>
                  </a:lnTo>
                  <a:lnTo>
                    <a:pt x="2697480" y="3543300"/>
                  </a:lnTo>
                  <a:lnTo>
                    <a:pt x="2696641" y="3556000"/>
                  </a:lnTo>
                  <a:lnTo>
                    <a:pt x="2689021" y="3556000"/>
                  </a:lnTo>
                  <a:lnTo>
                    <a:pt x="2685643" y="3543300"/>
                  </a:lnTo>
                  <a:lnTo>
                    <a:pt x="2691561" y="3543300"/>
                  </a:lnTo>
                  <a:lnTo>
                    <a:pt x="2697480" y="3530600"/>
                  </a:lnTo>
                  <a:lnTo>
                    <a:pt x="2697480" y="2476500"/>
                  </a:lnTo>
                  <a:lnTo>
                    <a:pt x="2691180" y="2476500"/>
                  </a:lnTo>
                  <a:lnTo>
                    <a:pt x="2689872" y="2463800"/>
                  </a:lnTo>
                  <a:lnTo>
                    <a:pt x="2705100" y="2463800"/>
                  </a:lnTo>
                  <a:lnTo>
                    <a:pt x="2705100" y="2451100"/>
                  </a:lnTo>
                  <a:lnTo>
                    <a:pt x="2698331" y="2451100"/>
                  </a:lnTo>
                  <a:lnTo>
                    <a:pt x="2699283" y="2438400"/>
                  </a:lnTo>
                  <a:lnTo>
                    <a:pt x="2705938" y="2438400"/>
                  </a:lnTo>
                  <a:lnTo>
                    <a:pt x="2713558" y="2425700"/>
                  </a:lnTo>
                  <a:lnTo>
                    <a:pt x="2713558" y="2273300"/>
                  </a:lnTo>
                  <a:lnTo>
                    <a:pt x="2709888" y="2273300"/>
                  </a:lnTo>
                  <a:lnTo>
                    <a:pt x="2706052" y="2260600"/>
                  </a:lnTo>
                  <a:lnTo>
                    <a:pt x="2703626" y="2260600"/>
                  </a:lnTo>
                  <a:lnTo>
                    <a:pt x="2700020" y="2247900"/>
                  </a:lnTo>
                  <a:lnTo>
                    <a:pt x="2695562" y="2247900"/>
                  </a:lnTo>
                  <a:lnTo>
                    <a:pt x="2698851" y="2235200"/>
                  </a:lnTo>
                  <a:lnTo>
                    <a:pt x="2699131" y="2235200"/>
                  </a:lnTo>
                  <a:lnTo>
                    <a:pt x="2696641" y="2222500"/>
                  </a:lnTo>
                  <a:lnTo>
                    <a:pt x="2692603" y="2222500"/>
                  </a:lnTo>
                  <a:lnTo>
                    <a:pt x="2687231" y="2209800"/>
                  </a:lnTo>
                  <a:lnTo>
                    <a:pt x="2683954" y="2209800"/>
                  </a:lnTo>
                  <a:lnTo>
                    <a:pt x="2683954" y="3060700"/>
                  </a:lnTo>
                  <a:lnTo>
                    <a:pt x="2683954" y="3073400"/>
                  </a:lnTo>
                  <a:lnTo>
                    <a:pt x="2678773" y="3073400"/>
                  </a:lnTo>
                  <a:lnTo>
                    <a:pt x="2678773" y="3594100"/>
                  </a:lnTo>
                  <a:lnTo>
                    <a:pt x="2662796" y="3594100"/>
                  </a:lnTo>
                  <a:lnTo>
                    <a:pt x="2665336" y="3606800"/>
                  </a:lnTo>
                  <a:lnTo>
                    <a:pt x="2656040" y="3606800"/>
                  </a:lnTo>
                  <a:lnTo>
                    <a:pt x="2644927" y="3594100"/>
                  </a:lnTo>
                  <a:lnTo>
                    <a:pt x="2644190" y="3594100"/>
                  </a:lnTo>
                  <a:lnTo>
                    <a:pt x="2642184" y="3606800"/>
                  </a:lnTo>
                  <a:lnTo>
                    <a:pt x="2640457" y="3606800"/>
                  </a:lnTo>
                  <a:lnTo>
                    <a:pt x="2644190" y="3619500"/>
                  </a:lnTo>
                  <a:lnTo>
                    <a:pt x="2641650" y="3619500"/>
                  </a:lnTo>
                  <a:lnTo>
                    <a:pt x="2634043" y="3606800"/>
                  </a:lnTo>
                  <a:lnTo>
                    <a:pt x="2632354" y="3606800"/>
                  </a:lnTo>
                  <a:lnTo>
                    <a:pt x="2640812" y="3619500"/>
                  </a:lnTo>
                  <a:lnTo>
                    <a:pt x="2632672" y="3619500"/>
                  </a:lnTo>
                  <a:lnTo>
                    <a:pt x="2637142" y="3632200"/>
                  </a:lnTo>
                  <a:lnTo>
                    <a:pt x="2630652" y="3632200"/>
                  </a:lnTo>
                  <a:lnTo>
                    <a:pt x="2629814" y="3619500"/>
                  </a:lnTo>
                  <a:lnTo>
                    <a:pt x="2623172" y="3632200"/>
                  </a:lnTo>
                  <a:lnTo>
                    <a:pt x="2619235" y="3632200"/>
                  </a:lnTo>
                  <a:lnTo>
                    <a:pt x="2615298" y="3644900"/>
                  </a:lnTo>
                  <a:lnTo>
                    <a:pt x="2601849" y="3644900"/>
                  </a:lnTo>
                  <a:lnTo>
                    <a:pt x="2601684" y="3632200"/>
                  </a:lnTo>
                  <a:lnTo>
                    <a:pt x="2598521" y="3632200"/>
                  </a:lnTo>
                  <a:lnTo>
                    <a:pt x="2597670" y="3619500"/>
                  </a:lnTo>
                  <a:lnTo>
                    <a:pt x="2600617" y="3619500"/>
                  </a:lnTo>
                  <a:lnTo>
                    <a:pt x="2598521" y="3606800"/>
                  </a:lnTo>
                  <a:lnTo>
                    <a:pt x="2601899" y="3606800"/>
                  </a:lnTo>
                  <a:lnTo>
                    <a:pt x="2607818" y="3619500"/>
                  </a:lnTo>
                  <a:lnTo>
                    <a:pt x="2612301" y="3606800"/>
                  </a:lnTo>
                  <a:lnTo>
                    <a:pt x="2619552" y="3594100"/>
                  </a:lnTo>
                  <a:lnTo>
                    <a:pt x="2629827" y="3581400"/>
                  </a:lnTo>
                  <a:lnTo>
                    <a:pt x="2643352" y="3581400"/>
                  </a:lnTo>
                  <a:lnTo>
                    <a:pt x="2644190" y="3594100"/>
                  </a:lnTo>
                  <a:lnTo>
                    <a:pt x="2648343" y="3581400"/>
                  </a:lnTo>
                  <a:lnTo>
                    <a:pt x="2646311" y="3568700"/>
                  </a:lnTo>
                  <a:lnTo>
                    <a:pt x="2644902" y="3568700"/>
                  </a:lnTo>
                  <a:lnTo>
                    <a:pt x="2650960" y="3556000"/>
                  </a:lnTo>
                  <a:lnTo>
                    <a:pt x="2650960" y="3568700"/>
                  </a:lnTo>
                  <a:lnTo>
                    <a:pt x="2658567" y="3568700"/>
                  </a:lnTo>
                  <a:lnTo>
                    <a:pt x="2669743" y="3556711"/>
                  </a:lnTo>
                  <a:lnTo>
                    <a:pt x="2669883" y="3568700"/>
                  </a:lnTo>
                  <a:lnTo>
                    <a:pt x="2661958" y="3568700"/>
                  </a:lnTo>
                  <a:lnTo>
                    <a:pt x="2656878" y="3581400"/>
                  </a:lnTo>
                  <a:lnTo>
                    <a:pt x="2672804" y="3581400"/>
                  </a:lnTo>
                  <a:lnTo>
                    <a:pt x="2678773" y="3594100"/>
                  </a:lnTo>
                  <a:lnTo>
                    <a:pt x="2678773" y="3073400"/>
                  </a:lnTo>
                  <a:lnTo>
                    <a:pt x="2670416" y="3073400"/>
                  </a:lnTo>
                  <a:lnTo>
                    <a:pt x="2673794" y="3060700"/>
                  </a:lnTo>
                  <a:lnTo>
                    <a:pt x="2683954" y="3060700"/>
                  </a:lnTo>
                  <a:lnTo>
                    <a:pt x="2683954" y="2209800"/>
                  </a:lnTo>
                  <a:lnTo>
                    <a:pt x="2678646" y="2209800"/>
                  </a:lnTo>
                  <a:lnTo>
                    <a:pt x="2680043" y="2197100"/>
                  </a:lnTo>
                  <a:lnTo>
                    <a:pt x="2687332" y="2197100"/>
                  </a:lnTo>
                  <a:lnTo>
                    <a:pt x="2681554" y="2184400"/>
                  </a:lnTo>
                  <a:lnTo>
                    <a:pt x="2661107" y="2184400"/>
                  </a:lnTo>
                  <a:lnTo>
                    <a:pt x="2661107" y="2311400"/>
                  </a:lnTo>
                  <a:lnTo>
                    <a:pt x="2661107" y="2438400"/>
                  </a:lnTo>
                  <a:lnTo>
                    <a:pt x="2653322" y="2438400"/>
                  </a:lnTo>
                  <a:lnTo>
                    <a:pt x="2653322" y="2705100"/>
                  </a:lnTo>
                  <a:lnTo>
                    <a:pt x="2642501" y="2705100"/>
                  </a:lnTo>
                  <a:lnTo>
                    <a:pt x="2645473" y="2692400"/>
                  </a:lnTo>
                  <a:lnTo>
                    <a:pt x="2651696" y="2692400"/>
                  </a:lnTo>
                  <a:lnTo>
                    <a:pt x="2653322" y="2705100"/>
                  </a:lnTo>
                  <a:lnTo>
                    <a:pt x="2653322" y="2438400"/>
                  </a:lnTo>
                  <a:lnTo>
                    <a:pt x="2651810" y="2438400"/>
                  </a:lnTo>
                  <a:lnTo>
                    <a:pt x="2651810" y="2527300"/>
                  </a:lnTo>
                  <a:lnTo>
                    <a:pt x="2643416" y="2540000"/>
                  </a:lnTo>
                  <a:lnTo>
                    <a:pt x="2637955" y="2540000"/>
                  </a:lnTo>
                  <a:lnTo>
                    <a:pt x="2632659" y="2552700"/>
                  </a:lnTo>
                  <a:lnTo>
                    <a:pt x="2628963" y="2552700"/>
                  </a:lnTo>
                  <a:lnTo>
                    <a:pt x="2628963" y="2743200"/>
                  </a:lnTo>
                  <a:lnTo>
                    <a:pt x="2627274" y="2743200"/>
                  </a:lnTo>
                  <a:lnTo>
                    <a:pt x="2617965" y="2755900"/>
                  </a:lnTo>
                  <a:lnTo>
                    <a:pt x="2613736" y="2743200"/>
                  </a:lnTo>
                  <a:lnTo>
                    <a:pt x="2615438" y="2743200"/>
                  </a:lnTo>
                  <a:lnTo>
                    <a:pt x="2624734" y="2730500"/>
                  </a:lnTo>
                  <a:lnTo>
                    <a:pt x="2628963" y="2743200"/>
                  </a:lnTo>
                  <a:lnTo>
                    <a:pt x="2628963" y="2552700"/>
                  </a:lnTo>
                  <a:lnTo>
                    <a:pt x="2624734" y="2552700"/>
                  </a:lnTo>
                  <a:lnTo>
                    <a:pt x="2630995" y="2540000"/>
                  </a:lnTo>
                  <a:lnTo>
                    <a:pt x="2634780" y="2527300"/>
                  </a:lnTo>
                  <a:lnTo>
                    <a:pt x="2636520" y="2514600"/>
                  </a:lnTo>
                  <a:lnTo>
                    <a:pt x="2636583" y="2501900"/>
                  </a:lnTo>
                  <a:lnTo>
                    <a:pt x="2639555" y="2514600"/>
                  </a:lnTo>
                  <a:lnTo>
                    <a:pt x="2643873" y="2514600"/>
                  </a:lnTo>
                  <a:lnTo>
                    <a:pt x="2648356" y="2527300"/>
                  </a:lnTo>
                  <a:lnTo>
                    <a:pt x="2651810" y="2527300"/>
                  </a:lnTo>
                  <a:lnTo>
                    <a:pt x="2651810" y="2438400"/>
                  </a:lnTo>
                  <a:lnTo>
                    <a:pt x="2648420" y="2438400"/>
                  </a:lnTo>
                  <a:lnTo>
                    <a:pt x="2648420" y="2425700"/>
                  </a:lnTo>
                  <a:lnTo>
                    <a:pt x="2661107" y="2438400"/>
                  </a:lnTo>
                  <a:lnTo>
                    <a:pt x="2661107" y="2311400"/>
                  </a:lnTo>
                  <a:lnTo>
                    <a:pt x="2650960" y="2311400"/>
                  </a:lnTo>
                  <a:lnTo>
                    <a:pt x="2651810" y="2298700"/>
                  </a:lnTo>
                  <a:lnTo>
                    <a:pt x="2661107" y="2311400"/>
                  </a:lnTo>
                  <a:lnTo>
                    <a:pt x="2661107" y="2184400"/>
                  </a:lnTo>
                  <a:lnTo>
                    <a:pt x="2660269" y="2184400"/>
                  </a:lnTo>
                  <a:lnTo>
                    <a:pt x="2661678" y="2171700"/>
                  </a:lnTo>
                  <a:lnTo>
                    <a:pt x="2658249" y="2159000"/>
                  </a:lnTo>
                  <a:lnTo>
                    <a:pt x="2651823" y="2159000"/>
                  </a:lnTo>
                  <a:lnTo>
                    <a:pt x="2650960" y="2157565"/>
                  </a:lnTo>
                  <a:lnTo>
                    <a:pt x="2650960" y="2222500"/>
                  </a:lnTo>
                  <a:lnTo>
                    <a:pt x="2646400" y="2235200"/>
                  </a:lnTo>
                  <a:lnTo>
                    <a:pt x="2639123" y="2235200"/>
                  </a:lnTo>
                  <a:lnTo>
                    <a:pt x="2639123" y="2362200"/>
                  </a:lnTo>
                  <a:lnTo>
                    <a:pt x="2639123" y="2374900"/>
                  </a:lnTo>
                  <a:lnTo>
                    <a:pt x="2633192" y="2374900"/>
                  </a:lnTo>
                  <a:lnTo>
                    <a:pt x="2633192" y="2362200"/>
                  </a:lnTo>
                  <a:lnTo>
                    <a:pt x="2639123" y="2362200"/>
                  </a:lnTo>
                  <a:lnTo>
                    <a:pt x="2639123" y="2235200"/>
                  </a:lnTo>
                  <a:lnTo>
                    <a:pt x="2633192" y="2235200"/>
                  </a:lnTo>
                  <a:lnTo>
                    <a:pt x="2626029" y="2247900"/>
                  </a:lnTo>
                  <a:lnTo>
                    <a:pt x="2620937" y="2235200"/>
                  </a:lnTo>
                  <a:lnTo>
                    <a:pt x="2619641" y="2235200"/>
                  </a:lnTo>
                  <a:lnTo>
                    <a:pt x="2623896" y="2222500"/>
                  </a:lnTo>
                  <a:lnTo>
                    <a:pt x="2650960" y="2222500"/>
                  </a:lnTo>
                  <a:lnTo>
                    <a:pt x="2650960" y="2157565"/>
                  </a:lnTo>
                  <a:lnTo>
                    <a:pt x="2644190" y="2146300"/>
                  </a:lnTo>
                  <a:lnTo>
                    <a:pt x="2634043" y="2146300"/>
                  </a:lnTo>
                  <a:lnTo>
                    <a:pt x="2630652" y="2133600"/>
                  </a:lnTo>
                  <a:lnTo>
                    <a:pt x="2636583" y="2120900"/>
                  </a:lnTo>
                  <a:lnTo>
                    <a:pt x="2630233" y="2120900"/>
                  </a:lnTo>
                  <a:lnTo>
                    <a:pt x="2623896" y="2108200"/>
                  </a:lnTo>
                  <a:lnTo>
                    <a:pt x="2617546" y="2108200"/>
                  </a:lnTo>
                  <a:lnTo>
                    <a:pt x="2612898" y="2098890"/>
                  </a:lnTo>
                  <a:lnTo>
                    <a:pt x="2612898" y="3352800"/>
                  </a:lnTo>
                  <a:lnTo>
                    <a:pt x="2612047" y="3365500"/>
                  </a:lnTo>
                  <a:lnTo>
                    <a:pt x="2601899" y="3365500"/>
                  </a:lnTo>
                  <a:lnTo>
                    <a:pt x="2602750" y="3352800"/>
                  </a:lnTo>
                  <a:lnTo>
                    <a:pt x="2612898" y="3352800"/>
                  </a:lnTo>
                  <a:lnTo>
                    <a:pt x="2612898" y="2098890"/>
                  </a:lnTo>
                  <a:lnTo>
                    <a:pt x="2611209" y="2095500"/>
                  </a:lnTo>
                  <a:lnTo>
                    <a:pt x="2605367" y="2095500"/>
                  </a:lnTo>
                  <a:lnTo>
                    <a:pt x="2603589" y="2093620"/>
                  </a:lnTo>
                  <a:lnTo>
                    <a:pt x="2603589" y="2552700"/>
                  </a:lnTo>
                  <a:lnTo>
                    <a:pt x="2603589" y="2565400"/>
                  </a:lnTo>
                  <a:lnTo>
                    <a:pt x="2597670" y="2565400"/>
                  </a:lnTo>
                  <a:lnTo>
                    <a:pt x="2597670" y="2578100"/>
                  </a:lnTo>
                  <a:lnTo>
                    <a:pt x="2595130" y="2578100"/>
                  </a:lnTo>
                  <a:lnTo>
                    <a:pt x="2595130" y="3632200"/>
                  </a:lnTo>
                  <a:lnTo>
                    <a:pt x="2591752" y="3644900"/>
                  </a:lnTo>
                  <a:lnTo>
                    <a:pt x="2590901" y="3644900"/>
                  </a:lnTo>
                  <a:lnTo>
                    <a:pt x="2589212" y="3657600"/>
                  </a:lnTo>
                  <a:lnTo>
                    <a:pt x="2587523" y="3657600"/>
                  </a:lnTo>
                  <a:lnTo>
                    <a:pt x="2584132" y="3670300"/>
                  </a:lnTo>
                  <a:lnTo>
                    <a:pt x="2580754" y="3670300"/>
                  </a:lnTo>
                  <a:lnTo>
                    <a:pt x="2585529" y="3683000"/>
                  </a:lnTo>
                  <a:lnTo>
                    <a:pt x="2579903" y="3683000"/>
                  </a:lnTo>
                  <a:lnTo>
                    <a:pt x="2579903" y="3924300"/>
                  </a:lnTo>
                  <a:lnTo>
                    <a:pt x="2572296" y="3924300"/>
                  </a:lnTo>
                  <a:lnTo>
                    <a:pt x="2572296" y="3911600"/>
                  </a:lnTo>
                  <a:lnTo>
                    <a:pt x="2578214" y="3911600"/>
                  </a:lnTo>
                  <a:lnTo>
                    <a:pt x="2579903" y="3924300"/>
                  </a:lnTo>
                  <a:lnTo>
                    <a:pt x="2579903" y="3683000"/>
                  </a:lnTo>
                  <a:lnTo>
                    <a:pt x="2566378" y="3683000"/>
                  </a:lnTo>
                  <a:lnTo>
                    <a:pt x="2558618" y="3672408"/>
                  </a:lnTo>
                  <a:lnTo>
                    <a:pt x="2553627" y="3683000"/>
                  </a:lnTo>
                  <a:lnTo>
                    <a:pt x="2549880" y="3683000"/>
                  </a:lnTo>
                  <a:lnTo>
                    <a:pt x="2546756" y="3695700"/>
                  </a:lnTo>
                  <a:lnTo>
                    <a:pt x="2542692" y="3708400"/>
                  </a:lnTo>
                  <a:lnTo>
                    <a:pt x="2531694" y="3708400"/>
                  </a:lnTo>
                  <a:lnTo>
                    <a:pt x="2525039" y="3695700"/>
                  </a:lnTo>
                  <a:lnTo>
                    <a:pt x="2521547" y="3695700"/>
                  </a:lnTo>
                  <a:lnTo>
                    <a:pt x="2521547" y="3721100"/>
                  </a:lnTo>
                  <a:lnTo>
                    <a:pt x="2509697" y="3721100"/>
                  </a:lnTo>
                  <a:lnTo>
                    <a:pt x="2509697" y="3759200"/>
                  </a:lnTo>
                  <a:lnTo>
                    <a:pt x="2506319" y="3771900"/>
                  </a:lnTo>
                  <a:lnTo>
                    <a:pt x="2504630" y="3759200"/>
                  </a:lnTo>
                  <a:lnTo>
                    <a:pt x="2509697" y="3759200"/>
                  </a:lnTo>
                  <a:lnTo>
                    <a:pt x="2509697" y="3721100"/>
                  </a:lnTo>
                  <a:lnTo>
                    <a:pt x="2500388" y="3721100"/>
                  </a:lnTo>
                  <a:lnTo>
                    <a:pt x="2501163" y="3708400"/>
                  </a:lnTo>
                  <a:lnTo>
                    <a:pt x="2519007" y="3708400"/>
                  </a:lnTo>
                  <a:lnTo>
                    <a:pt x="2521547" y="3721100"/>
                  </a:lnTo>
                  <a:lnTo>
                    <a:pt x="2521547" y="3695700"/>
                  </a:lnTo>
                  <a:lnTo>
                    <a:pt x="2519743" y="3695700"/>
                  </a:lnTo>
                  <a:lnTo>
                    <a:pt x="2518727" y="3683000"/>
                  </a:lnTo>
                  <a:lnTo>
                    <a:pt x="2524925" y="3683000"/>
                  </a:lnTo>
                  <a:lnTo>
                    <a:pt x="2540152" y="3695700"/>
                  </a:lnTo>
                  <a:lnTo>
                    <a:pt x="2541206" y="3695700"/>
                  </a:lnTo>
                  <a:lnTo>
                    <a:pt x="2535923" y="3683000"/>
                  </a:lnTo>
                  <a:lnTo>
                    <a:pt x="2532532" y="3670300"/>
                  </a:lnTo>
                  <a:lnTo>
                    <a:pt x="2539301" y="3670300"/>
                  </a:lnTo>
                  <a:lnTo>
                    <a:pt x="2544381" y="3683000"/>
                  </a:lnTo>
                  <a:lnTo>
                    <a:pt x="2547124" y="3683000"/>
                  </a:lnTo>
                  <a:lnTo>
                    <a:pt x="2541740" y="3670300"/>
                  </a:lnTo>
                  <a:lnTo>
                    <a:pt x="2557068" y="3670300"/>
                  </a:lnTo>
                  <a:lnTo>
                    <a:pt x="2558618" y="3672408"/>
                  </a:lnTo>
                  <a:lnTo>
                    <a:pt x="2559608" y="3670300"/>
                  </a:lnTo>
                  <a:lnTo>
                    <a:pt x="2558834" y="3670300"/>
                  </a:lnTo>
                  <a:lnTo>
                    <a:pt x="2561221" y="3644900"/>
                  </a:lnTo>
                  <a:lnTo>
                    <a:pt x="2563838" y="3632200"/>
                  </a:lnTo>
                  <a:lnTo>
                    <a:pt x="2568067" y="3632200"/>
                  </a:lnTo>
                  <a:lnTo>
                    <a:pt x="2571445" y="3644900"/>
                  </a:lnTo>
                  <a:lnTo>
                    <a:pt x="2578214" y="3644900"/>
                  </a:lnTo>
                  <a:lnTo>
                    <a:pt x="2578214" y="3632200"/>
                  </a:lnTo>
                  <a:lnTo>
                    <a:pt x="2595130" y="3632200"/>
                  </a:lnTo>
                  <a:lnTo>
                    <a:pt x="2595130" y="2578100"/>
                  </a:lnTo>
                  <a:lnTo>
                    <a:pt x="2591752" y="2578100"/>
                  </a:lnTo>
                  <a:lnTo>
                    <a:pt x="2591752" y="2565400"/>
                  </a:lnTo>
                  <a:lnTo>
                    <a:pt x="2597670" y="2565400"/>
                  </a:lnTo>
                  <a:lnTo>
                    <a:pt x="2597670" y="2552700"/>
                  </a:lnTo>
                  <a:lnTo>
                    <a:pt x="2603589" y="2552700"/>
                  </a:lnTo>
                  <a:lnTo>
                    <a:pt x="2603589" y="2093620"/>
                  </a:lnTo>
                  <a:lnTo>
                    <a:pt x="2597670" y="2087359"/>
                  </a:lnTo>
                  <a:lnTo>
                    <a:pt x="2597670" y="2298700"/>
                  </a:lnTo>
                  <a:lnTo>
                    <a:pt x="2597670" y="2311400"/>
                  </a:lnTo>
                  <a:lnTo>
                    <a:pt x="2586672" y="2311400"/>
                  </a:lnTo>
                  <a:lnTo>
                    <a:pt x="2588361" y="2298700"/>
                  </a:lnTo>
                  <a:lnTo>
                    <a:pt x="2597670" y="2298700"/>
                  </a:lnTo>
                  <a:lnTo>
                    <a:pt x="2597670" y="2087359"/>
                  </a:lnTo>
                  <a:lnTo>
                    <a:pt x="2593365" y="2082800"/>
                  </a:lnTo>
                  <a:lnTo>
                    <a:pt x="2587523" y="2082800"/>
                  </a:lnTo>
                  <a:lnTo>
                    <a:pt x="2575890" y="2070100"/>
                  </a:lnTo>
                  <a:lnTo>
                    <a:pt x="2573985" y="2070100"/>
                  </a:lnTo>
                  <a:lnTo>
                    <a:pt x="2573985" y="2540000"/>
                  </a:lnTo>
                  <a:lnTo>
                    <a:pt x="2573985" y="2552700"/>
                  </a:lnTo>
                  <a:lnTo>
                    <a:pt x="2564676" y="2552700"/>
                  </a:lnTo>
                  <a:lnTo>
                    <a:pt x="2564676" y="2540000"/>
                  </a:lnTo>
                  <a:lnTo>
                    <a:pt x="2573985" y="2540000"/>
                  </a:lnTo>
                  <a:lnTo>
                    <a:pt x="2573985" y="2070100"/>
                  </a:lnTo>
                  <a:lnTo>
                    <a:pt x="2564892" y="2070100"/>
                  </a:lnTo>
                  <a:lnTo>
                    <a:pt x="2558211" y="2062162"/>
                  </a:lnTo>
                  <a:lnTo>
                    <a:pt x="2558211" y="2273300"/>
                  </a:lnTo>
                  <a:lnTo>
                    <a:pt x="2556218" y="2286000"/>
                  </a:lnTo>
                  <a:lnTo>
                    <a:pt x="2548610" y="2286000"/>
                  </a:lnTo>
                  <a:lnTo>
                    <a:pt x="2546070" y="2273300"/>
                  </a:lnTo>
                  <a:lnTo>
                    <a:pt x="2558211" y="2273300"/>
                  </a:lnTo>
                  <a:lnTo>
                    <a:pt x="2558211" y="2062162"/>
                  </a:lnTo>
                  <a:lnTo>
                    <a:pt x="2552941" y="2055901"/>
                  </a:lnTo>
                  <a:lnTo>
                    <a:pt x="2552941" y="2209800"/>
                  </a:lnTo>
                  <a:lnTo>
                    <a:pt x="2550388" y="2222500"/>
                  </a:lnTo>
                  <a:lnTo>
                    <a:pt x="2543530" y="2222500"/>
                  </a:lnTo>
                  <a:lnTo>
                    <a:pt x="2543530" y="2209800"/>
                  </a:lnTo>
                  <a:lnTo>
                    <a:pt x="2552941" y="2209800"/>
                  </a:lnTo>
                  <a:lnTo>
                    <a:pt x="2552941" y="2055901"/>
                  </a:lnTo>
                  <a:lnTo>
                    <a:pt x="2543530" y="2044700"/>
                  </a:lnTo>
                  <a:lnTo>
                    <a:pt x="2556637" y="2044700"/>
                  </a:lnTo>
                  <a:lnTo>
                    <a:pt x="2567114" y="2057400"/>
                  </a:lnTo>
                  <a:lnTo>
                    <a:pt x="2590063" y="2057400"/>
                  </a:lnTo>
                  <a:lnTo>
                    <a:pt x="2568016" y="2044700"/>
                  </a:lnTo>
                  <a:lnTo>
                    <a:pt x="2546921" y="2032000"/>
                  </a:lnTo>
                  <a:lnTo>
                    <a:pt x="2537168" y="2025548"/>
                  </a:lnTo>
                  <a:lnTo>
                    <a:pt x="2537168" y="2616200"/>
                  </a:lnTo>
                  <a:lnTo>
                    <a:pt x="2534437" y="2628900"/>
                  </a:lnTo>
                  <a:lnTo>
                    <a:pt x="2532672" y="2628900"/>
                  </a:lnTo>
                  <a:lnTo>
                    <a:pt x="2531694" y="2641600"/>
                  </a:lnTo>
                  <a:lnTo>
                    <a:pt x="2531618" y="2781300"/>
                  </a:lnTo>
                  <a:lnTo>
                    <a:pt x="2526614" y="2794000"/>
                  </a:lnTo>
                  <a:lnTo>
                    <a:pt x="2528278" y="2781300"/>
                  </a:lnTo>
                  <a:lnTo>
                    <a:pt x="2531618" y="2781300"/>
                  </a:lnTo>
                  <a:lnTo>
                    <a:pt x="2531618" y="2641600"/>
                  </a:lnTo>
                  <a:lnTo>
                    <a:pt x="2523159" y="2641600"/>
                  </a:lnTo>
                  <a:lnTo>
                    <a:pt x="2522601" y="2636570"/>
                  </a:lnTo>
                  <a:lnTo>
                    <a:pt x="2522601" y="3098800"/>
                  </a:lnTo>
                  <a:lnTo>
                    <a:pt x="2507932" y="3098800"/>
                  </a:lnTo>
                  <a:lnTo>
                    <a:pt x="2507932" y="3568700"/>
                  </a:lnTo>
                  <a:lnTo>
                    <a:pt x="2502928" y="3568700"/>
                  </a:lnTo>
                  <a:lnTo>
                    <a:pt x="2504592" y="3556000"/>
                  </a:lnTo>
                  <a:lnTo>
                    <a:pt x="2507373" y="3556000"/>
                  </a:lnTo>
                  <a:lnTo>
                    <a:pt x="2507932" y="3568700"/>
                  </a:lnTo>
                  <a:lnTo>
                    <a:pt x="2507932" y="3098800"/>
                  </a:lnTo>
                  <a:lnTo>
                    <a:pt x="2502331" y="3098800"/>
                  </a:lnTo>
                  <a:lnTo>
                    <a:pt x="2502331" y="3136900"/>
                  </a:lnTo>
                  <a:lnTo>
                    <a:pt x="2501239" y="3140722"/>
                  </a:lnTo>
                  <a:lnTo>
                    <a:pt x="2501239" y="3403600"/>
                  </a:lnTo>
                  <a:lnTo>
                    <a:pt x="2494292" y="3403600"/>
                  </a:lnTo>
                  <a:lnTo>
                    <a:pt x="2493632" y="3390900"/>
                  </a:lnTo>
                  <a:lnTo>
                    <a:pt x="2499550" y="3390900"/>
                  </a:lnTo>
                  <a:lnTo>
                    <a:pt x="2501239" y="3403600"/>
                  </a:lnTo>
                  <a:lnTo>
                    <a:pt x="2501239" y="3140722"/>
                  </a:lnTo>
                  <a:lnTo>
                    <a:pt x="2498699" y="3149600"/>
                  </a:lnTo>
                  <a:lnTo>
                    <a:pt x="2491092" y="3142462"/>
                  </a:lnTo>
                  <a:lnTo>
                    <a:pt x="2491092" y="3746500"/>
                  </a:lnTo>
                  <a:lnTo>
                    <a:pt x="2489403" y="3746500"/>
                  </a:lnTo>
                  <a:lnTo>
                    <a:pt x="2484323" y="3759200"/>
                  </a:lnTo>
                  <a:lnTo>
                    <a:pt x="2480945" y="3754983"/>
                  </a:lnTo>
                  <a:lnTo>
                    <a:pt x="2480945" y="3771900"/>
                  </a:lnTo>
                  <a:lnTo>
                    <a:pt x="2480094" y="3784600"/>
                  </a:lnTo>
                  <a:lnTo>
                    <a:pt x="2476716" y="3784600"/>
                  </a:lnTo>
                  <a:lnTo>
                    <a:pt x="2477554" y="3771900"/>
                  </a:lnTo>
                  <a:lnTo>
                    <a:pt x="2473325" y="3771900"/>
                  </a:lnTo>
                  <a:lnTo>
                    <a:pt x="2474176" y="3759200"/>
                  </a:lnTo>
                  <a:lnTo>
                    <a:pt x="2475014" y="3759200"/>
                  </a:lnTo>
                  <a:lnTo>
                    <a:pt x="2478405" y="3771900"/>
                  </a:lnTo>
                  <a:lnTo>
                    <a:pt x="2480945" y="3771900"/>
                  </a:lnTo>
                  <a:lnTo>
                    <a:pt x="2480945" y="3754983"/>
                  </a:lnTo>
                  <a:lnTo>
                    <a:pt x="2474176" y="3746500"/>
                  </a:lnTo>
                  <a:lnTo>
                    <a:pt x="2476716" y="3746500"/>
                  </a:lnTo>
                  <a:lnTo>
                    <a:pt x="2476398" y="3733800"/>
                  </a:lnTo>
                  <a:lnTo>
                    <a:pt x="2475446" y="3721100"/>
                  </a:lnTo>
                  <a:lnTo>
                    <a:pt x="2485288" y="3721100"/>
                  </a:lnTo>
                  <a:lnTo>
                    <a:pt x="2485059" y="3733800"/>
                  </a:lnTo>
                  <a:lnTo>
                    <a:pt x="2480945" y="3733800"/>
                  </a:lnTo>
                  <a:lnTo>
                    <a:pt x="2491092" y="3746500"/>
                  </a:lnTo>
                  <a:lnTo>
                    <a:pt x="2491092" y="3142462"/>
                  </a:lnTo>
                  <a:lnTo>
                    <a:pt x="2485174" y="3136900"/>
                  </a:lnTo>
                  <a:lnTo>
                    <a:pt x="2484323" y="3141154"/>
                  </a:lnTo>
                  <a:lnTo>
                    <a:pt x="2484323" y="3225800"/>
                  </a:lnTo>
                  <a:lnTo>
                    <a:pt x="2479243" y="3225800"/>
                  </a:lnTo>
                  <a:lnTo>
                    <a:pt x="2478405" y="3221596"/>
                  </a:lnTo>
                  <a:lnTo>
                    <a:pt x="2478405" y="3263900"/>
                  </a:lnTo>
                  <a:lnTo>
                    <a:pt x="2471636" y="3263900"/>
                  </a:lnTo>
                  <a:lnTo>
                    <a:pt x="2471636" y="3746500"/>
                  </a:lnTo>
                  <a:lnTo>
                    <a:pt x="2464866" y="3746500"/>
                  </a:lnTo>
                  <a:lnTo>
                    <a:pt x="2463177" y="3742271"/>
                  </a:lnTo>
                  <a:lnTo>
                    <a:pt x="2463177" y="3784600"/>
                  </a:lnTo>
                  <a:lnTo>
                    <a:pt x="2460637" y="3784600"/>
                  </a:lnTo>
                  <a:lnTo>
                    <a:pt x="2462326" y="3771900"/>
                  </a:lnTo>
                  <a:lnTo>
                    <a:pt x="2463177" y="3784600"/>
                  </a:lnTo>
                  <a:lnTo>
                    <a:pt x="2463177" y="3742271"/>
                  </a:lnTo>
                  <a:lnTo>
                    <a:pt x="2459799" y="3733800"/>
                  </a:lnTo>
                  <a:lnTo>
                    <a:pt x="2456015" y="3733800"/>
                  </a:lnTo>
                  <a:lnTo>
                    <a:pt x="2455354" y="3721100"/>
                  </a:lnTo>
                  <a:lnTo>
                    <a:pt x="2461488" y="3721100"/>
                  </a:lnTo>
                  <a:lnTo>
                    <a:pt x="2459799" y="3733800"/>
                  </a:lnTo>
                  <a:lnTo>
                    <a:pt x="2470785" y="3733800"/>
                  </a:lnTo>
                  <a:lnTo>
                    <a:pt x="2471636" y="3746500"/>
                  </a:lnTo>
                  <a:lnTo>
                    <a:pt x="2471636" y="3263900"/>
                  </a:lnTo>
                  <a:lnTo>
                    <a:pt x="2464028" y="3263900"/>
                  </a:lnTo>
                  <a:lnTo>
                    <a:pt x="2464028" y="3251200"/>
                  </a:lnTo>
                  <a:lnTo>
                    <a:pt x="2468257" y="3251200"/>
                  </a:lnTo>
                  <a:lnTo>
                    <a:pt x="2478405" y="3263900"/>
                  </a:lnTo>
                  <a:lnTo>
                    <a:pt x="2478405" y="3221596"/>
                  </a:lnTo>
                  <a:lnTo>
                    <a:pt x="2476716" y="3213100"/>
                  </a:lnTo>
                  <a:lnTo>
                    <a:pt x="2481783" y="3213100"/>
                  </a:lnTo>
                  <a:lnTo>
                    <a:pt x="2484323" y="3225800"/>
                  </a:lnTo>
                  <a:lnTo>
                    <a:pt x="2484323" y="3141154"/>
                  </a:lnTo>
                  <a:lnTo>
                    <a:pt x="2482634" y="3149600"/>
                  </a:lnTo>
                  <a:lnTo>
                    <a:pt x="2481783" y="3136900"/>
                  </a:lnTo>
                  <a:lnTo>
                    <a:pt x="2485174" y="3136900"/>
                  </a:lnTo>
                  <a:lnTo>
                    <a:pt x="2495321" y="3136900"/>
                  </a:lnTo>
                  <a:lnTo>
                    <a:pt x="2494508" y="3130397"/>
                  </a:lnTo>
                  <a:lnTo>
                    <a:pt x="2497963" y="3136900"/>
                  </a:lnTo>
                  <a:lnTo>
                    <a:pt x="2502331" y="3136900"/>
                  </a:lnTo>
                  <a:lnTo>
                    <a:pt x="2502331" y="3098800"/>
                  </a:lnTo>
                  <a:lnTo>
                    <a:pt x="2487701" y="3098800"/>
                  </a:lnTo>
                  <a:lnTo>
                    <a:pt x="2497010" y="3111500"/>
                  </a:lnTo>
                  <a:lnTo>
                    <a:pt x="2493835" y="3111500"/>
                  </a:lnTo>
                  <a:lnTo>
                    <a:pt x="2496299" y="3124200"/>
                  </a:lnTo>
                  <a:lnTo>
                    <a:pt x="2493734" y="3124200"/>
                  </a:lnTo>
                  <a:lnTo>
                    <a:pt x="2491206" y="3124200"/>
                  </a:lnTo>
                  <a:lnTo>
                    <a:pt x="2480094" y="3124200"/>
                  </a:lnTo>
                  <a:lnTo>
                    <a:pt x="2482634" y="3111500"/>
                  </a:lnTo>
                  <a:lnTo>
                    <a:pt x="2482634" y="3098800"/>
                  </a:lnTo>
                  <a:lnTo>
                    <a:pt x="2483472" y="3086100"/>
                  </a:lnTo>
                  <a:lnTo>
                    <a:pt x="2513292" y="3086100"/>
                  </a:lnTo>
                  <a:lnTo>
                    <a:pt x="2522601" y="3098800"/>
                  </a:lnTo>
                  <a:lnTo>
                    <a:pt x="2522601" y="2636570"/>
                  </a:lnTo>
                  <a:lnTo>
                    <a:pt x="2521750" y="2628900"/>
                  </a:lnTo>
                  <a:lnTo>
                    <a:pt x="2523845" y="2616200"/>
                  </a:lnTo>
                  <a:lnTo>
                    <a:pt x="2537168" y="2616200"/>
                  </a:lnTo>
                  <a:lnTo>
                    <a:pt x="2537168" y="2025548"/>
                  </a:lnTo>
                  <a:lnTo>
                    <a:pt x="2527731" y="2019300"/>
                  </a:lnTo>
                  <a:lnTo>
                    <a:pt x="2526614" y="2018436"/>
                  </a:lnTo>
                  <a:lnTo>
                    <a:pt x="2526614" y="2120900"/>
                  </a:lnTo>
                  <a:lnTo>
                    <a:pt x="2519845" y="2120900"/>
                  </a:lnTo>
                  <a:lnTo>
                    <a:pt x="2525776" y="2108200"/>
                  </a:lnTo>
                  <a:lnTo>
                    <a:pt x="2526614" y="2120900"/>
                  </a:lnTo>
                  <a:lnTo>
                    <a:pt x="2526614" y="2018436"/>
                  </a:lnTo>
                  <a:lnTo>
                    <a:pt x="2518156" y="2011870"/>
                  </a:lnTo>
                  <a:lnTo>
                    <a:pt x="2518156" y="2717800"/>
                  </a:lnTo>
                  <a:lnTo>
                    <a:pt x="2518156" y="2730500"/>
                  </a:lnTo>
                  <a:lnTo>
                    <a:pt x="2511387" y="2730500"/>
                  </a:lnTo>
                  <a:lnTo>
                    <a:pt x="2511387" y="2984500"/>
                  </a:lnTo>
                  <a:lnTo>
                    <a:pt x="2507157" y="2992450"/>
                  </a:lnTo>
                  <a:lnTo>
                    <a:pt x="2507157" y="3048000"/>
                  </a:lnTo>
                  <a:lnTo>
                    <a:pt x="2503779" y="3048000"/>
                  </a:lnTo>
                  <a:lnTo>
                    <a:pt x="2503779" y="3060700"/>
                  </a:lnTo>
                  <a:lnTo>
                    <a:pt x="2497010" y="3060700"/>
                  </a:lnTo>
                  <a:lnTo>
                    <a:pt x="2500401" y="3048000"/>
                  </a:lnTo>
                  <a:lnTo>
                    <a:pt x="2501239" y="3048000"/>
                  </a:lnTo>
                  <a:lnTo>
                    <a:pt x="2498699" y="3035300"/>
                  </a:lnTo>
                  <a:lnTo>
                    <a:pt x="2501239" y="3035300"/>
                  </a:lnTo>
                  <a:lnTo>
                    <a:pt x="2497010" y="3022600"/>
                  </a:lnTo>
                  <a:lnTo>
                    <a:pt x="2495321" y="3035300"/>
                  </a:lnTo>
                  <a:lnTo>
                    <a:pt x="2493632" y="3035300"/>
                  </a:lnTo>
                  <a:lnTo>
                    <a:pt x="2498699" y="3048000"/>
                  </a:lnTo>
                  <a:lnTo>
                    <a:pt x="2492781" y="3048000"/>
                  </a:lnTo>
                  <a:lnTo>
                    <a:pt x="2489403" y="3042932"/>
                  </a:lnTo>
                  <a:lnTo>
                    <a:pt x="2489403" y="3060700"/>
                  </a:lnTo>
                  <a:lnTo>
                    <a:pt x="2488552" y="3073400"/>
                  </a:lnTo>
                  <a:lnTo>
                    <a:pt x="2486863" y="3060700"/>
                  </a:lnTo>
                  <a:lnTo>
                    <a:pt x="2489403" y="3060700"/>
                  </a:lnTo>
                  <a:lnTo>
                    <a:pt x="2489403" y="3042932"/>
                  </a:lnTo>
                  <a:lnTo>
                    <a:pt x="2484323" y="3035300"/>
                  </a:lnTo>
                  <a:lnTo>
                    <a:pt x="2482634" y="3035300"/>
                  </a:lnTo>
                  <a:lnTo>
                    <a:pt x="2482634" y="3022600"/>
                  </a:lnTo>
                  <a:lnTo>
                    <a:pt x="2483472" y="3022600"/>
                  </a:lnTo>
                  <a:lnTo>
                    <a:pt x="2484323" y="3035300"/>
                  </a:lnTo>
                  <a:lnTo>
                    <a:pt x="2492781" y="3035300"/>
                  </a:lnTo>
                  <a:lnTo>
                    <a:pt x="2491092" y="3022600"/>
                  </a:lnTo>
                  <a:lnTo>
                    <a:pt x="2497010" y="3022600"/>
                  </a:lnTo>
                  <a:lnTo>
                    <a:pt x="2498699" y="3022600"/>
                  </a:lnTo>
                  <a:lnTo>
                    <a:pt x="2502928" y="3035300"/>
                  </a:lnTo>
                  <a:lnTo>
                    <a:pt x="2505468" y="3035300"/>
                  </a:lnTo>
                  <a:lnTo>
                    <a:pt x="2507157" y="3048000"/>
                  </a:lnTo>
                  <a:lnTo>
                    <a:pt x="2507157" y="2992450"/>
                  </a:lnTo>
                  <a:lnTo>
                    <a:pt x="2504630" y="2997200"/>
                  </a:lnTo>
                  <a:lnTo>
                    <a:pt x="2500401" y="2997200"/>
                  </a:lnTo>
                  <a:lnTo>
                    <a:pt x="2500401" y="2995498"/>
                  </a:lnTo>
                  <a:lnTo>
                    <a:pt x="2498699" y="2997200"/>
                  </a:lnTo>
                  <a:lnTo>
                    <a:pt x="2498699" y="2984500"/>
                  </a:lnTo>
                  <a:lnTo>
                    <a:pt x="2500401" y="2984500"/>
                  </a:lnTo>
                  <a:lnTo>
                    <a:pt x="2500401" y="2995498"/>
                  </a:lnTo>
                  <a:lnTo>
                    <a:pt x="2511387" y="2984500"/>
                  </a:lnTo>
                  <a:lnTo>
                    <a:pt x="2511387" y="2730500"/>
                  </a:lnTo>
                  <a:lnTo>
                    <a:pt x="2506319" y="2730500"/>
                  </a:lnTo>
                  <a:lnTo>
                    <a:pt x="2508859" y="2717800"/>
                  </a:lnTo>
                  <a:lnTo>
                    <a:pt x="2518156" y="2717800"/>
                  </a:lnTo>
                  <a:lnTo>
                    <a:pt x="2518156" y="2011870"/>
                  </a:lnTo>
                  <a:lnTo>
                    <a:pt x="2518029" y="2011768"/>
                  </a:lnTo>
                  <a:lnTo>
                    <a:pt x="2518029" y="2451100"/>
                  </a:lnTo>
                  <a:lnTo>
                    <a:pt x="2507297" y="2463800"/>
                  </a:lnTo>
                  <a:lnTo>
                    <a:pt x="2502090" y="2463800"/>
                  </a:lnTo>
                  <a:lnTo>
                    <a:pt x="2502928" y="2476500"/>
                  </a:lnTo>
                  <a:lnTo>
                    <a:pt x="2495639" y="2476500"/>
                  </a:lnTo>
                  <a:lnTo>
                    <a:pt x="2493200" y="2463800"/>
                  </a:lnTo>
                  <a:lnTo>
                    <a:pt x="2502827" y="2451100"/>
                  </a:lnTo>
                  <a:lnTo>
                    <a:pt x="2518029" y="2451100"/>
                  </a:lnTo>
                  <a:lnTo>
                    <a:pt x="2518029" y="2011768"/>
                  </a:lnTo>
                  <a:lnTo>
                    <a:pt x="2511387" y="2006600"/>
                  </a:lnTo>
                  <a:lnTo>
                    <a:pt x="2527465" y="2006600"/>
                  </a:lnTo>
                  <a:lnTo>
                    <a:pt x="2516136" y="1993900"/>
                  </a:lnTo>
                  <a:lnTo>
                    <a:pt x="2506002" y="1993900"/>
                  </a:lnTo>
                  <a:lnTo>
                    <a:pt x="2496655" y="1981200"/>
                  </a:lnTo>
                  <a:lnTo>
                    <a:pt x="2491092" y="1973313"/>
                  </a:lnTo>
                  <a:lnTo>
                    <a:pt x="2491092" y="2387600"/>
                  </a:lnTo>
                  <a:lnTo>
                    <a:pt x="2490635" y="2400300"/>
                  </a:lnTo>
                  <a:lnTo>
                    <a:pt x="2486012" y="2400300"/>
                  </a:lnTo>
                  <a:lnTo>
                    <a:pt x="2486012" y="2882900"/>
                  </a:lnTo>
                  <a:lnTo>
                    <a:pt x="2481783" y="2895600"/>
                  </a:lnTo>
                  <a:lnTo>
                    <a:pt x="2475014" y="2895600"/>
                  </a:lnTo>
                  <a:lnTo>
                    <a:pt x="2472486" y="2882900"/>
                  </a:lnTo>
                  <a:lnTo>
                    <a:pt x="2486012" y="2882900"/>
                  </a:lnTo>
                  <a:lnTo>
                    <a:pt x="2486012" y="2400300"/>
                  </a:lnTo>
                  <a:lnTo>
                    <a:pt x="2485174" y="2400300"/>
                  </a:lnTo>
                  <a:lnTo>
                    <a:pt x="2485174" y="2451100"/>
                  </a:lnTo>
                  <a:lnTo>
                    <a:pt x="2479992" y="2462199"/>
                  </a:lnTo>
                  <a:lnTo>
                    <a:pt x="2479992" y="2489200"/>
                  </a:lnTo>
                  <a:lnTo>
                    <a:pt x="2475865" y="2496883"/>
                  </a:lnTo>
                  <a:lnTo>
                    <a:pt x="2475865" y="2590800"/>
                  </a:lnTo>
                  <a:lnTo>
                    <a:pt x="2472486" y="2603500"/>
                  </a:lnTo>
                  <a:lnTo>
                    <a:pt x="2462123" y="2603500"/>
                  </a:lnTo>
                  <a:lnTo>
                    <a:pt x="2461780" y="2590800"/>
                  </a:lnTo>
                  <a:lnTo>
                    <a:pt x="2475865" y="2590800"/>
                  </a:lnTo>
                  <a:lnTo>
                    <a:pt x="2475865" y="2496883"/>
                  </a:lnTo>
                  <a:lnTo>
                    <a:pt x="2473160" y="2501900"/>
                  </a:lnTo>
                  <a:lnTo>
                    <a:pt x="2476373" y="2489200"/>
                  </a:lnTo>
                  <a:lnTo>
                    <a:pt x="2479992" y="2489200"/>
                  </a:lnTo>
                  <a:lnTo>
                    <a:pt x="2479992" y="2462199"/>
                  </a:lnTo>
                  <a:lnTo>
                    <a:pt x="2479243" y="2463800"/>
                  </a:lnTo>
                  <a:lnTo>
                    <a:pt x="2472880" y="2463800"/>
                  </a:lnTo>
                  <a:lnTo>
                    <a:pt x="2485174" y="2451100"/>
                  </a:lnTo>
                  <a:lnTo>
                    <a:pt x="2485174" y="2400300"/>
                  </a:lnTo>
                  <a:lnTo>
                    <a:pt x="2475014" y="2400300"/>
                  </a:lnTo>
                  <a:lnTo>
                    <a:pt x="2475865" y="2387600"/>
                  </a:lnTo>
                  <a:lnTo>
                    <a:pt x="2491092" y="2387600"/>
                  </a:lnTo>
                  <a:lnTo>
                    <a:pt x="2491092" y="1973313"/>
                  </a:lnTo>
                  <a:lnTo>
                    <a:pt x="2489403" y="1970925"/>
                  </a:lnTo>
                  <a:lnTo>
                    <a:pt x="2489403" y="2120900"/>
                  </a:lnTo>
                  <a:lnTo>
                    <a:pt x="2487701" y="2133600"/>
                  </a:lnTo>
                  <a:lnTo>
                    <a:pt x="2481783" y="2120900"/>
                  </a:lnTo>
                  <a:lnTo>
                    <a:pt x="2489403" y="2120900"/>
                  </a:lnTo>
                  <a:lnTo>
                    <a:pt x="2489403" y="1970925"/>
                  </a:lnTo>
                  <a:lnTo>
                    <a:pt x="2487701" y="1968500"/>
                  </a:lnTo>
                  <a:lnTo>
                    <a:pt x="2478621" y="1968500"/>
                  </a:lnTo>
                  <a:lnTo>
                    <a:pt x="2470175" y="1957362"/>
                  </a:lnTo>
                  <a:lnTo>
                    <a:pt x="2470175" y="2451100"/>
                  </a:lnTo>
                  <a:lnTo>
                    <a:pt x="2469946" y="2463800"/>
                  </a:lnTo>
                  <a:lnTo>
                    <a:pt x="2453551" y="2463800"/>
                  </a:lnTo>
                  <a:lnTo>
                    <a:pt x="2453868" y="2451100"/>
                  </a:lnTo>
                  <a:lnTo>
                    <a:pt x="2462326" y="2451100"/>
                  </a:lnTo>
                  <a:lnTo>
                    <a:pt x="2461488" y="2438400"/>
                  </a:lnTo>
                  <a:lnTo>
                    <a:pt x="2446261" y="2451100"/>
                  </a:lnTo>
                  <a:lnTo>
                    <a:pt x="2451328" y="2438400"/>
                  </a:lnTo>
                  <a:lnTo>
                    <a:pt x="2441181" y="2438400"/>
                  </a:lnTo>
                  <a:lnTo>
                    <a:pt x="2441181" y="3378200"/>
                  </a:lnTo>
                  <a:lnTo>
                    <a:pt x="2436952" y="3378200"/>
                  </a:lnTo>
                  <a:lnTo>
                    <a:pt x="2435263" y="3365500"/>
                  </a:lnTo>
                  <a:lnTo>
                    <a:pt x="2437803" y="3365500"/>
                  </a:lnTo>
                  <a:lnTo>
                    <a:pt x="2441181" y="3378200"/>
                  </a:lnTo>
                  <a:lnTo>
                    <a:pt x="2441181" y="2438400"/>
                  </a:lnTo>
                  <a:lnTo>
                    <a:pt x="2440508" y="2438400"/>
                  </a:lnTo>
                  <a:lnTo>
                    <a:pt x="2436114" y="2446096"/>
                  </a:lnTo>
                  <a:lnTo>
                    <a:pt x="2436114" y="2603500"/>
                  </a:lnTo>
                  <a:lnTo>
                    <a:pt x="2422575" y="2603500"/>
                  </a:lnTo>
                  <a:lnTo>
                    <a:pt x="2422575" y="2590800"/>
                  </a:lnTo>
                  <a:lnTo>
                    <a:pt x="2434412" y="2590800"/>
                  </a:lnTo>
                  <a:lnTo>
                    <a:pt x="2436114" y="2603500"/>
                  </a:lnTo>
                  <a:lnTo>
                    <a:pt x="2436114" y="2446096"/>
                  </a:lnTo>
                  <a:lnTo>
                    <a:pt x="2433256" y="2451100"/>
                  </a:lnTo>
                  <a:lnTo>
                    <a:pt x="2428697" y="2451100"/>
                  </a:lnTo>
                  <a:lnTo>
                    <a:pt x="2428494" y="2438400"/>
                  </a:lnTo>
                  <a:lnTo>
                    <a:pt x="2423426" y="2438400"/>
                  </a:lnTo>
                  <a:lnTo>
                    <a:pt x="2427655" y="2425700"/>
                  </a:lnTo>
                  <a:lnTo>
                    <a:pt x="2444419" y="2425700"/>
                  </a:lnTo>
                  <a:lnTo>
                    <a:pt x="2440660" y="2413000"/>
                  </a:lnTo>
                  <a:lnTo>
                    <a:pt x="2433574" y="2413000"/>
                  </a:lnTo>
                  <a:lnTo>
                    <a:pt x="2435263" y="2400300"/>
                  </a:lnTo>
                  <a:lnTo>
                    <a:pt x="2431034" y="2400300"/>
                  </a:lnTo>
                  <a:lnTo>
                    <a:pt x="2433294" y="2391829"/>
                  </a:lnTo>
                  <a:lnTo>
                    <a:pt x="2429345" y="2400300"/>
                  </a:lnTo>
                  <a:lnTo>
                    <a:pt x="2425115" y="2400300"/>
                  </a:lnTo>
                  <a:lnTo>
                    <a:pt x="2425115" y="2387600"/>
                  </a:lnTo>
                  <a:lnTo>
                    <a:pt x="2434412" y="2387600"/>
                  </a:lnTo>
                  <a:lnTo>
                    <a:pt x="2435263" y="2387600"/>
                  </a:lnTo>
                  <a:lnTo>
                    <a:pt x="2434729" y="2388755"/>
                  </a:lnTo>
                  <a:lnTo>
                    <a:pt x="2437803" y="2400300"/>
                  </a:lnTo>
                  <a:lnTo>
                    <a:pt x="2455519" y="2400300"/>
                  </a:lnTo>
                  <a:lnTo>
                    <a:pt x="2451328" y="2413000"/>
                  </a:lnTo>
                  <a:lnTo>
                    <a:pt x="2463177" y="2413000"/>
                  </a:lnTo>
                  <a:lnTo>
                    <a:pt x="2462326" y="2425700"/>
                  </a:lnTo>
                  <a:lnTo>
                    <a:pt x="2466556" y="2425700"/>
                  </a:lnTo>
                  <a:lnTo>
                    <a:pt x="2468257" y="2438400"/>
                  </a:lnTo>
                  <a:lnTo>
                    <a:pt x="2467406" y="2438400"/>
                  </a:lnTo>
                  <a:lnTo>
                    <a:pt x="2462326" y="2451100"/>
                  </a:lnTo>
                  <a:lnTo>
                    <a:pt x="2470175" y="2451100"/>
                  </a:lnTo>
                  <a:lnTo>
                    <a:pt x="2470175" y="1957362"/>
                  </a:lnTo>
                  <a:lnTo>
                    <a:pt x="2468994" y="1955800"/>
                  </a:lnTo>
                  <a:lnTo>
                    <a:pt x="2464028" y="1955800"/>
                  </a:lnTo>
                  <a:lnTo>
                    <a:pt x="2464028" y="2197100"/>
                  </a:lnTo>
                  <a:lnTo>
                    <a:pt x="2455697" y="2197100"/>
                  </a:lnTo>
                  <a:lnTo>
                    <a:pt x="2457043" y="2184400"/>
                  </a:lnTo>
                  <a:lnTo>
                    <a:pt x="2461882" y="2184400"/>
                  </a:lnTo>
                  <a:lnTo>
                    <a:pt x="2464028" y="2197100"/>
                  </a:lnTo>
                  <a:lnTo>
                    <a:pt x="2464028" y="1955800"/>
                  </a:lnTo>
                  <a:lnTo>
                    <a:pt x="2458567" y="1955800"/>
                  </a:lnTo>
                  <a:lnTo>
                    <a:pt x="2447950" y="1944039"/>
                  </a:lnTo>
                  <a:lnTo>
                    <a:pt x="2447950" y="2349500"/>
                  </a:lnTo>
                  <a:lnTo>
                    <a:pt x="2446261" y="2362200"/>
                  </a:lnTo>
                  <a:lnTo>
                    <a:pt x="2441181" y="2362200"/>
                  </a:lnTo>
                  <a:lnTo>
                    <a:pt x="2445410" y="2349500"/>
                  </a:lnTo>
                  <a:lnTo>
                    <a:pt x="2447950" y="2349500"/>
                  </a:lnTo>
                  <a:lnTo>
                    <a:pt x="2447950" y="1944039"/>
                  </a:lnTo>
                  <a:lnTo>
                    <a:pt x="2447798" y="1943862"/>
                  </a:lnTo>
                  <a:lnTo>
                    <a:pt x="2445347" y="1955800"/>
                  </a:lnTo>
                  <a:lnTo>
                    <a:pt x="2432723" y="1955800"/>
                  </a:lnTo>
                  <a:lnTo>
                    <a:pt x="2432723" y="2362200"/>
                  </a:lnTo>
                  <a:lnTo>
                    <a:pt x="2428494" y="2362200"/>
                  </a:lnTo>
                  <a:lnTo>
                    <a:pt x="2429345" y="2349500"/>
                  </a:lnTo>
                  <a:lnTo>
                    <a:pt x="2431885" y="2349500"/>
                  </a:lnTo>
                  <a:lnTo>
                    <a:pt x="2432723" y="2362200"/>
                  </a:lnTo>
                  <a:lnTo>
                    <a:pt x="2432723" y="1955800"/>
                  </a:lnTo>
                  <a:lnTo>
                    <a:pt x="2426805" y="1955800"/>
                  </a:lnTo>
                  <a:lnTo>
                    <a:pt x="2426805" y="2374900"/>
                  </a:lnTo>
                  <a:lnTo>
                    <a:pt x="2420035" y="2374900"/>
                  </a:lnTo>
                  <a:lnTo>
                    <a:pt x="2420035" y="2362200"/>
                  </a:lnTo>
                  <a:lnTo>
                    <a:pt x="2418346" y="2374900"/>
                  </a:lnTo>
                  <a:lnTo>
                    <a:pt x="2417495" y="2374900"/>
                  </a:lnTo>
                  <a:lnTo>
                    <a:pt x="2417495" y="3340100"/>
                  </a:lnTo>
                  <a:lnTo>
                    <a:pt x="2412428" y="3327400"/>
                  </a:lnTo>
                  <a:lnTo>
                    <a:pt x="2407348" y="3340100"/>
                  </a:lnTo>
                  <a:lnTo>
                    <a:pt x="2409037" y="3327400"/>
                  </a:lnTo>
                  <a:lnTo>
                    <a:pt x="2412428" y="3327400"/>
                  </a:lnTo>
                  <a:lnTo>
                    <a:pt x="2416657" y="3327400"/>
                  </a:lnTo>
                  <a:lnTo>
                    <a:pt x="2417495" y="3340100"/>
                  </a:lnTo>
                  <a:lnTo>
                    <a:pt x="2417495" y="2374900"/>
                  </a:lnTo>
                  <a:lnTo>
                    <a:pt x="2408682" y="2374900"/>
                  </a:lnTo>
                  <a:lnTo>
                    <a:pt x="2412746" y="2362200"/>
                  </a:lnTo>
                  <a:lnTo>
                    <a:pt x="2420035" y="2362200"/>
                  </a:lnTo>
                  <a:lnTo>
                    <a:pt x="2425115" y="2362200"/>
                  </a:lnTo>
                  <a:lnTo>
                    <a:pt x="2426805" y="2374900"/>
                  </a:lnTo>
                  <a:lnTo>
                    <a:pt x="2426805" y="1955800"/>
                  </a:lnTo>
                  <a:lnTo>
                    <a:pt x="2419197" y="1955800"/>
                  </a:lnTo>
                  <a:lnTo>
                    <a:pt x="2419197" y="2171700"/>
                  </a:lnTo>
                  <a:lnTo>
                    <a:pt x="2418346" y="2173414"/>
                  </a:lnTo>
                  <a:lnTo>
                    <a:pt x="2418346" y="2336800"/>
                  </a:lnTo>
                  <a:lnTo>
                    <a:pt x="2409126" y="2349500"/>
                  </a:lnTo>
                  <a:lnTo>
                    <a:pt x="2399106" y="2349500"/>
                  </a:lnTo>
                  <a:lnTo>
                    <a:pt x="2391943" y="2362200"/>
                  </a:lnTo>
                  <a:lnTo>
                    <a:pt x="2391283" y="2374900"/>
                  </a:lnTo>
                  <a:lnTo>
                    <a:pt x="2391283" y="2413000"/>
                  </a:lnTo>
                  <a:lnTo>
                    <a:pt x="2389581" y="2413000"/>
                  </a:lnTo>
                  <a:lnTo>
                    <a:pt x="2388743" y="2400300"/>
                  </a:lnTo>
                  <a:lnTo>
                    <a:pt x="2391283" y="2413000"/>
                  </a:lnTo>
                  <a:lnTo>
                    <a:pt x="2391283" y="2374900"/>
                  </a:lnTo>
                  <a:lnTo>
                    <a:pt x="2387054" y="2374900"/>
                  </a:lnTo>
                  <a:lnTo>
                    <a:pt x="2387054" y="2933700"/>
                  </a:lnTo>
                  <a:lnTo>
                    <a:pt x="2387054" y="2946400"/>
                  </a:lnTo>
                  <a:lnTo>
                    <a:pt x="2376055" y="2946400"/>
                  </a:lnTo>
                  <a:lnTo>
                    <a:pt x="2377744" y="2933700"/>
                  </a:lnTo>
                  <a:lnTo>
                    <a:pt x="2387054" y="2933700"/>
                  </a:lnTo>
                  <a:lnTo>
                    <a:pt x="2387054" y="2374900"/>
                  </a:lnTo>
                  <a:lnTo>
                    <a:pt x="2377744" y="2374900"/>
                  </a:lnTo>
                  <a:lnTo>
                    <a:pt x="2382278" y="2362200"/>
                  </a:lnTo>
                  <a:lnTo>
                    <a:pt x="2391803" y="2349500"/>
                  </a:lnTo>
                  <a:lnTo>
                    <a:pt x="2404033" y="2336800"/>
                  </a:lnTo>
                  <a:lnTo>
                    <a:pt x="2418346" y="2336800"/>
                  </a:lnTo>
                  <a:lnTo>
                    <a:pt x="2418346" y="2173414"/>
                  </a:lnTo>
                  <a:lnTo>
                    <a:pt x="2418245" y="2173617"/>
                  </a:lnTo>
                  <a:lnTo>
                    <a:pt x="2418245" y="2273300"/>
                  </a:lnTo>
                  <a:lnTo>
                    <a:pt x="2414117" y="2286000"/>
                  </a:lnTo>
                  <a:lnTo>
                    <a:pt x="2414968" y="2286000"/>
                  </a:lnTo>
                  <a:lnTo>
                    <a:pt x="2413266" y="2298700"/>
                  </a:lnTo>
                  <a:lnTo>
                    <a:pt x="2410726" y="2298700"/>
                  </a:lnTo>
                  <a:lnTo>
                    <a:pt x="2409888" y="2296604"/>
                  </a:lnTo>
                  <a:lnTo>
                    <a:pt x="2409888" y="2324100"/>
                  </a:lnTo>
                  <a:lnTo>
                    <a:pt x="2401430" y="2336800"/>
                  </a:lnTo>
                  <a:lnTo>
                    <a:pt x="2405659" y="2324100"/>
                  </a:lnTo>
                  <a:lnTo>
                    <a:pt x="2409888" y="2324100"/>
                  </a:lnTo>
                  <a:lnTo>
                    <a:pt x="2409888" y="2296604"/>
                  </a:lnTo>
                  <a:lnTo>
                    <a:pt x="2405659" y="2286000"/>
                  </a:lnTo>
                  <a:lnTo>
                    <a:pt x="2401214" y="2286000"/>
                  </a:lnTo>
                  <a:lnTo>
                    <a:pt x="2411577" y="2273300"/>
                  </a:lnTo>
                  <a:lnTo>
                    <a:pt x="2418245" y="2273300"/>
                  </a:lnTo>
                  <a:lnTo>
                    <a:pt x="2418245" y="2173617"/>
                  </a:lnTo>
                  <a:lnTo>
                    <a:pt x="2412873" y="2184400"/>
                  </a:lnTo>
                  <a:lnTo>
                    <a:pt x="2412288" y="2184400"/>
                  </a:lnTo>
                  <a:lnTo>
                    <a:pt x="2410726" y="2197100"/>
                  </a:lnTo>
                  <a:lnTo>
                    <a:pt x="2401189" y="2197100"/>
                  </a:lnTo>
                  <a:lnTo>
                    <a:pt x="2397201" y="2184400"/>
                  </a:lnTo>
                  <a:lnTo>
                    <a:pt x="2397645" y="2171700"/>
                  </a:lnTo>
                  <a:lnTo>
                    <a:pt x="2419197" y="2171700"/>
                  </a:lnTo>
                  <a:lnTo>
                    <a:pt x="2419197" y="1955800"/>
                  </a:lnTo>
                  <a:lnTo>
                    <a:pt x="2411234" y="1955800"/>
                  </a:lnTo>
                  <a:lnTo>
                    <a:pt x="2407348" y="1943100"/>
                  </a:lnTo>
                  <a:lnTo>
                    <a:pt x="2405367" y="1930400"/>
                  </a:lnTo>
                  <a:lnTo>
                    <a:pt x="2420035" y="1917700"/>
                  </a:lnTo>
                  <a:lnTo>
                    <a:pt x="2402268" y="1917700"/>
                  </a:lnTo>
                  <a:lnTo>
                    <a:pt x="2412428" y="1905000"/>
                  </a:lnTo>
                  <a:lnTo>
                    <a:pt x="2393162" y="1905000"/>
                  </a:lnTo>
                  <a:lnTo>
                    <a:pt x="2393162" y="2290876"/>
                  </a:lnTo>
                  <a:lnTo>
                    <a:pt x="2392121" y="2298700"/>
                  </a:lnTo>
                  <a:lnTo>
                    <a:pt x="2389581" y="2298700"/>
                  </a:lnTo>
                  <a:lnTo>
                    <a:pt x="2387892" y="2298700"/>
                  </a:lnTo>
                  <a:lnTo>
                    <a:pt x="2392972" y="2286000"/>
                  </a:lnTo>
                  <a:lnTo>
                    <a:pt x="2389581" y="2298700"/>
                  </a:lnTo>
                  <a:lnTo>
                    <a:pt x="2393162" y="2290876"/>
                  </a:lnTo>
                  <a:lnTo>
                    <a:pt x="2393162" y="1905000"/>
                  </a:lnTo>
                  <a:lnTo>
                    <a:pt x="2383663" y="1905000"/>
                  </a:lnTo>
                  <a:lnTo>
                    <a:pt x="2387892" y="1892300"/>
                  </a:lnTo>
                  <a:lnTo>
                    <a:pt x="2381123" y="1903882"/>
                  </a:lnTo>
                  <a:lnTo>
                    <a:pt x="2381123" y="2197100"/>
                  </a:lnTo>
                  <a:lnTo>
                    <a:pt x="2374989" y="2208631"/>
                  </a:lnTo>
                  <a:lnTo>
                    <a:pt x="2374989" y="2565400"/>
                  </a:lnTo>
                  <a:lnTo>
                    <a:pt x="2371826" y="2575776"/>
                  </a:lnTo>
                  <a:lnTo>
                    <a:pt x="2371826" y="3429000"/>
                  </a:lnTo>
                  <a:lnTo>
                    <a:pt x="2371826" y="3441700"/>
                  </a:lnTo>
                  <a:lnTo>
                    <a:pt x="2370975" y="3429000"/>
                  </a:lnTo>
                  <a:lnTo>
                    <a:pt x="2371826" y="3429000"/>
                  </a:lnTo>
                  <a:lnTo>
                    <a:pt x="2371826" y="2575776"/>
                  </a:lnTo>
                  <a:lnTo>
                    <a:pt x="2371115" y="2578100"/>
                  </a:lnTo>
                  <a:lnTo>
                    <a:pt x="2371826" y="2565400"/>
                  </a:lnTo>
                  <a:lnTo>
                    <a:pt x="2374989" y="2565400"/>
                  </a:lnTo>
                  <a:lnTo>
                    <a:pt x="2374989" y="2208631"/>
                  </a:lnTo>
                  <a:lnTo>
                    <a:pt x="2374366" y="2209800"/>
                  </a:lnTo>
                  <a:lnTo>
                    <a:pt x="2372664" y="2197100"/>
                  </a:lnTo>
                  <a:lnTo>
                    <a:pt x="2381123" y="2197100"/>
                  </a:lnTo>
                  <a:lnTo>
                    <a:pt x="2381123" y="1903882"/>
                  </a:lnTo>
                  <a:lnTo>
                    <a:pt x="2380462" y="1905000"/>
                  </a:lnTo>
                  <a:lnTo>
                    <a:pt x="2365057" y="1905000"/>
                  </a:lnTo>
                  <a:lnTo>
                    <a:pt x="2367597" y="1892300"/>
                  </a:lnTo>
                  <a:lnTo>
                    <a:pt x="2361146" y="1892300"/>
                  </a:lnTo>
                  <a:lnTo>
                    <a:pt x="2361146" y="3708400"/>
                  </a:lnTo>
                  <a:lnTo>
                    <a:pt x="2357932" y="3721100"/>
                  </a:lnTo>
                  <a:lnTo>
                    <a:pt x="2350681" y="3708400"/>
                  </a:lnTo>
                  <a:lnTo>
                    <a:pt x="2361146" y="3708400"/>
                  </a:lnTo>
                  <a:lnTo>
                    <a:pt x="2361146" y="1892300"/>
                  </a:lnTo>
                  <a:lnTo>
                    <a:pt x="2356027" y="1892300"/>
                  </a:lnTo>
                  <a:lnTo>
                    <a:pt x="2356027" y="2743200"/>
                  </a:lnTo>
                  <a:lnTo>
                    <a:pt x="2355431" y="2755900"/>
                  </a:lnTo>
                  <a:lnTo>
                    <a:pt x="2352459" y="2755900"/>
                  </a:lnTo>
                  <a:lnTo>
                    <a:pt x="2350681" y="2743200"/>
                  </a:lnTo>
                  <a:lnTo>
                    <a:pt x="2356027" y="2743200"/>
                  </a:lnTo>
                  <a:lnTo>
                    <a:pt x="2356027" y="1892300"/>
                  </a:lnTo>
                  <a:lnTo>
                    <a:pt x="2348141" y="1892300"/>
                  </a:lnTo>
                  <a:lnTo>
                    <a:pt x="2348141" y="2273300"/>
                  </a:lnTo>
                  <a:lnTo>
                    <a:pt x="2347290" y="2272563"/>
                  </a:lnTo>
                  <a:lnTo>
                    <a:pt x="2347290" y="3492500"/>
                  </a:lnTo>
                  <a:lnTo>
                    <a:pt x="2345347" y="3492500"/>
                  </a:lnTo>
                  <a:lnTo>
                    <a:pt x="2343175" y="3505200"/>
                  </a:lnTo>
                  <a:lnTo>
                    <a:pt x="2342413" y="3505200"/>
                  </a:lnTo>
                  <a:lnTo>
                    <a:pt x="2344750" y="3517900"/>
                  </a:lnTo>
                  <a:lnTo>
                    <a:pt x="2332825" y="3517900"/>
                  </a:lnTo>
                  <a:lnTo>
                    <a:pt x="2322868" y="3505200"/>
                  </a:lnTo>
                  <a:lnTo>
                    <a:pt x="2315616" y="3505200"/>
                  </a:lnTo>
                  <a:lnTo>
                    <a:pt x="2311768" y="3492500"/>
                  </a:lnTo>
                  <a:lnTo>
                    <a:pt x="2320404" y="3492500"/>
                  </a:lnTo>
                  <a:lnTo>
                    <a:pt x="2330158" y="3479800"/>
                  </a:lnTo>
                  <a:lnTo>
                    <a:pt x="2339606" y="3479800"/>
                  </a:lnTo>
                  <a:lnTo>
                    <a:pt x="2347290" y="3492500"/>
                  </a:lnTo>
                  <a:lnTo>
                    <a:pt x="2347290" y="2272563"/>
                  </a:lnTo>
                  <a:lnTo>
                    <a:pt x="2338832" y="2265108"/>
                  </a:lnTo>
                  <a:lnTo>
                    <a:pt x="2338832" y="2311400"/>
                  </a:lnTo>
                  <a:lnTo>
                    <a:pt x="2336850" y="2324100"/>
                  </a:lnTo>
                  <a:lnTo>
                    <a:pt x="2331008" y="2324100"/>
                  </a:lnTo>
                  <a:lnTo>
                    <a:pt x="2329078" y="2311400"/>
                  </a:lnTo>
                  <a:lnTo>
                    <a:pt x="2338832" y="2311400"/>
                  </a:lnTo>
                  <a:lnTo>
                    <a:pt x="2338832" y="2265108"/>
                  </a:lnTo>
                  <a:lnTo>
                    <a:pt x="2333714" y="2260600"/>
                  </a:lnTo>
                  <a:lnTo>
                    <a:pt x="2320963" y="2273300"/>
                  </a:lnTo>
                  <a:lnTo>
                    <a:pt x="2310079" y="2273300"/>
                  </a:lnTo>
                  <a:lnTo>
                    <a:pt x="2310079" y="2590800"/>
                  </a:lnTo>
                  <a:lnTo>
                    <a:pt x="2310079" y="2603500"/>
                  </a:lnTo>
                  <a:lnTo>
                    <a:pt x="2310079" y="3378200"/>
                  </a:lnTo>
                  <a:lnTo>
                    <a:pt x="2285542" y="3366312"/>
                  </a:lnTo>
                  <a:lnTo>
                    <a:pt x="2285542" y="4064000"/>
                  </a:lnTo>
                  <a:lnTo>
                    <a:pt x="2285542" y="4076700"/>
                  </a:lnTo>
                  <a:lnTo>
                    <a:pt x="2275179" y="4076700"/>
                  </a:lnTo>
                  <a:lnTo>
                    <a:pt x="2274125" y="4064000"/>
                  </a:lnTo>
                  <a:lnTo>
                    <a:pt x="2285542" y="4064000"/>
                  </a:lnTo>
                  <a:lnTo>
                    <a:pt x="2285542" y="3366312"/>
                  </a:lnTo>
                  <a:lnTo>
                    <a:pt x="2283866" y="3365500"/>
                  </a:lnTo>
                  <a:lnTo>
                    <a:pt x="2266619" y="3352800"/>
                  </a:lnTo>
                  <a:lnTo>
                    <a:pt x="2259050" y="3327400"/>
                  </a:lnTo>
                  <a:lnTo>
                    <a:pt x="2259977" y="3314700"/>
                  </a:lnTo>
                  <a:lnTo>
                    <a:pt x="2261857" y="3289300"/>
                  </a:lnTo>
                  <a:lnTo>
                    <a:pt x="2288933" y="3289300"/>
                  </a:lnTo>
                  <a:lnTo>
                    <a:pt x="2284234" y="3314700"/>
                  </a:lnTo>
                  <a:lnTo>
                    <a:pt x="2285644" y="3327400"/>
                  </a:lnTo>
                  <a:lnTo>
                    <a:pt x="2291664" y="3340100"/>
                  </a:lnTo>
                  <a:lnTo>
                    <a:pt x="2300770" y="3352800"/>
                  </a:lnTo>
                  <a:lnTo>
                    <a:pt x="2290622" y="3352800"/>
                  </a:lnTo>
                  <a:lnTo>
                    <a:pt x="2288933" y="3340100"/>
                  </a:lnTo>
                  <a:lnTo>
                    <a:pt x="2290089" y="3352800"/>
                  </a:lnTo>
                  <a:lnTo>
                    <a:pt x="2296960" y="3365500"/>
                  </a:lnTo>
                  <a:lnTo>
                    <a:pt x="2305100" y="3365500"/>
                  </a:lnTo>
                  <a:lnTo>
                    <a:pt x="2310079" y="3378200"/>
                  </a:lnTo>
                  <a:lnTo>
                    <a:pt x="2310079" y="2603500"/>
                  </a:lnTo>
                  <a:lnTo>
                    <a:pt x="2299919" y="2603500"/>
                  </a:lnTo>
                  <a:lnTo>
                    <a:pt x="2300770" y="2590800"/>
                  </a:lnTo>
                  <a:lnTo>
                    <a:pt x="2310079" y="2590800"/>
                  </a:lnTo>
                  <a:lnTo>
                    <a:pt x="2310079" y="2273300"/>
                  </a:lnTo>
                  <a:lnTo>
                    <a:pt x="2309952" y="2273300"/>
                  </a:lnTo>
                  <a:lnTo>
                    <a:pt x="2300770" y="2286000"/>
                  </a:lnTo>
                  <a:lnTo>
                    <a:pt x="2303310" y="2286000"/>
                  </a:lnTo>
                  <a:lnTo>
                    <a:pt x="2304999" y="2298700"/>
                  </a:lnTo>
                  <a:lnTo>
                    <a:pt x="2302357" y="2298700"/>
                  </a:lnTo>
                  <a:lnTo>
                    <a:pt x="2296312" y="2286000"/>
                  </a:lnTo>
                  <a:lnTo>
                    <a:pt x="2293162" y="2286000"/>
                  </a:lnTo>
                  <a:lnTo>
                    <a:pt x="2293162" y="2565400"/>
                  </a:lnTo>
                  <a:lnTo>
                    <a:pt x="2293162" y="2578100"/>
                  </a:lnTo>
                  <a:lnTo>
                    <a:pt x="2289098" y="2578100"/>
                  </a:lnTo>
                  <a:lnTo>
                    <a:pt x="2288933" y="2590800"/>
                  </a:lnTo>
                  <a:lnTo>
                    <a:pt x="2288933" y="3225800"/>
                  </a:lnTo>
                  <a:lnTo>
                    <a:pt x="2279586" y="3251200"/>
                  </a:lnTo>
                  <a:lnTo>
                    <a:pt x="2265807" y="3263900"/>
                  </a:lnTo>
                  <a:lnTo>
                    <a:pt x="2253716" y="3251200"/>
                  </a:lnTo>
                  <a:lnTo>
                    <a:pt x="2249449" y="3238500"/>
                  </a:lnTo>
                  <a:lnTo>
                    <a:pt x="2259152" y="3225800"/>
                  </a:lnTo>
                  <a:lnTo>
                    <a:pt x="2288933" y="3225800"/>
                  </a:lnTo>
                  <a:lnTo>
                    <a:pt x="2288933" y="2590800"/>
                  </a:lnTo>
                  <a:lnTo>
                    <a:pt x="2277986" y="2590800"/>
                  </a:lnTo>
                  <a:lnTo>
                    <a:pt x="2277986" y="2819400"/>
                  </a:lnTo>
                  <a:lnTo>
                    <a:pt x="2274760" y="2832100"/>
                  </a:lnTo>
                  <a:lnTo>
                    <a:pt x="2273122" y="2844800"/>
                  </a:lnTo>
                  <a:lnTo>
                    <a:pt x="2273706" y="2844800"/>
                  </a:lnTo>
                  <a:lnTo>
                    <a:pt x="2270315" y="2857500"/>
                  </a:lnTo>
                  <a:lnTo>
                    <a:pt x="2255939" y="2857500"/>
                  </a:lnTo>
                  <a:lnTo>
                    <a:pt x="2264397" y="2870200"/>
                  </a:lnTo>
                  <a:lnTo>
                    <a:pt x="2258479" y="2870200"/>
                  </a:lnTo>
                  <a:lnTo>
                    <a:pt x="2247747" y="2858744"/>
                  </a:lnTo>
                  <a:lnTo>
                    <a:pt x="2247747" y="4000500"/>
                  </a:lnTo>
                  <a:lnTo>
                    <a:pt x="2236482" y="4000500"/>
                  </a:lnTo>
                  <a:lnTo>
                    <a:pt x="2241562" y="3987800"/>
                  </a:lnTo>
                  <a:lnTo>
                    <a:pt x="2247747" y="4000500"/>
                  </a:lnTo>
                  <a:lnTo>
                    <a:pt x="2247747" y="2858744"/>
                  </a:lnTo>
                  <a:lnTo>
                    <a:pt x="2246592" y="2857500"/>
                  </a:lnTo>
                  <a:lnTo>
                    <a:pt x="2250973" y="2832100"/>
                  </a:lnTo>
                  <a:lnTo>
                    <a:pt x="2265019" y="2819400"/>
                  </a:lnTo>
                  <a:lnTo>
                    <a:pt x="2277986" y="2819400"/>
                  </a:lnTo>
                  <a:lnTo>
                    <a:pt x="2277986" y="2590800"/>
                  </a:lnTo>
                  <a:lnTo>
                    <a:pt x="2277084" y="2590800"/>
                  </a:lnTo>
                  <a:lnTo>
                    <a:pt x="2279294" y="2578100"/>
                  </a:lnTo>
                  <a:lnTo>
                    <a:pt x="2278773" y="2578100"/>
                  </a:lnTo>
                  <a:lnTo>
                    <a:pt x="2277935" y="2565400"/>
                  </a:lnTo>
                  <a:lnTo>
                    <a:pt x="2293162" y="2565400"/>
                  </a:lnTo>
                  <a:lnTo>
                    <a:pt x="2293162" y="2286000"/>
                  </a:lnTo>
                  <a:lnTo>
                    <a:pt x="2288933" y="2286000"/>
                  </a:lnTo>
                  <a:lnTo>
                    <a:pt x="2298535" y="2273300"/>
                  </a:lnTo>
                  <a:lnTo>
                    <a:pt x="2315680" y="2260600"/>
                  </a:lnTo>
                  <a:lnTo>
                    <a:pt x="2333714" y="2260600"/>
                  </a:lnTo>
                  <a:lnTo>
                    <a:pt x="2334247" y="2260600"/>
                  </a:lnTo>
                  <a:lnTo>
                    <a:pt x="2348141" y="2273300"/>
                  </a:lnTo>
                  <a:lnTo>
                    <a:pt x="2348141" y="1892300"/>
                  </a:lnTo>
                  <a:lnTo>
                    <a:pt x="2334399" y="1892300"/>
                  </a:lnTo>
                  <a:lnTo>
                    <a:pt x="2330589" y="1879600"/>
                  </a:lnTo>
                  <a:lnTo>
                    <a:pt x="2334704" y="1866900"/>
                  </a:lnTo>
                  <a:lnTo>
                    <a:pt x="2358288" y="1866900"/>
                  </a:lnTo>
                  <a:lnTo>
                    <a:pt x="2361666" y="1854200"/>
                  </a:lnTo>
                  <a:lnTo>
                    <a:pt x="2372664" y="1854200"/>
                  </a:lnTo>
                  <a:lnTo>
                    <a:pt x="2366746" y="1828800"/>
                  </a:lnTo>
                  <a:lnTo>
                    <a:pt x="2356599" y="1841500"/>
                  </a:lnTo>
                  <a:lnTo>
                    <a:pt x="2354808" y="1828800"/>
                  </a:lnTo>
                  <a:lnTo>
                    <a:pt x="2350566" y="1816100"/>
                  </a:lnTo>
                  <a:lnTo>
                    <a:pt x="2347442" y="1816100"/>
                  </a:lnTo>
                  <a:lnTo>
                    <a:pt x="2348979" y="1803400"/>
                  </a:lnTo>
                  <a:lnTo>
                    <a:pt x="2351519" y="1803400"/>
                  </a:lnTo>
                  <a:lnTo>
                    <a:pt x="2354910" y="1816100"/>
                  </a:lnTo>
                  <a:lnTo>
                    <a:pt x="2357437" y="1816100"/>
                  </a:lnTo>
                  <a:lnTo>
                    <a:pt x="2356434" y="1803400"/>
                  </a:lnTo>
                  <a:lnTo>
                    <a:pt x="2355062" y="1790700"/>
                  </a:lnTo>
                  <a:lnTo>
                    <a:pt x="2354059" y="1790700"/>
                  </a:lnTo>
                  <a:lnTo>
                    <a:pt x="2345601" y="1803400"/>
                  </a:lnTo>
                  <a:lnTo>
                    <a:pt x="2337333" y="1790700"/>
                  </a:lnTo>
                  <a:lnTo>
                    <a:pt x="2326144" y="1790700"/>
                  </a:lnTo>
                  <a:lnTo>
                    <a:pt x="2327186" y="1778000"/>
                  </a:lnTo>
                  <a:lnTo>
                    <a:pt x="2328786" y="1778000"/>
                  </a:lnTo>
                  <a:lnTo>
                    <a:pt x="2332456" y="1765300"/>
                  </a:lnTo>
                  <a:lnTo>
                    <a:pt x="2335288" y="1765300"/>
                  </a:lnTo>
                  <a:lnTo>
                    <a:pt x="2331859" y="1752600"/>
                  </a:lnTo>
                  <a:lnTo>
                    <a:pt x="2330640" y="1752600"/>
                  </a:lnTo>
                  <a:lnTo>
                    <a:pt x="2332913" y="1739900"/>
                  </a:lnTo>
                  <a:lnTo>
                    <a:pt x="2352179" y="1739900"/>
                  </a:lnTo>
                  <a:lnTo>
                    <a:pt x="2348319" y="1714500"/>
                  </a:lnTo>
                  <a:lnTo>
                    <a:pt x="2340521" y="1701800"/>
                  </a:lnTo>
                  <a:lnTo>
                    <a:pt x="2327833" y="1701800"/>
                  </a:lnTo>
                  <a:lnTo>
                    <a:pt x="2326944" y="1689100"/>
                  </a:lnTo>
                  <a:lnTo>
                    <a:pt x="2329535" y="1676400"/>
                  </a:lnTo>
                  <a:lnTo>
                    <a:pt x="2337993" y="1689100"/>
                  </a:lnTo>
                  <a:lnTo>
                    <a:pt x="2343315" y="1689100"/>
                  </a:lnTo>
                  <a:lnTo>
                    <a:pt x="2346452" y="1676400"/>
                  </a:lnTo>
                  <a:lnTo>
                    <a:pt x="2351519" y="1676400"/>
                  </a:lnTo>
                  <a:lnTo>
                    <a:pt x="2354592" y="1663700"/>
                  </a:lnTo>
                  <a:lnTo>
                    <a:pt x="2353843" y="1651000"/>
                  </a:lnTo>
                  <a:lnTo>
                    <a:pt x="2353424" y="1625600"/>
                  </a:lnTo>
                  <a:lnTo>
                    <a:pt x="2357437" y="1612900"/>
                  </a:lnTo>
                  <a:lnTo>
                    <a:pt x="2367038" y="1612900"/>
                  </a:lnTo>
                  <a:lnTo>
                    <a:pt x="2368867" y="1625600"/>
                  </a:lnTo>
                  <a:lnTo>
                    <a:pt x="2377744" y="1625600"/>
                  </a:lnTo>
                  <a:lnTo>
                    <a:pt x="2377160" y="1612900"/>
                  </a:lnTo>
                  <a:lnTo>
                    <a:pt x="2375624" y="1600200"/>
                  </a:lnTo>
                  <a:lnTo>
                    <a:pt x="2373465" y="1600200"/>
                  </a:lnTo>
                  <a:lnTo>
                    <a:pt x="2370975" y="1587500"/>
                  </a:lnTo>
                  <a:lnTo>
                    <a:pt x="2369439" y="1574800"/>
                  </a:lnTo>
                  <a:lnTo>
                    <a:pt x="2368867" y="1562100"/>
                  </a:lnTo>
                  <a:lnTo>
                    <a:pt x="2369553" y="1549400"/>
                  </a:lnTo>
                  <a:lnTo>
                    <a:pt x="2371826" y="1536700"/>
                  </a:lnTo>
                  <a:lnTo>
                    <a:pt x="2359279" y="1536700"/>
                  </a:lnTo>
                  <a:lnTo>
                    <a:pt x="2365591" y="1524000"/>
                  </a:lnTo>
                  <a:lnTo>
                    <a:pt x="2375217" y="1524000"/>
                  </a:lnTo>
                  <a:lnTo>
                    <a:pt x="2376055" y="1511300"/>
                  </a:lnTo>
                  <a:lnTo>
                    <a:pt x="2390444" y="1511300"/>
                  </a:lnTo>
                  <a:lnTo>
                    <a:pt x="2391803" y="1498600"/>
                  </a:lnTo>
                  <a:lnTo>
                    <a:pt x="2392057" y="1485900"/>
                  </a:lnTo>
                  <a:lnTo>
                    <a:pt x="2391283" y="1485900"/>
                  </a:lnTo>
                  <a:lnTo>
                    <a:pt x="2390432" y="1473200"/>
                  </a:lnTo>
                  <a:lnTo>
                    <a:pt x="2387892" y="1460500"/>
                  </a:lnTo>
                  <a:lnTo>
                    <a:pt x="2387054" y="1447800"/>
                  </a:lnTo>
                  <a:lnTo>
                    <a:pt x="2387054" y="1435100"/>
                  </a:lnTo>
                  <a:lnTo>
                    <a:pt x="2393810" y="1447800"/>
                  </a:lnTo>
                  <a:lnTo>
                    <a:pt x="2399563" y="1435100"/>
                  </a:lnTo>
                  <a:lnTo>
                    <a:pt x="2403652" y="1422400"/>
                  </a:lnTo>
                  <a:lnTo>
                    <a:pt x="2407259" y="1409700"/>
                  </a:lnTo>
                  <a:lnTo>
                    <a:pt x="2411577" y="1409700"/>
                  </a:lnTo>
                  <a:lnTo>
                    <a:pt x="2405659" y="1397000"/>
                  </a:lnTo>
                  <a:lnTo>
                    <a:pt x="2397201" y="1397000"/>
                  </a:lnTo>
                  <a:lnTo>
                    <a:pt x="2412212" y="1384300"/>
                  </a:lnTo>
                  <a:lnTo>
                    <a:pt x="2419616" y="1371600"/>
                  </a:lnTo>
                  <a:lnTo>
                    <a:pt x="2421940" y="1358900"/>
                  </a:lnTo>
                  <a:lnTo>
                    <a:pt x="2421725" y="1346200"/>
                  </a:lnTo>
                  <a:lnTo>
                    <a:pt x="2421534" y="1339850"/>
                  </a:lnTo>
                  <a:lnTo>
                    <a:pt x="2421471" y="1332420"/>
                  </a:lnTo>
                  <a:lnTo>
                    <a:pt x="2422995" y="1320800"/>
                  </a:lnTo>
                  <a:lnTo>
                    <a:pt x="2429103" y="1308100"/>
                  </a:lnTo>
                  <a:lnTo>
                    <a:pt x="2440749" y="1296644"/>
                  </a:lnTo>
                  <a:lnTo>
                    <a:pt x="2444572" y="1308100"/>
                  </a:lnTo>
                  <a:lnTo>
                    <a:pt x="2446261" y="1308100"/>
                  </a:lnTo>
                  <a:lnTo>
                    <a:pt x="2449639" y="1270000"/>
                  </a:lnTo>
                  <a:lnTo>
                    <a:pt x="2423426" y="1270000"/>
                  </a:lnTo>
                  <a:lnTo>
                    <a:pt x="2420886" y="1257300"/>
                  </a:lnTo>
                  <a:lnTo>
                    <a:pt x="2440343" y="1257300"/>
                  </a:lnTo>
                  <a:lnTo>
                    <a:pt x="2448052" y="1244600"/>
                  </a:lnTo>
                  <a:lnTo>
                    <a:pt x="2441181" y="1244600"/>
                  </a:lnTo>
                  <a:lnTo>
                    <a:pt x="2433675" y="1231900"/>
                  </a:lnTo>
                  <a:lnTo>
                    <a:pt x="2445410" y="1231900"/>
                  </a:lnTo>
                  <a:lnTo>
                    <a:pt x="2444572" y="1219200"/>
                  </a:lnTo>
                  <a:lnTo>
                    <a:pt x="2443086" y="1219200"/>
                  </a:lnTo>
                  <a:lnTo>
                    <a:pt x="2442553" y="1206500"/>
                  </a:lnTo>
                  <a:lnTo>
                    <a:pt x="2453348" y="1206500"/>
                  </a:lnTo>
                  <a:lnTo>
                    <a:pt x="2454198" y="1219200"/>
                  </a:lnTo>
                  <a:lnTo>
                    <a:pt x="2458948" y="1219200"/>
                  </a:lnTo>
                  <a:lnTo>
                    <a:pt x="2458008" y="1206500"/>
                  </a:lnTo>
                  <a:lnTo>
                    <a:pt x="2453983" y="1193800"/>
                  </a:lnTo>
                  <a:lnTo>
                    <a:pt x="2452649" y="1193800"/>
                  </a:lnTo>
                  <a:lnTo>
                    <a:pt x="2459799" y="1181100"/>
                  </a:lnTo>
                  <a:lnTo>
                    <a:pt x="2461488" y="1181100"/>
                  </a:lnTo>
                  <a:lnTo>
                    <a:pt x="2458948" y="1193800"/>
                  </a:lnTo>
                  <a:lnTo>
                    <a:pt x="2460637" y="1206500"/>
                  </a:lnTo>
                  <a:lnTo>
                    <a:pt x="2471940" y="1193800"/>
                  </a:lnTo>
                  <a:lnTo>
                    <a:pt x="2480272" y="1193800"/>
                  </a:lnTo>
                  <a:lnTo>
                    <a:pt x="2483472" y="1181100"/>
                  </a:lnTo>
                  <a:lnTo>
                    <a:pt x="2482634" y="1181100"/>
                  </a:lnTo>
                  <a:lnTo>
                    <a:pt x="2497861" y="1168400"/>
                  </a:lnTo>
                  <a:lnTo>
                    <a:pt x="2483091" y="1168400"/>
                  </a:lnTo>
                  <a:lnTo>
                    <a:pt x="2479776" y="1155700"/>
                  </a:lnTo>
                  <a:lnTo>
                    <a:pt x="2481783" y="1143000"/>
                  </a:lnTo>
                  <a:lnTo>
                    <a:pt x="2484424" y="1143000"/>
                  </a:lnTo>
                  <a:lnTo>
                    <a:pt x="2486444" y="1130300"/>
                  </a:lnTo>
                  <a:lnTo>
                    <a:pt x="2483472" y="1117600"/>
                  </a:lnTo>
                  <a:lnTo>
                    <a:pt x="2490774" y="1130300"/>
                  </a:lnTo>
                  <a:lnTo>
                    <a:pt x="2526614" y="1130300"/>
                  </a:lnTo>
                  <a:lnTo>
                    <a:pt x="2525750" y="1117600"/>
                  </a:lnTo>
                  <a:lnTo>
                    <a:pt x="2534462" y="1117600"/>
                  </a:lnTo>
                  <a:lnTo>
                    <a:pt x="2531694" y="1104900"/>
                  </a:lnTo>
                  <a:lnTo>
                    <a:pt x="2536774" y="1104900"/>
                  </a:lnTo>
                  <a:lnTo>
                    <a:pt x="2536774" y="1092200"/>
                  </a:lnTo>
                  <a:lnTo>
                    <a:pt x="2532532" y="1092200"/>
                  </a:lnTo>
                  <a:lnTo>
                    <a:pt x="2532532" y="1079500"/>
                  </a:lnTo>
                  <a:lnTo>
                    <a:pt x="2541841" y="1079500"/>
                  </a:lnTo>
                  <a:lnTo>
                    <a:pt x="2551988" y="1066800"/>
                  </a:lnTo>
                  <a:lnTo>
                    <a:pt x="2555379" y="1066800"/>
                  </a:lnTo>
                  <a:lnTo>
                    <a:pt x="2555379" y="1054100"/>
                  </a:lnTo>
                  <a:lnTo>
                    <a:pt x="2557919" y="1054100"/>
                  </a:lnTo>
                  <a:lnTo>
                    <a:pt x="2562148" y="1041400"/>
                  </a:lnTo>
                  <a:lnTo>
                    <a:pt x="2568905" y="1028700"/>
                  </a:lnTo>
                  <a:lnTo>
                    <a:pt x="2573134" y="1028700"/>
                  </a:lnTo>
                  <a:lnTo>
                    <a:pt x="2579065" y="1016000"/>
                  </a:lnTo>
                  <a:lnTo>
                    <a:pt x="2592590" y="1016000"/>
                  </a:lnTo>
                  <a:lnTo>
                    <a:pt x="2590901" y="1028700"/>
                  </a:lnTo>
                  <a:lnTo>
                    <a:pt x="2594521" y="1028700"/>
                  </a:lnTo>
                  <a:lnTo>
                    <a:pt x="2602115" y="1041400"/>
                  </a:lnTo>
                  <a:lnTo>
                    <a:pt x="2609380" y="1028700"/>
                  </a:lnTo>
                  <a:lnTo>
                    <a:pt x="2607818" y="1028700"/>
                  </a:lnTo>
                  <a:lnTo>
                    <a:pt x="2608669" y="1016000"/>
                  </a:lnTo>
                  <a:lnTo>
                    <a:pt x="2623045" y="1016000"/>
                  </a:lnTo>
                  <a:lnTo>
                    <a:pt x="2618816" y="1028700"/>
                  </a:lnTo>
                  <a:lnTo>
                    <a:pt x="2614587" y="1028700"/>
                  </a:lnTo>
                  <a:lnTo>
                    <a:pt x="2617127" y="1041400"/>
                  </a:lnTo>
                  <a:lnTo>
                    <a:pt x="2622194" y="1041400"/>
                  </a:lnTo>
                  <a:lnTo>
                    <a:pt x="2623896" y="1028700"/>
                  </a:lnTo>
                  <a:lnTo>
                    <a:pt x="2625585" y="1028700"/>
                  </a:lnTo>
                  <a:lnTo>
                    <a:pt x="2627274" y="1016000"/>
                  </a:lnTo>
                  <a:lnTo>
                    <a:pt x="2667876" y="1016000"/>
                  </a:lnTo>
                  <a:lnTo>
                    <a:pt x="2688183" y="1028700"/>
                  </a:lnTo>
                  <a:lnTo>
                    <a:pt x="2687548" y="1028700"/>
                  </a:lnTo>
                  <a:lnTo>
                    <a:pt x="2680563" y="1041400"/>
                  </a:lnTo>
                  <a:lnTo>
                    <a:pt x="2682252" y="1041400"/>
                  </a:lnTo>
                  <a:lnTo>
                    <a:pt x="2689021" y="1054100"/>
                  </a:lnTo>
                  <a:lnTo>
                    <a:pt x="2688183" y="1054100"/>
                  </a:lnTo>
                  <a:lnTo>
                    <a:pt x="2682252" y="1060932"/>
                  </a:lnTo>
                  <a:lnTo>
                    <a:pt x="2682252" y="1066800"/>
                  </a:lnTo>
                  <a:lnTo>
                    <a:pt x="2677185" y="1066800"/>
                  </a:lnTo>
                  <a:lnTo>
                    <a:pt x="2667038" y="1066800"/>
                  </a:lnTo>
                  <a:lnTo>
                    <a:pt x="2687332" y="1092200"/>
                  </a:lnTo>
                  <a:lnTo>
                    <a:pt x="2689872" y="1092200"/>
                  </a:lnTo>
                  <a:lnTo>
                    <a:pt x="2681198" y="1104900"/>
                  </a:lnTo>
                  <a:lnTo>
                    <a:pt x="2672740" y="1104900"/>
                  </a:lnTo>
                  <a:lnTo>
                    <a:pt x="2675496" y="1117600"/>
                  </a:lnTo>
                  <a:lnTo>
                    <a:pt x="2668727" y="1117600"/>
                  </a:lnTo>
                  <a:lnTo>
                    <a:pt x="2665336" y="1104900"/>
                  </a:lnTo>
                  <a:lnTo>
                    <a:pt x="2662796" y="1104900"/>
                  </a:lnTo>
                  <a:lnTo>
                    <a:pt x="2665234" y="1117600"/>
                  </a:lnTo>
                  <a:lnTo>
                    <a:pt x="2665768" y="1117600"/>
                  </a:lnTo>
                  <a:lnTo>
                    <a:pt x="2667558" y="1130300"/>
                  </a:lnTo>
                  <a:lnTo>
                    <a:pt x="2673794" y="1130300"/>
                  </a:lnTo>
                  <a:lnTo>
                    <a:pt x="2666390" y="1143000"/>
                  </a:lnTo>
                  <a:lnTo>
                    <a:pt x="2663964" y="1155700"/>
                  </a:lnTo>
                  <a:lnTo>
                    <a:pt x="2648420" y="1155700"/>
                  </a:lnTo>
                  <a:lnTo>
                    <a:pt x="2653080" y="1168400"/>
                  </a:lnTo>
                  <a:lnTo>
                    <a:pt x="2658364" y="1168400"/>
                  </a:lnTo>
                  <a:lnTo>
                    <a:pt x="2662694" y="1181100"/>
                  </a:lnTo>
                  <a:lnTo>
                    <a:pt x="2664498" y="1193800"/>
                  </a:lnTo>
                  <a:lnTo>
                    <a:pt x="2656497" y="1181100"/>
                  </a:lnTo>
                  <a:lnTo>
                    <a:pt x="2651912" y="1181100"/>
                  </a:lnTo>
                  <a:lnTo>
                    <a:pt x="2649385" y="1193800"/>
                  </a:lnTo>
                  <a:lnTo>
                    <a:pt x="2647581" y="1193800"/>
                  </a:lnTo>
                  <a:lnTo>
                    <a:pt x="2645613" y="1206500"/>
                  </a:lnTo>
                  <a:lnTo>
                    <a:pt x="2628125" y="1206500"/>
                  </a:lnTo>
                  <a:lnTo>
                    <a:pt x="2639593" y="1219200"/>
                  </a:lnTo>
                  <a:lnTo>
                    <a:pt x="2641866" y="1244600"/>
                  </a:lnTo>
                  <a:lnTo>
                    <a:pt x="2641917" y="1257300"/>
                  </a:lnTo>
                  <a:lnTo>
                    <a:pt x="2646730" y="1270000"/>
                  </a:lnTo>
                  <a:lnTo>
                    <a:pt x="2638412" y="1270000"/>
                  </a:lnTo>
                  <a:lnTo>
                    <a:pt x="2634145" y="1282700"/>
                  </a:lnTo>
                  <a:lnTo>
                    <a:pt x="2624734" y="1282700"/>
                  </a:lnTo>
                  <a:lnTo>
                    <a:pt x="2637688" y="1295400"/>
                  </a:lnTo>
                  <a:lnTo>
                    <a:pt x="2646515" y="1308100"/>
                  </a:lnTo>
                  <a:lnTo>
                    <a:pt x="2653766" y="1308100"/>
                  </a:lnTo>
                  <a:lnTo>
                    <a:pt x="2661958" y="1320800"/>
                  </a:lnTo>
                  <a:lnTo>
                    <a:pt x="2638907" y="1320800"/>
                  </a:lnTo>
                  <a:lnTo>
                    <a:pt x="2629598" y="1308100"/>
                  </a:lnTo>
                  <a:lnTo>
                    <a:pt x="2617127" y="1308100"/>
                  </a:lnTo>
                  <a:lnTo>
                    <a:pt x="2626880" y="1320800"/>
                  </a:lnTo>
                  <a:lnTo>
                    <a:pt x="2632989" y="1320800"/>
                  </a:lnTo>
                  <a:lnTo>
                    <a:pt x="2638780" y="1333500"/>
                  </a:lnTo>
                  <a:lnTo>
                    <a:pt x="2647581" y="1333500"/>
                  </a:lnTo>
                  <a:lnTo>
                    <a:pt x="2640533" y="1346200"/>
                  </a:lnTo>
                  <a:lnTo>
                    <a:pt x="2635377" y="1346200"/>
                  </a:lnTo>
                  <a:lnTo>
                    <a:pt x="2637320" y="1358900"/>
                  </a:lnTo>
                  <a:lnTo>
                    <a:pt x="2643352" y="1371600"/>
                  </a:lnTo>
                  <a:lnTo>
                    <a:pt x="2626220" y="1371600"/>
                  </a:lnTo>
                  <a:lnTo>
                    <a:pt x="2623121" y="1384300"/>
                  </a:lnTo>
                  <a:lnTo>
                    <a:pt x="2610332" y="1384300"/>
                  </a:lnTo>
                  <a:lnTo>
                    <a:pt x="2618397" y="1397000"/>
                  </a:lnTo>
                  <a:lnTo>
                    <a:pt x="2638717" y="1397000"/>
                  </a:lnTo>
                  <a:lnTo>
                    <a:pt x="2632138" y="1409700"/>
                  </a:lnTo>
                  <a:lnTo>
                    <a:pt x="2613736" y="1409700"/>
                  </a:lnTo>
                  <a:lnTo>
                    <a:pt x="2619565" y="1422400"/>
                  </a:lnTo>
                  <a:lnTo>
                    <a:pt x="2627376" y="1422400"/>
                  </a:lnTo>
                  <a:lnTo>
                    <a:pt x="2634081" y="1435100"/>
                  </a:lnTo>
                  <a:lnTo>
                    <a:pt x="2636583" y="1435100"/>
                  </a:lnTo>
                  <a:lnTo>
                    <a:pt x="2633789" y="1445564"/>
                  </a:lnTo>
                  <a:lnTo>
                    <a:pt x="2635008" y="1447800"/>
                  </a:lnTo>
                  <a:lnTo>
                    <a:pt x="2636901" y="1473200"/>
                  </a:lnTo>
                  <a:lnTo>
                    <a:pt x="2639898" y="1485900"/>
                  </a:lnTo>
                  <a:lnTo>
                    <a:pt x="2650109" y="1498600"/>
                  </a:lnTo>
                  <a:lnTo>
                    <a:pt x="2675090" y="1498600"/>
                  </a:lnTo>
                  <a:lnTo>
                    <a:pt x="2678023" y="1511300"/>
                  </a:lnTo>
                  <a:lnTo>
                    <a:pt x="2655176" y="1511300"/>
                  </a:lnTo>
                  <a:lnTo>
                    <a:pt x="2648420" y="1498600"/>
                  </a:lnTo>
                  <a:lnTo>
                    <a:pt x="2654541" y="1511300"/>
                  </a:lnTo>
                  <a:lnTo>
                    <a:pt x="2661856" y="1524000"/>
                  </a:lnTo>
                  <a:lnTo>
                    <a:pt x="2667101" y="1536700"/>
                  </a:lnTo>
                  <a:lnTo>
                    <a:pt x="2667038" y="1549400"/>
                  </a:lnTo>
                  <a:lnTo>
                    <a:pt x="2657741" y="1549400"/>
                  </a:lnTo>
                  <a:lnTo>
                    <a:pt x="2654236" y="1536700"/>
                  </a:lnTo>
                  <a:lnTo>
                    <a:pt x="2643352" y="1536700"/>
                  </a:lnTo>
                  <a:lnTo>
                    <a:pt x="2649270" y="1524000"/>
                  </a:lnTo>
                  <a:lnTo>
                    <a:pt x="2635415" y="1524000"/>
                  </a:lnTo>
                  <a:lnTo>
                    <a:pt x="2633446" y="1511300"/>
                  </a:lnTo>
                  <a:lnTo>
                    <a:pt x="2619667" y="1524000"/>
                  </a:lnTo>
                  <a:lnTo>
                    <a:pt x="2619527" y="1536700"/>
                  </a:lnTo>
                  <a:lnTo>
                    <a:pt x="2626563" y="1562100"/>
                  </a:lnTo>
                  <a:lnTo>
                    <a:pt x="2626436" y="1574800"/>
                  </a:lnTo>
                  <a:lnTo>
                    <a:pt x="2652649" y="1574800"/>
                  </a:lnTo>
                  <a:lnTo>
                    <a:pt x="2655112" y="1600200"/>
                  </a:lnTo>
                  <a:lnTo>
                    <a:pt x="2641866" y="1612900"/>
                  </a:lnTo>
                  <a:lnTo>
                    <a:pt x="2629573" y="1612900"/>
                  </a:lnTo>
                  <a:lnTo>
                    <a:pt x="2634894" y="1625600"/>
                  </a:lnTo>
                  <a:lnTo>
                    <a:pt x="2646121" y="1638300"/>
                  </a:lnTo>
                  <a:lnTo>
                    <a:pt x="2663202" y="1638300"/>
                  </a:lnTo>
                  <a:lnTo>
                    <a:pt x="2661107" y="1651000"/>
                  </a:lnTo>
                  <a:lnTo>
                    <a:pt x="2639123" y="1651000"/>
                  </a:lnTo>
                  <a:lnTo>
                    <a:pt x="2644330" y="1663700"/>
                  </a:lnTo>
                  <a:lnTo>
                    <a:pt x="2654135" y="1663700"/>
                  </a:lnTo>
                  <a:lnTo>
                    <a:pt x="2661716" y="1676400"/>
                  </a:lnTo>
                  <a:lnTo>
                    <a:pt x="2660269" y="1689100"/>
                  </a:lnTo>
                  <a:lnTo>
                    <a:pt x="2659380" y="1689100"/>
                  </a:lnTo>
                  <a:lnTo>
                    <a:pt x="2664498" y="1701800"/>
                  </a:lnTo>
                  <a:lnTo>
                    <a:pt x="2646730" y="1701800"/>
                  </a:lnTo>
                  <a:lnTo>
                    <a:pt x="2649359" y="1714500"/>
                  </a:lnTo>
                  <a:lnTo>
                    <a:pt x="2653182" y="1714500"/>
                  </a:lnTo>
                  <a:lnTo>
                    <a:pt x="2657792" y="1727200"/>
                  </a:lnTo>
                  <a:lnTo>
                    <a:pt x="2662809" y="1739900"/>
                  </a:lnTo>
                  <a:lnTo>
                    <a:pt x="2667711" y="1752600"/>
                  </a:lnTo>
                  <a:lnTo>
                    <a:pt x="2672207" y="1752600"/>
                  </a:lnTo>
                  <a:lnTo>
                    <a:pt x="2676245" y="1765300"/>
                  </a:lnTo>
                  <a:lnTo>
                    <a:pt x="2679725" y="1778000"/>
                  </a:lnTo>
                  <a:lnTo>
                    <a:pt x="2662809" y="1778000"/>
                  </a:lnTo>
                  <a:lnTo>
                    <a:pt x="2668232" y="1790700"/>
                  </a:lnTo>
                  <a:lnTo>
                    <a:pt x="2672003" y="1803400"/>
                  </a:lnTo>
                  <a:lnTo>
                    <a:pt x="2674340" y="1816100"/>
                  </a:lnTo>
                  <a:lnTo>
                    <a:pt x="2675496" y="1841500"/>
                  </a:lnTo>
                  <a:lnTo>
                    <a:pt x="2675737" y="1850745"/>
                  </a:lnTo>
                  <a:lnTo>
                    <a:pt x="2675674" y="1867585"/>
                  </a:lnTo>
                  <a:lnTo>
                    <a:pt x="2675255" y="1879600"/>
                  </a:lnTo>
                  <a:lnTo>
                    <a:pt x="2674645" y="1892300"/>
                  </a:lnTo>
                  <a:lnTo>
                    <a:pt x="2693251" y="1905000"/>
                  </a:lnTo>
                  <a:lnTo>
                    <a:pt x="2683954" y="1905000"/>
                  </a:lnTo>
                  <a:lnTo>
                    <a:pt x="2684589" y="1917700"/>
                  </a:lnTo>
                  <a:lnTo>
                    <a:pt x="2689021" y="1917700"/>
                  </a:lnTo>
                  <a:lnTo>
                    <a:pt x="2695371" y="1905000"/>
                  </a:lnTo>
                  <a:lnTo>
                    <a:pt x="2701709" y="1905000"/>
                  </a:lnTo>
                  <a:lnTo>
                    <a:pt x="2705100" y="1917700"/>
                  </a:lnTo>
                  <a:lnTo>
                    <a:pt x="2689872" y="1917700"/>
                  </a:lnTo>
                  <a:lnTo>
                    <a:pt x="2697708" y="1930400"/>
                  </a:lnTo>
                  <a:lnTo>
                    <a:pt x="2705620" y="1930400"/>
                  </a:lnTo>
                  <a:lnTo>
                    <a:pt x="2713063" y="1943100"/>
                  </a:lnTo>
                  <a:lnTo>
                    <a:pt x="2719476" y="1955800"/>
                  </a:lnTo>
                  <a:lnTo>
                    <a:pt x="2725089" y="1968500"/>
                  </a:lnTo>
                  <a:lnTo>
                    <a:pt x="2728887" y="1981200"/>
                  </a:lnTo>
                  <a:lnTo>
                    <a:pt x="2730296" y="1993900"/>
                  </a:lnTo>
                  <a:lnTo>
                    <a:pt x="2728785" y="2006600"/>
                  </a:lnTo>
                  <a:lnTo>
                    <a:pt x="2722854" y="1993900"/>
                  </a:lnTo>
                  <a:lnTo>
                    <a:pt x="2728671" y="2006600"/>
                  </a:lnTo>
                  <a:lnTo>
                    <a:pt x="2740837" y="2019300"/>
                  </a:lnTo>
                  <a:lnTo>
                    <a:pt x="2751404" y="2019300"/>
                  </a:lnTo>
                  <a:lnTo>
                    <a:pt x="2752471" y="2032000"/>
                  </a:lnTo>
                  <a:lnTo>
                    <a:pt x="2748242" y="2032000"/>
                  </a:lnTo>
                  <a:lnTo>
                    <a:pt x="2757233" y="2057400"/>
                  </a:lnTo>
                  <a:lnTo>
                    <a:pt x="2768854" y="2082800"/>
                  </a:lnTo>
                  <a:lnTo>
                    <a:pt x="2777134" y="2120900"/>
                  </a:lnTo>
                  <a:lnTo>
                    <a:pt x="2776143" y="2146300"/>
                  </a:lnTo>
                  <a:lnTo>
                    <a:pt x="2787802" y="2146300"/>
                  </a:lnTo>
                  <a:lnTo>
                    <a:pt x="2792641" y="2159000"/>
                  </a:lnTo>
                  <a:lnTo>
                    <a:pt x="2798749" y="2171700"/>
                  </a:lnTo>
                  <a:lnTo>
                    <a:pt x="2814218" y="2171700"/>
                  </a:lnTo>
                  <a:lnTo>
                    <a:pt x="2810535" y="2197100"/>
                  </a:lnTo>
                  <a:lnTo>
                    <a:pt x="2807017" y="2197100"/>
                  </a:lnTo>
                  <a:lnTo>
                    <a:pt x="2805417" y="2209800"/>
                  </a:lnTo>
                  <a:lnTo>
                    <a:pt x="2807449" y="2235200"/>
                  </a:lnTo>
                  <a:lnTo>
                    <a:pt x="2821609" y="2235200"/>
                  </a:lnTo>
                  <a:lnTo>
                    <a:pt x="2831706" y="2247900"/>
                  </a:lnTo>
                  <a:lnTo>
                    <a:pt x="2839593" y="2247900"/>
                  </a:lnTo>
                  <a:lnTo>
                    <a:pt x="2824365" y="2260600"/>
                  </a:lnTo>
                  <a:lnTo>
                    <a:pt x="2847200" y="2260600"/>
                  </a:lnTo>
                  <a:lnTo>
                    <a:pt x="2833674" y="2273300"/>
                  </a:lnTo>
                  <a:lnTo>
                    <a:pt x="2842971" y="2286000"/>
                  </a:lnTo>
                  <a:lnTo>
                    <a:pt x="2842133" y="2273300"/>
                  </a:lnTo>
                  <a:lnTo>
                    <a:pt x="2849740" y="2273300"/>
                  </a:lnTo>
                  <a:lnTo>
                    <a:pt x="2857271" y="2286000"/>
                  </a:lnTo>
                  <a:lnTo>
                    <a:pt x="2859252" y="2298700"/>
                  </a:lnTo>
                  <a:lnTo>
                    <a:pt x="2857119" y="2311400"/>
                  </a:lnTo>
                  <a:lnTo>
                    <a:pt x="2852280" y="2311400"/>
                  </a:lnTo>
                  <a:lnTo>
                    <a:pt x="2860522" y="2324100"/>
                  </a:lnTo>
                  <a:lnTo>
                    <a:pt x="2868777" y="2324100"/>
                  </a:lnTo>
                  <a:lnTo>
                    <a:pt x="2877020" y="2336800"/>
                  </a:lnTo>
                  <a:lnTo>
                    <a:pt x="2885262" y="2336800"/>
                  </a:lnTo>
                  <a:lnTo>
                    <a:pt x="2881033" y="2349500"/>
                  </a:lnTo>
                  <a:lnTo>
                    <a:pt x="2890342" y="2349500"/>
                  </a:lnTo>
                  <a:lnTo>
                    <a:pt x="2888653" y="2362200"/>
                  </a:lnTo>
                  <a:lnTo>
                    <a:pt x="2891193" y="2362200"/>
                  </a:lnTo>
                  <a:lnTo>
                    <a:pt x="2895422" y="2374900"/>
                  </a:lnTo>
                  <a:lnTo>
                    <a:pt x="2897949" y="2374900"/>
                  </a:lnTo>
                  <a:lnTo>
                    <a:pt x="2903029" y="2387600"/>
                  </a:lnTo>
                  <a:lnTo>
                    <a:pt x="2911487" y="2400300"/>
                  </a:lnTo>
                  <a:lnTo>
                    <a:pt x="2908947" y="2400300"/>
                  </a:lnTo>
                  <a:lnTo>
                    <a:pt x="2908947" y="2413000"/>
                  </a:lnTo>
                  <a:lnTo>
                    <a:pt x="2916885" y="2413000"/>
                  </a:lnTo>
                  <a:lnTo>
                    <a:pt x="2920009" y="2400300"/>
                  </a:lnTo>
                  <a:lnTo>
                    <a:pt x="2924175" y="2413000"/>
                  </a:lnTo>
                  <a:lnTo>
                    <a:pt x="2934322" y="2413000"/>
                  </a:lnTo>
                  <a:lnTo>
                    <a:pt x="2939605" y="2400300"/>
                  </a:lnTo>
                  <a:lnTo>
                    <a:pt x="2952508" y="2400300"/>
                  </a:lnTo>
                  <a:lnTo>
                    <a:pt x="2948521" y="2387600"/>
                  </a:lnTo>
                  <a:lnTo>
                    <a:pt x="2957131" y="2387600"/>
                  </a:lnTo>
                  <a:lnTo>
                    <a:pt x="2952508" y="2400300"/>
                  </a:lnTo>
                  <a:lnTo>
                    <a:pt x="2960611" y="2400300"/>
                  </a:lnTo>
                  <a:lnTo>
                    <a:pt x="2974924" y="2413000"/>
                  </a:lnTo>
                  <a:lnTo>
                    <a:pt x="2974924" y="1803400"/>
                  </a:lnTo>
                  <a:lnTo>
                    <a:pt x="2963087" y="1803400"/>
                  </a:lnTo>
                  <a:lnTo>
                    <a:pt x="2963087" y="2197100"/>
                  </a:lnTo>
                  <a:lnTo>
                    <a:pt x="2962237" y="2209800"/>
                  </a:lnTo>
                  <a:lnTo>
                    <a:pt x="2955848" y="2197100"/>
                  </a:lnTo>
                  <a:lnTo>
                    <a:pt x="2963087" y="2197100"/>
                  </a:lnTo>
                  <a:lnTo>
                    <a:pt x="2963087" y="1803400"/>
                  </a:lnTo>
                  <a:lnTo>
                    <a:pt x="2958007" y="1803400"/>
                  </a:lnTo>
                  <a:lnTo>
                    <a:pt x="2956318" y="1790700"/>
                  </a:lnTo>
                  <a:lnTo>
                    <a:pt x="2956141" y="1778000"/>
                  </a:lnTo>
                  <a:lnTo>
                    <a:pt x="2956852" y="1778000"/>
                  </a:lnTo>
                  <a:lnTo>
                    <a:pt x="2958338" y="1765300"/>
                  </a:lnTo>
                  <a:lnTo>
                    <a:pt x="2960547" y="1765300"/>
                  </a:lnTo>
                  <a:lnTo>
                    <a:pt x="2958858" y="1752600"/>
                  </a:lnTo>
                  <a:lnTo>
                    <a:pt x="2958007" y="1752600"/>
                  </a:lnTo>
                  <a:lnTo>
                    <a:pt x="2956318" y="1752600"/>
                  </a:lnTo>
                  <a:lnTo>
                    <a:pt x="2951226" y="1741690"/>
                  </a:lnTo>
                  <a:lnTo>
                    <a:pt x="2944482" y="1748764"/>
                  </a:lnTo>
                  <a:lnTo>
                    <a:pt x="2944482" y="1917700"/>
                  </a:lnTo>
                  <a:lnTo>
                    <a:pt x="2941942" y="1930400"/>
                  </a:lnTo>
                  <a:lnTo>
                    <a:pt x="2939402" y="1930400"/>
                  </a:lnTo>
                  <a:lnTo>
                    <a:pt x="2939402" y="2171700"/>
                  </a:lnTo>
                  <a:lnTo>
                    <a:pt x="2939402" y="2324100"/>
                  </a:lnTo>
                  <a:lnTo>
                    <a:pt x="2939402" y="2336800"/>
                  </a:lnTo>
                  <a:lnTo>
                    <a:pt x="2931782" y="2336800"/>
                  </a:lnTo>
                  <a:lnTo>
                    <a:pt x="2928404" y="2324100"/>
                  </a:lnTo>
                  <a:lnTo>
                    <a:pt x="2939402" y="2324100"/>
                  </a:lnTo>
                  <a:lnTo>
                    <a:pt x="2939402" y="2171700"/>
                  </a:lnTo>
                  <a:lnTo>
                    <a:pt x="2929255" y="2171700"/>
                  </a:lnTo>
                  <a:lnTo>
                    <a:pt x="2933484" y="2159000"/>
                  </a:lnTo>
                  <a:lnTo>
                    <a:pt x="2936862" y="2159000"/>
                  </a:lnTo>
                  <a:lnTo>
                    <a:pt x="2939402" y="2171700"/>
                  </a:lnTo>
                  <a:lnTo>
                    <a:pt x="2939402" y="1930400"/>
                  </a:lnTo>
                  <a:lnTo>
                    <a:pt x="2936011" y="1930400"/>
                  </a:lnTo>
                  <a:lnTo>
                    <a:pt x="2936011" y="1917700"/>
                  </a:lnTo>
                  <a:lnTo>
                    <a:pt x="2944482" y="1917700"/>
                  </a:lnTo>
                  <a:lnTo>
                    <a:pt x="2944482" y="1748764"/>
                  </a:lnTo>
                  <a:lnTo>
                    <a:pt x="2940824" y="1752600"/>
                  </a:lnTo>
                  <a:lnTo>
                    <a:pt x="2928404" y="1739900"/>
                  </a:lnTo>
                  <a:lnTo>
                    <a:pt x="2924302" y="1739900"/>
                  </a:lnTo>
                  <a:lnTo>
                    <a:pt x="2929039" y="1727200"/>
                  </a:lnTo>
                  <a:lnTo>
                    <a:pt x="2941942" y="1727200"/>
                  </a:lnTo>
                  <a:lnTo>
                    <a:pt x="2946171" y="1714500"/>
                  </a:lnTo>
                  <a:lnTo>
                    <a:pt x="2954629" y="1727200"/>
                  </a:lnTo>
                  <a:lnTo>
                    <a:pt x="2948368" y="1714500"/>
                  </a:lnTo>
                  <a:lnTo>
                    <a:pt x="2948711" y="1714500"/>
                  </a:lnTo>
                  <a:lnTo>
                    <a:pt x="2940545" y="1701800"/>
                  </a:lnTo>
                  <a:lnTo>
                    <a:pt x="2936862" y="1701800"/>
                  </a:lnTo>
                  <a:lnTo>
                    <a:pt x="2932633" y="1701800"/>
                  </a:lnTo>
                  <a:lnTo>
                    <a:pt x="2934297" y="1696821"/>
                  </a:lnTo>
                  <a:lnTo>
                    <a:pt x="2930309" y="1689100"/>
                  </a:lnTo>
                  <a:lnTo>
                    <a:pt x="2920581" y="1676400"/>
                  </a:lnTo>
                  <a:lnTo>
                    <a:pt x="2913075" y="1676400"/>
                  </a:lnTo>
                  <a:lnTo>
                    <a:pt x="2913176" y="1663700"/>
                  </a:lnTo>
                  <a:lnTo>
                    <a:pt x="2927985" y="1663700"/>
                  </a:lnTo>
                  <a:lnTo>
                    <a:pt x="2930779" y="1651000"/>
                  </a:lnTo>
                  <a:lnTo>
                    <a:pt x="2921406" y="1651000"/>
                  </a:lnTo>
                  <a:lnTo>
                    <a:pt x="2916567" y="1638300"/>
                  </a:lnTo>
                  <a:lnTo>
                    <a:pt x="2923324" y="1638300"/>
                  </a:lnTo>
                  <a:lnTo>
                    <a:pt x="2918256" y="1625600"/>
                  </a:lnTo>
                  <a:lnTo>
                    <a:pt x="2911487" y="1638300"/>
                  </a:lnTo>
                  <a:lnTo>
                    <a:pt x="2905963" y="1638300"/>
                  </a:lnTo>
                  <a:lnTo>
                    <a:pt x="2905963" y="2247900"/>
                  </a:lnTo>
                  <a:lnTo>
                    <a:pt x="2903664" y="2260600"/>
                  </a:lnTo>
                  <a:lnTo>
                    <a:pt x="2900489" y="2260600"/>
                  </a:lnTo>
                  <a:lnTo>
                    <a:pt x="2900489" y="2247900"/>
                  </a:lnTo>
                  <a:lnTo>
                    <a:pt x="2905963" y="2247900"/>
                  </a:lnTo>
                  <a:lnTo>
                    <a:pt x="2905963" y="1638300"/>
                  </a:lnTo>
                  <a:lnTo>
                    <a:pt x="2898800" y="1638300"/>
                  </a:lnTo>
                  <a:lnTo>
                    <a:pt x="2898800" y="2146300"/>
                  </a:lnTo>
                  <a:lnTo>
                    <a:pt x="2894571" y="2159000"/>
                  </a:lnTo>
                  <a:lnTo>
                    <a:pt x="2888653" y="2159000"/>
                  </a:lnTo>
                  <a:lnTo>
                    <a:pt x="2889491" y="2146300"/>
                  </a:lnTo>
                  <a:lnTo>
                    <a:pt x="2898800" y="2146300"/>
                  </a:lnTo>
                  <a:lnTo>
                    <a:pt x="2898800" y="1638300"/>
                  </a:lnTo>
                  <a:lnTo>
                    <a:pt x="2894571" y="1638300"/>
                  </a:lnTo>
                  <a:lnTo>
                    <a:pt x="2894571" y="1917700"/>
                  </a:lnTo>
                  <a:lnTo>
                    <a:pt x="2891028" y="1930400"/>
                  </a:lnTo>
                  <a:lnTo>
                    <a:pt x="2885897" y="1930400"/>
                  </a:lnTo>
                  <a:lnTo>
                    <a:pt x="2879814" y="1943100"/>
                  </a:lnTo>
                  <a:lnTo>
                    <a:pt x="2873425" y="1943100"/>
                  </a:lnTo>
                  <a:lnTo>
                    <a:pt x="2870619" y="1930400"/>
                  </a:lnTo>
                  <a:lnTo>
                    <a:pt x="2872943" y="1917700"/>
                  </a:lnTo>
                  <a:lnTo>
                    <a:pt x="2894571" y="1917700"/>
                  </a:lnTo>
                  <a:lnTo>
                    <a:pt x="2894571" y="1638300"/>
                  </a:lnTo>
                  <a:lnTo>
                    <a:pt x="2890316" y="1638300"/>
                  </a:lnTo>
                  <a:lnTo>
                    <a:pt x="2890342" y="1625600"/>
                  </a:lnTo>
                  <a:lnTo>
                    <a:pt x="2889491" y="1625600"/>
                  </a:lnTo>
                  <a:lnTo>
                    <a:pt x="2901340" y="1612900"/>
                  </a:lnTo>
                  <a:lnTo>
                    <a:pt x="2886951" y="1612900"/>
                  </a:lnTo>
                  <a:lnTo>
                    <a:pt x="2892031" y="1600200"/>
                  </a:lnTo>
                  <a:lnTo>
                    <a:pt x="2906839" y="1600200"/>
                  </a:lnTo>
                  <a:lnTo>
                    <a:pt x="2903397" y="1587500"/>
                  </a:lnTo>
                  <a:lnTo>
                    <a:pt x="2897111" y="1587500"/>
                  </a:lnTo>
                  <a:lnTo>
                    <a:pt x="2901340" y="1574800"/>
                  </a:lnTo>
                  <a:lnTo>
                    <a:pt x="2902178" y="1574800"/>
                  </a:lnTo>
                  <a:lnTo>
                    <a:pt x="2902826" y="1562100"/>
                  </a:lnTo>
                  <a:lnTo>
                    <a:pt x="2899753" y="1562100"/>
                  </a:lnTo>
                  <a:lnTo>
                    <a:pt x="2896832" y="1549400"/>
                  </a:lnTo>
                  <a:lnTo>
                    <a:pt x="2897949" y="1536700"/>
                  </a:lnTo>
                  <a:lnTo>
                    <a:pt x="2907703" y="1536700"/>
                  </a:lnTo>
                  <a:lnTo>
                    <a:pt x="2910636" y="1549400"/>
                  </a:lnTo>
                  <a:lnTo>
                    <a:pt x="2920796" y="1549400"/>
                  </a:lnTo>
                  <a:lnTo>
                    <a:pt x="2914624" y="1536700"/>
                  </a:lnTo>
                  <a:lnTo>
                    <a:pt x="2906344" y="1524050"/>
                  </a:lnTo>
                  <a:lnTo>
                    <a:pt x="2899740" y="1511300"/>
                  </a:lnTo>
                  <a:lnTo>
                    <a:pt x="2898800" y="1498600"/>
                  </a:lnTo>
                  <a:lnTo>
                    <a:pt x="2890240" y="1498600"/>
                  </a:lnTo>
                  <a:lnTo>
                    <a:pt x="2897809" y="1485900"/>
                  </a:lnTo>
                  <a:lnTo>
                    <a:pt x="2908947" y="1485900"/>
                  </a:lnTo>
                  <a:lnTo>
                    <a:pt x="2909760" y="1473200"/>
                  </a:lnTo>
                  <a:lnTo>
                    <a:pt x="2905887" y="1473200"/>
                  </a:lnTo>
                  <a:lnTo>
                    <a:pt x="2899321" y="1460500"/>
                  </a:lnTo>
                  <a:lnTo>
                    <a:pt x="2892031" y="1447800"/>
                  </a:lnTo>
                  <a:lnTo>
                    <a:pt x="2906407" y="1447800"/>
                  </a:lnTo>
                  <a:lnTo>
                    <a:pt x="2903880" y="1435100"/>
                  </a:lnTo>
                  <a:lnTo>
                    <a:pt x="2899651" y="1435100"/>
                  </a:lnTo>
                  <a:lnTo>
                    <a:pt x="2901340" y="1422400"/>
                  </a:lnTo>
                  <a:lnTo>
                    <a:pt x="2902039" y="1422400"/>
                  </a:lnTo>
                  <a:lnTo>
                    <a:pt x="2905887" y="1409700"/>
                  </a:lnTo>
                  <a:lnTo>
                    <a:pt x="2904502" y="1409700"/>
                  </a:lnTo>
                  <a:lnTo>
                    <a:pt x="2900489" y="1397000"/>
                  </a:lnTo>
                  <a:lnTo>
                    <a:pt x="2895816" y="1397000"/>
                  </a:lnTo>
                  <a:lnTo>
                    <a:pt x="2893517" y="1384300"/>
                  </a:lnTo>
                  <a:lnTo>
                    <a:pt x="2895968" y="1384300"/>
                  </a:lnTo>
                  <a:lnTo>
                    <a:pt x="2905569" y="1371600"/>
                  </a:lnTo>
                  <a:lnTo>
                    <a:pt x="2911487" y="1384300"/>
                  </a:lnTo>
                  <a:lnTo>
                    <a:pt x="2912338" y="1371600"/>
                  </a:lnTo>
                  <a:lnTo>
                    <a:pt x="2906407" y="1358900"/>
                  </a:lnTo>
                  <a:lnTo>
                    <a:pt x="2893923" y="1358900"/>
                  </a:lnTo>
                  <a:lnTo>
                    <a:pt x="2888653" y="1371600"/>
                  </a:lnTo>
                  <a:lnTo>
                    <a:pt x="2883573" y="1363141"/>
                  </a:lnTo>
                  <a:lnTo>
                    <a:pt x="2883573" y="1397000"/>
                  </a:lnTo>
                  <a:lnTo>
                    <a:pt x="2870885" y="1397000"/>
                  </a:lnTo>
                  <a:lnTo>
                    <a:pt x="2870885" y="1384300"/>
                  </a:lnTo>
                  <a:lnTo>
                    <a:pt x="2881033" y="1384300"/>
                  </a:lnTo>
                  <a:lnTo>
                    <a:pt x="2883573" y="1397000"/>
                  </a:lnTo>
                  <a:lnTo>
                    <a:pt x="2883573" y="1363141"/>
                  </a:lnTo>
                  <a:lnTo>
                    <a:pt x="2881033" y="1358900"/>
                  </a:lnTo>
                  <a:lnTo>
                    <a:pt x="2892031" y="1358900"/>
                  </a:lnTo>
                  <a:lnTo>
                    <a:pt x="2897949" y="1346200"/>
                  </a:lnTo>
                  <a:lnTo>
                    <a:pt x="2889491" y="1346200"/>
                  </a:lnTo>
                  <a:lnTo>
                    <a:pt x="2886113" y="1333500"/>
                  </a:lnTo>
                  <a:lnTo>
                    <a:pt x="2894457" y="1333500"/>
                  </a:lnTo>
                  <a:lnTo>
                    <a:pt x="2886849" y="1320800"/>
                  </a:lnTo>
                  <a:lnTo>
                    <a:pt x="2910636" y="1320800"/>
                  </a:lnTo>
                  <a:lnTo>
                    <a:pt x="2919095" y="1308100"/>
                  </a:lnTo>
                  <a:lnTo>
                    <a:pt x="2914027" y="1308100"/>
                  </a:lnTo>
                  <a:lnTo>
                    <a:pt x="2897047" y="1295400"/>
                  </a:lnTo>
                  <a:lnTo>
                    <a:pt x="2894253" y="1295400"/>
                  </a:lnTo>
                  <a:lnTo>
                    <a:pt x="2894165" y="1282700"/>
                  </a:lnTo>
                  <a:lnTo>
                    <a:pt x="2926296" y="1282700"/>
                  </a:lnTo>
                  <a:lnTo>
                    <a:pt x="2928823" y="1270000"/>
                  </a:lnTo>
                  <a:lnTo>
                    <a:pt x="2927553" y="1270000"/>
                  </a:lnTo>
                  <a:lnTo>
                    <a:pt x="2920796" y="1257300"/>
                  </a:lnTo>
                  <a:lnTo>
                    <a:pt x="2926854" y="1244600"/>
                  </a:lnTo>
                  <a:lnTo>
                    <a:pt x="2930093" y="1231900"/>
                  </a:lnTo>
                  <a:lnTo>
                    <a:pt x="2922486" y="1231900"/>
                  </a:lnTo>
                  <a:lnTo>
                    <a:pt x="2917406" y="1219200"/>
                  </a:lnTo>
                  <a:lnTo>
                    <a:pt x="2919946" y="1219200"/>
                  </a:lnTo>
                  <a:lnTo>
                    <a:pt x="2925864" y="1206500"/>
                  </a:lnTo>
                  <a:lnTo>
                    <a:pt x="2937713" y="1206500"/>
                  </a:lnTo>
                  <a:lnTo>
                    <a:pt x="2928048" y="1219200"/>
                  </a:lnTo>
                  <a:lnTo>
                    <a:pt x="2928302" y="1219200"/>
                  </a:lnTo>
                  <a:lnTo>
                    <a:pt x="2930931" y="1231900"/>
                  </a:lnTo>
                  <a:lnTo>
                    <a:pt x="2939135" y="1231900"/>
                  </a:lnTo>
                  <a:lnTo>
                    <a:pt x="2945320" y="1244600"/>
                  </a:lnTo>
                  <a:lnTo>
                    <a:pt x="2957169" y="1244600"/>
                  </a:lnTo>
                  <a:lnTo>
                    <a:pt x="2952089" y="1257300"/>
                  </a:lnTo>
                  <a:lnTo>
                    <a:pt x="2971444" y="1257300"/>
                  </a:lnTo>
                  <a:lnTo>
                    <a:pt x="2980258" y="1244600"/>
                  </a:lnTo>
                  <a:lnTo>
                    <a:pt x="2989313" y="1244600"/>
                  </a:lnTo>
                  <a:lnTo>
                    <a:pt x="2983382" y="1252956"/>
                  </a:lnTo>
                  <a:lnTo>
                    <a:pt x="2983382" y="1257300"/>
                  </a:lnTo>
                  <a:lnTo>
                    <a:pt x="2977680" y="1270000"/>
                  </a:lnTo>
                  <a:lnTo>
                    <a:pt x="2976245" y="1270000"/>
                  </a:lnTo>
                  <a:lnTo>
                    <a:pt x="2983382" y="1257300"/>
                  </a:lnTo>
                  <a:lnTo>
                    <a:pt x="2983382" y="1252956"/>
                  </a:lnTo>
                  <a:lnTo>
                    <a:pt x="2980296" y="1257300"/>
                  </a:lnTo>
                  <a:lnTo>
                    <a:pt x="2971762" y="1257300"/>
                  </a:lnTo>
                  <a:lnTo>
                    <a:pt x="2962897" y="1270000"/>
                  </a:lnTo>
                  <a:lnTo>
                    <a:pt x="2974822" y="1270000"/>
                  </a:lnTo>
                  <a:lnTo>
                    <a:pt x="2968155" y="1282700"/>
                  </a:lnTo>
                  <a:lnTo>
                    <a:pt x="2977705" y="1270000"/>
                  </a:lnTo>
                  <a:lnTo>
                    <a:pt x="2986773" y="1270000"/>
                  </a:lnTo>
                  <a:lnTo>
                    <a:pt x="2985922" y="1257300"/>
                  </a:lnTo>
                  <a:lnTo>
                    <a:pt x="3000298" y="1257300"/>
                  </a:lnTo>
                  <a:lnTo>
                    <a:pt x="3003689" y="1270000"/>
                  </a:lnTo>
                  <a:lnTo>
                    <a:pt x="2996971" y="1270000"/>
                  </a:lnTo>
                  <a:lnTo>
                    <a:pt x="2996971" y="1282700"/>
                  </a:lnTo>
                  <a:lnTo>
                    <a:pt x="2992272" y="1295400"/>
                  </a:lnTo>
                  <a:lnTo>
                    <a:pt x="2985846" y="1295400"/>
                  </a:lnTo>
                  <a:lnTo>
                    <a:pt x="2994380" y="1282700"/>
                  </a:lnTo>
                  <a:lnTo>
                    <a:pt x="2996971" y="1282700"/>
                  </a:lnTo>
                  <a:lnTo>
                    <a:pt x="2996971" y="1270000"/>
                  </a:lnTo>
                  <a:lnTo>
                    <a:pt x="2994380" y="1270000"/>
                  </a:lnTo>
                  <a:lnTo>
                    <a:pt x="2991840" y="1282700"/>
                  </a:lnTo>
                  <a:lnTo>
                    <a:pt x="2979153" y="1282700"/>
                  </a:lnTo>
                  <a:lnTo>
                    <a:pt x="2972397" y="1295400"/>
                  </a:lnTo>
                  <a:lnTo>
                    <a:pt x="2984385" y="1295400"/>
                  </a:lnTo>
                  <a:lnTo>
                    <a:pt x="2977464" y="1308100"/>
                  </a:lnTo>
                  <a:lnTo>
                    <a:pt x="3010979" y="1308100"/>
                  </a:lnTo>
                  <a:lnTo>
                    <a:pt x="3016783" y="1320800"/>
                  </a:lnTo>
                  <a:lnTo>
                    <a:pt x="3030309" y="1320800"/>
                  </a:lnTo>
                  <a:lnTo>
                    <a:pt x="3036468" y="1308100"/>
                  </a:lnTo>
                  <a:lnTo>
                    <a:pt x="3050209" y="1308100"/>
                  </a:lnTo>
                  <a:lnTo>
                    <a:pt x="3045129" y="1320800"/>
                  </a:lnTo>
                  <a:lnTo>
                    <a:pt x="3051657" y="1333500"/>
                  </a:lnTo>
                  <a:lnTo>
                    <a:pt x="3030753" y="1333500"/>
                  </a:lnTo>
                  <a:lnTo>
                    <a:pt x="3032442" y="1320800"/>
                  </a:lnTo>
                  <a:lnTo>
                    <a:pt x="3022650" y="1333500"/>
                  </a:lnTo>
                  <a:lnTo>
                    <a:pt x="3018294" y="1333500"/>
                  </a:lnTo>
                  <a:lnTo>
                    <a:pt x="3007068" y="1346200"/>
                  </a:lnTo>
                  <a:lnTo>
                    <a:pt x="3011297" y="1346200"/>
                  </a:lnTo>
                  <a:lnTo>
                    <a:pt x="3019755" y="1358900"/>
                  </a:lnTo>
                  <a:lnTo>
                    <a:pt x="3027159" y="1358900"/>
                  </a:lnTo>
                  <a:lnTo>
                    <a:pt x="3037738" y="1346200"/>
                  </a:lnTo>
                  <a:lnTo>
                    <a:pt x="3045129" y="1346200"/>
                  </a:lnTo>
                  <a:lnTo>
                    <a:pt x="3040062" y="1358900"/>
                  </a:lnTo>
                  <a:lnTo>
                    <a:pt x="3054439" y="1358900"/>
                  </a:lnTo>
                  <a:lnTo>
                    <a:pt x="3053588" y="1371600"/>
                  </a:lnTo>
                  <a:lnTo>
                    <a:pt x="3048812" y="1371600"/>
                  </a:lnTo>
                  <a:lnTo>
                    <a:pt x="3045980" y="1384300"/>
                  </a:lnTo>
                  <a:lnTo>
                    <a:pt x="3037522" y="1384300"/>
                  </a:lnTo>
                  <a:lnTo>
                    <a:pt x="3038373" y="1371600"/>
                  </a:lnTo>
                  <a:lnTo>
                    <a:pt x="3035833" y="1371600"/>
                  </a:lnTo>
                  <a:lnTo>
                    <a:pt x="3030918" y="1384300"/>
                  </a:lnTo>
                  <a:lnTo>
                    <a:pt x="3029915" y="1384300"/>
                  </a:lnTo>
                  <a:lnTo>
                    <a:pt x="3034042" y="1397000"/>
                  </a:lnTo>
                  <a:lnTo>
                    <a:pt x="3040164" y="1409700"/>
                  </a:lnTo>
                  <a:lnTo>
                    <a:pt x="3046438" y="1422400"/>
                  </a:lnTo>
                  <a:lnTo>
                    <a:pt x="3034144" y="1422400"/>
                  </a:lnTo>
                  <a:lnTo>
                    <a:pt x="3037979" y="1447800"/>
                  </a:lnTo>
                  <a:lnTo>
                    <a:pt x="3035719" y="1460500"/>
                  </a:lnTo>
                  <a:lnTo>
                    <a:pt x="3029496" y="1473200"/>
                  </a:lnTo>
                  <a:lnTo>
                    <a:pt x="3021457" y="1485900"/>
                  </a:lnTo>
                  <a:lnTo>
                    <a:pt x="3044291" y="1485900"/>
                  </a:lnTo>
                  <a:lnTo>
                    <a:pt x="3045129" y="1498600"/>
                  </a:lnTo>
                  <a:lnTo>
                    <a:pt x="3039973" y="1498600"/>
                  </a:lnTo>
                  <a:lnTo>
                    <a:pt x="3047568" y="1511300"/>
                  </a:lnTo>
                  <a:lnTo>
                    <a:pt x="3049295" y="1524000"/>
                  </a:lnTo>
                  <a:lnTo>
                    <a:pt x="3041751" y="1536700"/>
                  </a:lnTo>
                  <a:lnTo>
                    <a:pt x="3040062" y="1536700"/>
                  </a:lnTo>
                  <a:lnTo>
                    <a:pt x="3046831" y="1549400"/>
                  </a:lnTo>
                  <a:lnTo>
                    <a:pt x="3051276" y="1536700"/>
                  </a:lnTo>
                  <a:lnTo>
                    <a:pt x="3059620" y="1524000"/>
                  </a:lnTo>
                  <a:lnTo>
                    <a:pt x="3070021" y="1524000"/>
                  </a:lnTo>
                  <a:lnTo>
                    <a:pt x="3080664" y="1536700"/>
                  </a:lnTo>
                  <a:lnTo>
                    <a:pt x="3080664" y="24765"/>
                  </a:lnTo>
                  <a:lnTo>
                    <a:pt x="3078975" y="21056"/>
                  </a:lnTo>
                  <a:lnTo>
                    <a:pt x="3078975" y="1181100"/>
                  </a:lnTo>
                  <a:lnTo>
                    <a:pt x="3078975" y="1193800"/>
                  </a:lnTo>
                  <a:lnTo>
                    <a:pt x="3072066" y="1193800"/>
                  </a:lnTo>
                  <a:lnTo>
                    <a:pt x="3071355" y="1181100"/>
                  </a:lnTo>
                  <a:lnTo>
                    <a:pt x="3078975" y="1181100"/>
                  </a:lnTo>
                  <a:lnTo>
                    <a:pt x="3078975" y="21056"/>
                  </a:lnTo>
                  <a:lnTo>
                    <a:pt x="3075165" y="12700"/>
                  </a:lnTo>
                  <a:lnTo>
                    <a:pt x="3070644" y="0"/>
                  </a:lnTo>
                  <a:lnTo>
                    <a:pt x="3068815" y="0"/>
                  </a:lnTo>
                  <a:lnTo>
                    <a:pt x="3062897" y="4686"/>
                  </a:lnTo>
                  <a:lnTo>
                    <a:pt x="3062897" y="1435100"/>
                  </a:lnTo>
                  <a:lnTo>
                    <a:pt x="3059519" y="1447800"/>
                  </a:lnTo>
                  <a:lnTo>
                    <a:pt x="3055289" y="1447800"/>
                  </a:lnTo>
                  <a:lnTo>
                    <a:pt x="3055289" y="1435100"/>
                  </a:lnTo>
                  <a:lnTo>
                    <a:pt x="3062897" y="1435100"/>
                  </a:lnTo>
                  <a:lnTo>
                    <a:pt x="3062897" y="4686"/>
                  </a:lnTo>
                  <a:lnTo>
                    <a:pt x="3052749" y="12700"/>
                  </a:lnTo>
                  <a:lnTo>
                    <a:pt x="3054439" y="0"/>
                  </a:lnTo>
                  <a:lnTo>
                    <a:pt x="3049359" y="0"/>
                  </a:lnTo>
                  <a:lnTo>
                    <a:pt x="3047669" y="12700"/>
                  </a:lnTo>
                  <a:lnTo>
                    <a:pt x="3045980" y="7632"/>
                  </a:lnTo>
                  <a:lnTo>
                    <a:pt x="3045980" y="431800"/>
                  </a:lnTo>
                  <a:lnTo>
                    <a:pt x="3036697" y="431800"/>
                  </a:lnTo>
                  <a:lnTo>
                    <a:pt x="3036671" y="444500"/>
                  </a:lnTo>
                  <a:lnTo>
                    <a:pt x="3027375" y="444500"/>
                  </a:lnTo>
                  <a:lnTo>
                    <a:pt x="3029064" y="431800"/>
                  </a:lnTo>
                  <a:lnTo>
                    <a:pt x="3021457" y="431800"/>
                  </a:lnTo>
                  <a:lnTo>
                    <a:pt x="3013722" y="444500"/>
                  </a:lnTo>
                  <a:lnTo>
                    <a:pt x="3012249" y="457200"/>
                  </a:lnTo>
                  <a:lnTo>
                    <a:pt x="3015386" y="457200"/>
                  </a:lnTo>
                  <a:lnTo>
                    <a:pt x="3021457" y="469900"/>
                  </a:lnTo>
                  <a:lnTo>
                    <a:pt x="3007918" y="469900"/>
                  </a:lnTo>
                  <a:lnTo>
                    <a:pt x="3006229" y="482600"/>
                  </a:lnTo>
                  <a:lnTo>
                    <a:pt x="2999460" y="482600"/>
                  </a:lnTo>
                  <a:lnTo>
                    <a:pt x="3001149" y="469900"/>
                  </a:lnTo>
                  <a:lnTo>
                    <a:pt x="2994380" y="469900"/>
                  </a:lnTo>
                  <a:lnTo>
                    <a:pt x="2990189" y="444500"/>
                  </a:lnTo>
                  <a:lnTo>
                    <a:pt x="3002102" y="419100"/>
                  </a:lnTo>
                  <a:lnTo>
                    <a:pt x="3023044" y="419100"/>
                  </a:lnTo>
                  <a:lnTo>
                    <a:pt x="3045980" y="431800"/>
                  </a:lnTo>
                  <a:lnTo>
                    <a:pt x="3045980" y="7632"/>
                  </a:lnTo>
                  <a:lnTo>
                    <a:pt x="3043440" y="0"/>
                  </a:lnTo>
                  <a:lnTo>
                    <a:pt x="3033293" y="0"/>
                  </a:lnTo>
                  <a:lnTo>
                    <a:pt x="3027375" y="12700"/>
                  </a:lnTo>
                  <a:lnTo>
                    <a:pt x="3028213" y="0"/>
                  </a:lnTo>
                  <a:lnTo>
                    <a:pt x="2988462" y="0"/>
                  </a:lnTo>
                  <a:lnTo>
                    <a:pt x="2991955" y="12700"/>
                  </a:lnTo>
                  <a:lnTo>
                    <a:pt x="2993542" y="12700"/>
                  </a:lnTo>
                  <a:lnTo>
                    <a:pt x="2993225" y="25400"/>
                  </a:lnTo>
                  <a:lnTo>
                    <a:pt x="2991002" y="38100"/>
                  </a:lnTo>
                  <a:lnTo>
                    <a:pt x="2989618" y="27724"/>
                  </a:lnTo>
                  <a:lnTo>
                    <a:pt x="2988462" y="38100"/>
                  </a:lnTo>
                  <a:lnTo>
                    <a:pt x="2985439" y="25400"/>
                  </a:lnTo>
                  <a:lnTo>
                    <a:pt x="2983915" y="25400"/>
                  </a:lnTo>
                  <a:lnTo>
                    <a:pt x="2983827" y="12700"/>
                  </a:lnTo>
                  <a:lnTo>
                    <a:pt x="2979153" y="12700"/>
                  </a:lnTo>
                  <a:lnTo>
                    <a:pt x="2979153" y="0"/>
                  </a:lnTo>
                  <a:lnTo>
                    <a:pt x="2976930" y="0"/>
                  </a:lnTo>
                  <a:lnTo>
                    <a:pt x="2976930" y="355600"/>
                  </a:lnTo>
                  <a:lnTo>
                    <a:pt x="2974086" y="355600"/>
                  </a:lnTo>
                  <a:lnTo>
                    <a:pt x="2974086" y="927100"/>
                  </a:lnTo>
                  <a:lnTo>
                    <a:pt x="2969857" y="939800"/>
                  </a:lnTo>
                  <a:lnTo>
                    <a:pt x="2968155" y="939800"/>
                  </a:lnTo>
                  <a:lnTo>
                    <a:pt x="2971546" y="927100"/>
                  </a:lnTo>
                  <a:lnTo>
                    <a:pt x="2974086" y="927100"/>
                  </a:lnTo>
                  <a:lnTo>
                    <a:pt x="2974086" y="355600"/>
                  </a:lnTo>
                  <a:lnTo>
                    <a:pt x="2973235" y="355600"/>
                  </a:lnTo>
                  <a:lnTo>
                    <a:pt x="2973235" y="457200"/>
                  </a:lnTo>
                  <a:lnTo>
                    <a:pt x="2973235" y="469900"/>
                  </a:lnTo>
                  <a:lnTo>
                    <a:pt x="2966466" y="469900"/>
                  </a:lnTo>
                  <a:lnTo>
                    <a:pt x="2966466" y="457200"/>
                  </a:lnTo>
                  <a:lnTo>
                    <a:pt x="2973235" y="457200"/>
                  </a:lnTo>
                  <a:lnTo>
                    <a:pt x="2973235" y="355600"/>
                  </a:lnTo>
                  <a:lnTo>
                    <a:pt x="2971546" y="355600"/>
                  </a:lnTo>
                  <a:lnTo>
                    <a:pt x="2974987" y="342900"/>
                  </a:lnTo>
                  <a:lnTo>
                    <a:pt x="2976930" y="355600"/>
                  </a:lnTo>
                  <a:lnTo>
                    <a:pt x="2976930" y="0"/>
                  </a:lnTo>
                  <a:lnTo>
                    <a:pt x="2964777" y="0"/>
                  </a:lnTo>
                  <a:lnTo>
                    <a:pt x="2964777" y="457200"/>
                  </a:lnTo>
                  <a:lnTo>
                    <a:pt x="2964777" y="469900"/>
                  </a:lnTo>
                  <a:lnTo>
                    <a:pt x="2958858" y="469900"/>
                  </a:lnTo>
                  <a:lnTo>
                    <a:pt x="2952089" y="482600"/>
                  </a:lnTo>
                  <a:lnTo>
                    <a:pt x="2959697" y="482600"/>
                  </a:lnTo>
                  <a:lnTo>
                    <a:pt x="2959697" y="495300"/>
                  </a:lnTo>
                  <a:lnTo>
                    <a:pt x="2948711" y="495300"/>
                  </a:lnTo>
                  <a:lnTo>
                    <a:pt x="2950400" y="482600"/>
                  </a:lnTo>
                  <a:lnTo>
                    <a:pt x="2948711" y="482600"/>
                  </a:lnTo>
                  <a:lnTo>
                    <a:pt x="2943631" y="495300"/>
                  </a:lnTo>
                  <a:lnTo>
                    <a:pt x="2939402" y="495300"/>
                  </a:lnTo>
                  <a:lnTo>
                    <a:pt x="2939402" y="1104900"/>
                  </a:lnTo>
                  <a:lnTo>
                    <a:pt x="2939402" y="1117600"/>
                  </a:lnTo>
                  <a:lnTo>
                    <a:pt x="2933484" y="1117600"/>
                  </a:lnTo>
                  <a:lnTo>
                    <a:pt x="2933484" y="1104900"/>
                  </a:lnTo>
                  <a:lnTo>
                    <a:pt x="2939402" y="1104900"/>
                  </a:lnTo>
                  <a:lnTo>
                    <a:pt x="2939402" y="495300"/>
                  </a:lnTo>
                  <a:lnTo>
                    <a:pt x="2934322" y="508000"/>
                  </a:lnTo>
                  <a:lnTo>
                    <a:pt x="2925026" y="508000"/>
                  </a:lnTo>
                  <a:lnTo>
                    <a:pt x="2923413" y="511454"/>
                  </a:lnTo>
                  <a:lnTo>
                    <a:pt x="2923413" y="1206500"/>
                  </a:lnTo>
                  <a:lnTo>
                    <a:pt x="2916567" y="1219200"/>
                  </a:lnTo>
                  <a:lnTo>
                    <a:pt x="2914027" y="1219200"/>
                  </a:lnTo>
                  <a:lnTo>
                    <a:pt x="2908071" y="1206500"/>
                  </a:lnTo>
                  <a:lnTo>
                    <a:pt x="2896184" y="1206500"/>
                  </a:lnTo>
                  <a:lnTo>
                    <a:pt x="2894571" y="1202410"/>
                  </a:lnTo>
                  <a:lnTo>
                    <a:pt x="2894571" y="1231900"/>
                  </a:lnTo>
                  <a:lnTo>
                    <a:pt x="2886951" y="1231900"/>
                  </a:lnTo>
                  <a:lnTo>
                    <a:pt x="2886951" y="1219200"/>
                  </a:lnTo>
                  <a:lnTo>
                    <a:pt x="2890342" y="1219200"/>
                  </a:lnTo>
                  <a:lnTo>
                    <a:pt x="2894571" y="1231900"/>
                  </a:lnTo>
                  <a:lnTo>
                    <a:pt x="2894571" y="1202410"/>
                  </a:lnTo>
                  <a:lnTo>
                    <a:pt x="2891180" y="1193800"/>
                  </a:lnTo>
                  <a:lnTo>
                    <a:pt x="2900489" y="1193800"/>
                  </a:lnTo>
                  <a:lnTo>
                    <a:pt x="2908109" y="1206500"/>
                  </a:lnTo>
                  <a:lnTo>
                    <a:pt x="2912338" y="1193800"/>
                  </a:lnTo>
                  <a:lnTo>
                    <a:pt x="2919653" y="1193800"/>
                  </a:lnTo>
                  <a:lnTo>
                    <a:pt x="2922486" y="1206500"/>
                  </a:lnTo>
                  <a:lnTo>
                    <a:pt x="2923413" y="1206500"/>
                  </a:lnTo>
                  <a:lnTo>
                    <a:pt x="2923413" y="511454"/>
                  </a:lnTo>
                  <a:lnTo>
                    <a:pt x="2919095" y="520700"/>
                  </a:lnTo>
                  <a:lnTo>
                    <a:pt x="2901340" y="520700"/>
                  </a:lnTo>
                  <a:lnTo>
                    <a:pt x="2909798" y="533400"/>
                  </a:lnTo>
                  <a:lnTo>
                    <a:pt x="2900489" y="533400"/>
                  </a:lnTo>
                  <a:lnTo>
                    <a:pt x="2909798" y="546100"/>
                  </a:lnTo>
                  <a:lnTo>
                    <a:pt x="2909798" y="1181100"/>
                  </a:lnTo>
                  <a:lnTo>
                    <a:pt x="2906407" y="1181100"/>
                  </a:lnTo>
                  <a:lnTo>
                    <a:pt x="2908947" y="1168400"/>
                  </a:lnTo>
                  <a:lnTo>
                    <a:pt x="2909798" y="1181100"/>
                  </a:lnTo>
                  <a:lnTo>
                    <a:pt x="2909798" y="546100"/>
                  </a:lnTo>
                  <a:lnTo>
                    <a:pt x="2905569" y="546100"/>
                  </a:lnTo>
                  <a:lnTo>
                    <a:pt x="2905569" y="1168400"/>
                  </a:lnTo>
                  <a:lnTo>
                    <a:pt x="2904718" y="1181100"/>
                  </a:lnTo>
                  <a:lnTo>
                    <a:pt x="2903029" y="1181100"/>
                  </a:lnTo>
                  <a:lnTo>
                    <a:pt x="2905569" y="1168400"/>
                  </a:lnTo>
                  <a:lnTo>
                    <a:pt x="2905569" y="546100"/>
                  </a:lnTo>
                  <a:lnTo>
                    <a:pt x="2902178" y="546100"/>
                  </a:lnTo>
                  <a:lnTo>
                    <a:pt x="2897949" y="535508"/>
                  </a:lnTo>
                  <a:lnTo>
                    <a:pt x="2897949" y="1028700"/>
                  </a:lnTo>
                  <a:lnTo>
                    <a:pt x="2886113" y="1028700"/>
                  </a:lnTo>
                  <a:lnTo>
                    <a:pt x="2887129" y="1016000"/>
                  </a:lnTo>
                  <a:lnTo>
                    <a:pt x="2896463" y="1016000"/>
                  </a:lnTo>
                  <a:lnTo>
                    <a:pt x="2897949" y="1028700"/>
                  </a:lnTo>
                  <a:lnTo>
                    <a:pt x="2897949" y="535508"/>
                  </a:lnTo>
                  <a:lnTo>
                    <a:pt x="2897111" y="533400"/>
                  </a:lnTo>
                  <a:lnTo>
                    <a:pt x="2887802" y="533400"/>
                  </a:lnTo>
                  <a:lnTo>
                    <a:pt x="2885414" y="521449"/>
                  </a:lnTo>
                  <a:lnTo>
                    <a:pt x="2886113" y="533400"/>
                  </a:lnTo>
                  <a:lnTo>
                    <a:pt x="2886214" y="546100"/>
                  </a:lnTo>
                  <a:lnTo>
                    <a:pt x="2884424" y="546100"/>
                  </a:lnTo>
                  <a:lnTo>
                    <a:pt x="2882722" y="533400"/>
                  </a:lnTo>
                  <a:lnTo>
                    <a:pt x="2881884" y="546100"/>
                  </a:lnTo>
                  <a:lnTo>
                    <a:pt x="2879344" y="546100"/>
                  </a:lnTo>
                  <a:lnTo>
                    <a:pt x="2879344" y="533400"/>
                  </a:lnTo>
                  <a:lnTo>
                    <a:pt x="2877655" y="533400"/>
                  </a:lnTo>
                  <a:lnTo>
                    <a:pt x="2876804" y="546100"/>
                  </a:lnTo>
                  <a:lnTo>
                    <a:pt x="2862427" y="546100"/>
                  </a:lnTo>
                  <a:lnTo>
                    <a:pt x="2850578" y="533400"/>
                  </a:lnTo>
                  <a:lnTo>
                    <a:pt x="2846349" y="533400"/>
                  </a:lnTo>
                  <a:lnTo>
                    <a:pt x="2845511" y="520700"/>
                  </a:lnTo>
                  <a:lnTo>
                    <a:pt x="2836570" y="520700"/>
                  </a:lnTo>
                  <a:lnTo>
                    <a:pt x="2834513" y="524065"/>
                  </a:lnTo>
                  <a:lnTo>
                    <a:pt x="2834513" y="1790700"/>
                  </a:lnTo>
                  <a:lnTo>
                    <a:pt x="2819285" y="1790700"/>
                  </a:lnTo>
                  <a:lnTo>
                    <a:pt x="2820136" y="1778000"/>
                  </a:lnTo>
                  <a:lnTo>
                    <a:pt x="2831973" y="1778000"/>
                  </a:lnTo>
                  <a:lnTo>
                    <a:pt x="2834513" y="1790700"/>
                  </a:lnTo>
                  <a:lnTo>
                    <a:pt x="2834513" y="524065"/>
                  </a:lnTo>
                  <a:lnTo>
                    <a:pt x="2828798" y="533400"/>
                  </a:lnTo>
                  <a:lnTo>
                    <a:pt x="2815907" y="533400"/>
                  </a:lnTo>
                  <a:lnTo>
                    <a:pt x="2822448" y="520700"/>
                  </a:lnTo>
                  <a:lnTo>
                    <a:pt x="2835529" y="520700"/>
                  </a:lnTo>
                  <a:lnTo>
                    <a:pt x="2838742" y="508000"/>
                  </a:lnTo>
                  <a:lnTo>
                    <a:pt x="2838005" y="508000"/>
                  </a:lnTo>
                  <a:lnTo>
                    <a:pt x="2834513" y="495300"/>
                  </a:lnTo>
                  <a:lnTo>
                    <a:pt x="2831655" y="495300"/>
                  </a:lnTo>
                  <a:lnTo>
                    <a:pt x="2829433" y="482600"/>
                  </a:lnTo>
                  <a:lnTo>
                    <a:pt x="2832341" y="482600"/>
                  </a:lnTo>
                  <a:lnTo>
                    <a:pt x="2834297" y="469900"/>
                  </a:lnTo>
                  <a:lnTo>
                    <a:pt x="2836570" y="469900"/>
                  </a:lnTo>
                  <a:lnTo>
                    <a:pt x="2840431" y="482600"/>
                  </a:lnTo>
                  <a:lnTo>
                    <a:pt x="2838742" y="482600"/>
                  </a:lnTo>
                  <a:lnTo>
                    <a:pt x="2839593" y="495300"/>
                  </a:lnTo>
                  <a:lnTo>
                    <a:pt x="2842971" y="482600"/>
                  </a:lnTo>
                  <a:lnTo>
                    <a:pt x="2847390" y="495300"/>
                  </a:lnTo>
                  <a:lnTo>
                    <a:pt x="2843212" y="495300"/>
                  </a:lnTo>
                  <a:lnTo>
                    <a:pt x="2843822" y="508000"/>
                  </a:lnTo>
                  <a:lnTo>
                    <a:pt x="2849308" y="495300"/>
                  </a:lnTo>
                  <a:lnTo>
                    <a:pt x="2854706" y="482600"/>
                  </a:lnTo>
                  <a:lnTo>
                    <a:pt x="2860586" y="482600"/>
                  </a:lnTo>
                  <a:lnTo>
                    <a:pt x="2867507" y="469900"/>
                  </a:lnTo>
                  <a:lnTo>
                    <a:pt x="2867507" y="482600"/>
                  </a:lnTo>
                  <a:lnTo>
                    <a:pt x="2867749" y="482600"/>
                  </a:lnTo>
                  <a:lnTo>
                    <a:pt x="2864015" y="495300"/>
                  </a:lnTo>
                  <a:lnTo>
                    <a:pt x="2853969" y="495300"/>
                  </a:lnTo>
                  <a:lnTo>
                    <a:pt x="2861538" y="508000"/>
                  </a:lnTo>
                  <a:lnTo>
                    <a:pt x="2858605" y="508000"/>
                  </a:lnTo>
                  <a:lnTo>
                    <a:pt x="2866656" y="520700"/>
                  </a:lnTo>
                  <a:lnTo>
                    <a:pt x="2876537" y="520700"/>
                  </a:lnTo>
                  <a:lnTo>
                    <a:pt x="2888069" y="508000"/>
                  </a:lnTo>
                  <a:lnTo>
                    <a:pt x="2897949" y="508000"/>
                  </a:lnTo>
                  <a:lnTo>
                    <a:pt x="2896882" y="495300"/>
                  </a:lnTo>
                  <a:lnTo>
                    <a:pt x="2891891" y="495300"/>
                  </a:lnTo>
                  <a:lnTo>
                    <a:pt x="2890342" y="482600"/>
                  </a:lnTo>
                  <a:lnTo>
                    <a:pt x="2914980" y="482600"/>
                  </a:lnTo>
                  <a:lnTo>
                    <a:pt x="2925432" y="495300"/>
                  </a:lnTo>
                  <a:lnTo>
                    <a:pt x="2932633" y="495300"/>
                  </a:lnTo>
                  <a:lnTo>
                    <a:pt x="2931833" y="482600"/>
                  </a:lnTo>
                  <a:lnTo>
                    <a:pt x="2931261" y="469900"/>
                  </a:lnTo>
                  <a:lnTo>
                    <a:pt x="2933700" y="457200"/>
                  </a:lnTo>
                  <a:lnTo>
                    <a:pt x="2941942" y="457200"/>
                  </a:lnTo>
                  <a:lnTo>
                    <a:pt x="2945320" y="482600"/>
                  </a:lnTo>
                  <a:lnTo>
                    <a:pt x="2952165" y="469900"/>
                  </a:lnTo>
                  <a:lnTo>
                    <a:pt x="2953143" y="469900"/>
                  </a:lnTo>
                  <a:lnTo>
                    <a:pt x="2955074" y="457200"/>
                  </a:lnTo>
                  <a:lnTo>
                    <a:pt x="2964777" y="457200"/>
                  </a:lnTo>
                  <a:lnTo>
                    <a:pt x="2964777" y="0"/>
                  </a:lnTo>
                  <a:lnTo>
                    <a:pt x="2947441" y="0"/>
                  </a:lnTo>
                  <a:lnTo>
                    <a:pt x="2940850" y="12700"/>
                  </a:lnTo>
                  <a:lnTo>
                    <a:pt x="2937713" y="12700"/>
                  </a:lnTo>
                  <a:lnTo>
                    <a:pt x="2937713" y="215900"/>
                  </a:lnTo>
                  <a:lnTo>
                    <a:pt x="2920796" y="215900"/>
                  </a:lnTo>
                  <a:lnTo>
                    <a:pt x="2921749" y="203200"/>
                  </a:lnTo>
                  <a:lnTo>
                    <a:pt x="2936011" y="203200"/>
                  </a:lnTo>
                  <a:lnTo>
                    <a:pt x="2937713" y="215900"/>
                  </a:lnTo>
                  <a:lnTo>
                    <a:pt x="2937713" y="12700"/>
                  </a:lnTo>
                  <a:lnTo>
                    <a:pt x="2934131" y="12700"/>
                  </a:lnTo>
                  <a:lnTo>
                    <a:pt x="2932950" y="25400"/>
                  </a:lnTo>
                  <a:lnTo>
                    <a:pt x="2930982" y="25400"/>
                  </a:lnTo>
                  <a:lnTo>
                    <a:pt x="2929255" y="38100"/>
                  </a:lnTo>
                  <a:lnTo>
                    <a:pt x="2922359" y="25400"/>
                  </a:lnTo>
                  <a:lnTo>
                    <a:pt x="2907258" y="25400"/>
                  </a:lnTo>
                  <a:lnTo>
                    <a:pt x="2907258" y="431800"/>
                  </a:lnTo>
                  <a:lnTo>
                    <a:pt x="2907258" y="444500"/>
                  </a:lnTo>
                  <a:lnTo>
                    <a:pt x="2895409" y="444500"/>
                  </a:lnTo>
                  <a:lnTo>
                    <a:pt x="2897949" y="431800"/>
                  </a:lnTo>
                  <a:lnTo>
                    <a:pt x="2907258" y="431800"/>
                  </a:lnTo>
                  <a:lnTo>
                    <a:pt x="2907258" y="25400"/>
                  </a:lnTo>
                  <a:lnTo>
                    <a:pt x="2897606" y="25400"/>
                  </a:lnTo>
                  <a:lnTo>
                    <a:pt x="2897949" y="38100"/>
                  </a:lnTo>
                  <a:lnTo>
                    <a:pt x="2898927" y="38100"/>
                  </a:lnTo>
                  <a:lnTo>
                    <a:pt x="2898800" y="50800"/>
                  </a:lnTo>
                  <a:lnTo>
                    <a:pt x="2895447" y="38100"/>
                  </a:lnTo>
                  <a:lnTo>
                    <a:pt x="2891612" y="38100"/>
                  </a:lnTo>
                  <a:lnTo>
                    <a:pt x="2889046" y="25400"/>
                  </a:lnTo>
                  <a:lnTo>
                    <a:pt x="2877655" y="25400"/>
                  </a:lnTo>
                  <a:lnTo>
                    <a:pt x="2877655" y="469900"/>
                  </a:lnTo>
                  <a:lnTo>
                    <a:pt x="2877655" y="482600"/>
                  </a:lnTo>
                  <a:lnTo>
                    <a:pt x="2868345" y="482600"/>
                  </a:lnTo>
                  <a:lnTo>
                    <a:pt x="2868345" y="469900"/>
                  </a:lnTo>
                  <a:lnTo>
                    <a:pt x="2877655" y="469900"/>
                  </a:lnTo>
                  <a:lnTo>
                    <a:pt x="2877655" y="25400"/>
                  </a:lnTo>
                  <a:lnTo>
                    <a:pt x="2876600" y="25400"/>
                  </a:lnTo>
                  <a:lnTo>
                    <a:pt x="2870466" y="38100"/>
                  </a:lnTo>
                  <a:lnTo>
                    <a:pt x="2862427" y="50800"/>
                  </a:lnTo>
                  <a:lnTo>
                    <a:pt x="2867507" y="50800"/>
                  </a:lnTo>
                  <a:lnTo>
                    <a:pt x="2867507" y="63500"/>
                  </a:lnTo>
                  <a:lnTo>
                    <a:pt x="2864967" y="63500"/>
                  </a:lnTo>
                  <a:lnTo>
                    <a:pt x="2859887" y="50800"/>
                  </a:lnTo>
                  <a:lnTo>
                    <a:pt x="2838589" y="50800"/>
                  </a:lnTo>
                  <a:lnTo>
                    <a:pt x="2830284" y="38100"/>
                  </a:lnTo>
                  <a:lnTo>
                    <a:pt x="2814218" y="38100"/>
                  </a:lnTo>
                  <a:lnTo>
                    <a:pt x="2814218" y="2120900"/>
                  </a:lnTo>
                  <a:lnTo>
                    <a:pt x="2807792" y="2120900"/>
                  </a:lnTo>
                  <a:lnTo>
                    <a:pt x="2800896" y="2133600"/>
                  </a:lnTo>
                  <a:lnTo>
                    <a:pt x="2784589" y="2133600"/>
                  </a:lnTo>
                  <a:lnTo>
                    <a:pt x="2787256" y="2120900"/>
                  </a:lnTo>
                  <a:lnTo>
                    <a:pt x="2799575" y="2108200"/>
                  </a:lnTo>
                  <a:lnTo>
                    <a:pt x="2814218" y="2120900"/>
                  </a:lnTo>
                  <a:lnTo>
                    <a:pt x="2814218" y="38100"/>
                  </a:lnTo>
                  <a:lnTo>
                    <a:pt x="2809468" y="38100"/>
                  </a:lnTo>
                  <a:lnTo>
                    <a:pt x="2808287" y="42138"/>
                  </a:lnTo>
                  <a:lnTo>
                    <a:pt x="2808287" y="838200"/>
                  </a:lnTo>
                  <a:lnTo>
                    <a:pt x="2808287" y="850900"/>
                  </a:lnTo>
                  <a:lnTo>
                    <a:pt x="2806598" y="850900"/>
                  </a:lnTo>
                  <a:lnTo>
                    <a:pt x="2805747" y="838200"/>
                  </a:lnTo>
                  <a:lnTo>
                    <a:pt x="2808287" y="838200"/>
                  </a:lnTo>
                  <a:lnTo>
                    <a:pt x="2808287" y="42138"/>
                  </a:lnTo>
                  <a:lnTo>
                    <a:pt x="2805747" y="50800"/>
                  </a:lnTo>
                  <a:lnTo>
                    <a:pt x="2798991" y="50800"/>
                  </a:lnTo>
                  <a:lnTo>
                    <a:pt x="2796451" y="63500"/>
                  </a:lnTo>
                  <a:lnTo>
                    <a:pt x="2793619" y="63500"/>
                  </a:lnTo>
                  <a:lnTo>
                    <a:pt x="2793492" y="50800"/>
                  </a:lnTo>
                  <a:lnTo>
                    <a:pt x="2790533" y="50800"/>
                  </a:lnTo>
                  <a:lnTo>
                    <a:pt x="2786303" y="63500"/>
                  </a:lnTo>
                  <a:lnTo>
                    <a:pt x="2766847" y="63500"/>
                  </a:lnTo>
                  <a:lnTo>
                    <a:pt x="2766847" y="1676400"/>
                  </a:lnTo>
                  <a:lnTo>
                    <a:pt x="2760916" y="1676400"/>
                  </a:lnTo>
                  <a:lnTo>
                    <a:pt x="2760916" y="1968500"/>
                  </a:lnTo>
                  <a:lnTo>
                    <a:pt x="2760916" y="1981200"/>
                  </a:lnTo>
                  <a:lnTo>
                    <a:pt x="2754998" y="1981200"/>
                  </a:lnTo>
                  <a:lnTo>
                    <a:pt x="2754998" y="1968500"/>
                  </a:lnTo>
                  <a:lnTo>
                    <a:pt x="2760916" y="1968500"/>
                  </a:lnTo>
                  <a:lnTo>
                    <a:pt x="2760916" y="1676400"/>
                  </a:lnTo>
                  <a:lnTo>
                    <a:pt x="2754160" y="1676400"/>
                  </a:lnTo>
                  <a:lnTo>
                    <a:pt x="2755849" y="1663700"/>
                  </a:lnTo>
                  <a:lnTo>
                    <a:pt x="2764307" y="1663700"/>
                  </a:lnTo>
                  <a:lnTo>
                    <a:pt x="2766847" y="1676400"/>
                  </a:lnTo>
                  <a:lnTo>
                    <a:pt x="2766847" y="63500"/>
                  </a:lnTo>
                  <a:lnTo>
                    <a:pt x="2765145" y="63500"/>
                  </a:lnTo>
                  <a:lnTo>
                    <a:pt x="2759227" y="50800"/>
                  </a:lnTo>
                  <a:lnTo>
                    <a:pt x="2758389" y="50800"/>
                  </a:lnTo>
                  <a:lnTo>
                    <a:pt x="2758389" y="698500"/>
                  </a:lnTo>
                  <a:lnTo>
                    <a:pt x="2754998" y="711200"/>
                  </a:lnTo>
                  <a:lnTo>
                    <a:pt x="2754998" y="762000"/>
                  </a:lnTo>
                  <a:lnTo>
                    <a:pt x="2753309" y="774700"/>
                  </a:lnTo>
                  <a:lnTo>
                    <a:pt x="2750769" y="787400"/>
                  </a:lnTo>
                  <a:lnTo>
                    <a:pt x="2747391" y="787400"/>
                  </a:lnTo>
                  <a:lnTo>
                    <a:pt x="2747391" y="1041400"/>
                  </a:lnTo>
                  <a:lnTo>
                    <a:pt x="2741815" y="1041400"/>
                  </a:lnTo>
                  <a:lnTo>
                    <a:pt x="2741815" y="1930400"/>
                  </a:lnTo>
                  <a:lnTo>
                    <a:pt x="2733840" y="1930400"/>
                  </a:lnTo>
                  <a:lnTo>
                    <a:pt x="2729725" y="1917700"/>
                  </a:lnTo>
                  <a:lnTo>
                    <a:pt x="2725775" y="1917700"/>
                  </a:lnTo>
                  <a:lnTo>
                    <a:pt x="2725394" y="1905000"/>
                  </a:lnTo>
                  <a:lnTo>
                    <a:pt x="2732557" y="1917700"/>
                  </a:lnTo>
                  <a:lnTo>
                    <a:pt x="2739567" y="1917700"/>
                  </a:lnTo>
                  <a:lnTo>
                    <a:pt x="2741815" y="1930400"/>
                  </a:lnTo>
                  <a:lnTo>
                    <a:pt x="2741815" y="1041400"/>
                  </a:lnTo>
                  <a:lnTo>
                    <a:pt x="2741472" y="1041400"/>
                  </a:lnTo>
                  <a:lnTo>
                    <a:pt x="2740622" y="1039279"/>
                  </a:lnTo>
                  <a:lnTo>
                    <a:pt x="2740622" y="1041400"/>
                  </a:lnTo>
                  <a:lnTo>
                    <a:pt x="2739771" y="1054100"/>
                  </a:lnTo>
                  <a:lnTo>
                    <a:pt x="2727934" y="1054100"/>
                  </a:lnTo>
                  <a:lnTo>
                    <a:pt x="2727934" y="1866900"/>
                  </a:lnTo>
                  <a:lnTo>
                    <a:pt x="2720683" y="1879600"/>
                  </a:lnTo>
                  <a:lnTo>
                    <a:pt x="2713659" y="1879600"/>
                  </a:lnTo>
                  <a:lnTo>
                    <a:pt x="2709976" y="1892300"/>
                  </a:lnTo>
                  <a:lnTo>
                    <a:pt x="2699918" y="1892300"/>
                  </a:lnTo>
                  <a:lnTo>
                    <a:pt x="2701645" y="1879600"/>
                  </a:lnTo>
                  <a:lnTo>
                    <a:pt x="2706789" y="1866900"/>
                  </a:lnTo>
                  <a:lnTo>
                    <a:pt x="2727934" y="1866900"/>
                  </a:lnTo>
                  <a:lnTo>
                    <a:pt x="2727934" y="1054100"/>
                  </a:lnTo>
                  <a:lnTo>
                    <a:pt x="2727083" y="1054100"/>
                  </a:lnTo>
                  <a:lnTo>
                    <a:pt x="2727934" y="1041400"/>
                  </a:lnTo>
                  <a:lnTo>
                    <a:pt x="2740622" y="1041400"/>
                  </a:lnTo>
                  <a:lnTo>
                    <a:pt x="2740622" y="1039279"/>
                  </a:lnTo>
                  <a:lnTo>
                    <a:pt x="2736392" y="1028700"/>
                  </a:lnTo>
                  <a:lnTo>
                    <a:pt x="2741472" y="1028700"/>
                  </a:lnTo>
                  <a:lnTo>
                    <a:pt x="2747391" y="1041400"/>
                  </a:lnTo>
                  <a:lnTo>
                    <a:pt x="2747391" y="787400"/>
                  </a:lnTo>
                  <a:lnTo>
                    <a:pt x="2745702" y="787400"/>
                  </a:lnTo>
                  <a:lnTo>
                    <a:pt x="2745702" y="914400"/>
                  </a:lnTo>
                  <a:lnTo>
                    <a:pt x="2745702" y="927100"/>
                  </a:lnTo>
                  <a:lnTo>
                    <a:pt x="2736177" y="914400"/>
                  </a:lnTo>
                  <a:lnTo>
                    <a:pt x="2745702" y="914400"/>
                  </a:lnTo>
                  <a:lnTo>
                    <a:pt x="2745702" y="787400"/>
                  </a:lnTo>
                  <a:lnTo>
                    <a:pt x="2743162" y="787400"/>
                  </a:lnTo>
                  <a:lnTo>
                    <a:pt x="2740622" y="774700"/>
                  </a:lnTo>
                  <a:lnTo>
                    <a:pt x="2744000" y="774700"/>
                  </a:lnTo>
                  <a:lnTo>
                    <a:pt x="2748229" y="762000"/>
                  </a:lnTo>
                  <a:lnTo>
                    <a:pt x="2754998" y="762000"/>
                  </a:lnTo>
                  <a:lnTo>
                    <a:pt x="2754998" y="711200"/>
                  </a:lnTo>
                  <a:lnTo>
                    <a:pt x="2747391" y="711200"/>
                  </a:lnTo>
                  <a:lnTo>
                    <a:pt x="2742311" y="698500"/>
                  </a:lnTo>
                  <a:lnTo>
                    <a:pt x="2758389" y="698500"/>
                  </a:lnTo>
                  <a:lnTo>
                    <a:pt x="2758389" y="50800"/>
                  </a:lnTo>
                  <a:lnTo>
                    <a:pt x="2749080" y="50800"/>
                  </a:lnTo>
                  <a:lnTo>
                    <a:pt x="2748229" y="38100"/>
                  </a:lnTo>
                  <a:lnTo>
                    <a:pt x="2747391" y="50800"/>
                  </a:lnTo>
                  <a:lnTo>
                    <a:pt x="2743111" y="50800"/>
                  </a:lnTo>
                  <a:lnTo>
                    <a:pt x="2742311" y="38100"/>
                  </a:lnTo>
                  <a:lnTo>
                    <a:pt x="2741472" y="50800"/>
                  </a:lnTo>
                  <a:lnTo>
                    <a:pt x="2722854" y="50800"/>
                  </a:lnTo>
                  <a:lnTo>
                    <a:pt x="2722854" y="889000"/>
                  </a:lnTo>
                  <a:lnTo>
                    <a:pt x="2713558" y="889000"/>
                  </a:lnTo>
                  <a:lnTo>
                    <a:pt x="2713558" y="1689100"/>
                  </a:lnTo>
                  <a:lnTo>
                    <a:pt x="2712707" y="1701800"/>
                  </a:lnTo>
                  <a:lnTo>
                    <a:pt x="2701709" y="1701800"/>
                  </a:lnTo>
                  <a:lnTo>
                    <a:pt x="2702560" y="1689100"/>
                  </a:lnTo>
                  <a:lnTo>
                    <a:pt x="2713558" y="1689100"/>
                  </a:lnTo>
                  <a:lnTo>
                    <a:pt x="2713558" y="889000"/>
                  </a:lnTo>
                  <a:lnTo>
                    <a:pt x="2712961" y="889000"/>
                  </a:lnTo>
                  <a:lnTo>
                    <a:pt x="2708376" y="876300"/>
                  </a:lnTo>
                  <a:lnTo>
                    <a:pt x="2708706" y="876300"/>
                  </a:lnTo>
                  <a:lnTo>
                    <a:pt x="2713558" y="863600"/>
                  </a:lnTo>
                  <a:lnTo>
                    <a:pt x="2720124" y="863600"/>
                  </a:lnTo>
                  <a:lnTo>
                    <a:pt x="2722334" y="876300"/>
                  </a:lnTo>
                  <a:lnTo>
                    <a:pt x="2722473" y="876300"/>
                  </a:lnTo>
                  <a:lnTo>
                    <a:pt x="2722854" y="889000"/>
                  </a:lnTo>
                  <a:lnTo>
                    <a:pt x="2722854" y="50800"/>
                  </a:lnTo>
                  <a:lnTo>
                    <a:pt x="2713939" y="50800"/>
                  </a:lnTo>
                  <a:lnTo>
                    <a:pt x="2698331" y="42532"/>
                  </a:lnTo>
                  <a:lnTo>
                    <a:pt x="2698331" y="1651000"/>
                  </a:lnTo>
                  <a:lnTo>
                    <a:pt x="2698331" y="1663700"/>
                  </a:lnTo>
                  <a:lnTo>
                    <a:pt x="2695791" y="1663700"/>
                  </a:lnTo>
                  <a:lnTo>
                    <a:pt x="2695791" y="1701800"/>
                  </a:lnTo>
                  <a:lnTo>
                    <a:pt x="2694940" y="1703628"/>
                  </a:lnTo>
                  <a:lnTo>
                    <a:pt x="2694940" y="1803400"/>
                  </a:lnTo>
                  <a:lnTo>
                    <a:pt x="2694101" y="1816100"/>
                  </a:lnTo>
                  <a:lnTo>
                    <a:pt x="2690711" y="1816100"/>
                  </a:lnTo>
                  <a:lnTo>
                    <a:pt x="2689872" y="1803400"/>
                  </a:lnTo>
                  <a:lnTo>
                    <a:pt x="2694940" y="1803400"/>
                  </a:lnTo>
                  <a:lnTo>
                    <a:pt x="2694940" y="1703628"/>
                  </a:lnTo>
                  <a:lnTo>
                    <a:pt x="2689872" y="1714500"/>
                  </a:lnTo>
                  <a:lnTo>
                    <a:pt x="2685643" y="1714500"/>
                  </a:lnTo>
                  <a:lnTo>
                    <a:pt x="2678023" y="1727200"/>
                  </a:lnTo>
                  <a:lnTo>
                    <a:pt x="2678061" y="1714500"/>
                  </a:lnTo>
                  <a:lnTo>
                    <a:pt x="2682151" y="1701800"/>
                  </a:lnTo>
                  <a:lnTo>
                    <a:pt x="2695791" y="1701800"/>
                  </a:lnTo>
                  <a:lnTo>
                    <a:pt x="2695791" y="1663700"/>
                  </a:lnTo>
                  <a:lnTo>
                    <a:pt x="2689021" y="1663700"/>
                  </a:lnTo>
                  <a:lnTo>
                    <a:pt x="2689021" y="1651000"/>
                  </a:lnTo>
                  <a:lnTo>
                    <a:pt x="2698331" y="1651000"/>
                  </a:lnTo>
                  <a:lnTo>
                    <a:pt x="2698331" y="42532"/>
                  </a:lnTo>
                  <a:lnTo>
                    <a:pt x="2697416" y="42049"/>
                  </a:lnTo>
                  <a:lnTo>
                    <a:pt x="2697416" y="584200"/>
                  </a:lnTo>
                  <a:lnTo>
                    <a:pt x="2696641" y="587730"/>
                  </a:lnTo>
                  <a:lnTo>
                    <a:pt x="2696641" y="673100"/>
                  </a:lnTo>
                  <a:lnTo>
                    <a:pt x="2693466" y="673100"/>
                  </a:lnTo>
                  <a:lnTo>
                    <a:pt x="2693251" y="673963"/>
                  </a:lnTo>
                  <a:lnTo>
                    <a:pt x="2693251" y="787400"/>
                  </a:lnTo>
                  <a:lnTo>
                    <a:pt x="2691561" y="791641"/>
                  </a:lnTo>
                  <a:lnTo>
                    <a:pt x="2691561" y="1409700"/>
                  </a:lnTo>
                  <a:lnTo>
                    <a:pt x="2689872" y="1409700"/>
                  </a:lnTo>
                  <a:lnTo>
                    <a:pt x="2687523" y="1422400"/>
                  </a:lnTo>
                  <a:lnTo>
                    <a:pt x="2685008" y="1409700"/>
                  </a:lnTo>
                  <a:lnTo>
                    <a:pt x="2683954" y="1409700"/>
                  </a:lnTo>
                  <a:lnTo>
                    <a:pt x="2689872" y="1397000"/>
                  </a:lnTo>
                  <a:lnTo>
                    <a:pt x="2691561" y="1409700"/>
                  </a:lnTo>
                  <a:lnTo>
                    <a:pt x="2691561" y="791641"/>
                  </a:lnTo>
                  <a:lnTo>
                    <a:pt x="2688183" y="800100"/>
                  </a:lnTo>
                  <a:lnTo>
                    <a:pt x="2689872" y="812800"/>
                  </a:lnTo>
                  <a:lnTo>
                    <a:pt x="2678023" y="800100"/>
                  </a:lnTo>
                  <a:lnTo>
                    <a:pt x="2678023" y="787400"/>
                  </a:lnTo>
                  <a:lnTo>
                    <a:pt x="2693251" y="787400"/>
                  </a:lnTo>
                  <a:lnTo>
                    <a:pt x="2693251" y="673963"/>
                  </a:lnTo>
                  <a:lnTo>
                    <a:pt x="2690291" y="685800"/>
                  </a:lnTo>
                  <a:lnTo>
                    <a:pt x="2679725" y="685800"/>
                  </a:lnTo>
                  <a:lnTo>
                    <a:pt x="2679725" y="673100"/>
                  </a:lnTo>
                  <a:lnTo>
                    <a:pt x="2683954" y="660400"/>
                  </a:lnTo>
                  <a:lnTo>
                    <a:pt x="2694101" y="660400"/>
                  </a:lnTo>
                  <a:lnTo>
                    <a:pt x="2696641" y="673100"/>
                  </a:lnTo>
                  <a:lnTo>
                    <a:pt x="2696641" y="587730"/>
                  </a:lnTo>
                  <a:lnTo>
                    <a:pt x="2694622" y="596900"/>
                  </a:lnTo>
                  <a:lnTo>
                    <a:pt x="2692628" y="596900"/>
                  </a:lnTo>
                  <a:lnTo>
                    <a:pt x="2693251" y="609600"/>
                  </a:lnTo>
                  <a:lnTo>
                    <a:pt x="2685110" y="609600"/>
                  </a:lnTo>
                  <a:lnTo>
                    <a:pt x="2681414" y="596900"/>
                  </a:lnTo>
                  <a:lnTo>
                    <a:pt x="2682786" y="584200"/>
                  </a:lnTo>
                  <a:lnTo>
                    <a:pt x="2689872" y="571500"/>
                  </a:lnTo>
                  <a:lnTo>
                    <a:pt x="2694940" y="584200"/>
                  </a:lnTo>
                  <a:lnTo>
                    <a:pt x="2697416" y="584200"/>
                  </a:lnTo>
                  <a:lnTo>
                    <a:pt x="2697416" y="42049"/>
                  </a:lnTo>
                  <a:lnTo>
                    <a:pt x="2689974" y="38100"/>
                  </a:lnTo>
                  <a:lnTo>
                    <a:pt x="2668079" y="25400"/>
                  </a:lnTo>
                  <a:lnTo>
                    <a:pt x="2646730" y="12700"/>
                  </a:lnTo>
                  <a:lnTo>
                    <a:pt x="2640063" y="25400"/>
                  </a:lnTo>
                  <a:lnTo>
                    <a:pt x="2630551" y="50800"/>
                  </a:lnTo>
                  <a:lnTo>
                    <a:pt x="2623896" y="38100"/>
                  </a:lnTo>
                  <a:lnTo>
                    <a:pt x="2629814" y="25400"/>
                  </a:lnTo>
                  <a:lnTo>
                    <a:pt x="2579382" y="25400"/>
                  </a:lnTo>
                  <a:lnTo>
                    <a:pt x="2562987" y="38100"/>
                  </a:lnTo>
                  <a:lnTo>
                    <a:pt x="2564676" y="25400"/>
                  </a:lnTo>
                  <a:lnTo>
                    <a:pt x="2552344" y="25400"/>
                  </a:lnTo>
                  <a:lnTo>
                    <a:pt x="2550299" y="38100"/>
                  </a:lnTo>
                  <a:lnTo>
                    <a:pt x="2546921" y="38100"/>
                  </a:lnTo>
                  <a:lnTo>
                    <a:pt x="2550299" y="25400"/>
                  </a:lnTo>
                  <a:lnTo>
                    <a:pt x="2547759" y="25400"/>
                  </a:lnTo>
                  <a:lnTo>
                    <a:pt x="2544102" y="12700"/>
                  </a:lnTo>
                  <a:lnTo>
                    <a:pt x="2540050" y="25400"/>
                  </a:lnTo>
                  <a:lnTo>
                    <a:pt x="2535923" y="25400"/>
                  </a:lnTo>
                  <a:lnTo>
                    <a:pt x="2535923" y="1028700"/>
                  </a:lnTo>
                  <a:lnTo>
                    <a:pt x="2535923" y="1041400"/>
                  </a:lnTo>
                  <a:lnTo>
                    <a:pt x="2529154" y="1041400"/>
                  </a:lnTo>
                  <a:lnTo>
                    <a:pt x="2524925" y="1028700"/>
                  </a:lnTo>
                  <a:lnTo>
                    <a:pt x="2535923" y="1028700"/>
                  </a:lnTo>
                  <a:lnTo>
                    <a:pt x="2535923" y="25400"/>
                  </a:lnTo>
                  <a:lnTo>
                    <a:pt x="2535072" y="25400"/>
                  </a:lnTo>
                  <a:lnTo>
                    <a:pt x="2535072" y="12700"/>
                  </a:lnTo>
                  <a:lnTo>
                    <a:pt x="2531351" y="25400"/>
                  </a:lnTo>
                  <a:lnTo>
                    <a:pt x="2529154" y="25400"/>
                  </a:lnTo>
                  <a:lnTo>
                    <a:pt x="2529154" y="711200"/>
                  </a:lnTo>
                  <a:lnTo>
                    <a:pt x="2527465" y="723900"/>
                  </a:lnTo>
                  <a:lnTo>
                    <a:pt x="2521547" y="723900"/>
                  </a:lnTo>
                  <a:lnTo>
                    <a:pt x="2521547" y="850900"/>
                  </a:lnTo>
                  <a:lnTo>
                    <a:pt x="2521547" y="863600"/>
                  </a:lnTo>
                  <a:lnTo>
                    <a:pt x="2510548" y="863600"/>
                  </a:lnTo>
                  <a:lnTo>
                    <a:pt x="2513927" y="850900"/>
                  </a:lnTo>
                  <a:lnTo>
                    <a:pt x="2521547" y="850900"/>
                  </a:lnTo>
                  <a:lnTo>
                    <a:pt x="2521547" y="723900"/>
                  </a:lnTo>
                  <a:lnTo>
                    <a:pt x="2511387" y="723900"/>
                  </a:lnTo>
                  <a:lnTo>
                    <a:pt x="2517317" y="711200"/>
                  </a:lnTo>
                  <a:lnTo>
                    <a:pt x="2529154" y="711200"/>
                  </a:lnTo>
                  <a:lnTo>
                    <a:pt x="2529154" y="25400"/>
                  </a:lnTo>
                  <a:lnTo>
                    <a:pt x="2521547" y="25400"/>
                  </a:lnTo>
                  <a:lnTo>
                    <a:pt x="2521547" y="647700"/>
                  </a:lnTo>
                  <a:lnTo>
                    <a:pt x="2514346" y="647700"/>
                  </a:lnTo>
                  <a:lnTo>
                    <a:pt x="2502509" y="673100"/>
                  </a:lnTo>
                  <a:lnTo>
                    <a:pt x="2495321" y="685800"/>
                  </a:lnTo>
                  <a:lnTo>
                    <a:pt x="2507157" y="685800"/>
                  </a:lnTo>
                  <a:lnTo>
                    <a:pt x="2505468" y="698500"/>
                  </a:lnTo>
                  <a:lnTo>
                    <a:pt x="2495321" y="698500"/>
                  </a:lnTo>
                  <a:lnTo>
                    <a:pt x="2491092" y="685800"/>
                  </a:lnTo>
                  <a:lnTo>
                    <a:pt x="2485821" y="698500"/>
                  </a:lnTo>
                  <a:lnTo>
                    <a:pt x="2476182" y="711200"/>
                  </a:lnTo>
                  <a:lnTo>
                    <a:pt x="2465717" y="711200"/>
                  </a:lnTo>
                  <a:lnTo>
                    <a:pt x="2465717" y="1130300"/>
                  </a:lnTo>
                  <a:lnTo>
                    <a:pt x="2461488" y="1143000"/>
                  </a:lnTo>
                  <a:lnTo>
                    <a:pt x="2455557" y="1143000"/>
                  </a:lnTo>
                  <a:lnTo>
                    <a:pt x="2455557" y="1130300"/>
                  </a:lnTo>
                  <a:lnTo>
                    <a:pt x="2465717" y="1130300"/>
                  </a:lnTo>
                  <a:lnTo>
                    <a:pt x="2465717" y="711200"/>
                  </a:lnTo>
                  <a:lnTo>
                    <a:pt x="2450490" y="711200"/>
                  </a:lnTo>
                  <a:lnTo>
                    <a:pt x="2437625" y="723900"/>
                  </a:lnTo>
                  <a:lnTo>
                    <a:pt x="2426906" y="723900"/>
                  </a:lnTo>
                  <a:lnTo>
                    <a:pt x="2420162" y="736600"/>
                  </a:lnTo>
                  <a:lnTo>
                    <a:pt x="2419197" y="749300"/>
                  </a:lnTo>
                  <a:lnTo>
                    <a:pt x="2418423" y="749300"/>
                  </a:lnTo>
                  <a:lnTo>
                    <a:pt x="2416568" y="762000"/>
                  </a:lnTo>
                  <a:lnTo>
                    <a:pt x="2415806" y="774700"/>
                  </a:lnTo>
                  <a:lnTo>
                    <a:pt x="2411399" y="774700"/>
                  </a:lnTo>
                  <a:lnTo>
                    <a:pt x="2409037" y="769099"/>
                  </a:lnTo>
                  <a:lnTo>
                    <a:pt x="2409037" y="1333500"/>
                  </a:lnTo>
                  <a:lnTo>
                    <a:pt x="2396350" y="1333500"/>
                  </a:lnTo>
                  <a:lnTo>
                    <a:pt x="2397201" y="1320800"/>
                  </a:lnTo>
                  <a:lnTo>
                    <a:pt x="2408199" y="1320800"/>
                  </a:lnTo>
                  <a:lnTo>
                    <a:pt x="2409037" y="1333500"/>
                  </a:lnTo>
                  <a:lnTo>
                    <a:pt x="2409037" y="769099"/>
                  </a:lnTo>
                  <a:lnTo>
                    <a:pt x="2406053" y="762000"/>
                  </a:lnTo>
                  <a:lnTo>
                    <a:pt x="2399741" y="762000"/>
                  </a:lnTo>
                  <a:lnTo>
                    <a:pt x="2399068" y="774700"/>
                  </a:lnTo>
                  <a:lnTo>
                    <a:pt x="2396248" y="787400"/>
                  </a:lnTo>
                  <a:lnTo>
                    <a:pt x="2392007" y="787400"/>
                  </a:lnTo>
                  <a:lnTo>
                    <a:pt x="2387054" y="800100"/>
                  </a:lnTo>
                  <a:lnTo>
                    <a:pt x="2379434" y="800100"/>
                  </a:lnTo>
                  <a:lnTo>
                    <a:pt x="2376894" y="812800"/>
                  </a:lnTo>
                  <a:lnTo>
                    <a:pt x="2372664" y="812800"/>
                  </a:lnTo>
                  <a:lnTo>
                    <a:pt x="2372664" y="824699"/>
                  </a:lnTo>
                  <a:lnTo>
                    <a:pt x="2371826" y="823925"/>
                  </a:lnTo>
                  <a:lnTo>
                    <a:pt x="2371826" y="1485900"/>
                  </a:lnTo>
                  <a:lnTo>
                    <a:pt x="2371826" y="1498600"/>
                  </a:lnTo>
                  <a:lnTo>
                    <a:pt x="2365895" y="1498600"/>
                  </a:lnTo>
                  <a:lnTo>
                    <a:pt x="2365895" y="1485900"/>
                  </a:lnTo>
                  <a:lnTo>
                    <a:pt x="2371826" y="1485900"/>
                  </a:lnTo>
                  <a:lnTo>
                    <a:pt x="2371826" y="823925"/>
                  </a:lnTo>
                  <a:lnTo>
                    <a:pt x="2359977" y="812800"/>
                  </a:lnTo>
                  <a:lnTo>
                    <a:pt x="2352370" y="812800"/>
                  </a:lnTo>
                  <a:lnTo>
                    <a:pt x="2347290" y="825500"/>
                  </a:lnTo>
                  <a:lnTo>
                    <a:pt x="2334603" y="825500"/>
                  </a:lnTo>
                  <a:lnTo>
                    <a:pt x="2329535" y="812800"/>
                  </a:lnTo>
                  <a:lnTo>
                    <a:pt x="2333764" y="825500"/>
                  </a:lnTo>
                  <a:lnTo>
                    <a:pt x="2330373" y="825500"/>
                  </a:lnTo>
                  <a:lnTo>
                    <a:pt x="2328684" y="838200"/>
                  </a:lnTo>
                  <a:lnTo>
                    <a:pt x="2324239" y="838200"/>
                  </a:lnTo>
                  <a:lnTo>
                    <a:pt x="2324239" y="1270000"/>
                  </a:lnTo>
                  <a:lnTo>
                    <a:pt x="2320353" y="1282700"/>
                  </a:lnTo>
                  <a:lnTo>
                    <a:pt x="2321064" y="1270000"/>
                  </a:lnTo>
                  <a:lnTo>
                    <a:pt x="2324239" y="1270000"/>
                  </a:lnTo>
                  <a:lnTo>
                    <a:pt x="2324239" y="838200"/>
                  </a:lnTo>
                  <a:lnTo>
                    <a:pt x="2315146" y="838200"/>
                  </a:lnTo>
                  <a:lnTo>
                    <a:pt x="2315146" y="1181100"/>
                  </a:lnTo>
                  <a:lnTo>
                    <a:pt x="2305837" y="1181100"/>
                  </a:lnTo>
                  <a:lnTo>
                    <a:pt x="2304262" y="1168400"/>
                  </a:lnTo>
                  <a:lnTo>
                    <a:pt x="2312606" y="1168400"/>
                  </a:lnTo>
                  <a:lnTo>
                    <a:pt x="2315146" y="1181100"/>
                  </a:lnTo>
                  <a:lnTo>
                    <a:pt x="2315146" y="838200"/>
                  </a:lnTo>
                  <a:lnTo>
                    <a:pt x="2312606" y="838200"/>
                  </a:lnTo>
                  <a:lnTo>
                    <a:pt x="2312606" y="914400"/>
                  </a:lnTo>
                  <a:lnTo>
                    <a:pt x="2307958" y="927100"/>
                  </a:lnTo>
                  <a:lnTo>
                    <a:pt x="2303310" y="927100"/>
                  </a:lnTo>
                  <a:lnTo>
                    <a:pt x="2297392" y="939800"/>
                  </a:lnTo>
                  <a:lnTo>
                    <a:pt x="2288933" y="939800"/>
                  </a:lnTo>
                  <a:lnTo>
                    <a:pt x="2288349" y="927100"/>
                  </a:lnTo>
                  <a:lnTo>
                    <a:pt x="2293797" y="914400"/>
                  </a:lnTo>
                  <a:lnTo>
                    <a:pt x="2312606" y="914400"/>
                  </a:lnTo>
                  <a:lnTo>
                    <a:pt x="2312606" y="838200"/>
                  </a:lnTo>
                  <a:lnTo>
                    <a:pt x="2312225" y="838200"/>
                  </a:lnTo>
                  <a:lnTo>
                    <a:pt x="2294737" y="850900"/>
                  </a:lnTo>
                  <a:lnTo>
                    <a:pt x="2283002" y="850900"/>
                  </a:lnTo>
                  <a:lnTo>
                    <a:pt x="2283002" y="2057400"/>
                  </a:lnTo>
                  <a:lnTo>
                    <a:pt x="2251710" y="2057400"/>
                  </a:lnTo>
                  <a:lnTo>
                    <a:pt x="2257628" y="2070100"/>
                  </a:lnTo>
                  <a:lnTo>
                    <a:pt x="2258479" y="2082800"/>
                  </a:lnTo>
                  <a:lnTo>
                    <a:pt x="2256790" y="2081377"/>
                  </a:lnTo>
                  <a:lnTo>
                    <a:pt x="2256790" y="2451100"/>
                  </a:lnTo>
                  <a:lnTo>
                    <a:pt x="2246630" y="2451100"/>
                  </a:lnTo>
                  <a:lnTo>
                    <a:pt x="2247481" y="2438400"/>
                  </a:lnTo>
                  <a:lnTo>
                    <a:pt x="2254250" y="2438400"/>
                  </a:lnTo>
                  <a:lnTo>
                    <a:pt x="2256790" y="2451100"/>
                  </a:lnTo>
                  <a:lnTo>
                    <a:pt x="2256790" y="2081377"/>
                  </a:lnTo>
                  <a:lnTo>
                    <a:pt x="2247481" y="2073465"/>
                  </a:lnTo>
                  <a:lnTo>
                    <a:pt x="2247481" y="2095500"/>
                  </a:lnTo>
                  <a:lnTo>
                    <a:pt x="2247481" y="2108200"/>
                  </a:lnTo>
                  <a:lnTo>
                    <a:pt x="2241562" y="2108200"/>
                  </a:lnTo>
                  <a:lnTo>
                    <a:pt x="2241562" y="2247900"/>
                  </a:lnTo>
                  <a:lnTo>
                    <a:pt x="2241562" y="2260600"/>
                  </a:lnTo>
                  <a:lnTo>
                    <a:pt x="2238171" y="2260600"/>
                  </a:lnTo>
                  <a:lnTo>
                    <a:pt x="2238171" y="2463800"/>
                  </a:lnTo>
                  <a:lnTo>
                    <a:pt x="2234793" y="2476500"/>
                  </a:lnTo>
                  <a:lnTo>
                    <a:pt x="2229713" y="2463800"/>
                  </a:lnTo>
                  <a:lnTo>
                    <a:pt x="2238171" y="2463800"/>
                  </a:lnTo>
                  <a:lnTo>
                    <a:pt x="2238171" y="2260600"/>
                  </a:lnTo>
                  <a:lnTo>
                    <a:pt x="2232253" y="2260600"/>
                  </a:lnTo>
                  <a:lnTo>
                    <a:pt x="2232253" y="2247900"/>
                  </a:lnTo>
                  <a:lnTo>
                    <a:pt x="2241562" y="2247900"/>
                  </a:lnTo>
                  <a:lnTo>
                    <a:pt x="2241562" y="2108200"/>
                  </a:lnTo>
                  <a:lnTo>
                    <a:pt x="2241562" y="2095500"/>
                  </a:lnTo>
                  <a:lnTo>
                    <a:pt x="2247481" y="2095500"/>
                  </a:lnTo>
                  <a:lnTo>
                    <a:pt x="2247481" y="2073465"/>
                  </a:lnTo>
                  <a:lnTo>
                    <a:pt x="2243518" y="2070100"/>
                  </a:lnTo>
                  <a:lnTo>
                    <a:pt x="2246630" y="2057400"/>
                  </a:lnTo>
                  <a:lnTo>
                    <a:pt x="2261806" y="2044700"/>
                  </a:lnTo>
                  <a:lnTo>
                    <a:pt x="2283002" y="2057400"/>
                  </a:lnTo>
                  <a:lnTo>
                    <a:pt x="2283002" y="850900"/>
                  </a:lnTo>
                  <a:lnTo>
                    <a:pt x="2279624" y="850900"/>
                  </a:lnTo>
                  <a:lnTo>
                    <a:pt x="2279624" y="1270000"/>
                  </a:lnTo>
                  <a:lnTo>
                    <a:pt x="2278367" y="1282700"/>
                  </a:lnTo>
                  <a:lnTo>
                    <a:pt x="2275294" y="1282700"/>
                  </a:lnTo>
                  <a:lnTo>
                    <a:pt x="2271420" y="1295400"/>
                  </a:lnTo>
                  <a:lnTo>
                    <a:pt x="2259520" y="1295400"/>
                  </a:lnTo>
                  <a:lnTo>
                    <a:pt x="2260701" y="1282700"/>
                  </a:lnTo>
                  <a:lnTo>
                    <a:pt x="2268372" y="1270000"/>
                  </a:lnTo>
                  <a:lnTo>
                    <a:pt x="2279624" y="1270000"/>
                  </a:lnTo>
                  <a:lnTo>
                    <a:pt x="2279624" y="850900"/>
                  </a:lnTo>
                  <a:lnTo>
                    <a:pt x="2276462" y="850900"/>
                  </a:lnTo>
                  <a:lnTo>
                    <a:pt x="2259317" y="862469"/>
                  </a:lnTo>
                  <a:lnTo>
                    <a:pt x="2259317" y="1155700"/>
                  </a:lnTo>
                  <a:lnTo>
                    <a:pt x="2256790" y="1168400"/>
                  </a:lnTo>
                  <a:lnTo>
                    <a:pt x="2254250" y="1168400"/>
                  </a:lnTo>
                  <a:lnTo>
                    <a:pt x="2258479" y="1155700"/>
                  </a:lnTo>
                  <a:lnTo>
                    <a:pt x="2259317" y="1155700"/>
                  </a:lnTo>
                  <a:lnTo>
                    <a:pt x="2259317" y="862469"/>
                  </a:lnTo>
                  <a:lnTo>
                    <a:pt x="2257628" y="863600"/>
                  </a:lnTo>
                  <a:lnTo>
                    <a:pt x="2239022" y="863600"/>
                  </a:lnTo>
                  <a:lnTo>
                    <a:pt x="2239022" y="1790700"/>
                  </a:lnTo>
                  <a:lnTo>
                    <a:pt x="2239022" y="1803400"/>
                  </a:lnTo>
                  <a:lnTo>
                    <a:pt x="2228875" y="1803400"/>
                  </a:lnTo>
                  <a:lnTo>
                    <a:pt x="2224646" y="1790700"/>
                  </a:lnTo>
                  <a:lnTo>
                    <a:pt x="2239022" y="1790700"/>
                  </a:lnTo>
                  <a:lnTo>
                    <a:pt x="2239022" y="863600"/>
                  </a:lnTo>
                  <a:lnTo>
                    <a:pt x="2238171" y="863600"/>
                  </a:lnTo>
                  <a:lnTo>
                    <a:pt x="2238171" y="1193800"/>
                  </a:lnTo>
                  <a:lnTo>
                    <a:pt x="2235631" y="1193800"/>
                  </a:lnTo>
                  <a:lnTo>
                    <a:pt x="2237333" y="1181100"/>
                  </a:lnTo>
                  <a:lnTo>
                    <a:pt x="2238171" y="1193800"/>
                  </a:lnTo>
                  <a:lnTo>
                    <a:pt x="2238171" y="863600"/>
                  </a:lnTo>
                  <a:lnTo>
                    <a:pt x="2227173" y="863600"/>
                  </a:lnTo>
                  <a:lnTo>
                    <a:pt x="2227173" y="1727200"/>
                  </a:lnTo>
                  <a:lnTo>
                    <a:pt x="2211108" y="1727200"/>
                  </a:lnTo>
                  <a:lnTo>
                    <a:pt x="2211108" y="1981200"/>
                  </a:lnTo>
                  <a:lnTo>
                    <a:pt x="2211108" y="2463800"/>
                  </a:lnTo>
                  <a:lnTo>
                    <a:pt x="2211108" y="2476500"/>
                  </a:lnTo>
                  <a:lnTo>
                    <a:pt x="2210257" y="2474684"/>
                  </a:lnTo>
                  <a:lnTo>
                    <a:pt x="2210257" y="3238500"/>
                  </a:lnTo>
                  <a:lnTo>
                    <a:pt x="2201799" y="3251200"/>
                  </a:lnTo>
                  <a:lnTo>
                    <a:pt x="2195042" y="3238500"/>
                  </a:lnTo>
                  <a:lnTo>
                    <a:pt x="2210257" y="3238500"/>
                  </a:lnTo>
                  <a:lnTo>
                    <a:pt x="2210257" y="2474684"/>
                  </a:lnTo>
                  <a:lnTo>
                    <a:pt x="2206028" y="2465603"/>
                  </a:lnTo>
                  <a:lnTo>
                    <a:pt x="2206028" y="3124200"/>
                  </a:lnTo>
                  <a:lnTo>
                    <a:pt x="2188273" y="3136900"/>
                  </a:lnTo>
                  <a:lnTo>
                    <a:pt x="2179815" y="3136900"/>
                  </a:lnTo>
                  <a:lnTo>
                    <a:pt x="2181847" y="3149600"/>
                  </a:lnTo>
                  <a:lnTo>
                    <a:pt x="2175586" y="3149600"/>
                  </a:lnTo>
                  <a:lnTo>
                    <a:pt x="2176018" y="3162300"/>
                  </a:lnTo>
                  <a:lnTo>
                    <a:pt x="2177796" y="3162300"/>
                  </a:lnTo>
                  <a:lnTo>
                    <a:pt x="2179739" y="3175000"/>
                  </a:lnTo>
                  <a:lnTo>
                    <a:pt x="2189111" y="3175000"/>
                  </a:lnTo>
                  <a:lnTo>
                    <a:pt x="2193772" y="3187700"/>
                  </a:lnTo>
                  <a:lnTo>
                    <a:pt x="2199068" y="3187700"/>
                  </a:lnTo>
                  <a:lnTo>
                    <a:pt x="2193239" y="3200400"/>
                  </a:lnTo>
                  <a:lnTo>
                    <a:pt x="2188514" y="3200400"/>
                  </a:lnTo>
                  <a:lnTo>
                    <a:pt x="2186571" y="3213100"/>
                  </a:lnTo>
                  <a:lnTo>
                    <a:pt x="2184882" y="3213100"/>
                  </a:lnTo>
                  <a:lnTo>
                    <a:pt x="2185517" y="3225800"/>
                  </a:lnTo>
                  <a:lnTo>
                    <a:pt x="2186787" y="3225800"/>
                  </a:lnTo>
                  <a:lnTo>
                    <a:pt x="2189645" y="3238500"/>
                  </a:lnTo>
                  <a:lnTo>
                    <a:pt x="2193340" y="3238500"/>
                  </a:lnTo>
                  <a:lnTo>
                    <a:pt x="2197570" y="3251200"/>
                  </a:lnTo>
                  <a:lnTo>
                    <a:pt x="2189962" y="3251200"/>
                  </a:lnTo>
                  <a:lnTo>
                    <a:pt x="2184044" y="3263900"/>
                  </a:lnTo>
                  <a:lnTo>
                    <a:pt x="2178113" y="3263900"/>
                  </a:lnTo>
                  <a:lnTo>
                    <a:pt x="2180653" y="3273425"/>
                  </a:lnTo>
                  <a:lnTo>
                    <a:pt x="2173046" y="3263900"/>
                  </a:lnTo>
                  <a:lnTo>
                    <a:pt x="2168817" y="3263900"/>
                  </a:lnTo>
                  <a:lnTo>
                    <a:pt x="2178113" y="3276600"/>
                  </a:lnTo>
                  <a:lnTo>
                    <a:pt x="2165705" y="3276600"/>
                  </a:lnTo>
                  <a:lnTo>
                    <a:pt x="2161730" y="3263900"/>
                  </a:lnTo>
                  <a:lnTo>
                    <a:pt x="2160359" y="3263900"/>
                  </a:lnTo>
                  <a:lnTo>
                    <a:pt x="2160765" y="3276600"/>
                  </a:lnTo>
                  <a:lnTo>
                    <a:pt x="2159508" y="3276600"/>
                  </a:lnTo>
                  <a:lnTo>
                    <a:pt x="2161197" y="3289300"/>
                  </a:lnTo>
                  <a:lnTo>
                    <a:pt x="2153589" y="3289300"/>
                  </a:lnTo>
                  <a:lnTo>
                    <a:pt x="2151900" y="3276600"/>
                  </a:lnTo>
                  <a:lnTo>
                    <a:pt x="2151900" y="3632200"/>
                  </a:lnTo>
                  <a:lnTo>
                    <a:pt x="2151900" y="3644900"/>
                  </a:lnTo>
                  <a:lnTo>
                    <a:pt x="2148509" y="3657600"/>
                  </a:lnTo>
                  <a:lnTo>
                    <a:pt x="2142566" y="3657600"/>
                  </a:lnTo>
                  <a:lnTo>
                    <a:pt x="2132647" y="3670300"/>
                  </a:lnTo>
                  <a:lnTo>
                    <a:pt x="2101138" y="3670300"/>
                  </a:lnTo>
                  <a:lnTo>
                    <a:pt x="2107908" y="3657600"/>
                  </a:lnTo>
                  <a:lnTo>
                    <a:pt x="2116988" y="3657600"/>
                  </a:lnTo>
                  <a:lnTo>
                    <a:pt x="2119439" y="3644900"/>
                  </a:lnTo>
                  <a:lnTo>
                    <a:pt x="2122678" y="3644900"/>
                  </a:lnTo>
                  <a:lnTo>
                    <a:pt x="2125675" y="3632200"/>
                  </a:lnTo>
                  <a:lnTo>
                    <a:pt x="2130755" y="3632200"/>
                  </a:lnTo>
                  <a:lnTo>
                    <a:pt x="2133282" y="3644900"/>
                  </a:lnTo>
                  <a:lnTo>
                    <a:pt x="2138362" y="3644900"/>
                  </a:lnTo>
                  <a:lnTo>
                    <a:pt x="2140902" y="3657600"/>
                  </a:lnTo>
                  <a:lnTo>
                    <a:pt x="2141740" y="3657600"/>
                  </a:lnTo>
                  <a:lnTo>
                    <a:pt x="2143442" y="3644900"/>
                  </a:lnTo>
                  <a:lnTo>
                    <a:pt x="2150199" y="3644900"/>
                  </a:lnTo>
                  <a:lnTo>
                    <a:pt x="2151049" y="3632200"/>
                  </a:lnTo>
                  <a:lnTo>
                    <a:pt x="2151900" y="3632200"/>
                  </a:lnTo>
                  <a:lnTo>
                    <a:pt x="2151900" y="3276600"/>
                  </a:lnTo>
                  <a:lnTo>
                    <a:pt x="2151049" y="3263900"/>
                  </a:lnTo>
                  <a:lnTo>
                    <a:pt x="2150199" y="3263900"/>
                  </a:lnTo>
                  <a:lnTo>
                    <a:pt x="2150834" y="3254375"/>
                  </a:lnTo>
                  <a:lnTo>
                    <a:pt x="2143442" y="3276600"/>
                  </a:lnTo>
                  <a:lnTo>
                    <a:pt x="2138362" y="3276600"/>
                  </a:lnTo>
                  <a:lnTo>
                    <a:pt x="2145131" y="3263900"/>
                  </a:lnTo>
                  <a:lnTo>
                    <a:pt x="2133943" y="3263900"/>
                  </a:lnTo>
                  <a:lnTo>
                    <a:pt x="2129053" y="3251200"/>
                  </a:lnTo>
                  <a:lnTo>
                    <a:pt x="2123986" y="3251200"/>
                  </a:lnTo>
                  <a:lnTo>
                    <a:pt x="2118906" y="3251200"/>
                  </a:lnTo>
                  <a:lnTo>
                    <a:pt x="2122297" y="3238500"/>
                  </a:lnTo>
                  <a:lnTo>
                    <a:pt x="2114677" y="3238500"/>
                  </a:lnTo>
                  <a:lnTo>
                    <a:pt x="2118055" y="3225800"/>
                  </a:lnTo>
                  <a:lnTo>
                    <a:pt x="2106218" y="3225800"/>
                  </a:lnTo>
                  <a:lnTo>
                    <a:pt x="2106218" y="3213100"/>
                  </a:lnTo>
                  <a:lnTo>
                    <a:pt x="2096909" y="3225800"/>
                  </a:lnTo>
                  <a:lnTo>
                    <a:pt x="2095703" y="3225800"/>
                  </a:lnTo>
                  <a:lnTo>
                    <a:pt x="2092680" y="3216389"/>
                  </a:lnTo>
                  <a:lnTo>
                    <a:pt x="2092680" y="3949700"/>
                  </a:lnTo>
                  <a:lnTo>
                    <a:pt x="2080844" y="3949700"/>
                  </a:lnTo>
                  <a:lnTo>
                    <a:pt x="2081695" y="3937000"/>
                  </a:lnTo>
                  <a:lnTo>
                    <a:pt x="2088451" y="3937000"/>
                  </a:lnTo>
                  <a:lnTo>
                    <a:pt x="2092680" y="3949700"/>
                  </a:lnTo>
                  <a:lnTo>
                    <a:pt x="2092680" y="3216389"/>
                  </a:lnTo>
                  <a:lnTo>
                    <a:pt x="2091626" y="3213100"/>
                  </a:lnTo>
                  <a:lnTo>
                    <a:pt x="2080818" y="3213100"/>
                  </a:lnTo>
                  <a:lnTo>
                    <a:pt x="2080818" y="3949700"/>
                  </a:lnTo>
                  <a:lnTo>
                    <a:pt x="2080209" y="3962400"/>
                  </a:lnTo>
                  <a:lnTo>
                    <a:pt x="2071535" y="3962400"/>
                  </a:lnTo>
                  <a:lnTo>
                    <a:pt x="2068156" y="3949700"/>
                  </a:lnTo>
                  <a:lnTo>
                    <a:pt x="2080818" y="3949700"/>
                  </a:lnTo>
                  <a:lnTo>
                    <a:pt x="2080818" y="3213100"/>
                  </a:lnTo>
                  <a:lnTo>
                    <a:pt x="2079358" y="3213100"/>
                  </a:lnTo>
                  <a:lnTo>
                    <a:pt x="2076958" y="3200641"/>
                  </a:lnTo>
                  <a:lnTo>
                    <a:pt x="2077148" y="3200400"/>
                  </a:lnTo>
                  <a:lnTo>
                    <a:pt x="2078088" y="3200400"/>
                  </a:lnTo>
                  <a:lnTo>
                    <a:pt x="2076615" y="3196717"/>
                  </a:lnTo>
                  <a:lnTo>
                    <a:pt x="2076615" y="3416300"/>
                  </a:lnTo>
                  <a:lnTo>
                    <a:pt x="2072386" y="3429000"/>
                  </a:lnTo>
                  <a:lnTo>
                    <a:pt x="2063076" y="3429000"/>
                  </a:lnTo>
                  <a:lnTo>
                    <a:pt x="2062238" y="3416300"/>
                  </a:lnTo>
                  <a:lnTo>
                    <a:pt x="2076615" y="3416300"/>
                  </a:lnTo>
                  <a:lnTo>
                    <a:pt x="2076615" y="3196717"/>
                  </a:lnTo>
                  <a:lnTo>
                    <a:pt x="2073021" y="3187700"/>
                  </a:lnTo>
                  <a:lnTo>
                    <a:pt x="2068995" y="3187700"/>
                  </a:lnTo>
                  <a:lnTo>
                    <a:pt x="2078304" y="3175000"/>
                  </a:lnTo>
                  <a:lnTo>
                    <a:pt x="2068995" y="3175000"/>
                  </a:lnTo>
                  <a:lnTo>
                    <a:pt x="2058847" y="3187700"/>
                  </a:lnTo>
                  <a:lnTo>
                    <a:pt x="2058847" y="3670300"/>
                  </a:lnTo>
                  <a:lnTo>
                    <a:pt x="2058009" y="3670300"/>
                  </a:lnTo>
                  <a:lnTo>
                    <a:pt x="2054631" y="3683000"/>
                  </a:lnTo>
                  <a:lnTo>
                    <a:pt x="2057057" y="3695700"/>
                  </a:lnTo>
                  <a:lnTo>
                    <a:pt x="2057412" y="3708400"/>
                  </a:lnTo>
                  <a:lnTo>
                    <a:pt x="2047849" y="3708400"/>
                  </a:lnTo>
                  <a:lnTo>
                    <a:pt x="2045322" y="3695700"/>
                  </a:lnTo>
                  <a:lnTo>
                    <a:pt x="2036864" y="3695700"/>
                  </a:lnTo>
                  <a:lnTo>
                    <a:pt x="2030933" y="3708400"/>
                  </a:lnTo>
                  <a:lnTo>
                    <a:pt x="2004326" y="3708400"/>
                  </a:lnTo>
                  <a:lnTo>
                    <a:pt x="1995728" y="3721100"/>
                  </a:lnTo>
                  <a:lnTo>
                    <a:pt x="1981873" y="3721100"/>
                  </a:lnTo>
                  <a:lnTo>
                    <a:pt x="1975916" y="3708400"/>
                  </a:lnTo>
                  <a:lnTo>
                    <a:pt x="1970354" y="3708400"/>
                  </a:lnTo>
                  <a:lnTo>
                    <a:pt x="1966531" y="3721100"/>
                  </a:lnTo>
                  <a:lnTo>
                    <a:pt x="1965807" y="3733800"/>
                  </a:lnTo>
                  <a:lnTo>
                    <a:pt x="1962416" y="3733800"/>
                  </a:lnTo>
                  <a:lnTo>
                    <a:pt x="1963267" y="3721100"/>
                  </a:lnTo>
                  <a:lnTo>
                    <a:pt x="1937080" y="3721100"/>
                  </a:lnTo>
                  <a:lnTo>
                    <a:pt x="1937893" y="3733800"/>
                  </a:lnTo>
                  <a:lnTo>
                    <a:pt x="1898980" y="3733800"/>
                  </a:lnTo>
                  <a:lnTo>
                    <a:pt x="1897291" y="3746500"/>
                  </a:lnTo>
                  <a:lnTo>
                    <a:pt x="1898142" y="3733800"/>
                  </a:lnTo>
                  <a:lnTo>
                    <a:pt x="1892211" y="3721100"/>
                  </a:lnTo>
                  <a:lnTo>
                    <a:pt x="1889683" y="3733800"/>
                  </a:lnTo>
                  <a:lnTo>
                    <a:pt x="1887982" y="3733800"/>
                  </a:lnTo>
                  <a:lnTo>
                    <a:pt x="1892211" y="3721100"/>
                  </a:lnTo>
                  <a:lnTo>
                    <a:pt x="1887982" y="3721100"/>
                  </a:lnTo>
                  <a:lnTo>
                    <a:pt x="1882063" y="3733800"/>
                  </a:lnTo>
                  <a:lnTo>
                    <a:pt x="1883752" y="3721100"/>
                  </a:lnTo>
                  <a:lnTo>
                    <a:pt x="1877834" y="3721100"/>
                  </a:lnTo>
                  <a:lnTo>
                    <a:pt x="1877834" y="4165600"/>
                  </a:lnTo>
                  <a:lnTo>
                    <a:pt x="1876983" y="4178300"/>
                  </a:lnTo>
                  <a:lnTo>
                    <a:pt x="1876145" y="4178300"/>
                  </a:lnTo>
                  <a:lnTo>
                    <a:pt x="1876983" y="4165600"/>
                  </a:lnTo>
                  <a:lnTo>
                    <a:pt x="1877834" y="4165600"/>
                  </a:lnTo>
                  <a:lnTo>
                    <a:pt x="1877834" y="3721100"/>
                  </a:lnTo>
                  <a:lnTo>
                    <a:pt x="1868068" y="3721100"/>
                  </a:lnTo>
                  <a:lnTo>
                    <a:pt x="1871916" y="3708400"/>
                  </a:lnTo>
                  <a:lnTo>
                    <a:pt x="1838921" y="3708400"/>
                  </a:lnTo>
                  <a:lnTo>
                    <a:pt x="1824329" y="3695700"/>
                  </a:lnTo>
                  <a:lnTo>
                    <a:pt x="1811007" y="3695700"/>
                  </a:lnTo>
                  <a:lnTo>
                    <a:pt x="1821040" y="3683000"/>
                  </a:lnTo>
                  <a:lnTo>
                    <a:pt x="1799170" y="3683000"/>
                  </a:lnTo>
                  <a:lnTo>
                    <a:pt x="1794941" y="3670300"/>
                  </a:lnTo>
                  <a:lnTo>
                    <a:pt x="1798320" y="3670300"/>
                  </a:lnTo>
                  <a:lnTo>
                    <a:pt x="1788172" y="3657600"/>
                  </a:lnTo>
                  <a:lnTo>
                    <a:pt x="1782254" y="3644900"/>
                  </a:lnTo>
                  <a:lnTo>
                    <a:pt x="1767027" y="3644900"/>
                  </a:lnTo>
                  <a:lnTo>
                    <a:pt x="1768716" y="3632200"/>
                  </a:lnTo>
                  <a:lnTo>
                    <a:pt x="1759381" y="3644900"/>
                  </a:lnTo>
                  <a:lnTo>
                    <a:pt x="1747354" y="3644900"/>
                  </a:lnTo>
                  <a:lnTo>
                    <a:pt x="1735645" y="3657600"/>
                  </a:lnTo>
                  <a:lnTo>
                    <a:pt x="1727276" y="3657600"/>
                  </a:lnTo>
                  <a:lnTo>
                    <a:pt x="1739087" y="3644900"/>
                  </a:lnTo>
                  <a:lnTo>
                    <a:pt x="1740598" y="3632200"/>
                  </a:lnTo>
                  <a:lnTo>
                    <a:pt x="1743684" y="3632200"/>
                  </a:lnTo>
                  <a:lnTo>
                    <a:pt x="1760258" y="3619500"/>
                  </a:lnTo>
                  <a:lnTo>
                    <a:pt x="1737017" y="3619500"/>
                  </a:lnTo>
                  <a:lnTo>
                    <a:pt x="1732343" y="3606800"/>
                  </a:lnTo>
                  <a:lnTo>
                    <a:pt x="1720507" y="3606800"/>
                  </a:lnTo>
                  <a:lnTo>
                    <a:pt x="1723047" y="3594100"/>
                  </a:lnTo>
                  <a:lnTo>
                    <a:pt x="1705279" y="3594100"/>
                  </a:lnTo>
                  <a:lnTo>
                    <a:pt x="1696821" y="3581400"/>
                  </a:lnTo>
                  <a:lnTo>
                    <a:pt x="1689201" y="3581400"/>
                  </a:lnTo>
                  <a:lnTo>
                    <a:pt x="1689201" y="3568700"/>
                  </a:lnTo>
                  <a:lnTo>
                    <a:pt x="1701266" y="3568700"/>
                  </a:lnTo>
                  <a:lnTo>
                    <a:pt x="1702295" y="3556000"/>
                  </a:lnTo>
                  <a:lnTo>
                    <a:pt x="1709508" y="3556000"/>
                  </a:lnTo>
                  <a:lnTo>
                    <a:pt x="1699361" y="3543300"/>
                  </a:lnTo>
                  <a:lnTo>
                    <a:pt x="1692592" y="3556000"/>
                  </a:lnTo>
                  <a:lnTo>
                    <a:pt x="1681175" y="3556000"/>
                  </a:lnTo>
                  <a:lnTo>
                    <a:pt x="1675942" y="3543300"/>
                  </a:lnTo>
                  <a:lnTo>
                    <a:pt x="1684972" y="3543300"/>
                  </a:lnTo>
                  <a:lnTo>
                    <a:pt x="1673987" y="3530600"/>
                  </a:lnTo>
                  <a:lnTo>
                    <a:pt x="1671447" y="3543300"/>
                  </a:lnTo>
                  <a:lnTo>
                    <a:pt x="1662303" y="3543300"/>
                  </a:lnTo>
                  <a:lnTo>
                    <a:pt x="1655368" y="3556000"/>
                  </a:lnTo>
                  <a:lnTo>
                    <a:pt x="1650987" y="3556000"/>
                  </a:lnTo>
                  <a:lnTo>
                    <a:pt x="1649450" y="3543300"/>
                  </a:lnTo>
                  <a:lnTo>
                    <a:pt x="1649806" y="3543300"/>
                  </a:lnTo>
                  <a:lnTo>
                    <a:pt x="1653679" y="3530600"/>
                  </a:lnTo>
                  <a:lnTo>
                    <a:pt x="1638452" y="3530600"/>
                  </a:lnTo>
                  <a:lnTo>
                    <a:pt x="1640141" y="3517900"/>
                  </a:lnTo>
                  <a:lnTo>
                    <a:pt x="1659420" y="3517900"/>
                  </a:lnTo>
                  <a:lnTo>
                    <a:pt x="1663827" y="3505200"/>
                  </a:lnTo>
                  <a:lnTo>
                    <a:pt x="1636763" y="3505200"/>
                  </a:lnTo>
                  <a:lnTo>
                    <a:pt x="1648599" y="3492500"/>
                  </a:lnTo>
                  <a:lnTo>
                    <a:pt x="1646910" y="3492500"/>
                  </a:lnTo>
                  <a:lnTo>
                    <a:pt x="1642592" y="3479800"/>
                  </a:lnTo>
                  <a:lnTo>
                    <a:pt x="1635810" y="3492500"/>
                  </a:lnTo>
                  <a:lnTo>
                    <a:pt x="1635074" y="3492500"/>
                  </a:lnTo>
                  <a:lnTo>
                    <a:pt x="1630845" y="3492500"/>
                  </a:lnTo>
                  <a:lnTo>
                    <a:pt x="1632254" y="3481882"/>
                  </a:lnTo>
                  <a:lnTo>
                    <a:pt x="1631696" y="3479800"/>
                  </a:lnTo>
                  <a:lnTo>
                    <a:pt x="1625231" y="3467100"/>
                  </a:lnTo>
                  <a:lnTo>
                    <a:pt x="1619250" y="3467100"/>
                  </a:lnTo>
                  <a:lnTo>
                    <a:pt x="1617306" y="3454400"/>
                  </a:lnTo>
                  <a:lnTo>
                    <a:pt x="1640141" y="3454400"/>
                  </a:lnTo>
                  <a:lnTo>
                    <a:pt x="1635620" y="3441700"/>
                  </a:lnTo>
                  <a:lnTo>
                    <a:pt x="1629994" y="3441700"/>
                  </a:lnTo>
                  <a:lnTo>
                    <a:pt x="1617306" y="3429000"/>
                  </a:lnTo>
                  <a:lnTo>
                    <a:pt x="1614766" y="3429000"/>
                  </a:lnTo>
                  <a:lnTo>
                    <a:pt x="1614766" y="3873500"/>
                  </a:lnTo>
                  <a:lnTo>
                    <a:pt x="1614766" y="3886200"/>
                  </a:lnTo>
                  <a:lnTo>
                    <a:pt x="1608848" y="3886200"/>
                  </a:lnTo>
                  <a:lnTo>
                    <a:pt x="1608848" y="3873500"/>
                  </a:lnTo>
                  <a:lnTo>
                    <a:pt x="1614766" y="3873500"/>
                  </a:lnTo>
                  <a:lnTo>
                    <a:pt x="1614766" y="3429000"/>
                  </a:lnTo>
                  <a:lnTo>
                    <a:pt x="1606423" y="3429000"/>
                  </a:lnTo>
                  <a:lnTo>
                    <a:pt x="1602917" y="3416300"/>
                  </a:lnTo>
                  <a:lnTo>
                    <a:pt x="1589684" y="3416300"/>
                  </a:lnTo>
                  <a:lnTo>
                    <a:pt x="1592148" y="3403600"/>
                  </a:lnTo>
                  <a:lnTo>
                    <a:pt x="1596821" y="3403600"/>
                  </a:lnTo>
                  <a:lnTo>
                    <a:pt x="1592783" y="3390900"/>
                  </a:lnTo>
                  <a:lnTo>
                    <a:pt x="1605470" y="3390900"/>
                  </a:lnTo>
                  <a:lnTo>
                    <a:pt x="1602867" y="3378200"/>
                  </a:lnTo>
                  <a:lnTo>
                    <a:pt x="1596059" y="3378200"/>
                  </a:lnTo>
                  <a:lnTo>
                    <a:pt x="1586547" y="3365500"/>
                  </a:lnTo>
                  <a:lnTo>
                    <a:pt x="1583474" y="3365500"/>
                  </a:lnTo>
                  <a:lnTo>
                    <a:pt x="1584871" y="3352800"/>
                  </a:lnTo>
                  <a:lnTo>
                    <a:pt x="1583893" y="3352800"/>
                  </a:lnTo>
                  <a:lnTo>
                    <a:pt x="1582280" y="3340100"/>
                  </a:lnTo>
                  <a:lnTo>
                    <a:pt x="1581785" y="3327400"/>
                  </a:lnTo>
                  <a:lnTo>
                    <a:pt x="1574165" y="3340100"/>
                  </a:lnTo>
                  <a:lnTo>
                    <a:pt x="1574165" y="3327400"/>
                  </a:lnTo>
                  <a:lnTo>
                    <a:pt x="1564017" y="3340100"/>
                  </a:lnTo>
                  <a:lnTo>
                    <a:pt x="1571840" y="3327400"/>
                  </a:lnTo>
                  <a:lnTo>
                    <a:pt x="1572691" y="3314700"/>
                  </a:lnTo>
                  <a:lnTo>
                    <a:pt x="1568780" y="3302000"/>
                  </a:lnTo>
                  <a:lnTo>
                    <a:pt x="1562328" y="3302000"/>
                  </a:lnTo>
                  <a:lnTo>
                    <a:pt x="1555584" y="3289300"/>
                  </a:lnTo>
                  <a:lnTo>
                    <a:pt x="1552181" y="3289300"/>
                  </a:lnTo>
                  <a:lnTo>
                    <a:pt x="1552181" y="3898900"/>
                  </a:lnTo>
                  <a:lnTo>
                    <a:pt x="1552181" y="3911600"/>
                  </a:lnTo>
                  <a:lnTo>
                    <a:pt x="1536954" y="3911600"/>
                  </a:lnTo>
                  <a:lnTo>
                    <a:pt x="1537792" y="3898900"/>
                  </a:lnTo>
                  <a:lnTo>
                    <a:pt x="1552181" y="3898900"/>
                  </a:lnTo>
                  <a:lnTo>
                    <a:pt x="1552181" y="3289300"/>
                  </a:lnTo>
                  <a:lnTo>
                    <a:pt x="1550911" y="3289300"/>
                  </a:lnTo>
                  <a:lnTo>
                    <a:pt x="1550670" y="3276600"/>
                  </a:lnTo>
                  <a:lnTo>
                    <a:pt x="1553019" y="3276600"/>
                  </a:lnTo>
                  <a:lnTo>
                    <a:pt x="1557147" y="3289300"/>
                  </a:lnTo>
                  <a:lnTo>
                    <a:pt x="1569199" y="3302000"/>
                  </a:lnTo>
                  <a:lnTo>
                    <a:pt x="1584325" y="3302000"/>
                  </a:lnTo>
                  <a:lnTo>
                    <a:pt x="1589024" y="3289300"/>
                  </a:lnTo>
                  <a:lnTo>
                    <a:pt x="1595310" y="3289300"/>
                  </a:lnTo>
                  <a:lnTo>
                    <a:pt x="1602333" y="3302000"/>
                  </a:lnTo>
                  <a:lnTo>
                    <a:pt x="1594358" y="3314700"/>
                  </a:lnTo>
                  <a:lnTo>
                    <a:pt x="1586865" y="3327400"/>
                  </a:lnTo>
                  <a:lnTo>
                    <a:pt x="1605622" y="3327400"/>
                  </a:lnTo>
                  <a:lnTo>
                    <a:pt x="1615617" y="3314700"/>
                  </a:lnTo>
                  <a:lnTo>
                    <a:pt x="1622437" y="3314700"/>
                  </a:lnTo>
                  <a:lnTo>
                    <a:pt x="1623225" y="3327400"/>
                  </a:lnTo>
                  <a:lnTo>
                    <a:pt x="1603768" y="3340100"/>
                  </a:lnTo>
                  <a:lnTo>
                    <a:pt x="1617306" y="3340100"/>
                  </a:lnTo>
                  <a:lnTo>
                    <a:pt x="1616278" y="3352800"/>
                  </a:lnTo>
                  <a:lnTo>
                    <a:pt x="1621536" y="3352800"/>
                  </a:lnTo>
                  <a:lnTo>
                    <a:pt x="1618157" y="3340100"/>
                  </a:lnTo>
                  <a:lnTo>
                    <a:pt x="1629994" y="3340100"/>
                  </a:lnTo>
                  <a:lnTo>
                    <a:pt x="1621536" y="3352800"/>
                  </a:lnTo>
                  <a:lnTo>
                    <a:pt x="1635074" y="3352800"/>
                  </a:lnTo>
                  <a:lnTo>
                    <a:pt x="1620685" y="3365500"/>
                  </a:lnTo>
                  <a:lnTo>
                    <a:pt x="1630553" y="3365500"/>
                  </a:lnTo>
                  <a:lnTo>
                    <a:pt x="1642478" y="3378200"/>
                  </a:lnTo>
                  <a:lnTo>
                    <a:pt x="1654708" y="3378200"/>
                  </a:lnTo>
                  <a:lnTo>
                    <a:pt x="1665516" y="3390900"/>
                  </a:lnTo>
                  <a:lnTo>
                    <a:pt x="1651990" y="3390900"/>
                  </a:lnTo>
                  <a:lnTo>
                    <a:pt x="1664741" y="3403600"/>
                  </a:lnTo>
                  <a:lnTo>
                    <a:pt x="1673453" y="3416300"/>
                  </a:lnTo>
                  <a:lnTo>
                    <a:pt x="1679460" y="3441700"/>
                  </a:lnTo>
                  <a:lnTo>
                    <a:pt x="1684134" y="3454400"/>
                  </a:lnTo>
                  <a:lnTo>
                    <a:pt x="1694281" y="3454400"/>
                  </a:lnTo>
                  <a:lnTo>
                    <a:pt x="1695945" y="3467100"/>
                  </a:lnTo>
                  <a:lnTo>
                    <a:pt x="1699361" y="3454400"/>
                  </a:lnTo>
                  <a:lnTo>
                    <a:pt x="1706968" y="3454400"/>
                  </a:lnTo>
                  <a:lnTo>
                    <a:pt x="1701050" y="3467100"/>
                  </a:lnTo>
                  <a:lnTo>
                    <a:pt x="1732343" y="3467100"/>
                  </a:lnTo>
                  <a:lnTo>
                    <a:pt x="1744103" y="3479800"/>
                  </a:lnTo>
                  <a:lnTo>
                    <a:pt x="1748421" y="3492500"/>
                  </a:lnTo>
                  <a:lnTo>
                    <a:pt x="1769567" y="3492500"/>
                  </a:lnTo>
                  <a:lnTo>
                    <a:pt x="1775358" y="3505200"/>
                  </a:lnTo>
                  <a:lnTo>
                    <a:pt x="1782254" y="3505200"/>
                  </a:lnTo>
                  <a:lnTo>
                    <a:pt x="1789785" y="3517900"/>
                  </a:lnTo>
                  <a:lnTo>
                    <a:pt x="1797481" y="3517900"/>
                  </a:lnTo>
                  <a:lnTo>
                    <a:pt x="1804060" y="3530600"/>
                  </a:lnTo>
                  <a:lnTo>
                    <a:pt x="1809534" y="3530600"/>
                  </a:lnTo>
                  <a:lnTo>
                    <a:pt x="1813420" y="3543300"/>
                  </a:lnTo>
                  <a:lnTo>
                    <a:pt x="1815236" y="3556000"/>
                  </a:lnTo>
                  <a:lnTo>
                    <a:pt x="1823694" y="3543300"/>
                  </a:lnTo>
                  <a:lnTo>
                    <a:pt x="1827085" y="3556000"/>
                  </a:lnTo>
                  <a:lnTo>
                    <a:pt x="1834692" y="3556000"/>
                  </a:lnTo>
                  <a:lnTo>
                    <a:pt x="1838718" y="3568700"/>
                  </a:lnTo>
                  <a:lnTo>
                    <a:pt x="1843684" y="3556000"/>
                  </a:lnTo>
                  <a:lnTo>
                    <a:pt x="1849920" y="3556000"/>
                  </a:lnTo>
                  <a:lnTo>
                    <a:pt x="1851609" y="3568700"/>
                  </a:lnTo>
                  <a:lnTo>
                    <a:pt x="1850771" y="3568700"/>
                  </a:lnTo>
                  <a:lnTo>
                    <a:pt x="1850771" y="3581400"/>
                  </a:lnTo>
                  <a:lnTo>
                    <a:pt x="1852460" y="3594100"/>
                  </a:lnTo>
                  <a:lnTo>
                    <a:pt x="1870646" y="3594100"/>
                  </a:lnTo>
                  <a:lnTo>
                    <a:pt x="1878025" y="3581400"/>
                  </a:lnTo>
                  <a:lnTo>
                    <a:pt x="1884603" y="3581400"/>
                  </a:lnTo>
                  <a:lnTo>
                    <a:pt x="1876983" y="3606800"/>
                  </a:lnTo>
                  <a:lnTo>
                    <a:pt x="1882914" y="3594100"/>
                  </a:lnTo>
                  <a:lnTo>
                    <a:pt x="1893912" y="3594100"/>
                  </a:lnTo>
                  <a:lnTo>
                    <a:pt x="1888832" y="3606800"/>
                  </a:lnTo>
                  <a:lnTo>
                    <a:pt x="1894751" y="3606800"/>
                  </a:lnTo>
                  <a:lnTo>
                    <a:pt x="1894751" y="3594100"/>
                  </a:lnTo>
                  <a:lnTo>
                    <a:pt x="1905012" y="3594100"/>
                  </a:lnTo>
                  <a:lnTo>
                    <a:pt x="1910194" y="3606800"/>
                  </a:lnTo>
                  <a:lnTo>
                    <a:pt x="1912518" y="3619500"/>
                  </a:lnTo>
                  <a:lnTo>
                    <a:pt x="1937893" y="3619500"/>
                  </a:lnTo>
                  <a:lnTo>
                    <a:pt x="1935353" y="3632200"/>
                  </a:lnTo>
                  <a:lnTo>
                    <a:pt x="1935060" y="3644900"/>
                  </a:lnTo>
                  <a:lnTo>
                    <a:pt x="1941271" y="3632200"/>
                  </a:lnTo>
                  <a:lnTo>
                    <a:pt x="1945500" y="3632200"/>
                  </a:lnTo>
                  <a:lnTo>
                    <a:pt x="1947202" y="3619500"/>
                  </a:lnTo>
                  <a:lnTo>
                    <a:pt x="1950948" y="3632200"/>
                  </a:lnTo>
                  <a:lnTo>
                    <a:pt x="1957552" y="3632200"/>
                  </a:lnTo>
                  <a:lnTo>
                    <a:pt x="1965756" y="3644900"/>
                  </a:lnTo>
                  <a:lnTo>
                    <a:pt x="1974265" y="3644900"/>
                  </a:lnTo>
                  <a:lnTo>
                    <a:pt x="1969185" y="3657600"/>
                  </a:lnTo>
                  <a:lnTo>
                    <a:pt x="2028621" y="3657600"/>
                  </a:lnTo>
                  <a:lnTo>
                    <a:pt x="2028723" y="3644900"/>
                  </a:lnTo>
                  <a:lnTo>
                    <a:pt x="2031187" y="3632200"/>
                  </a:lnTo>
                  <a:lnTo>
                    <a:pt x="2035162" y="3632200"/>
                  </a:lnTo>
                  <a:lnTo>
                    <a:pt x="2035162" y="3644900"/>
                  </a:lnTo>
                  <a:lnTo>
                    <a:pt x="2035695" y="3644900"/>
                  </a:lnTo>
                  <a:lnTo>
                    <a:pt x="2035517" y="3632200"/>
                  </a:lnTo>
                  <a:lnTo>
                    <a:pt x="2043049" y="3632200"/>
                  </a:lnTo>
                  <a:lnTo>
                    <a:pt x="2043201" y="3644900"/>
                  </a:lnTo>
                  <a:lnTo>
                    <a:pt x="2040826" y="3644900"/>
                  </a:lnTo>
                  <a:lnTo>
                    <a:pt x="2036864" y="3657600"/>
                  </a:lnTo>
                  <a:lnTo>
                    <a:pt x="2047011" y="3644900"/>
                  </a:lnTo>
                  <a:lnTo>
                    <a:pt x="2047011" y="3657600"/>
                  </a:lnTo>
                  <a:lnTo>
                    <a:pt x="2046160" y="3657600"/>
                  </a:lnTo>
                  <a:lnTo>
                    <a:pt x="2058847" y="3670300"/>
                  </a:lnTo>
                  <a:lnTo>
                    <a:pt x="2058847" y="3187700"/>
                  </a:lnTo>
                  <a:lnTo>
                    <a:pt x="2063419" y="3175000"/>
                  </a:lnTo>
                  <a:lnTo>
                    <a:pt x="2050630" y="3175000"/>
                  </a:lnTo>
                  <a:lnTo>
                    <a:pt x="2048700" y="3162300"/>
                  </a:lnTo>
                  <a:lnTo>
                    <a:pt x="2058009" y="3162300"/>
                  </a:lnTo>
                  <a:lnTo>
                    <a:pt x="2044700" y="3149600"/>
                  </a:lnTo>
                  <a:lnTo>
                    <a:pt x="2022195" y="3149600"/>
                  </a:lnTo>
                  <a:lnTo>
                    <a:pt x="2013178" y="3136900"/>
                  </a:lnTo>
                  <a:lnTo>
                    <a:pt x="2020684" y="3136900"/>
                  </a:lnTo>
                  <a:lnTo>
                    <a:pt x="2011045" y="3124200"/>
                  </a:lnTo>
                  <a:lnTo>
                    <a:pt x="2006409" y="3124200"/>
                  </a:lnTo>
                  <a:lnTo>
                    <a:pt x="2008098" y="3111500"/>
                  </a:lnTo>
                  <a:lnTo>
                    <a:pt x="2012645" y="3111500"/>
                  </a:lnTo>
                  <a:lnTo>
                    <a:pt x="2008314" y="3098800"/>
                  </a:lnTo>
                  <a:lnTo>
                    <a:pt x="2003653" y="3098800"/>
                  </a:lnTo>
                  <a:lnTo>
                    <a:pt x="1994954" y="3086633"/>
                  </a:lnTo>
                  <a:lnTo>
                    <a:pt x="1984514" y="3098800"/>
                  </a:lnTo>
                  <a:lnTo>
                    <a:pt x="1966963" y="3098800"/>
                  </a:lnTo>
                  <a:lnTo>
                    <a:pt x="1970671" y="3086100"/>
                  </a:lnTo>
                  <a:lnTo>
                    <a:pt x="1975954" y="3086100"/>
                  </a:lnTo>
                  <a:lnTo>
                    <a:pt x="1994560" y="3073400"/>
                  </a:lnTo>
                  <a:lnTo>
                    <a:pt x="1972576" y="3073400"/>
                  </a:lnTo>
                  <a:lnTo>
                    <a:pt x="1977644" y="3060700"/>
                  </a:lnTo>
                  <a:lnTo>
                    <a:pt x="1973414" y="3060700"/>
                  </a:lnTo>
                  <a:lnTo>
                    <a:pt x="1965845" y="3048000"/>
                  </a:lnTo>
                  <a:lnTo>
                    <a:pt x="1946897" y="3048000"/>
                  </a:lnTo>
                  <a:lnTo>
                    <a:pt x="1945500" y="3035300"/>
                  </a:lnTo>
                  <a:lnTo>
                    <a:pt x="1959356" y="3035300"/>
                  </a:lnTo>
                  <a:lnTo>
                    <a:pt x="1961565" y="3022600"/>
                  </a:lnTo>
                  <a:lnTo>
                    <a:pt x="1937042" y="3022600"/>
                  </a:lnTo>
                  <a:lnTo>
                    <a:pt x="1941271" y="3009900"/>
                  </a:lnTo>
                  <a:lnTo>
                    <a:pt x="1937893" y="3009900"/>
                  </a:lnTo>
                  <a:lnTo>
                    <a:pt x="1929231" y="3022600"/>
                  </a:lnTo>
                  <a:lnTo>
                    <a:pt x="1919287" y="3022600"/>
                  </a:lnTo>
                  <a:lnTo>
                    <a:pt x="1915058" y="3009900"/>
                  </a:lnTo>
                  <a:lnTo>
                    <a:pt x="1910829" y="3009900"/>
                  </a:lnTo>
                  <a:lnTo>
                    <a:pt x="1914207" y="2997200"/>
                  </a:lnTo>
                  <a:lnTo>
                    <a:pt x="1934667" y="2997200"/>
                  </a:lnTo>
                  <a:lnTo>
                    <a:pt x="1939582" y="2984500"/>
                  </a:lnTo>
                  <a:lnTo>
                    <a:pt x="1926894" y="2984500"/>
                  </a:lnTo>
                  <a:lnTo>
                    <a:pt x="1928583" y="2971800"/>
                  </a:lnTo>
                  <a:lnTo>
                    <a:pt x="1915058" y="2984500"/>
                  </a:lnTo>
                  <a:lnTo>
                    <a:pt x="1918436" y="2971800"/>
                  </a:lnTo>
                  <a:lnTo>
                    <a:pt x="1917331" y="2971800"/>
                  </a:lnTo>
                  <a:lnTo>
                    <a:pt x="1912721" y="2959100"/>
                  </a:lnTo>
                  <a:lnTo>
                    <a:pt x="1908441" y="2959100"/>
                  </a:lnTo>
                  <a:lnTo>
                    <a:pt x="1908289" y="2946400"/>
                  </a:lnTo>
                  <a:lnTo>
                    <a:pt x="1931123" y="2946400"/>
                  </a:lnTo>
                  <a:lnTo>
                    <a:pt x="1923046" y="2933700"/>
                  </a:lnTo>
                  <a:lnTo>
                    <a:pt x="1912835" y="2933700"/>
                  </a:lnTo>
                  <a:lnTo>
                    <a:pt x="1906600" y="2924352"/>
                  </a:lnTo>
                  <a:lnTo>
                    <a:pt x="1906600" y="3136900"/>
                  </a:lnTo>
                  <a:lnTo>
                    <a:pt x="1898142" y="3136900"/>
                  </a:lnTo>
                  <a:lnTo>
                    <a:pt x="1899831" y="3124200"/>
                  </a:lnTo>
                  <a:lnTo>
                    <a:pt x="1905749" y="3124200"/>
                  </a:lnTo>
                  <a:lnTo>
                    <a:pt x="1906600" y="3136900"/>
                  </a:lnTo>
                  <a:lnTo>
                    <a:pt x="1906600" y="2924352"/>
                  </a:lnTo>
                  <a:lnTo>
                    <a:pt x="1904365" y="2921000"/>
                  </a:lnTo>
                  <a:lnTo>
                    <a:pt x="1892744" y="2921000"/>
                  </a:lnTo>
                  <a:lnTo>
                    <a:pt x="1898992" y="2908300"/>
                  </a:lnTo>
                  <a:lnTo>
                    <a:pt x="1909127" y="2908300"/>
                  </a:lnTo>
                  <a:lnTo>
                    <a:pt x="1908289" y="2895600"/>
                  </a:lnTo>
                  <a:lnTo>
                    <a:pt x="1902993" y="2895600"/>
                  </a:lnTo>
                  <a:lnTo>
                    <a:pt x="1885442" y="2882900"/>
                  </a:lnTo>
                  <a:lnTo>
                    <a:pt x="1893062" y="2882900"/>
                  </a:lnTo>
                  <a:lnTo>
                    <a:pt x="1898129" y="2870200"/>
                  </a:lnTo>
                  <a:lnTo>
                    <a:pt x="1893062" y="2870200"/>
                  </a:lnTo>
                  <a:lnTo>
                    <a:pt x="1895602" y="2857500"/>
                  </a:lnTo>
                  <a:lnTo>
                    <a:pt x="1888134" y="2857500"/>
                  </a:lnTo>
                  <a:lnTo>
                    <a:pt x="1890204" y="2844800"/>
                  </a:lnTo>
                  <a:lnTo>
                    <a:pt x="1882063" y="2844800"/>
                  </a:lnTo>
                  <a:lnTo>
                    <a:pt x="1876107" y="2832100"/>
                  </a:lnTo>
                  <a:lnTo>
                    <a:pt x="1872437" y="2832100"/>
                  </a:lnTo>
                  <a:lnTo>
                    <a:pt x="1873377" y="2819400"/>
                  </a:lnTo>
                  <a:lnTo>
                    <a:pt x="1887982" y="2819400"/>
                  </a:lnTo>
                  <a:lnTo>
                    <a:pt x="1878685" y="2806700"/>
                  </a:lnTo>
                  <a:lnTo>
                    <a:pt x="1869694" y="2806700"/>
                  </a:lnTo>
                  <a:lnTo>
                    <a:pt x="1869300" y="2808871"/>
                  </a:lnTo>
                  <a:lnTo>
                    <a:pt x="1869300" y="3149600"/>
                  </a:lnTo>
                  <a:lnTo>
                    <a:pt x="1864296" y="3149600"/>
                  </a:lnTo>
                  <a:lnTo>
                    <a:pt x="1865972" y="3136900"/>
                  </a:lnTo>
                  <a:lnTo>
                    <a:pt x="1868741" y="3136900"/>
                  </a:lnTo>
                  <a:lnTo>
                    <a:pt x="1869300" y="3149600"/>
                  </a:lnTo>
                  <a:lnTo>
                    <a:pt x="1869300" y="2808871"/>
                  </a:lnTo>
                  <a:lnTo>
                    <a:pt x="1867382" y="2819400"/>
                  </a:lnTo>
                  <a:lnTo>
                    <a:pt x="1848231" y="2819400"/>
                  </a:lnTo>
                  <a:lnTo>
                    <a:pt x="1848231" y="2806700"/>
                  </a:lnTo>
                  <a:lnTo>
                    <a:pt x="1849882" y="2806700"/>
                  </a:lnTo>
                  <a:lnTo>
                    <a:pt x="1850771" y="2794000"/>
                  </a:lnTo>
                  <a:lnTo>
                    <a:pt x="1865147" y="2794000"/>
                  </a:lnTo>
                  <a:lnTo>
                    <a:pt x="1860143" y="2781300"/>
                  </a:lnTo>
                  <a:lnTo>
                    <a:pt x="1870227" y="2781300"/>
                  </a:lnTo>
                  <a:lnTo>
                    <a:pt x="1871916" y="2768600"/>
                  </a:lnTo>
                  <a:lnTo>
                    <a:pt x="1854479" y="2768600"/>
                  </a:lnTo>
                  <a:lnTo>
                    <a:pt x="1850237" y="2755900"/>
                  </a:lnTo>
                  <a:lnTo>
                    <a:pt x="1855317" y="2755900"/>
                  </a:lnTo>
                  <a:lnTo>
                    <a:pt x="1859241" y="2743200"/>
                  </a:lnTo>
                  <a:lnTo>
                    <a:pt x="1876640" y="2743200"/>
                  </a:lnTo>
                  <a:lnTo>
                    <a:pt x="1878253" y="2730500"/>
                  </a:lnTo>
                  <a:lnTo>
                    <a:pt x="1883752" y="2730500"/>
                  </a:lnTo>
                  <a:lnTo>
                    <a:pt x="1878685" y="2717800"/>
                  </a:lnTo>
                  <a:lnTo>
                    <a:pt x="1874456" y="2730500"/>
                  </a:lnTo>
                  <a:lnTo>
                    <a:pt x="1867687" y="2730500"/>
                  </a:lnTo>
                  <a:lnTo>
                    <a:pt x="1862112" y="2717800"/>
                  </a:lnTo>
                  <a:lnTo>
                    <a:pt x="1866836" y="2717800"/>
                  </a:lnTo>
                  <a:lnTo>
                    <a:pt x="1870303" y="2705100"/>
                  </a:lnTo>
                  <a:lnTo>
                    <a:pt x="1860918" y="2705100"/>
                  </a:lnTo>
                  <a:lnTo>
                    <a:pt x="1852371" y="2692400"/>
                  </a:lnTo>
                  <a:lnTo>
                    <a:pt x="1842312" y="2692400"/>
                  </a:lnTo>
                  <a:lnTo>
                    <a:pt x="1842312" y="2717800"/>
                  </a:lnTo>
                  <a:lnTo>
                    <a:pt x="1828774" y="2717800"/>
                  </a:lnTo>
                  <a:lnTo>
                    <a:pt x="1828774" y="2705100"/>
                  </a:lnTo>
                  <a:lnTo>
                    <a:pt x="1837232" y="2705100"/>
                  </a:lnTo>
                  <a:lnTo>
                    <a:pt x="1842312" y="2717800"/>
                  </a:lnTo>
                  <a:lnTo>
                    <a:pt x="1842312" y="2692400"/>
                  </a:lnTo>
                  <a:lnTo>
                    <a:pt x="1823694" y="2692400"/>
                  </a:lnTo>
                  <a:lnTo>
                    <a:pt x="1823694" y="2679700"/>
                  </a:lnTo>
                  <a:lnTo>
                    <a:pt x="1845691" y="2679700"/>
                  </a:lnTo>
                  <a:lnTo>
                    <a:pt x="1839772" y="2667000"/>
                  </a:lnTo>
                  <a:lnTo>
                    <a:pt x="1858378" y="2667000"/>
                  </a:lnTo>
                  <a:lnTo>
                    <a:pt x="1847380" y="2654300"/>
                  </a:lnTo>
                  <a:lnTo>
                    <a:pt x="1823250" y="2654300"/>
                  </a:lnTo>
                  <a:lnTo>
                    <a:pt x="1826666" y="2667000"/>
                  </a:lnTo>
                  <a:lnTo>
                    <a:pt x="1822005" y="2667000"/>
                  </a:lnTo>
                  <a:lnTo>
                    <a:pt x="1820748" y="2654300"/>
                  </a:lnTo>
                  <a:lnTo>
                    <a:pt x="1819579" y="2641600"/>
                  </a:lnTo>
                  <a:lnTo>
                    <a:pt x="1818563" y="2628900"/>
                  </a:lnTo>
                  <a:lnTo>
                    <a:pt x="1817776" y="2616200"/>
                  </a:lnTo>
                  <a:lnTo>
                    <a:pt x="1831314" y="2616200"/>
                  </a:lnTo>
                  <a:lnTo>
                    <a:pt x="1820418" y="2603500"/>
                  </a:lnTo>
                  <a:lnTo>
                    <a:pt x="1819046" y="2578100"/>
                  </a:lnTo>
                  <a:lnTo>
                    <a:pt x="1828457" y="2565400"/>
                  </a:lnTo>
                  <a:lnTo>
                    <a:pt x="1849920" y="2565400"/>
                  </a:lnTo>
                  <a:lnTo>
                    <a:pt x="1842630" y="2578100"/>
                  </a:lnTo>
                  <a:lnTo>
                    <a:pt x="1838502" y="2590800"/>
                  </a:lnTo>
                  <a:lnTo>
                    <a:pt x="1837550" y="2603500"/>
                  </a:lnTo>
                  <a:lnTo>
                    <a:pt x="1839772" y="2616200"/>
                  </a:lnTo>
                  <a:lnTo>
                    <a:pt x="1882063" y="2616200"/>
                  </a:lnTo>
                  <a:lnTo>
                    <a:pt x="1865998" y="2603500"/>
                  </a:lnTo>
                  <a:lnTo>
                    <a:pt x="1866519" y="2603500"/>
                  </a:lnTo>
                  <a:lnTo>
                    <a:pt x="1872132" y="2590800"/>
                  </a:lnTo>
                  <a:lnTo>
                    <a:pt x="1874799" y="2590800"/>
                  </a:lnTo>
                  <a:lnTo>
                    <a:pt x="1886292" y="2578100"/>
                  </a:lnTo>
                  <a:lnTo>
                    <a:pt x="1885848" y="2578100"/>
                  </a:lnTo>
                  <a:lnTo>
                    <a:pt x="1881428" y="2565400"/>
                  </a:lnTo>
                  <a:lnTo>
                    <a:pt x="1892211" y="2565400"/>
                  </a:lnTo>
                  <a:lnTo>
                    <a:pt x="1878990" y="2552700"/>
                  </a:lnTo>
                  <a:lnTo>
                    <a:pt x="1875294" y="2552700"/>
                  </a:lnTo>
                  <a:lnTo>
                    <a:pt x="1875167" y="2540000"/>
                  </a:lnTo>
                  <a:lnTo>
                    <a:pt x="1897291" y="2540000"/>
                  </a:lnTo>
                  <a:lnTo>
                    <a:pt x="1892211" y="2527300"/>
                  </a:lnTo>
                  <a:lnTo>
                    <a:pt x="1871370" y="2527300"/>
                  </a:lnTo>
                  <a:lnTo>
                    <a:pt x="1861769" y="2514600"/>
                  </a:lnTo>
                  <a:lnTo>
                    <a:pt x="1890102" y="2514600"/>
                  </a:lnTo>
                  <a:lnTo>
                    <a:pt x="1887220" y="2501900"/>
                  </a:lnTo>
                  <a:lnTo>
                    <a:pt x="1889252" y="2501900"/>
                  </a:lnTo>
                  <a:lnTo>
                    <a:pt x="1884603" y="2489200"/>
                  </a:lnTo>
                  <a:lnTo>
                    <a:pt x="1875294" y="2489200"/>
                  </a:lnTo>
                  <a:lnTo>
                    <a:pt x="1880590" y="2476500"/>
                  </a:lnTo>
                  <a:lnTo>
                    <a:pt x="1874456" y="2476500"/>
                  </a:lnTo>
                  <a:lnTo>
                    <a:pt x="1872754" y="2489200"/>
                  </a:lnTo>
                  <a:lnTo>
                    <a:pt x="1862797" y="2489200"/>
                  </a:lnTo>
                  <a:lnTo>
                    <a:pt x="1865998" y="2476500"/>
                  </a:lnTo>
                  <a:lnTo>
                    <a:pt x="1872653" y="2476500"/>
                  </a:lnTo>
                  <a:lnTo>
                    <a:pt x="1866722" y="2463800"/>
                  </a:lnTo>
                  <a:lnTo>
                    <a:pt x="1879523" y="2463800"/>
                  </a:lnTo>
                  <a:lnTo>
                    <a:pt x="1876298" y="2451100"/>
                  </a:lnTo>
                  <a:lnTo>
                    <a:pt x="1885708" y="2451100"/>
                  </a:lnTo>
                  <a:lnTo>
                    <a:pt x="1893912" y="2438400"/>
                  </a:lnTo>
                  <a:lnTo>
                    <a:pt x="1876374" y="2438400"/>
                  </a:lnTo>
                  <a:lnTo>
                    <a:pt x="1869059" y="2425700"/>
                  </a:lnTo>
                  <a:lnTo>
                    <a:pt x="1867623" y="2425700"/>
                  </a:lnTo>
                  <a:lnTo>
                    <a:pt x="1875294" y="2413000"/>
                  </a:lnTo>
                  <a:lnTo>
                    <a:pt x="1865147" y="2413000"/>
                  </a:lnTo>
                  <a:lnTo>
                    <a:pt x="1867814" y="2400300"/>
                  </a:lnTo>
                  <a:lnTo>
                    <a:pt x="1871573" y="2400300"/>
                  </a:lnTo>
                  <a:lnTo>
                    <a:pt x="1883752" y="2387600"/>
                  </a:lnTo>
                  <a:lnTo>
                    <a:pt x="1876259" y="2387600"/>
                  </a:lnTo>
                  <a:lnTo>
                    <a:pt x="1862607" y="2374900"/>
                  </a:lnTo>
                  <a:lnTo>
                    <a:pt x="1878838" y="2374900"/>
                  </a:lnTo>
                  <a:lnTo>
                    <a:pt x="1873605" y="2362200"/>
                  </a:lnTo>
                  <a:lnTo>
                    <a:pt x="1898142" y="2362200"/>
                  </a:lnTo>
                  <a:lnTo>
                    <a:pt x="1885454" y="2349500"/>
                  </a:lnTo>
                  <a:lnTo>
                    <a:pt x="1898142" y="2349500"/>
                  </a:lnTo>
                  <a:lnTo>
                    <a:pt x="1894751" y="2336800"/>
                  </a:lnTo>
                  <a:lnTo>
                    <a:pt x="1905749" y="2349500"/>
                  </a:lnTo>
                  <a:lnTo>
                    <a:pt x="1909127" y="2336800"/>
                  </a:lnTo>
                  <a:lnTo>
                    <a:pt x="1902371" y="2336800"/>
                  </a:lnTo>
                  <a:lnTo>
                    <a:pt x="1904060" y="2324100"/>
                  </a:lnTo>
                  <a:lnTo>
                    <a:pt x="1915058" y="2324100"/>
                  </a:lnTo>
                  <a:lnTo>
                    <a:pt x="1916747" y="2311400"/>
                  </a:lnTo>
                  <a:lnTo>
                    <a:pt x="1903717" y="2311400"/>
                  </a:lnTo>
                  <a:lnTo>
                    <a:pt x="1899412" y="2298700"/>
                  </a:lnTo>
                  <a:lnTo>
                    <a:pt x="1908289" y="2298700"/>
                  </a:lnTo>
                  <a:lnTo>
                    <a:pt x="1902371" y="2286000"/>
                  </a:lnTo>
                  <a:lnTo>
                    <a:pt x="1909127" y="2286000"/>
                  </a:lnTo>
                  <a:lnTo>
                    <a:pt x="1901520" y="2273300"/>
                  </a:lnTo>
                  <a:lnTo>
                    <a:pt x="1922665" y="2273300"/>
                  </a:lnTo>
                  <a:lnTo>
                    <a:pt x="1921776" y="2286000"/>
                  </a:lnTo>
                  <a:lnTo>
                    <a:pt x="1924354" y="2286000"/>
                  </a:lnTo>
                  <a:lnTo>
                    <a:pt x="1924278" y="2279091"/>
                  </a:lnTo>
                  <a:lnTo>
                    <a:pt x="1923516" y="2273300"/>
                  </a:lnTo>
                  <a:lnTo>
                    <a:pt x="1924354" y="2273300"/>
                  </a:lnTo>
                  <a:lnTo>
                    <a:pt x="1928583" y="2273300"/>
                  </a:lnTo>
                  <a:lnTo>
                    <a:pt x="1927047" y="2279091"/>
                  </a:lnTo>
                  <a:lnTo>
                    <a:pt x="1929206" y="2273300"/>
                  </a:lnTo>
                  <a:lnTo>
                    <a:pt x="1929434" y="2273300"/>
                  </a:lnTo>
                  <a:lnTo>
                    <a:pt x="1926043" y="2286000"/>
                  </a:lnTo>
                  <a:lnTo>
                    <a:pt x="1947811" y="2286000"/>
                  </a:lnTo>
                  <a:lnTo>
                    <a:pt x="1945716" y="2298700"/>
                  </a:lnTo>
                  <a:lnTo>
                    <a:pt x="1949018" y="2298700"/>
                  </a:lnTo>
                  <a:lnTo>
                    <a:pt x="1955660" y="2286000"/>
                  </a:lnTo>
                  <a:lnTo>
                    <a:pt x="1949729" y="2298700"/>
                  </a:lnTo>
                  <a:lnTo>
                    <a:pt x="1963801" y="2298700"/>
                  </a:lnTo>
                  <a:lnTo>
                    <a:pt x="1961540" y="2311400"/>
                  </a:lnTo>
                  <a:lnTo>
                    <a:pt x="1971027" y="2311400"/>
                  </a:lnTo>
                  <a:lnTo>
                    <a:pt x="1960727" y="2324100"/>
                  </a:lnTo>
                  <a:lnTo>
                    <a:pt x="1970239" y="2324100"/>
                  </a:lnTo>
                  <a:lnTo>
                    <a:pt x="1980298" y="2311400"/>
                  </a:lnTo>
                  <a:lnTo>
                    <a:pt x="1987969" y="2311400"/>
                  </a:lnTo>
                  <a:lnTo>
                    <a:pt x="1990331" y="2324100"/>
                  </a:lnTo>
                  <a:lnTo>
                    <a:pt x="1985149" y="2324100"/>
                  </a:lnTo>
                  <a:lnTo>
                    <a:pt x="1988108" y="2336800"/>
                  </a:lnTo>
                  <a:lnTo>
                    <a:pt x="1997951" y="2336800"/>
                  </a:lnTo>
                  <a:lnTo>
                    <a:pt x="1992172" y="2324100"/>
                  </a:lnTo>
                  <a:lnTo>
                    <a:pt x="1991080" y="2311400"/>
                  </a:lnTo>
                  <a:lnTo>
                    <a:pt x="1997951" y="2311400"/>
                  </a:lnTo>
                  <a:lnTo>
                    <a:pt x="2000491" y="2324100"/>
                  </a:lnTo>
                  <a:lnTo>
                    <a:pt x="2013178" y="2324100"/>
                  </a:lnTo>
                  <a:lnTo>
                    <a:pt x="2012327" y="2336800"/>
                  </a:lnTo>
                  <a:lnTo>
                    <a:pt x="2010638" y="2336800"/>
                  </a:lnTo>
                  <a:lnTo>
                    <a:pt x="2010638" y="2349500"/>
                  </a:lnTo>
                  <a:lnTo>
                    <a:pt x="2030933" y="2349500"/>
                  </a:lnTo>
                  <a:lnTo>
                    <a:pt x="2020455" y="2362200"/>
                  </a:lnTo>
                  <a:lnTo>
                    <a:pt x="2015350" y="2362200"/>
                  </a:lnTo>
                  <a:lnTo>
                    <a:pt x="2007260" y="2374900"/>
                  </a:lnTo>
                  <a:lnTo>
                    <a:pt x="2014016" y="2374900"/>
                  </a:lnTo>
                  <a:lnTo>
                    <a:pt x="2020785" y="2362200"/>
                  </a:lnTo>
                  <a:lnTo>
                    <a:pt x="2033473" y="2362200"/>
                  </a:lnTo>
                  <a:lnTo>
                    <a:pt x="2031784" y="2374900"/>
                  </a:lnTo>
                  <a:lnTo>
                    <a:pt x="2035162" y="2362200"/>
                  </a:lnTo>
                  <a:lnTo>
                    <a:pt x="2055469" y="2362200"/>
                  </a:lnTo>
                  <a:lnTo>
                    <a:pt x="2045322" y="2374900"/>
                  </a:lnTo>
                  <a:lnTo>
                    <a:pt x="2058847" y="2362200"/>
                  </a:lnTo>
                  <a:lnTo>
                    <a:pt x="2054618" y="2374900"/>
                  </a:lnTo>
                  <a:lnTo>
                    <a:pt x="2050389" y="2374900"/>
                  </a:lnTo>
                  <a:lnTo>
                    <a:pt x="2041093" y="2387600"/>
                  </a:lnTo>
                  <a:lnTo>
                    <a:pt x="2051977" y="2387600"/>
                  </a:lnTo>
                  <a:lnTo>
                    <a:pt x="2055583" y="2400300"/>
                  </a:lnTo>
                  <a:lnTo>
                    <a:pt x="2034324" y="2400300"/>
                  </a:lnTo>
                  <a:lnTo>
                    <a:pt x="2041156" y="2413000"/>
                  </a:lnTo>
                  <a:lnTo>
                    <a:pt x="2062467" y="2413000"/>
                  </a:lnTo>
                  <a:lnTo>
                    <a:pt x="2064778" y="2425700"/>
                  </a:lnTo>
                  <a:lnTo>
                    <a:pt x="2074075" y="2425700"/>
                  </a:lnTo>
                  <a:lnTo>
                    <a:pt x="2067306" y="2438400"/>
                  </a:lnTo>
                  <a:lnTo>
                    <a:pt x="2080844" y="2438400"/>
                  </a:lnTo>
                  <a:lnTo>
                    <a:pt x="2069630" y="2451100"/>
                  </a:lnTo>
                  <a:lnTo>
                    <a:pt x="2086203" y="2451100"/>
                  </a:lnTo>
                  <a:lnTo>
                    <a:pt x="2078304" y="2463800"/>
                  </a:lnTo>
                  <a:lnTo>
                    <a:pt x="2087613" y="2463800"/>
                  </a:lnTo>
                  <a:lnTo>
                    <a:pt x="2084222" y="2476500"/>
                  </a:lnTo>
                  <a:lnTo>
                    <a:pt x="2089365" y="2463800"/>
                  </a:lnTo>
                  <a:lnTo>
                    <a:pt x="2095220" y="2463800"/>
                  </a:lnTo>
                  <a:lnTo>
                    <a:pt x="2102840" y="2451100"/>
                  </a:lnTo>
                  <a:lnTo>
                    <a:pt x="2108758" y="2451100"/>
                  </a:lnTo>
                  <a:lnTo>
                    <a:pt x="2108758" y="2463800"/>
                  </a:lnTo>
                  <a:lnTo>
                    <a:pt x="2111298" y="2463800"/>
                  </a:lnTo>
                  <a:lnTo>
                    <a:pt x="2104351" y="2476500"/>
                  </a:lnTo>
                  <a:lnTo>
                    <a:pt x="2098611" y="2476500"/>
                  </a:lnTo>
                  <a:lnTo>
                    <a:pt x="2083384" y="2489200"/>
                  </a:lnTo>
                  <a:lnTo>
                    <a:pt x="2097252" y="2489200"/>
                  </a:lnTo>
                  <a:lnTo>
                    <a:pt x="2089302" y="2501900"/>
                  </a:lnTo>
                  <a:lnTo>
                    <a:pt x="2094865" y="2501900"/>
                  </a:lnTo>
                  <a:lnTo>
                    <a:pt x="2091309" y="2514600"/>
                  </a:lnTo>
                  <a:lnTo>
                    <a:pt x="2117217" y="2514600"/>
                  </a:lnTo>
                  <a:lnTo>
                    <a:pt x="2110448" y="2527300"/>
                  </a:lnTo>
                  <a:lnTo>
                    <a:pt x="2118068" y="2527300"/>
                  </a:lnTo>
                  <a:lnTo>
                    <a:pt x="2105380" y="2540000"/>
                  </a:lnTo>
                  <a:lnTo>
                    <a:pt x="2125675" y="2540000"/>
                  </a:lnTo>
                  <a:lnTo>
                    <a:pt x="2136635" y="2527300"/>
                  </a:lnTo>
                  <a:lnTo>
                    <a:pt x="2140064" y="2527300"/>
                  </a:lnTo>
                  <a:lnTo>
                    <a:pt x="2142693" y="2540000"/>
                  </a:lnTo>
                  <a:lnTo>
                    <a:pt x="2145487" y="2540000"/>
                  </a:lnTo>
                  <a:lnTo>
                    <a:pt x="2148509" y="2552700"/>
                  </a:lnTo>
                  <a:lnTo>
                    <a:pt x="2145334" y="2552700"/>
                  </a:lnTo>
                  <a:lnTo>
                    <a:pt x="2146820" y="2552204"/>
                  </a:lnTo>
                  <a:lnTo>
                    <a:pt x="2144687" y="2552700"/>
                  </a:lnTo>
                  <a:lnTo>
                    <a:pt x="2133473" y="2552700"/>
                  </a:lnTo>
                  <a:lnTo>
                    <a:pt x="2134133" y="2552204"/>
                  </a:lnTo>
                  <a:lnTo>
                    <a:pt x="2133384" y="2552700"/>
                  </a:lnTo>
                  <a:lnTo>
                    <a:pt x="2131542" y="2552700"/>
                  </a:lnTo>
                  <a:lnTo>
                    <a:pt x="2129066" y="2554668"/>
                  </a:lnTo>
                  <a:lnTo>
                    <a:pt x="2123135" y="2556433"/>
                  </a:lnTo>
                  <a:lnTo>
                    <a:pt x="2120595" y="2556433"/>
                  </a:lnTo>
                  <a:lnTo>
                    <a:pt x="2117217" y="2557284"/>
                  </a:lnTo>
                  <a:lnTo>
                    <a:pt x="2116366" y="2557284"/>
                  </a:lnTo>
                  <a:lnTo>
                    <a:pt x="2116366" y="2556433"/>
                  </a:lnTo>
                  <a:lnTo>
                    <a:pt x="2113838" y="2556433"/>
                  </a:lnTo>
                  <a:lnTo>
                    <a:pt x="2113838" y="2554744"/>
                  </a:lnTo>
                  <a:lnTo>
                    <a:pt x="2112137" y="2554744"/>
                  </a:lnTo>
                  <a:lnTo>
                    <a:pt x="2110448" y="2555595"/>
                  </a:lnTo>
                  <a:lnTo>
                    <a:pt x="2107908" y="2555595"/>
                  </a:lnTo>
                  <a:lnTo>
                    <a:pt x="2107908" y="2556433"/>
                  </a:lnTo>
                  <a:lnTo>
                    <a:pt x="2112137" y="2557284"/>
                  </a:lnTo>
                  <a:lnTo>
                    <a:pt x="2118068" y="2558135"/>
                  </a:lnTo>
                  <a:lnTo>
                    <a:pt x="2121230" y="2557284"/>
                  </a:lnTo>
                  <a:lnTo>
                    <a:pt x="2128050" y="2555468"/>
                  </a:lnTo>
                  <a:lnTo>
                    <a:pt x="2124024" y="2558656"/>
                  </a:lnTo>
                  <a:lnTo>
                    <a:pt x="2119223" y="2560294"/>
                  </a:lnTo>
                  <a:lnTo>
                    <a:pt x="2107908" y="2564892"/>
                  </a:lnTo>
                  <a:lnTo>
                    <a:pt x="2117077" y="2562402"/>
                  </a:lnTo>
                  <a:lnTo>
                    <a:pt x="2120061" y="2561806"/>
                  </a:lnTo>
                  <a:lnTo>
                    <a:pt x="2119757" y="2562060"/>
                  </a:lnTo>
                  <a:lnTo>
                    <a:pt x="2119757" y="2590800"/>
                  </a:lnTo>
                  <a:lnTo>
                    <a:pt x="2112607" y="2603500"/>
                  </a:lnTo>
                  <a:lnTo>
                    <a:pt x="2106638" y="2603500"/>
                  </a:lnTo>
                  <a:lnTo>
                    <a:pt x="2113356" y="2590800"/>
                  </a:lnTo>
                  <a:lnTo>
                    <a:pt x="2119757" y="2590800"/>
                  </a:lnTo>
                  <a:lnTo>
                    <a:pt x="2119757" y="2562060"/>
                  </a:lnTo>
                  <a:lnTo>
                    <a:pt x="2115528" y="2565400"/>
                  </a:lnTo>
                  <a:lnTo>
                    <a:pt x="2101405" y="2565400"/>
                  </a:lnTo>
                  <a:lnTo>
                    <a:pt x="2090153" y="2578100"/>
                  </a:lnTo>
                  <a:lnTo>
                    <a:pt x="2093531" y="2578100"/>
                  </a:lnTo>
                  <a:lnTo>
                    <a:pt x="2107069" y="2578100"/>
                  </a:lnTo>
                  <a:lnTo>
                    <a:pt x="2096071" y="2590800"/>
                  </a:lnTo>
                  <a:lnTo>
                    <a:pt x="2100935" y="2590800"/>
                  </a:lnTo>
                  <a:lnTo>
                    <a:pt x="2095169" y="2603500"/>
                  </a:lnTo>
                  <a:lnTo>
                    <a:pt x="2102472" y="2603500"/>
                  </a:lnTo>
                  <a:lnTo>
                    <a:pt x="2105583" y="2616200"/>
                  </a:lnTo>
                  <a:lnTo>
                    <a:pt x="2113305" y="2616200"/>
                  </a:lnTo>
                  <a:lnTo>
                    <a:pt x="2111870" y="2628900"/>
                  </a:lnTo>
                  <a:lnTo>
                    <a:pt x="2110448" y="2628900"/>
                  </a:lnTo>
                  <a:lnTo>
                    <a:pt x="2109178" y="2641600"/>
                  </a:lnTo>
                  <a:lnTo>
                    <a:pt x="2107908" y="2641600"/>
                  </a:lnTo>
                  <a:lnTo>
                    <a:pt x="2095220" y="2654300"/>
                  </a:lnTo>
                  <a:lnTo>
                    <a:pt x="2114994" y="2654300"/>
                  </a:lnTo>
                  <a:lnTo>
                    <a:pt x="2118893" y="2667000"/>
                  </a:lnTo>
                  <a:lnTo>
                    <a:pt x="2113838" y="2667000"/>
                  </a:lnTo>
                  <a:lnTo>
                    <a:pt x="2109609" y="2679700"/>
                  </a:lnTo>
                  <a:lnTo>
                    <a:pt x="2117458" y="2679700"/>
                  </a:lnTo>
                  <a:lnTo>
                    <a:pt x="2119172" y="2679700"/>
                  </a:lnTo>
                  <a:lnTo>
                    <a:pt x="2118106" y="2680817"/>
                  </a:lnTo>
                  <a:lnTo>
                    <a:pt x="2124824" y="2692400"/>
                  </a:lnTo>
                  <a:lnTo>
                    <a:pt x="2131568" y="2692400"/>
                  </a:lnTo>
                  <a:lnTo>
                    <a:pt x="2140051" y="2679700"/>
                  </a:lnTo>
                  <a:lnTo>
                    <a:pt x="2134362" y="2692400"/>
                  </a:lnTo>
                  <a:lnTo>
                    <a:pt x="2140051" y="2692400"/>
                  </a:lnTo>
                  <a:lnTo>
                    <a:pt x="2131860" y="2705100"/>
                  </a:lnTo>
                  <a:lnTo>
                    <a:pt x="2139213" y="2705100"/>
                  </a:lnTo>
                  <a:lnTo>
                    <a:pt x="2140166" y="2717800"/>
                  </a:lnTo>
                  <a:lnTo>
                    <a:pt x="2131593" y="2717800"/>
                  </a:lnTo>
                  <a:lnTo>
                    <a:pt x="2138730" y="2730500"/>
                  </a:lnTo>
                  <a:lnTo>
                    <a:pt x="2141423" y="2730500"/>
                  </a:lnTo>
                  <a:lnTo>
                    <a:pt x="2144395" y="2743200"/>
                  </a:lnTo>
                  <a:lnTo>
                    <a:pt x="2156968" y="2743200"/>
                  </a:lnTo>
                  <a:lnTo>
                    <a:pt x="2163953" y="2755900"/>
                  </a:lnTo>
                  <a:lnTo>
                    <a:pt x="2129904" y="2755900"/>
                  </a:lnTo>
                  <a:lnTo>
                    <a:pt x="2130272" y="2768600"/>
                  </a:lnTo>
                  <a:lnTo>
                    <a:pt x="2137994" y="2768600"/>
                  </a:lnTo>
                  <a:lnTo>
                    <a:pt x="2138362" y="2781300"/>
                  </a:lnTo>
                  <a:lnTo>
                    <a:pt x="2151367" y="2781300"/>
                  </a:lnTo>
                  <a:lnTo>
                    <a:pt x="2157044" y="2768600"/>
                  </a:lnTo>
                  <a:lnTo>
                    <a:pt x="2163737" y="2768600"/>
                  </a:lnTo>
                  <a:lnTo>
                    <a:pt x="2166201" y="2781300"/>
                  </a:lnTo>
                  <a:lnTo>
                    <a:pt x="2152954" y="2794000"/>
                  </a:lnTo>
                  <a:lnTo>
                    <a:pt x="2173808" y="2794000"/>
                  </a:lnTo>
                  <a:lnTo>
                    <a:pt x="2171357" y="2806700"/>
                  </a:lnTo>
                  <a:lnTo>
                    <a:pt x="2170900" y="2806700"/>
                  </a:lnTo>
                  <a:lnTo>
                    <a:pt x="2168817" y="2819400"/>
                  </a:lnTo>
                  <a:lnTo>
                    <a:pt x="2160359" y="2819400"/>
                  </a:lnTo>
                  <a:lnTo>
                    <a:pt x="2160359" y="2806700"/>
                  </a:lnTo>
                  <a:lnTo>
                    <a:pt x="2158669" y="2806700"/>
                  </a:lnTo>
                  <a:lnTo>
                    <a:pt x="2154237" y="2819400"/>
                  </a:lnTo>
                  <a:lnTo>
                    <a:pt x="2154440" y="2819400"/>
                  </a:lnTo>
                  <a:lnTo>
                    <a:pt x="2159825" y="2832100"/>
                  </a:lnTo>
                  <a:lnTo>
                    <a:pt x="2167128" y="2832100"/>
                  </a:lnTo>
                  <a:lnTo>
                    <a:pt x="2174417" y="2844800"/>
                  </a:lnTo>
                  <a:lnTo>
                    <a:pt x="2167966" y="2844800"/>
                  </a:lnTo>
                  <a:lnTo>
                    <a:pt x="2162899" y="2857500"/>
                  </a:lnTo>
                  <a:lnTo>
                    <a:pt x="2168144" y="2857500"/>
                  </a:lnTo>
                  <a:lnTo>
                    <a:pt x="2167445" y="2870200"/>
                  </a:lnTo>
                  <a:lnTo>
                    <a:pt x="2162772" y="2882900"/>
                  </a:lnTo>
                  <a:lnTo>
                    <a:pt x="2156129" y="2895600"/>
                  </a:lnTo>
                  <a:lnTo>
                    <a:pt x="2162899" y="2895600"/>
                  </a:lnTo>
                  <a:lnTo>
                    <a:pt x="2162441" y="2908300"/>
                  </a:lnTo>
                  <a:lnTo>
                    <a:pt x="2166912" y="2908300"/>
                  </a:lnTo>
                  <a:lnTo>
                    <a:pt x="2173605" y="2895600"/>
                  </a:lnTo>
                  <a:lnTo>
                    <a:pt x="2179815" y="2895600"/>
                  </a:lnTo>
                  <a:lnTo>
                    <a:pt x="2181504" y="2908300"/>
                  </a:lnTo>
                  <a:lnTo>
                    <a:pt x="2177250" y="2908300"/>
                  </a:lnTo>
                  <a:lnTo>
                    <a:pt x="2186152" y="2921000"/>
                  </a:lnTo>
                  <a:lnTo>
                    <a:pt x="2189353" y="2933700"/>
                  </a:lnTo>
                  <a:lnTo>
                    <a:pt x="2180679" y="2933700"/>
                  </a:lnTo>
                  <a:lnTo>
                    <a:pt x="2191016" y="2946400"/>
                  </a:lnTo>
                  <a:lnTo>
                    <a:pt x="2194191" y="2946400"/>
                  </a:lnTo>
                  <a:lnTo>
                    <a:pt x="2193417" y="2959100"/>
                  </a:lnTo>
                  <a:lnTo>
                    <a:pt x="2194928" y="2971800"/>
                  </a:lnTo>
                  <a:lnTo>
                    <a:pt x="2193125" y="2984500"/>
                  </a:lnTo>
                  <a:lnTo>
                    <a:pt x="2182355" y="2997200"/>
                  </a:lnTo>
                  <a:lnTo>
                    <a:pt x="2190699" y="2997200"/>
                  </a:lnTo>
                  <a:lnTo>
                    <a:pt x="2191740" y="3009900"/>
                  </a:lnTo>
                  <a:lnTo>
                    <a:pt x="2196147" y="3009900"/>
                  </a:lnTo>
                  <a:lnTo>
                    <a:pt x="2188476" y="3022600"/>
                  </a:lnTo>
                  <a:lnTo>
                    <a:pt x="2181771" y="3022600"/>
                  </a:lnTo>
                  <a:lnTo>
                    <a:pt x="2174735" y="3035300"/>
                  </a:lnTo>
                  <a:lnTo>
                    <a:pt x="2182342" y="3035300"/>
                  </a:lnTo>
                  <a:lnTo>
                    <a:pt x="2200110" y="3048000"/>
                  </a:lnTo>
                  <a:lnTo>
                    <a:pt x="2198090" y="3048000"/>
                  </a:lnTo>
                  <a:lnTo>
                    <a:pt x="2193023" y="3060700"/>
                  </a:lnTo>
                  <a:lnTo>
                    <a:pt x="2177275" y="3060700"/>
                  </a:lnTo>
                  <a:lnTo>
                    <a:pt x="2192502" y="3073400"/>
                  </a:lnTo>
                  <a:lnTo>
                    <a:pt x="2181504" y="3073400"/>
                  </a:lnTo>
                  <a:lnTo>
                    <a:pt x="2187422" y="3086100"/>
                  </a:lnTo>
                  <a:lnTo>
                    <a:pt x="2180653" y="3086100"/>
                  </a:lnTo>
                  <a:lnTo>
                    <a:pt x="2184882" y="3098800"/>
                  </a:lnTo>
                  <a:lnTo>
                    <a:pt x="2172881" y="3098800"/>
                  </a:lnTo>
                  <a:lnTo>
                    <a:pt x="2174951" y="3111500"/>
                  </a:lnTo>
                  <a:lnTo>
                    <a:pt x="2177326" y="3124200"/>
                  </a:lnTo>
                  <a:lnTo>
                    <a:pt x="2206028" y="3124200"/>
                  </a:lnTo>
                  <a:lnTo>
                    <a:pt x="2206028" y="2465603"/>
                  </a:lnTo>
                  <a:lnTo>
                    <a:pt x="2205190" y="2463800"/>
                  </a:lnTo>
                  <a:lnTo>
                    <a:pt x="2202650" y="2463800"/>
                  </a:lnTo>
                  <a:lnTo>
                    <a:pt x="2202650" y="2857500"/>
                  </a:lnTo>
                  <a:lnTo>
                    <a:pt x="2200110" y="2870200"/>
                  </a:lnTo>
                  <a:lnTo>
                    <a:pt x="2195042" y="2870200"/>
                  </a:lnTo>
                  <a:lnTo>
                    <a:pt x="2195042" y="2857500"/>
                  </a:lnTo>
                  <a:lnTo>
                    <a:pt x="2202650" y="2857500"/>
                  </a:lnTo>
                  <a:lnTo>
                    <a:pt x="2202650" y="2463800"/>
                  </a:lnTo>
                  <a:lnTo>
                    <a:pt x="2199271" y="2463800"/>
                  </a:lnTo>
                  <a:lnTo>
                    <a:pt x="2205190" y="2451100"/>
                  </a:lnTo>
                  <a:lnTo>
                    <a:pt x="2210257" y="2451100"/>
                  </a:lnTo>
                  <a:lnTo>
                    <a:pt x="2210257" y="2463800"/>
                  </a:lnTo>
                  <a:lnTo>
                    <a:pt x="2211108" y="2463800"/>
                  </a:lnTo>
                  <a:lnTo>
                    <a:pt x="2211108" y="1981200"/>
                  </a:lnTo>
                  <a:lnTo>
                    <a:pt x="2210257" y="1993900"/>
                  </a:lnTo>
                  <a:lnTo>
                    <a:pt x="2207730" y="1993900"/>
                  </a:lnTo>
                  <a:lnTo>
                    <a:pt x="2207730" y="1981200"/>
                  </a:lnTo>
                  <a:lnTo>
                    <a:pt x="2198420" y="1993900"/>
                  </a:lnTo>
                  <a:lnTo>
                    <a:pt x="2203500" y="1993900"/>
                  </a:lnTo>
                  <a:lnTo>
                    <a:pt x="2204339" y="2006600"/>
                  </a:lnTo>
                  <a:lnTo>
                    <a:pt x="2195042" y="1993900"/>
                  </a:lnTo>
                  <a:lnTo>
                    <a:pt x="2194191" y="1993900"/>
                  </a:lnTo>
                  <a:lnTo>
                    <a:pt x="2194191" y="2197100"/>
                  </a:lnTo>
                  <a:lnTo>
                    <a:pt x="2190470" y="2197100"/>
                  </a:lnTo>
                  <a:lnTo>
                    <a:pt x="2187956" y="2209800"/>
                  </a:lnTo>
                  <a:lnTo>
                    <a:pt x="2186216" y="2209800"/>
                  </a:lnTo>
                  <a:lnTo>
                    <a:pt x="2184882" y="2222500"/>
                  </a:lnTo>
                  <a:lnTo>
                    <a:pt x="2181504" y="2213826"/>
                  </a:lnTo>
                  <a:lnTo>
                    <a:pt x="2181504" y="2362200"/>
                  </a:lnTo>
                  <a:lnTo>
                    <a:pt x="2178431" y="2362200"/>
                  </a:lnTo>
                  <a:lnTo>
                    <a:pt x="2178431" y="2438400"/>
                  </a:lnTo>
                  <a:lnTo>
                    <a:pt x="2175586" y="2425700"/>
                  </a:lnTo>
                  <a:lnTo>
                    <a:pt x="2176221" y="2425700"/>
                  </a:lnTo>
                  <a:lnTo>
                    <a:pt x="2178431" y="2438400"/>
                  </a:lnTo>
                  <a:lnTo>
                    <a:pt x="2178431" y="2362200"/>
                  </a:lnTo>
                  <a:lnTo>
                    <a:pt x="2168601" y="2362200"/>
                  </a:lnTo>
                  <a:lnTo>
                    <a:pt x="2174494" y="2349500"/>
                  </a:lnTo>
                  <a:lnTo>
                    <a:pt x="2181504" y="2362200"/>
                  </a:lnTo>
                  <a:lnTo>
                    <a:pt x="2181504" y="2213826"/>
                  </a:lnTo>
                  <a:lnTo>
                    <a:pt x="2179942" y="2209800"/>
                  </a:lnTo>
                  <a:lnTo>
                    <a:pt x="2176424" y="2209800"/>
                  </a:lnTo>
                  <a:lnTo>
                    <a:pt x="2174176" y="2197100"/>
                  </a:lnTo>
                  <a:lnTo>
                    <a:pt x="2173046" y="2197100"/>
                  </a:lnTo>
                  <a:lnTo>
                    <a:pt x="2177275" y="2184400"/>
                  </a:lnTo>
                  <a:lnTo>
                    <a:pt x="2189962" y="2184400"/>
                  </a:lnTo>
                  <a:lnTo>
                    <a:pt x="2194191" y="2197100"/>
                  </a:lnTo>
                  <a:lnTo>
                    <a:pt x="2194191" y="1993900"/>
                  </a:lnTo>
                  <a:lnTo>
                    <a:pt x="2189111" y="1993900"/>
                  </a:lnTo>
                  <a:lnTo>
                    <a:pt x="2186571" y="1981200"/>
                  </a:lnTo>
                  <a:lnTo>
                    <a:pt x="2207730" y="1981200"/>
                  </a:lnTo>
                  <a:lnTo>
                    <a:pt x="2211108" y="1981200"/>
                  </a:lnTo>
                  <a:lnTo>
                    <a:pt x="2211108" y="1727200"/>
                  </a:lnTo>
                  <a:lnTo>
                    <a:pt x="2208669" y="1727200"/>
                  </a:lnTo>
                  <a:lnTo>
                    <a:pt x="2200897" y="1739900"/>
                  </a:lnTo>
                  <a:lnTo>
                    <a:pt x="2196731" y="1734667"/>
                  </a:lnTo>
                  <a:lnTo>
                    <a:pt x="2196731" y="1968500"/>
                  </a:lnTo>
                  <a:lnTo>
                    <a:pt x="2188273" y="1968500"/>
                  </a:lnTo>
                  <a:lnTo>
                    <a:pt x="2184590" y="1981200"/>
                  </a:lnTo>
                  <a:lnTo>
                    <a:pt x="2176386" y="1981200"/>
                  </a:lnTo>
                  <a:lnTo>
                    <a:pt x="2177796" y="1968500"/>
                  </a:lnTo>
                  <a:lnTo>
                    <a:pt x="2185720" y="1955800"/>
                  </a:lnTo>
                  <a:lnTo>
                    <a:pt x="2196731" y="1968500"/>
                  </a:lnTo>
                  <a:lnTo>
                    <a:pt x="2196731" y="1734667"/>
                  </a:lnTo>
                  <a:lnTo>
                    <a:pt x="2190800" y="1727200"/>
                  </a:lnTo>
                  <a:lnTo>
                    <a:pt x="2188273" y="1727200"/>
                  </a:lnTo>
                  <a:lnTo>
                    <a:pt x="2194191" y="1714500"/>
                  </a:lnTo>
                  <a:lnTo>
                    <a:pt x="2224049" y="1714500"/>
                  </a:lnTo>
                  <a:lnTo>
                    <a:pt x="2227173" y="1727200"/>
                  </a:lnTo>
                  <a:lnTo>
                    <a:pt x="2227173" y="863600"/>
                  </a:lnTo>
                  <a:lnTo>
                    <a:pt x="2213508" y="863600"/>
                  </a:lnTo>
                  <a:lnTo>
                    <a:pt x="2217877" y="876300"/>
                  </a:lnTo>
                  <a:lnTo>
                    <a:pt x="2211959" y="876300"/>
                  </a:lnTo>
                  <a:lnTo>
                    <a:pt x="2211959" y="1282700"/>
                  </a:lnTo>
                  <a:lnTo>
                    <a:pt x="2206028" y="1282700"/>
                  </a:lnTo>
                  <a:lnTo>
                    <a:pt x="2205190" y="1270000"/>
                  </a:lnTo>
                  <a:lnTo>
                    <a:pt x="2206879" y="1270000"/>
                  </a:lnTo>
                  <a:lnTo>
                    <a:pt x="2211959" y="1282700"/>
                  </a:lnTo>
                  <a:lnTo>
                    <a:pt x="2211959" y="876300"/>
                  </a:lnTo>
                  <a:lnTo>
                    <a:pt x="2206028" y="876300"/>
                  </a:lnTo>
                  <a:lnTo>
                    <a:pt x="2206879" y="863600"/>
                  </a:lnTo>
                  <a:lnTo>
                    <a:pt x="2209774" y="863600"/>
                  </a:lnTo>
                  <a:lnTo>
                    <a:pt x="2206028" y="850900"/>
                  </a:lnTo>
                  <a:lnTo>
                    <a:pt x="2213114" y="850900"/>
                  </a:lnTo>
                  <a:lnTo>
                    <a:pt x="2227173" y="838200"/>
                  </a:lnTo>
                  <a:lnTo>
                    <a:pt x="2241245" y="838200"/>
                  </a:lnTo>
                  <a:lnTo>
                    <a:pt x="2248331" y="825500"/>
                  </a:lnTo>
                  <a:lnTo>
                    <a:pt x="2251875" y="812800"/>
                  </a:lnTo>
                  <a:lnTo>
                    <a:pt x="2252662" y="800100"/>
                  </a:lnTo>
                  <a:lnTo>
                    <a:pt x="2252967" y="787400"/>
                  </a:lnTo>
                  <a:lnTo>
                    <a:pt x="2255088" y="774700"/>
                  </a:lnTo>
                  <a:lnTo>
                    <a:pt x="2266086" y="774700"/>
                  </a:lnTo>
                  <a:lnTo>
                    <a:pt x="2264397" y="787400"/>
                  </a:lnTo>
                  <a:lnTo>
                    <a:pt x="2281047" y="787400"/>
                  </a:lnTo>
                  <a:lnTo>
                    <a:pt x="2283853" y="774700"/>
                  </a:lnTo>
                  <a:lnTo>
                    <a:pt x="2285542" y="787400"/>
                  </a:lnTo>
                  <a:lnTo>
                    <a:pt x="2294788" y="787400"/>
                  </a:lnTo>
                  <a:lnTo>
                    <a:pt x="2293264" y="774700"/>
                  </a:lnTo>
                  <a:lnTo>
                    <a:pt x="2300770" y="774700"/>
                  </a:lnTo>
                  <a:lnTo>
                    <a:pt x="2304148" y="787400"/>
                  </a:lnTo>
                  <a:lnTo>
                    <a:pt x="2307158" y="787400"/>
                  </a:lnTo>
                  <a:lnTo>
                    <a:pt x="2308910" y="774700"/>
                  </a:lnTo>
                  <a:lnTo>
                    <a:pt x="2310828" y="774700"/>
                  </a:lnTo>
                  <a:lnTo>
                    <a:pt x="2313457" y="762000"/>
                  </a:lnTo>
                  <a:lnTo>
                    <a:pt x="2311768" y="762000"/>
                  </a:lnTo>
                  <a:lnTo>
                    <a:pt x="2314308" y="749300"/>
                  </a:lnTo>
                  <a:lnTo>
                    <a:pt x="2296325" y="749300"/>
                  </a:lnTo>
                  <a:lnTo>
                    <a:pt x="2292896" y="762000"/>
                  </a:lnTo>
                  <a:lnTo>
                    <a:pt x="2287232" y="774700"/>
                  </a:lnTo>
                  <a:lnTo>
                    <a:pt x="2279624" y="762000"/>
                  </a:lnTo>
                  <a:lnTo>
                    <a:pt x="2280475" y="774700"/>
                  </a:lnTo>
                  <a:lnTo>
                    <a:pt x="2272855" y="774700"/>
                  </a:lnTo>
                  <a:lnTo>
                    <a:pt x="2270315" y="762000"/>
                  </a:lnTo>
                  <a:lnTo>
                    <a:pt x="2279624" y="762000"/>
                  </a:lnTo>
                  <a:lnTo>
                    <a:pt x="2340521" y="711200"/>
                  </a:lnTo>
                  <a:lnTo>
                    <a:pt x="2361158" y="698500"/>
                  </a:lnTo>
                  <a:lnTo>
                    <a:pt x="2402497" y="673100"/>
                  </a:lnTo>
                  <a:lnTo>
                    <a:pt x="2507157" y="609600"/>
                  </a:lnTo>
                  <a:lnTo>
                    <a:pt x="2510840" y="622300"/>
                  </a:lnTo>
                  <a:lnTo>
                    <a:pt x="2514346" y="635000"/>
                  </a:lnTo>
                  <a:lnTo>
                    <a:pt x="2517864" y="635000"/>
                  </a:lnTo>
                  <a:lnTo>
                    <a:pt x="2521547" y="647700"/>
                  </a:lnTo>
                  <a:lnTo>
                    <a:pt x="2521547" y="25400"/>
                  </a:lnTo>
                  <a:lnTo>
                    <a:pt x="2503779" y="25400"/>
                  </a:lnTo>
                  <a:lnTo>
                    <a:pt x="2499868" y="38100"/>
                  </a:lnTo>
                  <a:lnTo>
                    <a:pt x="2498699" y="38100"/>
                  </a:lnTo>
                  <a:lnTo>
                    <a:pt x="2498699" y="63500"/>
                  </a:lnTo>
                  <a:lnTo>
                    <a:pt x="2497010" y="76200"/>
                  </a:lnTo>
                  <a:lnTo>
                    <a:pt x="2485174" y="76200"/>
                  </a:lnTo>
                  <a:lnTo>
                    <a:pt x="2485174" y="63500"/>
                  </a:lnTo>
                  <a:lnTo>
                    <a:pt x="2498699" y="63500"/>
                  </a:lnTo>
                  <a:lnTo>
                    <a:pt x="2498699" y="38100"/>
                  </a:lnTo>
                  <a:lnTo>
                    <a:pt x="2489403" y="38100"/>
                  </a:lnTo>
                  <a:lnTo>
                    <a:pt x="2487091" y="25400"/>
                  </a:lnTo>
                  <a:lnTo>
                    <a:pt x="2475484" y="25400"/>
                  </a:lnTo>
                  <a:lnTo>
                    <a:pt x="2470785" y="38100"/>
                  </a:lnTo>
                  <a:lnTo>
                    <a:pt x="2472486" y="25400"/>
                  </a:lnTo>
                  <a:lnTo>
                    <a:pt x="2466556" y="25400"/>
                  </a:lnTo>
                  <a:lnTo>
                    <a:pt x="2468257" y="12700"/>
                  </a:lnTo>
                  <a:lnTo>
                    <a:pt x="2462326" y="25400"/>
                  </a:lnTo>
                  <a:lnTo>
                    <a:pt x="2457259" y="25400"/>
                  </a:lnTo>
                  <a:lnTo>
                    <a:pt x="2458948" y="38100"/>
                  </a:lnTo>
                  <a:lnTo>
                    <a:pt x="2450655" y="25400"/>
                  </a:lnTo>
                  <a:lnTo>
                    <a:pt x="2443403" y="38100"/>
                  </a:lnTo>
                  <a:lnTo>
                    <a:pt x="2436939" y="38100"/>
                  </a:lnTo>
                  <a:lnTo>
                    <a:pt x="2431034" y="25400"/>
                  </a:lnTo>
                  <a:lnTo>
                    <a:pt x="2419134" y="38100"/>
                  </a:lnTo>
                  <a:lnTo>
                    <a:pt x="2416657" y="38100"/>
                  </a:lnTo>
                  <a:lnTo>
                    <a:pt x="2416657" y="457200"/>
                  </a:lnTo>
                  <a:lnTo>
                    <a:pt x="2412987" y="469900"/>
                  </a:lnTo>
                  <a:lnTo>
                    <a:pt x="2395512" y="469900"/>
                  </a:lnTo>
                  <a:lnTo>
                    <a:pt x="2398039" y="482600"/>
                  </a:lnTo>
                  <a:lnTo>
                    <a:pt x="2391283" y="482600"/>
                  </a:lnTo>
                  <a:lnTo>
                    <a:pt x="2392121" y="495300"/>
                  </a:lnTo>
                  <a:lnTo>
                    <a:pt x="2382253" y="482600"/>
                  </a:lnTo>
                  <a:lnTo>
                    <a:pt x="2379116" y="482600"/>
                  </a:lnTo>
                  <a:lnTo>
                    <a:pt x="2378684" y="469900"/>
                  </a:lnTo>
                  <a:lnTo>
                    <a:pt x="2376894" y="457200"/>
                  </a:lnTo>
                  <a:lnTo>
                    <a:pt x="2416657" y="457200"/>
                  </a:lnTo>
                  <a:lnTo>
                    <a:pt x="2416657" y="38100"/>
                  </a:lnTo>
                  <a:lnTo>
                    <a:pt x="2407564" y="38100"/>
                  </a:lnTo>
                  <a:lnTo>
                    <a:pt x="2397201" y="49784"/>
                  </a:lnTo>
                  <a:lnTo>
                    <a:pt x="2397201" y="114300"/>
                  </a:lnTo>
                  <a:lnTo>
                    <a:pt x="2395512" y="114300"/>
                  </a:lnTo>
                  <a:lnTo>
                    <a:pt x="2394661" y="101600"/>
                  </a:lnTo>
                  <a:lnTo>
                    <a:pt x="2397201" y="114300"/>
                  </a:lnTo>
                  <a:lnTo>
                    <a:pt x="2397201" y="49784"/>
                  </a:lnTo>
                  <a:lnTo>
                    <a:pt x="2396299" y="50800"/>
                  </a:lnTo>
                  <a:lnTo>
                    <a:pt x="2385352" y="50800"/>
                  </a:lnTo>
                  <a:lnTo>
                    <a:pt x="2387117" y="38100"/>
                  </a:lnTo>
                  <a:lnTo>
                    <a:pt x="2383066" y="38100"/>
                  </a:lnTo>
                  <a:lnTo>
                    <a:pt x="2378595" y="50800"/>
                  </a:lnTo>
                  <a:lnTo>
                    <a:pt x="2373515" y="63500"/>
                  </a:lnTo>
                  <a:lnTo>
                    <a:pt x="2366746" y="63500"/>
                  </a:lnTo>
                  <a:lnTo>
                    <a:pt x="2364206" y="50800"/>
                  </a:lnTo>
                  <a:lnTo>
                    <a:pt x="2363368" y="50800"/>
                  </a:lnTo>
                  <a:lnTo>
                    <a:pt x="2364206" y="38100"/>
                  </a:lnTo>
                  <a:lnTo>
                    <a:pt x="2356510" y="38100"/>
                  </a:lnTo>
                  <a:lnTo>
                    <a:pt x="2346337" y="50800"/>
                  </a:lnTo>
                  <a:lnTo>
                    <a:pt x="2339683" y="50800"/>
                  </a:lnTo>
                  <a:lnTo>
                    <a:pt x="2339683" y="63500"/>
                  </a:lnTo>
                  <a:lnTo>
                    <a:pt x="2338832" y="76200"/>
                  </a:lnTo>
                  <a:lnTo>
                    <a:pt x="2333764" y="63500"/>
                  </a:lnTo>
                  <a:lnTo>
                    <a:pt x="2328684" y="63500"/>
                  </a:lnTo>
                  <a:lnTo>
                    <a:pt x="2332913" y="50800"/>
                  </a:lnTo>
                  <a:lnTo>
                    <a:pt x="2326995" y="50800"/>
                  </a:lnTo>
                  <a:lnTo>
                    <a:pt x="2328583" y="63500"/>
                  </a:lnTo>
                  <a:lnTo>
                    <a:pt x="2326360" y="76200"/>
                  </a:lnTo>
                  <a:lnTo>
                    <a:pt x="2323185" y="88900"/>
                  </a:lnTo>
                  <a:lnTo>
                    <a:pt x="2321915" y="101600"/>
                  </a:lnTo>
                  <a:lnTo>
                    <a:pt x="2319832" y="76200"/>
                  </a:lnTo>
                  <a:lnTo>
                    <a:pt x="2315362" y="76200"/>
                  </a:lnTo>
                  <a:lnTo>
                    <a:pt x="2311209" y="63500"/>
                  </a:lnTo>
                  <a:lnTo>
                    <a:pt x="2310079" y="50800"/>
                  </a:lnTo>
                  <a:lnTo>
                    <a:pt x="2307539" y="50800"/>
                  </a:lnTo>
                  <a:lnTo>
                    <a:pt x="2308377" y="63500"/>
                  </a:lnTo>
                  <a:lnTo>
                    <a:pt x="2308009" y="63500"/>
                  </a:lnTo>
                  <a:lnTo>
                    <a:pt x="2308009" y="320878"/>
                  </a:lnTo>
                  <a:lnTo>
                    <a:pt x="2302459" y="327609"/>
                  </a:lnTo>
                  <a:lnTo>
                    <a:pt x="2302459" y="723900"/>
                  </a:lnTo>
                  <a:lnTo>
                    <a:pt x="2288933" y="723900"/>
                  </a:lnTo>
                  <a:lnTo>
                    <a:pt x="2286609" y="711200"/>
                  </a:lnTo>
                  <a:lnTo>
                    <a:pt x="2300770" y="711200"/>
                  </a:lnTo>
                  <a:lnTo>
                    <a:pt x="2302459" y="723900"/>
                  </a:lnTo>
                  <a:lnTo>
                    <a:pt x="2302459" y="327609"/>
                  </a:lnTo>
                  <a:lnTo>
                    <a:pt x="2300313" y="330200"/>
                  </a:lnTo>
                  <a:lnTo>
                    <a:pt x="2294852" y="330200"/>
                  </a:lnTo>
                  <a:lnTo>
                    <a:pt x="2308009" y="320878"/>
                  </a:lnTo>
                  <a:lnTo>
                    <a:pt x="2308009" y="63500"/>
                  </a:lnTo>
                  <a:lnTo>
                    <a:pt x="2304148" y="63500"/>
                  </a:lnTo>
                  <a:lnTo>
                    <a:pt x="2305850" y="50800"/>
                  </a:lnTo>
                  <a:lnTo>
                    <a:pt x="2301633" y="50800"/>
                  </a:lnTo>
                  <a:lnTo>
                    <a:pt x="2300033" y="63500"/>
                  </a:lnTo>
                  <a:lnTo>
                    <a:pt x="2295690" y="63500"/>
                  </a:lnTo>
                  <a:lnTo>
                    <a:pt x="2295690" y="50800"/>
                  </a:lnTo>
                  <a:lnTo>
                    <a:pt x="2293709" y="63500"/>
                  </a:lnTo>
                  <a:lnTo>
                    <a:pt x="2291257" y="63500"/>
                  </a:lnTo>
                  <a:lnTo>
                    <a:pt x="2287841" y="76200"/>
                  </a:lnTo>
                  <a:lnTo>
                    <a:pt x="2283002" y="76200"/>
                  </a:lnTo>
                  <a:lnTo>
                    <a:pt x="2283002" y="63500"/>
                  </a:lnTo>
                  <a:lnTo>
                    <a:pt x="2277084" y="63500"/>
                  </a:lnTo>
                  <a:lnTo>
                    <a:pt x="2275395" y="68580"/>
                  </a:lnTo>
                  <a:lnTo>
                    <a:pt x="2275395" y="342900"/>
                  </a:lnTo>
                  <a:lnTo>
                    <a:pt x="2275395" y="355600"/>
                  </a:lnTo>
                  <a:lnTo>
                    <a:pt x="2273706" y="355600"/>
                  </a:lnTo>
                  <a:lnTo>
                    <a:pt x="2273706" y="342900"/>
                  </a:lnTo>
                  <a:lnTo>
                    <a:pt x="2275395" y="342900"/>
                  </a:lnTo>
                  <a:lnTo>
                    <a:pt x="2275395" y="68580"/>
                  </a:lnTo>
                  <a:lnTo>
                    <a:pt x="2272855" y="76200"/>
                  </a:lnTo>
                  <a:lnTo>
                    <a:pt x="2272855" y="330200"/>
                  </a:lnTo>
                  <a:lnTo>
                    <a:pt x="2272855" y="342900"/>
                  </a:lnTo>
                  <a:lnTo>
                    <a:pt x="2272004" y="342900"/>
                  </a:lnTo>
                  <a:lnTo>
                    <a:pt x="2272004" y="355600"/>
                  </a:lnTo>
                  <a:lnTo>
                    <a:pt x="2270315" y="355600"/>
                  </a:lnTo>
                  <a:lnTo>
                    <a:pt x="2270315" y="342900"/>
                  </a:lnTo>
                  <a:lnTo>
                    <a:pt x="2268626" y="342900"/>
                  </a:lnTo>
                  <a:lnTo>
                    <a:pt x="2271166" y="330200"/>
                  </a:lnTo>
                  <a:lnTo>
                    <a:pt x="2272855" y="330200"/>
                  </a:lnTo>
                  <a:lnTo>
                    <a:pt x="2272855" y="76200"/>
                  </a:lnTo>
                  <a:lnTo>
                    <a:pt x="2267775" y="88900"/>
                  </a:lnTo>
                  <a:lnTo>
                    <a:pt x="2263292" y="88900"/>
                  </a:lnTo>
                  <a:lnTo>
                    <a:pt x="2263546" y="101600"/>
                  </a:lnTo>
                  <a:lnTo>
                    <a:pt x="2250021" y="101600"/>
                  </a:lnTo>
                  <a:lnTo>
                    <a:pt x="2249995" y="88900"/>
                  </a:lnTo>
                  <a:lnTo>
                    <a:pt x="2251710" y="76200"/>
                  </a:lnTo>
                  <a:lnTo>
                    <a:pt x="2250541" y="76200"/>
                  </a:lnTo>
                  <a:lnTo>
                    <a:pt x="2247709" y="63500"/>
                  </a:lnTo>
                  <a:lnTo>
                    <a:pt x="2239022" y="63500"/>
                  </a:lnTo>
                  <a:lnTo>
                    <a:pt x="2243251" y="76200"/>
                  </a:lnTo>
                  <a:lnTo>
                    <a:pt x="2239327" y="76200"/>
                  </a:lnTo>
                  <a:lnTo>
                    <a:pt x="2235949" y="88900"/>
                  </a:lnTo>
                  <a:lnTo>
                    <a:pt x="2233104" y="88900"/>
                  </a:lnTo>
                  <a:lnTo>
                    <a:pt x="2233104" y="596900"/>
                  </a:lnTo>
                  <a:lnTo>
                    <a:pt x="2229713" y="609600"/>
                  </a:lnTo>
                  <a:lnTo>
                    <a:pt x="2228024" y="609600"/>
                  </a:lnTo>
                  <a:lnTo>
                    <a:pt x="2228024" y="800100"/>
                  </a:lnTo>
                  <a:lnTo>
                    <a:pt x="2228024" y="812800"/>
                  </a:lnTo>
                  <a:lnTo>
                    <a:pt x="2217877" y="800100"/>
                  </a:lnTo>
                  <a:lnTo>
                    <a:pt x="2228024" y="800100"/>
                  </a:lnTo>
                  <a:lnTo>
                    <a:pt x="2228024" y="609600"/>
                  </a:lnTo>
                  <a:lnTo>
                    <a:pt x="2218080" y="609600"/>
                  </a:lnTo>
                  <a:lnTo>
                    <a:pt x="2217585" y="596900"/>
                  </a:lnTo>
                  <a:lnTo>
                    <a:pt x="2233104" y="596900"/>
                  </a:lnTo>
                  <a:lnTo>
                    <a:pt x="2233104" y="88900"/>
                  </a:lnTo>
                  <a:lnTo>
                    <a:pt x="2228024" y="88900"/>
                  </a:lnTo>
                  <a:lnTo>
                    <a:pt x="2226907" y="101600"/>
                  </a:lnTo>
                  <a:lnTo>
                    <a:pt x="2227923" y="101600"/>
                  </a:lnTo>
                  <a:lnTo>
                    <a:pt x="2228138" y="114300"/>
                  </a:lnTo>
                  <a:lnTo>
                    <a:pt x="2226335" y="114300"/>
                  </a:lnTo>
                  <a:lnTo>
                    <a:pt x="2227173" y="127000"/>
                  </a:lnTo>
                  <a:lnTo>
                    <a:pt x="2217026" y="127000"/>
                  </a:lnTo>
                  <a:lnTo>
                    <a:pt x="2217026" y="152400"/>
                  </a:lnTo>
                  <a:lnTo>
                    <a:pt x="2213648" y="157721"/>
                  </a:lnTo>
                  <a:lnTo>
                    <a:pt x="2213648" y="406400"/>
                  </a:lnTo>
                  <a:lnTo>
                    <a:pt x="2213648" y="419100"/>
                  </a:lnTo>
                  <a:lnTo>
                    <a:pt x="2211959" y="419100"/>
                  </a:lnTo>
                  <a:lnTo>
                    <a:pt x="2210257" y="406400"/>
                  </a:lnTo>
                  <a:lnTo>
                    <a:pt x="2213648" y="406400"/>
                  </a:lnTo>
                  <a:lnTo>
                    <a:pt x="2213648" y="157721"/>
                  </a:lnTo>
                  <a:lnTo>
                    <a:pt x="2208949" y="165100"/>
                  </a:lnTo>
                  <a:lnTo>
                    <a:pt x="2198738" y="165100"/>
                  </a:lnTo>
                  <a:lnTo>
                    <a:pt x="2197570" y="166852"/>
                  </a:lnTo>
                  <a:lnTo>
                    <a:pt x="2197570" y="1308100"/>
                  </a:lnTo>
                  <a:lnTo>
                    <a:pt x="2195042" y="1320800"/>
                  </a:lnTo>
                  <a:lnTo>
                    <a:pt x="2194191" y="1320800"/>
                  </a:lnTo>
                  <a:lnTo>
                    <a:pt x="2188273" y="1333500"/>
                  </a:lnTo>
                  <a:lnTo>
                    <a:pt x="2184882" y="1333500"/>
                  </a:lnTo>
                  <a:lnTo>
                    <a:pt x="2184882" y="1930400"/>
                  </a:lnTo>
                  <a:lnTo>
                    <a:pt x="2173046" y="1930400"/>
                  </a:lnTo>
                  <a:lnTo>
                    <a:pt x="2173046" y="2120900"/>
                  </a:lnTo>
                  <a:lnTo>
                    <a:pt x="2171382" y="2133600"/>
                  </a:lnTo>
                  <a:lnTo>
                    <a:pt x="2161197" y="2133600"/>
                  </a:lnTo>
                  <a:lnTo>
                    <a:pt x="2161197" y="2197100"/>
                  </a:lnTo>
                  <a:lnTo>
                    <a:pt x="2158669" y="2209800"/>
                  </a:lnTo>
                  <a:lnTo>
                    <a:pt x="2161197" y="2222500"/>
                  </a:lnTo>
                  <a:lnTo>
                    <a:pt x="2151900" y="2222500"/>
                  </a:lnTo>
                  <a:lnTo>
                    <a:pt x="2154440" y="2209800"/>
                  </a:lnTo>
                  <a:lnTo>
                    <a:pt x="2147671" y="2209800"/>
                  </a:lnTo>
                  <a:lnTo>
                    <a:pt x="2149360" y="2197100"/>
                  </a:lnTo>
                  <a:lnTo>
                    <a:pt x="2161197" y="2197100"/>
                  </a:lnTo>
                  <a:lnTo>
                    <a:pt x="2161197" y="2133600"/>
                  </a:lnTo>
                  <a:lnTo>
                    <a:pt x="2159482" y="2133600"/>
                  </a:lnTo>
                  <a:lnTo>
                    <a:pt x="2157819" y="2120900"/>
                  </a:lnTo>
                  <a:lnTo>
                    <a:pt x="2173046" y="2120900"/>
                  </a:lnTo>
                  <a:lnTo>
                    <a:pt x="2173046" y="1930400"/>
                  </a:lnTo>
                  <a:lnTo>
                    <a:pt x="2173884" y="1917700"/>
                  </a:lnTo>
                  <a:lnTo>
                    <a:pt x="2180653" y="1917700"/>
                  </a:lnTo>
                  <a:lnTo>
                    <a:pt x="2184882" y="1930400"/>
                  </a:lnTo>
                  <a:lnTo>
                    <a:pt x="2184882" y="1333500"/>
                  </a:lnTo>
                  <a:lnTo>
                    <a:pt x="2180653" y="1333500"/>
                  </a:lnTo>
                  <a:lnTo>
                    <a:pt x="2181504" y="1346200"/>
                  </a:lnTo>
                  <a:lnTo>
                    <a:pt x="2180653" y="1343647"/>
                  </a:lnTo>
                  <a:lnTo>
                    <a:pt x="2180653" y="1346200"/>
                  </a:lnTo>
                  <a:lnTo>
                    <a:pt x="2178964" y="1358900"/>
                  </a:lnTo>
                  <a:lnTo>
                    <a:pt x="2178113" y="1358900"/>
                  </a:lnTo>
                  <a:lnTo>
                    <a:pt x="2178113" y="1397000"/>
                  </a:lnTo>
                  <a:lnTo>
                    <a:pt x="2163102" y="1397000"/>
                  </a:lnTo>
                  <a:lnTo>
                    <a:pt x="2162886" y="1409700"/>
                  </a:lnTo>
                  <a:lnTo>
                    <a:pt x="2161197" y="1409700"/>
                  </a:lnTo>
                  <a:lnTo>
                    <a:pt x="2147671" y="1397000"/>
                  </a:lnTo>
                  <a:lnTo>
                    <a:pt x="2151049" y="1409700"/>
                  </a:lnTo>
                  <a:lnTo>
                    <a:pt x="2148052" y="1409700"/>
                  </a:lnTo>
                  <a:lnTo>
                    <a:pt x="2149246" y="1422400"/>
                  </a:lnTo>
                  <a:lnTo>
                    <a:pt x="2152840" y="1435100"/>
                  </a:lnTo>
                  <a:lnTo>
                    <a:pt x="2156968" y="1447800"/>
                  </a:lnTo>
                  <a:lnTo>
                    <a:pt x="2145728" y="1447800"/>
                  </a:lnTo>
                  <a:lnTo>
                    <a:pt x="2142909" y="1460500"/>
                  </a:lnTo>
                  <a:lnTo>
                    <a:pt x="2140572" y="1460500"/>
                  </a:lnTo>
                  <a:lnTo>
                    <a:pt x="2137511" y="1473200"/>
                  </a:lnTo>
                  <a:lnTo>
                    <a:pt x="2153589" y="1473200"/>
                  </a:lnTo>
                  <a:lnTo>
                    <a:pt x="2140623" y="1485900"/>
                  </a:lnTo>
                  <a:lnTo>
                    <a:pt x="2135505" y="1498600"/>
                  </a:lnTo>
                  <a:lnTo>
                    <a:pt x="2135632" y="1498600"/>
                  </a:lnTo>
                  <a:lnTo>
                    <a:pt x="2138362" y="1511300"/>
                  </a:lnTo>
                  <a:lnTo>
                    <a:pt x="2141423" y="1524000"/>
                  </a:lnTo>
                  <a:lnTo>
                    <a:pt x="2142591" y="1524000"/>
                  </a:lnTo>
                  <a:lnTo>
                    <a:pt x="2139315" y="1536700"/>
                  </a:lnTo>
                  <a:lnTo>
                    <a:pt x="2123135" y="1536700"/>
                  </a:lnTo>
                  <a:lnTo>
                    <a:pt x="2127364" y="1562100"/>
                  </a:lnTo>
                  <a:lnTo>
                    <a:pt x="2137308" y="1562100"/>
                  </a:lnTo>
                  <a:lnTo>
                    <a:pt x="2140216" y="1549400"/>
                  </a:lnTo>
                  <a:lnTo>
                    <a:pt x="2145969" y="1549400"/>
                  </a:lnTo>
                  <a:lnTo>
                    <a:pt x="2152739" y="1562100"/>
                  </a:lnTo>
                  <a:lnTo>
                    <a:pt x="2140902" y="1562100"/>
                  </a:lnTo>
                  <a:lnTo>
                    <a:pt x="2134489" y="1574800"/>
                  </a:lnTo>
                  <a:lnTo>
                    <a:pt x="2151481" y="1574800"/>
                  </a:lnTo>
                  <a:lnTo>
                    <a:pt x="2149360" y="1587500"/>
                  </a:lnTo>
                  <a:lnTo>
                    <a:pt x="2153589" y="1587500"/>
                  </a:lnTo>
                  <a:lnTo>
                    <a:pt x="2151049" y="1600200"/>
                  </a:lnTo>
                  <a:lnTo>
                    <a:pt x="2143760" y="1600200"/>
                  </a:lnTo>
                  <a:lnTo>
                    <a:pt x="2148154" y="1612900"/>
                  </a:lnTo>
                  <a:lnTo>
                    <a:pt x="2146820" y="1612900"/>
                  </a:lnTo>
                  <a:lnTo>
                    <a:pt x="2146820" y="2032000"/>
                  </a:lnTo>
                  <a:lnTo>
                    <a:pt x="2146820" y="2044700"/>
                  </a:lnTo>
                  <a:lnTo>
                    <a:pt x="2140902" y="2044700"/>
                  </a:lnTo>
                  <a:lnTo>
                    <a:pt x="2140902" y="2362200"/>
                  </a:lnTo>
                  <a:lnTo>
                    <a:pt x="2139238" y="2374900"/>
                  </a:lnTo>
                  <a:lnTo>
                    <a:pt x="2126386" y="2374900"/>
                  </a:lnTo>
                  <a:lnTo>
                    <a:pt x="2125675" y="2362200"/>
                  </a:lnTo>
                  <a:lnTo>
                    <a:pt x="2140902" y="2362200"/>
                  </a:lnTo>
                  <a:lnTo>
                    <a:pt x="2140902" y="2044700"/>
                  </a:lnTo>
                  <a:lnTo>
                    <a:pt x="2126526" y="2044700"/>
                  </a:lnTo>
                  <a:lnTo>
                    <a:pt x="2123135" y="2032000"/>
                  </a:lnTo>
                  <a:lnTo>
                    <a:pt x="2146820" y="2032000"/>
                  </a:lnTo>
                  <a:lnTo>
                    <a:pt x="2146820" y="1612900"/>
                  </a:lnTo>
                  <a:lnTo>
                    <a:pt x="2142591" y="1612900"/>
                  </a:lnTo>
                  <a:lnTo>
                    <a:pt x="2142591" y="1714500"/>
                  </a:lnTo>
                  <a:lnTo>
                    <a:pt x="2141740" y="1727200"/>
                  </a:lnTo>
                  <a:lnTo>
                    <a:pt x="2138362" y="1727200"/>
                  </a:lnTo>
                  <a:lnTo>
                    <a:pt x="2134133" y="1714500"/>
                  </a:lnTo>
                  <a:lnTo>
                    <a:pt x="2142591" y="1714500"/>
                  </a:lnTo>
                  <a:lnTo>
                    <a:pt x="2142591" y="1612900"/>
                  </a:lnTo>
                  <a:lnTo>
                    <a:pt x="2140051" y="1612900"/>
                  </a:lnTo>
                  <a:lnTo>
                    <a:pt x="2136673" y="1600200"/>
                  </a:lnTo>
                  <a:lnTo>
                    <a:pt x="2140902" y="1600200"/>
                  </a:lnTo>
                  <a:lnTo>
                    <a:pt x="2138921" y="1587500"/>
                  </a:lnTo>
                  <a:lnTo>
                    <a:pt x="2133282" y="1587500"/>
                  </a:lnTo>
                  <a:lnTo>
                    <a:pt x="2136660" y="1600200"/>
                  </a:lnTo>
                  <a:lnTo>
                    <a:pt x="2127008" y="1600200"/>
                  </a:lnTo>
                  <a:lnTo>
                    <a:pt x="2122817" y="1612900"/>
                  </a:lnTo>
                  <a:lnTo>
                    <a:pt x="2117217" y="1612900"/>
                  </a:lnTo>
                  <a:lnTo>
                    <a:pt x="2114677" y="1625600"/>
                  </a:lnTo>
                  <a:lnTo>
                    <a:pt x="2133231" y="1625600"/>
                  </a:lnTo>
                  <a:lnTo>
                    <a:pt x="2135822" y="1638300"/>
                  </a:lnTo>
                  <a:lnTo>
                    <a:pt x="2135873" y="1651000"/>
                  </a:lnTo>
                  <a:lnTo>
                    <a:pt x="2100300" y="1651000"/>
                  </a:lnTo>
                  <a:lnTo>
                    <a:pt x="2104110" y="1663700"/>
                  </a:lnTo>
                  <a:lnTo>
                    <a:pt x="2100300" y="1663700"/>
                  </a:lnTo>
                  <a:lnTo>
                    <a:pt x="2107908" y="1676400"/>
                  </a:lnTo>
                  <a:lnTo>
                    <a:pt x="2109609" y="1676400"/>
                  </a:lnTo>
                  <a:lnTo>
                    <a:pt x="2113635" y="1689100"/>
                  </a:lnTo>
                  <a:lnTo>
                    <a:pt x="2106955" y="1701800"/>
                  </a:lnTo>
                  <a:lnTo>
                    <a:pt x="2101392" y="1714500"/>
                  </a:lnTo>
                  <a:lnTo>
                    <a:pt x="2108758" y="1727200"/>
                  </a:lnTo>
                  <a:lnTo>
                    <a:pt x="2116290" y="1727200"/>
                  </a:lnTo>
                  <a:lnTo>
                    <a:pt x="2125256" y="1739900"/>
                  </a:lnTo>
                  <a:lnTo>
                    <a:pt x="2134209" y="1739900"/>
                  </a:lnTo>
                  <a:lnTo>
                    <a:pt x="2141740" y="1752600"/>
                  </a:lnTo>
                  <a:lnTo>
                    <a:pt x="2139213" y="1752600"/>
                  </a:lnTo>
                  <a:lnTo>
                    <a:pt x="2139213" y="1765300"/>
                  </a:lnTo>
                  <a:lnTo>
                    <a:pt x="2139213" y="1778000"/>
                  </a:lnTo>
                  <a:lnTo>
                    <a:pt x="2139213" y="1790700"/>
                  </a:lnTo>
                  <a:lnTo>
                    <a:pt x="2136673" y="1790700"/>
                  </a:lnTo>
                  <a:lnTo>
                    <a:pt x="2134984" y="1778000"/>
                  </a:lnTo>
                  <a:lnTo>
                    <a:pt x="2139213" y="1778000"/>
                  </a:lnTo>
                  <a:lnTo>
                    <a:pt x="2124824" y="1765300"/>
                  </a:lnTo>
                  <a:lnTo>
                    <a:pt x="2139213" y="1765300"/>
                  </a:lnTo>
                  <a:lnTo>
                    <a:pt x="2139213" y="1752600"/>
                  </a:lnTo>
                  <a:lnTo>
                    <a:pt x="2122297" y="1752600"/>
                  </a:lnTo>
                  <a:lnTo>
                    <a:pt x="2122297" y="2425700"/>
                  </a:lnTo>
                  <a:lnTo>
                    <a:pt x="2117496" y="2438400"/>
                  </a:lnTo>
                  <a:lnTo>
                    <a:pt x="2096071" y="2438400"/>
                  </a:lnTo>
                  <a:lnTo>
                    <a:pt x="2101138" y="2451100"/>
                  </a:lnTo>
                  <a:lnTo>
                    <a:pt x="2087194" y="2451100"/>
                  </a:lnTo>
                  <a:lnTo>
                    <a:pt x="2089404" y="2438400"/>
                  </a:lnTo>
                  <a:lnTo>
                    <a:pt x="2093150" y="2438400"/>
                  </a:lnTo>
                  <a:lnTo>
                    <a:pt x="2101037" y="2425700"/>
                  </a:lnTo>
                  <a:lnTo>
                    <a:pt x="2122297" y="2425700"/>
                  </a:lnTo>
                  <a:lnTo>
                    <a:pt x="2122297" y="1752600"/>
                  </a:lnTo>
                  <a:lnTo>
                    <a:pt x="2116366" y="1752600"/>
                  </a:lnTo>
                  <a:lnTo>
                    <a:pt x="2118068" y="1765300"/>
                  </a:lnTo>
                  <a:lnTo>
                    <a:pt x="2118068" y="2032000"/>
                  </a:lnTo>
                  <a:lnTo>
                    <a:pt x="2111298" y="2044700"/>
                  </a:lnTo>
                  <a:lnTo>
                    <a:pt x="2111298" y="2032000"/>
                  </a:lnTo>
                  <a:lnTo>
                    <a:pt x="2118068" y="2032000"/>
                  </a:lnTo>
                  <a:lnTo>
                    <a:pt x="2118068" y="1765300"/>
                  </a:lnTo>
                  <a:lnTo>
                    <a:pt x="2107908" y="1765300"/>
                  </a:lnTo>
                  <a:lnTo>
                    <a:pt x="2106218" y="1778000"/>
                  </a:lnTo>
                  <a:lnTo>
                    <a:pt x="2104529" y="1778000"/>
                  </a:lnTo>
                  <a:lnTo>
                    <a:pt x="2104529" y="1790700"/>
                  </a:lnTo>
                  <a:lnTo>
                    <a:pt x="2100199" y="1790700"/>
                  </a:lnTo>
                  <a:lnTo>
                    <a:pt x="2100199" y="2171700"/>
                  </a:lnTo>
                  <a:lnTo>
                    <a:pt x="2096071" y="2171700"/>
                  </a:lnTo>
                  <a:lnTo>
                    <a:pt x="2096071" y="2425700"/>
                  </a:lnTo>
                  <a:lnTo>
                    <a:pt x="2091842" y="2425700"/>
                  </a:lnTo>
                  <a:lnTo>
                    <a:pt x="2090991" y="2413000"/>
                  </a:lnTo>
                  <a:lnTo>
                    <a:pt x="2095804" y="2413000"/>
                  </a:lnTo>
                  <a:lnTo>
                    <a:pt x="2096071" y="2425700"/>
                  </a:lnTo>
                  <a:lnTo>
                    <a:pt x="2096071" y="2171700"/>
                  </a:lnTo>
                  <a:lnTo>
                    <a:pt x="2098802" y="2159000"/>
                  </a:lnTo>
                  <a:lnTo>
                    <a:pt x="2100199" y="2171700"/>
                  </a:lnTo>
                  <a:lnTo>
                    <a:pt x="2100199" y="1790700"/>
                  </a:lnTo>
                  <a:lnTo>
                    <a:pt x="2098611" y="1790700"/>
                  </a:lnTo>
                  <a:lnTo>
                    <a:pt x="2099449" y="1803400"/>
                  </a:lnTo>
                  <a:lnTo>
                    <a:pt x="2097760" y="1803400"/>
                  </a:lnTo>
                  <a:lnTo>
                    <a:pt x="2097760" y="2019300"/>
                  </a:lnTo>
                  <a:lnTo>
                    <a:pt x="2096071" y="2032000"/>
                  </a:lnTo>
                  <a:lnTo>
                    <a:pt x="2088451" y="2032000"/>
                  </a:lnTo>
                  <a:lnTo>
                    <a:pt x="2086762" y="2019300"/>
                  </a:lnTo>
                  <a:lnTo>
                    <a:pt x="2097760" y="2019300"/>
                  </a:lnTo>
                  <a:lnTo>
                    <a:pt x="2097760" y="1803400"/>
                  </a:lnTo>
                  <a:lnTo>
                    <a:pt x="2096909" y="1790700"/>
                  </a:lnTo>
                  <a:lnTo>
                    <a:pt x="2097760" y="1790700"/>
                  </a:lnTo>
                  <a:lnTo>
                    <a:pt x="2096909" y="1778000"/>
                  </a:lnTo>
                  <a:lnTo>
                    <a:pt x="2090991" y="1790700"/>
                  </a:lnTo>
                  <a:lnTo>
                    <a:pt x="2090991" y="1778000"/>
                  </a:lnTo>
                  <a:lnTo>
                    <a:pt x="2079993" y="1778000"/>
                  </a:lnTo>
                  <a:lnTo>
                    <a:pt x="2075764" y="1790700"/>
                  </a:lnTo>
                  <a:lnTo>
                    <a:pt x="2071357" y="1778000"/>
                  </a:lnTo>
                  <a:lnTo>
                    <a:pt x="2065616" y="1778000"/>
                  </a:lnTo>
                  <a:lnTo>
                    <a:pt x="2065616" y="2146300"/>
                  </a:lnTo>
                  <a:lnTo>
                    <a:pt x="2058847" y="2159000"/>
                  </a:lnTo>
                  <a:lnTo>
                    <a:pt x="2056307" y="2146300"/>
                  </a:lnTo>
                  <a:lnTo>
                    <a:pt x="2065616" y="2146300"/>
                  </a:lnTo>
                  <a:lnTo>
                    <a:pt x="2065616" y="1778000"/>
                  </a:lnTo>
                  <a:lnTo>
                    <a:pt x="2060308" y="1778000"/>
                  </a:lnTo>
                  <a:lnTo>
                    <a:pt x="2059698" y="1765300"/>
                  </a:lnTo>
                  <a:lnTo>
                    <a:pt x="2058009" y="1765300"/>
                  </a:lnTo>
                  <a:lnTo>
                    <a:pt x="2058009" y="2108200"/>
                  </a:lnTo>
                  <a:lnTo>
                    <a:pt x="2058009" y="2120900"/>
                  </a:lnTo>
                  <a:lnTo>
                    <a:pt x="2047011" y="2120900"/>
                  </a:lnTo>
                  <a:lnTo>
                    <a:pt x="2047011" y="2108200"/>
                  </a:lnTo>
                  <a:lnTo>
                    <a:pt x="2058009" y="2108200"/>
                  </a:lnTo>
                  <a:lnTo>
                    <a:pt x="2058009" y="1765300"/>
                  </a:lnTo>
                  <a:lnTo>
                    <a:pt x="2057158" y="1765300"/>
                  </a:lnTo>
                  <a:lnTo>
                    <a:pt x="2057158" y="2070100"/>
                  </a:lnTo>
                  <a:lnTo>
                    <a:pt x="2057158" y="2082800"/>
                  </a:lnTo>
                  <a:lnTo>
                    <a:pt x="2051240" y="2082800"/>
                  </a:lnTo>
                  <a:lnTo>
                    <a:pt x="2057158" y="2070100"/>
                  </a:lnTo>
                  <a:lnTo>
                    <a:pt x="2057158" y="1765300"/>
                  </a:lnTo>
                  <a:lnTo>
                    <a:pt x="2047011" y="1778000"/>
                  </a:lnTo>
                  <a:lnTo>
                    <a:pt x="2041931" y="1778000"/>
                  </a:lnTo>
                  <a:lnTo>
                    <a:pt x="2044331" y="1765300"/>
                  </a:lnTo>
                  <a:lnTo>
                    <a:pt x="2029447" y="1765300"/>
                  </a:lnTo>
                  <a:lnTo>
                    <a:pt x="2027555" y="1752600"/>
                  </a:lnTo>
                  <a:lnTo>
                    <a:pt x="2019185" y="1765300"/>
                  </a:lnTo>
                  <a:lnTo>
                    <a:pt x="2013178" y="1765300"/>
                  </a:lnTo>
                  <a:lnTo>
                    <a:pt x="2013178" y="2273300"/>
                  </a:lnTo>
                  <a:lnTo>
                    <a:pt x="2011362" y="2286000"/>
                  </a:lnTo>
                  <a:lnTo>
                    <a:pt x="2006930" y="2286000"/>
                  </a:lnTo>
                  <a:lnTo>
                    <a:pt x="2003298" y="2273300"/>
                  </a:lnTo>
                  <a:lnTo>
                    <a:pt x="2013178" y="2273300"/>
                  </a:lnTo>
                  <a:lnTo>
                    <a:pt x="2013178" y="1765300"/>
                  </a:lnTo>
                  <a:lnTo>
                    <a:pt x="2008949" y="1765300"/>
                  </a:lnTo>
                  <a:lnTo>
                    <a:pt x="2008949" y="2247900"/>
                  </a:lnTo>
                  <a:lnTo>
                    <a:pt x="1995411" y="2247900"/>
                  </a:lnTo>
                  <a:lnTo>
                    <a:pt x="1997951" y="2235200"/>
                  </a:lnTo>
                  <a:lnTo>
                    <a:pt x="2007247" y="2235200"/>
                  </a:lnTo>
                  <a:lnTo>
                    <a:pt x="2008949" y="2247900"/>
                  </a:lnTo>
                  <a:lnTo>
                    <a:pt x="2008949" y="1765300"/>
                  </a:lnTo>
                  <a:lnTo>
                    <a:pt x="2003869" y="1765300"/>
                  </a:lnTo>
                  <a:lnTo>
                    <a:pt x="2003869" y="2159000"/>
                  </a:lnTo>
                  <a:lnTo>
                    <a:pt x="2002167" y="2171700"/>
                  </a:lnTo>
                  <a:lnTo>
                    <a:pt x="1989239" y="2171700"/>
                  </a:lnTo>
                  <a:lnTo>
                    <a:pt x="1986102" y="2159000"/>
                  </a:lnTo>
                  <a:lnTo>
                    <a:pt x="2003869" y="2159000"/>
                  </a:lnTo>
                  <a:lnTo>
                    <a:pt x="2003869" y="1765300"/>
                  </a:lnTo>
                  <a:lnTo>
                    <a:pt x="1997697" y="1765300"/>
                  </a:lnTo>
                  <a:lnTo>
                    <a:pt x="1986953" y="1778000"/>
                  </a:lnTo>
                  <a:lnTo>
                    <a:pt x="1987804" y="1765300"/>
                  </a:lnTo>
                  <a:lnTo>
                    <a:pt x="1982724" y="1765300"/>
                  </a:lnTo>
                  <a:lnTo>
                    <a:pt x="1981034" y="1752600"/>
                  </a:lnTo>
                  <a:lnTo>
                    <a:pt x="1976805" y="1752600"/>
                  </a:lnTo>
                  <a:lnTo>
                    <a:pt x="1974024" y="1765300"/>
                  </a:lnTo>
                  <a:lnTo>
                    <a:pt x="1969185" y="1778000"/>
                  </a:lnTo>
                  <a:lnTo>
                    <a:pt x="1963712" y="1778000"/>
                  </a:lnTo>
                  <a:lnTo>
                    <a:pt x="1959038" y="1790700"/>
                  </a:lnTo>
                  <a:lnTo>
                    <a:pt x="1956219" y="1778000"/>
                  </a:lnTo>
                  <a:lnTo>
                    <a:pt x="1958086" y="1765300"/>
                  </a:lnTo>
                  <a:lnTo>
                    <a:pt x="1961057" y="1765300"/>
                  </a:lnTo>
                  <a:lnTo>
                    <a:pt x="1961578" y="1752600"/>
                  </a:lnTo>
                  <a:lnTo>
                    <a:pt x="1959610" y="1752600"/>
                  </a:lnTo>
                  <a:lnTo>
                    <a:pt x="1950275" y="1765300"/>
                  </a:lnTo>
                  <a:lnTo>
                    <a:pt x="1949729" y="1778000"/>
                  </a:lnTo>
                  <a:lnTo>
                    <a:pt x="1945894" y="1778000"/>
                  </a:lnTo>
                  <a:lnTo>
                    <a:pt x="1943709" y="1765300"/>
                  </a:lnTo>
                  <a:lnTo>
                    <a:pt x="1942007" y="1765300"/>
                  </a:lnTo>
                  <a:lnTo>
                    <a:pt x="1939582" y="1752600"/>
                  </a:lnTo>
                  <a:lnTo>
                    <a:pt x="1938578" y="1765300"/>
                  </a:lnTo>
                  <a:lnTo>
                    <a:pt x="1937893" y="1765300"/>
                  </a:lnTo>
                  <a:lnTo>
                    <a:pt x="1937893" y="1816100"/>
                  </a:lnTo>
                  <a:lnTo>
                    <a:pt x="1928583" y="1816100"/>
                  </a:lnTo>
                  <a:lnTo>
                    <a:pt x="1926043" y="1828800"/>
                  </a:lnTo>
                  <a:lnTo>
                    <a:pt x="1915287" y="1816100"/>
                  </a:lnTo>
                  <a:lnTo>
                    <a:pt x="1918017" y="1803400"/>
                  </a:lnTo>
                  <a:lnTo>
                    <a:pt x="1927720" y="1803400"/>
                  </a:lnTo>
                  <a:lnTo>
                    <a:pt x="1937893" y="1816100"/>
                  </a:lnTo>
                  <a:lnTo>
                    <a:pt x="1937893" y="1765300"/>
                  </a:lnTo>
                  <a:lnTo>
                    <a:pt x="1932444" y="1765300"/>
                  </a:lnTo>
                  <a:lnTo>
                    <a:pt x="1928583" y="1778000"/>
                  </a:lnTo>
                  <a:lnTo>
                    <a:pt x="1923491" y="1765300"/>
                  </a:lnTo>
                  <a:lnTo>
                    <a:pt x="1921395" y="1765300"/>
                  </a:lnTo>
                  <a:lnTo>
                    <a:pt x="1919312" y="1752600"/>
                  </a:lnTo>
                  <a:lnTo>
                    <a:pt x="1914207" y="1765300"/>
                  </a:lnTo>
                  <a:lnTo>
                    <a:pt x="1911667" y="1752600"/>
                  </a:lnTo>
                  <a:lnTo>
                    <a:pt x="1911248" y="1752600"/>
                  </a:lnTo>
                  <a:lnTo>
                    <a:pt x="1912124" y="1765300"/>
                  </a:lnTo>
                  <a:lnTo>
                    <a:pt x="1912518" y="1778000"/>
                  </a:lnTo>
                  <a:lnTo>
                    <a:pt x="1906016" y="1778000"/>
                  </a:lnTo>
                  <a:lnTo>
                    <a:pt x="1905749" y="1776590"/>
                  </a:lnTo>
                  <a:lnTo>
                    <a:pt x="1905749" y="2019300"/>
                  </a:lnTo>
                  <a:lnTo>
                    <a:pt x="1900593" y="2019300"/>
                  </a:lnTo>
                  <a:lnTo>
                    <a:pt x="1893697" y="2032000"/>
                  </a:lnTo>
                  <a:lnTo>
                    <a:pt x="1893252" y="2032000"/>
                  </a:lnTo>
                  <a:lnTo>
                    <a:pt x="1893252" y="2247900"/>
                  </a:lnTo>
                  <a:lnTo>
                    <a:pt x="1887778" y="2260600"/>
                  </a:lnTo>
                  <a:lnTo>
                    <a:pt x="1885162" y="2260600"/>
                  </a:lnTo>
                  <a:lnTo>
                    <a:pt x="1889683" y="2273300"/>
                  </a:lnTo>
                  <a:lnTo>
                    <a:pt x="1877199" y="2273300"/>
                  </a:lnTo>
                  <a:lnTo>
                    <a:pt x="1871967" y="2260600"/>
                  </a:lnTo>
                  <a:lnTo>
                    <a:pt x="1870227" y="2247900"/>
                  </a:lnTo>
                  <a:lnTo>
                    <a:pt x="1893252" y="2247900"/>
                  </a:lnTo>
                  <a:lnTo>
                    <a:pt x="1893252" y="2032000"/>
                  </a:lnTo>
                  <a:lnTo>
                    <a:pt x="1890522" y="2032000"/>
                  </a:lnTo>
                  <a:lnTo>
                    <a:pt x="1890522" y="2171700"/>
                  </a:lnTo>
                  <a:lnTo>
                    <a:pt x="1870862" y="2171700"/>
                  </a:lnTo>
                  <a:lnTo>
                    <a:pt x="1861743" y="2184400"/>
                  </a:lnTo>
                  <a:lnTo>
                    <a:pt x="1857540" y="2192324"/>
                  </a:lnTo>
                  <a:lnTo>
                    <a:pt x="1857540" y="2476500"/>
                  </a:lnTo>
                  <a:lnTo>
                    <a:pt x="1857540" y="2489200"/>
                  </a:lnTo>
                  <a:lnTo>
                    <a:pt x="1847380" y="2489200"/>
                  </a:lnTo>
                  <a:lnTo>
                    <a:pt x="1852460" y="2476500"/>
                  </a:lnTo>
                  <a:lnTo>
                    <a:pt x="1857540" y="2476500"/>
                  </a:lnTo>
                  <a:lnTo>
                    <a:pt x="1857540" y="2192324"/>
                  </a:lnTo>
                  <a:lnTo>
                    <a:pt x="1855000" y="2197100"/>
                  </a:lnTo>
                  <a:lnTo>
                    <a:pt x="1844001" y="2189238"/>
                  </a:lnTo>
                  <a:lnTo>
                    <a:pt x="1844001" y="2438400"/>
                  </a:lnTo>
                  <a:lnTo>
                    <a:pt x="1843151" y="2451100"/>
                  </a:lnTo>
                  <a:lnTo>
                    <a:pt x="1830463" y="2451100"/>
                  </a:lnTo>
                  <a:lnTo>
                    <a:pt x="1831314" y="2438400"/>
                  </a:lnTo>
                  <a:lnTo>
                    <a:pt x="1844001" y="2438400"/>
                  </a:lnTo>
                  <a:lnTo>
                    <a:pt x="1844001" y="2189238"/>
                  </a:lnTo>
                  <a:lnTo>
                    <a:pt x="1837232" y="2184400"/>
                  </a:lnTo>
                  <a:lnTo>
                    <a:pt x="1848015" y="2159000"/>
                  </a:lnTo>
                  <a:lnTo>
                    <a:pt x="1871179" y="2159000"/>
                  </a:lnTo>
                  <a:lnTo>
                    <a:pt x="1890522" y="2171700"/>
                  </a:lnTo>
                  <a:lnTo>
                    <a:pt x="1890522" y="2032000"/>
                  </a:lnTo>
                  <a:lnTo>
                    <a:pt x="1888388" y="2032000"/>
                  </a:lnTo>
                  <a:lnTo>
                    <a:pt x="1887982" y="2044700"/>
                  </a:lnTo>
                  <a:lnTo>
                    <a:pt x="1868995" y="2032000"/>
                  </a:lnTo>
                  <a:lnTo>
                    <a:pt x="1873072" y="2019300"/>
                  </a:lnTo>
                  <a:lnTo>
                    <a:pt x="1889061" y="2006600"/>
                  </a:lnTo>
                  <a:lnTo>
                    <a:pt x="1905749" y="2019300"/>
                  </a:lnTo>
                  <a:lnTo>
                    <a:pt x="1905749" y="1776590"/>
                  </a:lnTo>
                  <a:lnTo>
                    <a:pt x="1903628" y="1765300"/>
                  </a:lnTo>
                  <a:lnTo>
                    <a:pt x="1902523" y="1765300"/>
                  </a:lnTo>
                  <a:lnTo>
                    <a:pt x="1899831" y="1752600"/>
                  </a:lnTo>
                  <a:lnTo>
                    <a:pt x="1894674" y="1752600"/>
                  </a:lnTo>
                  <a:lnTo>
                    <a:pt x="1890306" y="1765300"/>
                  </a:lnTo>
                  <a:lnTo>
                    <a:pt x="1886267" y="1778000"/>
                  </a:lnTo>
                  <a:lnTo>
                    <a:pt x="1879523" y="1778000"/>
                  </a:lnTo>
                  <a:lnTo>
                    <a:pt x="1880374" y="1765300"/>
                  </a:lnTo>
                  <a:lnTo>
                    <a:pt x="1873453" y="1778000"/>
                  </a:lnTo>
                  <a:lnTo>
                    <a:pt x="1855152" y="1778000"/>
                  </a:lnTo>
                  <a:lnTo>
                    <a:pt x="1848231" y="1790700"/>
                  </a:lnTo>
                  <a:lnTo>
                    <a:pt x="1848777" y="1790700"/>
                  </a:lnTo>
                  <a:lnTo>
                    <a:pt x="1850453" y="1803400"/>
                  </a:lnTo>
                  <a:lnTo>
                    <a:pt x="1851647" y="1816100"/>
                  </a:lnTo>
                  <a:lnTo>
                    <a:pt x="1849678" y="1816100"/>
                  </a:lnTo>
                  <a:lnTo>
                    <a:pt x="1847380" y="1828800"/>
                  </a:lnTo>
                  <a:lnTo>
                    <a:pt x="1845081" y="1828800"/>
                  </a:lnTo>
                  <a:lnTo>
                    <a:pt x="1842312" y="1816100"/>
                  </a:lnTo>
                  <a:lnTo>
                    <a:pt x="1844001" y="1816100"/>
                  </a:lnTo>
                  <a:lnTo>
                    <a:pt x="1844840" y="1803400"/>
                  </a:lnTo>
                  <a:lnTo>
                    <a:pt x="1841461" y="1816100"/>
                  </a:lnTo>
                  <a:lnTo>
                    <a:pt x="1839010" y="1803400"/>
                  </a:lnTo>
                  <a:lnTo>
                    <a:pt x="1843608" y="1803400"/>
                  </a:lnTo>
                  <a:lnTo>
                    <a:pt x="1844001" y="1790700"/>
                  </a:lnTo>
                  <a:lnTo>
                    <a:pt x="1837791" y="1803400"/>
                  </a:lnTo>
                  <a:lnTo>
                    <a:pt x="1831733" y="1803400"/>
                  </a:lnTo>
                  <a:lnTo>
                    <a:pt x="1825688" y="1816100"/>
                  </a:lnTo>
                  <a:lnTo>
                    <a:pt x="1819465" y="1816100"/>
                  </a:lnTo>
                  <a:lnTo>
                    <a:pt x="1819465" y="2387600"/>
                  </a:lnTo>
                  <a:lnTo>
                    <a:pt x="1819465" y="2400300"/>
                  </a:lnTo>
                  <a:lnTo>
                    <a:pt x="1811007" y="2400300"/>
                  </a:lnTo>
                  <a:lnTo>
                    <a:pt x="1811007" y="2895600"/>
                  </a:lnTo>
                  <a:lnTo>
                    <a:pt x="1810169" y="2908300"/>
                  </a:lnTo>
                  <a:lnTo>
                    <a:pt x="1801710" y="2908300"/>
                  </a:lnTo>
                  <a:lnTo>
                    <a:pt x="1798751" y="2895600"/>
                  </a:lnTo>
                  <a:lnTo>
                    <a:pt x="1811007" y="2895600"/>
                  </a:lnTo>
                  <a:lnTo>
                    <a:pt x="1811007" y="2400300"/>
                  </a:lnTo>
                  <a:lnTo>
                    <a:pt x="1808480" y="2400300"/>
                  </a:lnTo>
                  <a:lnTo>
                    <a:pt x="1810169" y="2387600"/>
                  </a:lnTo>
                  <a:lnTo>
                    <a:pt x="1819465" y="2387600"/>
                  </a:lnTo>
                  <a:lnTo>
                    <a:pt x="1819465" y="1816100"/>
                  </a:lnTo>
                  <a:lnTo>
                    <a:pt x="1819275" y="1803400"/>
                  </a:lnTo>
                  <a:lnTo>
                    <a:pt x="1826488" y="1803400"/>
                  </a:lnTo>
                  <a:lnTo>
                    <a:pt x="1822005" y="1790700"/>
                  </a:lnTo>
                  <a:lnTo>
                    <a:pt x="1829600" y="1790700"/>
                  </a:lnTo>
                  <a:lnTo>
                    <a:pt x="1831314" y="1778000"/>
                  </a:lnTo>
                  <a:lnTo>
                    <a:pt x="1833029" y="1778000"/>
                  </a:lnTo>
                  <a:lnTo>
                    <a:pt x="1827923" y="1765300"/>
                  </a:lnTo>
                  <a:lnTo>
                    <a:pt x="1818157" y="1765300"/>
                  </a:lnTo>
                  <a:lnTo>
                    <a:pt x="1811959" y="1778000"/>
                  </a:lnTo>
                  <a:lnTo>
                    <a:pt x="1800860" y="1778000"/>
                  </a:lnTo>
                  <a:lnTo>
                    <a:pt x="1800860" y="1803400"/>
                  </a:lnTo>
                  <a:lnTo>
                    <a:pt x="1800542" y="1803400"/>
                  </a:lnTo>
                  <a:lnTo>
                    <a:pt x="1800542" y="2654300"/>
                  </a:lnTo>
                  <a:lnTo>
                    <a:pt x="1796669" y="2654300"/>
                  </a:lnTo>
                  <a:lnTo>
                    <a:pt x="1796669" y="2908300"/>
                  </a:lnTo>
                  <a:lnTo>
                    <a:pt x="1790611" y="2921000"/>
                  </a:lnTo>
                  <a:lnTo>
                    <a:pt x="1785467" y="2921000"/>
                  </a:lnTo>
                  <a:lnTo>
                    <a:pt x="1785467" y="3136900"/>
                  </a:lnTo>
                  <a:lnTo>
                    <a:pt x="1772627" y="3136900"/>
                  </a:lnTo>
                  <a:lnTo>
                    <a:pt x="1772170" y="3124200"/>
                  </a:lnTo>
                  <a:lnTo>
                    <a:pt x="1783410" y="3124200"/>
                  </a:lnTo>
                  <a:lnTo>
                    <a:pt x="1785467" y="3136900"/>
                  </a:lnTo>
                  <a:lnTo>
                    <a:pt x="1785467" y="2921000"/>
                  </a:lnTo>
                  <a:lnTo>
                    <a:pt x="1785010" y="2921000"/>
                  </a:lnTo>
                  <a:lnTo>
                    <a:pt x="1783943" y="2908300"/>
                  </a:lnTo>
                  <a:lnTo>
                    <a:pt x="1796669" y="2908300"/>
                  </a:lnTo>
                  <a:lnTo>
                    <a:pt x="1796669" y="2654300"/>
                  </a:lnTo>
                  <a:lnTo>
                    <a:pt x="1795780" y="2654300"/>
                  </a:lnTo>
                  <a:lnTo>
                    <a:pt x="1797812" y="2641600"/>
                  </a:lnTo>
                  <a:lnTo>
                    <a:pt x="1800542" y="2654300"/>
                  </a:lnTo>
                  <a:lnTo>
                    <a:pt x="1800542" y="1803400"/>
                  </a:lnTo>
                  <a:lnTo>
                    <a:pt x="1793252" y="1803400"/>
                  </a:lnTo>
                  <a:lnTo>
                    <a:pt x="1793252" y="2438400"/>
                  </a:lnTo>
                  <a:lnTo>
                    <a:pt x="1789023" y="2438400"/>
                  </a:lnTo>
                  <a:lnTo>
                    <a:pt x="1789023" y="2501900"/>
                  </a:lnTo>
                  <a:lnTo>
                    <a:pt x="1786483" y="2514600"/>
                  </a:lnTo>
                  <a:lnTo>
                    <a:pt x="1780565" y="2527300"/>
                  </a:lnTo>
                  <a:lnTo>
                    <a:pt x="1780565" y="2514600"/>
                  </a:lnTo>
                  <a:lnTo>
                    <a:pt x="1776336" y="2514600"/>
                  </a:lnTo>
                  <a:lnTo>
                    <a:pt x="1772107" y="2527300"/>
                  </a:lnTo>
                  <a:lnTo>
                    <a:pt x="1762798" y="2527300"/>
                  </a:lnTo>
                  <a:lnTo>
                    <a:pt x="1761947" y="2514600"/>
                  </a:lnTo>
                  <a:lnTo>
                    <a:pt x="1774634" y="2514600"/>
                  </a:lnTo>
                  <a:lnTo>
                    <a:pt x="1775485" y="2501900"/>
                  </a:lnTo>
                  <a:lnTo>
                    <a:pt x="1789023" y="2501900"/>
                  </a:lnTo>
                  <a:lnTo>
                    <a:pt x="1789023" y="2438400"/>
                  </a:lnTo>
                  <a:lnTo>
                    <a:pt x="1782254" y="2438400"/>
                  </a:lnTo>
                  <a:lnTo>
                    <a:pt x="1786483" y="2425700"/>
                  </a:lnTo>
                  <a:lnTo>
                    <a:pt x="1791550" y="2425700"/>
                  </a:lnTo>
                  <a:lnTo>
                    <a:pt x="1793252" y="2438400"/>
                  </a:lnTo>
                  <a:lnTo>
                    <a:pt x="1793252" y="1803400"/>
                  </a:lnTo>
                  <a:lnTo>
                    <a:pt x="1781403" y="1803400"/>
                  </a:lnTo>
                  <a:lnTo>
                    <a:pt x="1778025" y="1790700"/>
                  </a:lnTo>
                  <a:lnTo>
                    <a:pt x="1775701" y="1787525"/>
                  </a:lnTo>
                  <a:lnTo>
                    <a:pt x="1776336" y="1790700"/>
                  </a:lnTo>
                  <a:lnTo>
                    <a:pt x="1775396" y="1787105"/>
                  </a:lnTo>
                  <a:lnTo>
                    <a:pt x="1772107" y="1782622"/>
                  </a:lnTo>
                  <a:lnTo>
                    <a:pt x="1772107" y="2273300"/>
                  </a:lnTo>
                  <a:lnTo>
                    <a:pt x="1772107" y="2286000"/>
                  </a:lnTo>
                  <a:lnTo>
                    <a:pt x="1764487" y="2286000"/>
                  </a:lnTo>
                  <a:lnTo>
                    <a:pt x="1761109" y="2273300"/>
                  </a:lnTo>
                  <a:lnTo>
                    <a:pt x="1772107" y="2273300"/>
                  </a:lnTo>
                  <a:lnTo>
                    <a:pt x="1772107" y="1782622"/>
                  </a:lnTo>
                  <a:lnTo>
                    <a:pt x="1768716" y="1778000"/>
                  </a:lnTo>
                  <a:lnTo>
                    <a:pt x="1773008" y="1778000"/>
                  </a:lnTo>
                  <a:lnTo>
                    <a:pt x="1775396" y="1787105"/>
                  </a:lnTo>
                  <a:lnTo>
                    <a:pt x="1775701" y="1787525"/>
                  </a:lnTo>
                  <a:lnTo>
                    <a:pt x="1773796" y="1778000"/>
                  </a:lnTo>
                  <a:lnTo>
                    <a:pt x="1774304" y="1765300"/>
                  </a:lnTo>
                  <a:lnTo>
                    <a:pt x="1771256" y="1765300"/>
                  </a:lnTo>
                  <a:lnTo>
                    <a:pt x="1768119" y="1765300"/>
                  </a:lnTo>
                  <a:lnTo>
                    <a:pt x="1766176" y="1760753"/>
                  </a:lnTo>
                  <a:lnTo>
                    <a:pt x="1766176" y="1816100"/>
                  </a:lnTo>
                  <a:lnTo>
                    <a:pt x="1761947" y="1816100"/>
                  </a:lnTo>
                  <a:lnTo>
                    <a:pt x="1760258" y="1790700"/>
                  </a:lnTo>
                  <a:lnTo>
                    <a:pt x="1760258" y="2514600"/>
                  </a:lnTo>
                  <a:lnTo>
                    <a:pt x="1760258" y="2527300"/>
                  </a:lnTo>
                  <a:lnTo>
                    <a:pt x="1754339" y="2527300"/>
                  </a:lnTo>
                  <a:lnTo>
                    <a:pt x="1754339" y="2514600"/>
                  </a:lnTo>
                  <a:lnTo>
                    <a:pt x="1760258" y="2514600"/>
                  </a:lnTo>
                  <a:lnTo>
                    <a:pt x="1760258" y="1790700"/>
                  </a:lnTo>
                  <a:lnTo>
                    <a:pt x="1761947" y="1803400"/>
                  </a:lnTo>
                  <a:lnTo>
                    <a:pt x="1761109" y="1803400"/>
                  </a:lnTo>
                  <a:lnTo>
                    <a:pt x="1766176" y="1816100"/>
                  </a:lnTo>
                  <a:lnTo>
                    <a:pt x="1764487" y="1803400"/>
                  </a:lnTo>
                  <a:lnTo>
                    <a:pt x="1765338" y="1803400"/>
                  </a:lnTo>
                  <a:lnTo>
                    <a:pt x="1766176" y="1816100"/>
                  </a:lnTo>
                  <a:lnTo>
                    <a:pt x="1766176" y="1760753"/>
                  </a:lnTo>
                  <a:lnTo>
                    <a:pt x="1765338" y="1758797"/>
                  </a:lnTo>
                  <a:lnTo>
                    <a:pt x="1765338" y="1790700"/>
                  </a:lnTo>
                  <a:lnTo>
                    <a:pt x="1764487" y="1790700"/>
                  </a:lnTo>
                  <a:lnTo>
                    <a:pt x="1764487" y="1800860"/>
                  </a:lnTo>
                  <a:lnTo>
                    <a:pt x="1761109" y="1790700"/>
                  </a:lnTo>
                  <a:lnTo>
                    <a:pt x="1761947" y="1790700"/>
                  </a:lnTo>
                  <a:lnTo>
                    <a:pt x="1760258" y="1778000"/>
                  </a:lnTo>
                  <a:lnTo>
                    <a:pt x="1761947" y="1778000"/>
                  </a:lnTo>
                  <a:lnTo>
                    <a:pt x="1765338" y="1790700"/>
                  </a:lnTo>
                  <a:lnTo>
                    <a:pt x="1765338" y="1758797"/>
                  </a:lnTo>
                  <a:lnTo>
                    <a:pt x="1762696" y="1752600"/>
                  </a:lnTo>
                  <a:lnTo>
                    <a:pt x="1761109" y="1752600"/>
                  </a:lnTo>
                  <a:lnTo>
                    <a:pt x="1759419" y="1746275"/>
                  </a:lnTo>
                  <a:lnTo>
                    <a:pt x="1759419" y="1790700"/>
                  </a:lnTo>
                  <a:lnTo>
                    <a:pt x="1759419" y="1803400"/>
                  </a:lnTo>
                  <a:lnTo>
                    <a:pt x="1757718" y="1803400"/>
                  </a:lnTo>
                  <a:lnTo>
                    <a:pt x="1757718" y="1816100"/>
                  </a:lnTo>
                  <a:lnTo>
                    <a:pt x="1756029" y="1803400"/>
                  </a:lnTo>
                  <a:lnTo>
                    <a:pt x="1755190" y="1800250"/>
                  </a:lnTo>
                  <a:lnTo>
                    <a:pt x="1755190" y="1816100"/>
                  </a:lnTo>
                  <a:lnTo>
                    <a:pt x="1754339" y="1816100"/>
                  </a:lnTo>
                  <a:lnTo>
                    <a:pt x="1754339" y="1803400"/>
                  </a:lnTo>
                  <a:lnTo>
                    <a:pt x="1755190" y="1816100"/>
                  </a:lnTo>
                  <a:lnTo>
                    <a:pt x="1755190" y="1800250"/>
                  </a:lnTo>
                  <a:lnTo>
                    <a:pt x="1753489" y="1793862"/>
                  </a:lnTo>
                  <a:lnTo>
                    <a:pt x="1753489" y="1803400"/>
                  </a:lnTo>
                  <a:lnTo>
                    <a:pt x="1751799" y="1816100"/>
                  </a:lnTo>
                  <a:lnTo>
                    <a:pt x="1751799" y="1803400"/>
                  </a:lnTo>
                  <a:lnTo>
                    <a:pt x="1750110" y="1803400"/>
                  </a:lnTo>
                  <a:lnTo>
                    <a:pt x="1748421" y="1799780"/>
                  </a:lnTo>
                  <a:lnTo>
                    <a:pt x="1748421" y="2946400"/>
                  </a:lnTo>
                  <a:lnTo>
                    <a:pt x="1748421" y="2959100"/>
                  </a:lnTo>
                  <a:lnTo>
                    <a:pt x="1738680" y="2959100"/>
                  </a:lnTo>
                  <a:lnTo>
                    <a:pt x="1730756" y="2971800"/>
                  </a:lnTo>
                  <a:lnTo>
                    <a:pt x="1724266" y="2971800"/>
                  </a:lnTo>
                  <a:lnTo>
                    <a:pt x="1718818" y="2984500"/>
                  </a:lnTo>
                  <a:lnTo>
                    <a:pt x="1710397" y="2971800"/>
                  </a:lnTo>
                  <a:lnTo>
                    <a:pt x="1707286" y="2971800"/>
                  </a:lnTo>
                  <a:lnTo>
                    <a:pt x="1708467" y="2959100"/>
                  </a:lnTo>
                  <a:lnTo>
                    <a:pt x="1724990" y="2959100"/>
                  </a:lnTo>
                  <a:lnTo>
                    <a:pt x="1732241" y="2946400"/>
                  </a:lnTo>
                  <a:lnTo>
                    <a:pt x="1748421" y="2946400"/>
                  </a:lnTo>
                  <a:lnTo>
                    <a:pt x="1748421" y="1799780"/>
                  </a:lnTo>
                  <a:lnTo>
                    <a:pt x="1744192" y="1790700"/>
                  </a:lnTo>
                  <a:lnTo>
                    <a:pt x="1741652" y="1790700"/>
                  </a:lnTo>
                  <a:lnTo>
                    <a:pt x="1737855" y="1779308"/>
                  </a:lnTo>
                  <a:lnTo>
                    <a:pt x="1737855" y="2730500"/>
                  </a:lnTo>
                  <a:lnTo>
                    <a:pt x="1736572" y="2743200"/>
                  </a:lnTo>
                  <a:lnTo>
                    <a:pt x="1729651" y="2743200"/>
                  </a:lnTo>
                  <a:lnTo>
                    <a:pt x="1725574" y="2730500"/>
                  </a:lnTo>
                  <a:lnTo>
                    <a:pt x="1725574" y="2946400"/>
                  </a:lnTo>
                  <a:lnTo>
                    <a:pt x="1720507" y="2946400"/>
                  </a:lnTo>
                  <a:lnTo>
                    <a:pt x="1722196" y="2933700"/>
                  </a:lnTo>
                  <a:lnTo>
                    <a:pt x="1725574" y="2946400"/>
                  </a:lnTo>
                  <a:lnTo>
                    <a:pt x="1725574" y="2730500"/>
                  </a:lnTo>
                  <a:lnTo>
                    <a:pt x="1724685" y="2730500"/>
                  </a:lnTo>
                  <a:lnTo>
                    <a:pt x="1727276" y="2717800"/>
                  </a:lnTo>
                  <a:lnTo>
                    <a:pt x="1733130" y="2717800"/>
                  </a:lnTo>
                  <a:lnTo>
                    <a:pt x="1736686" y="2730500"/>
                  </a:lnTo>
                  <a:lnTo>
                    <a:pt x="1737855" y="2730500"/>
                  </a:lnTo>
                  <a:lnTo>
                    <a:pt x="1737855" y="1779308"/>
                  </a:lnTo>
                  <a:lnTo>
                    <a:pt x="1737423" y="1778000"/>
                  </a:lnTo>
                  <a:lnTo>
                    <a:pt x="1745030" y="1790700"/>
                  </a:lnTo>
                  <a:lnTo>
                    <a:pt x="1749259" y="1790700"/>
                  </a:lnTo>
                  <a:lnTo>
                    <a:pt x="1752650" y="1803400"/>
                  </a:lnTo>
                  <a:lnTo>
                    <a:pt x="1753489" y="1803400"/>
                  </a:lnTo>
                  <a:lnTo>
                    <a:pt x="1753489" y="1793862"/>
                  </a:lnTo>
                  <a:lnTo>
                    <a:pt x="1752650" y="1790700"/>
                  </a:lnTo>
                  <a:lnTo>
                    <a:pt x="1756029" y="1790700"/>
                  </a:lnTo>
                  <a:lnTo>
                    <a:pt x="1759419" y="1790700"/>
                  </a:lnTo>
                  <a:lnTo>
                    <a:pt x="1759419" y="1746275"/>
                  </a:lnTo>
                  <a:lnTo>
                    <a:pt x="1758569" y="1743087"/>
                  </a:lnTo>
                  <a:lnTo>
                    <a:pt x="1758569" y="1752600"/>
                  </a:lnTo>
                  <a:lnTo>
                    <a:pt x="1757730" y="1752600"/>
                  </a:lnTo>
                  <a:lnTo>
                    <a:pt x="1753489" y="1739900"/>
                  </a:lnTo>
                  <a:lnTo>
                    <a:pt x="1755178" y="1739900"/>
                  </a:lnTo>
                  <a:lnTo>
                    <a:pt x="1758569" y="1752600"/>
                  </a:lnTo>
                  <a:lnTo>
                    <a:pt x="1758569" y="1743087"/>
                  </a:lnTo>
                  <a:lnTo>
                    <a:pt x="1757718" y="1739900"/>
                  </a:lnTo>
                  <a:lnTo>
                    <a:pt x="1764474" y="1752600"/>
                  </a:lnTo>
                  <a:lnTo>
                    <a:pt x="1765541" y="1752600"/>
                  </a:lnTo>
                  <a:lnTo>
                    <a:pt x="1764118" y="1739900"/>
                  </a:lnTo>
                  <a:lnTo>
                    <a:pt x="1766176" y="1739900"/>
                  </a:lnTo>
                  <a:lnTo>
                    <a:pt x="1772119" y="1752600"/>
                  </a:lnTo>
                  <a:lnTo>
                    <a:pt x="1772945" y="1752600"/>
                  </a:lnTo>
                  <a:lnTo>
                    <a:pt x="1774151" y="1752600"/>
                  </a:lnTo>
                  <a:lnTo>
                    <a:pt x="1776653" y="1757553"/>
                  </a:lnTo>
                  <a:lnTo>
                    <a:pt x="1782432" y="1765300"/>
                  </a:lnTo>
                  <a:lnTo>
                    <a:pt x="1783651" y="1765300"/>
                  </a:lnTo>
                  <a:lnTo>
                    <a:pt x="1794090" y="1778000"/>
                  </a:lnTo>
                  <a:lnTo>
                    <a:pt x="1796630" y="1778000"/>
                  </a:lnTo>
                  <a:lnTo>
                    <a:pt x="1797050" y="1790700"/>
                  </a:lnTo>
                  <a:lnTo>
                    <a:pt x="1800440" y="1790700"/>
                  </a:lnTo>
                  <a:lnTo>
                    <a:pt x="1800860" y="1803400"/>
                  </a:lnTo>
                  <a:lnTo>
                    <a:pt x="1800860" y="1778000"/>
                  </a:lnTo>
                  <a:lnTo>
                    <a:pt x="1797481" y="1778000"/>
                  </a:lnTo>
                  <a:lnTo>
                    <a:pt x="1793252" y="1765300"/>
                  </a:lnTo>
                  <a:lnTo>
                    <a:pt x="1793646" y="1765300"/>
                  </a:lnTo>
                  <a:lnTo>
                    <a:pt x="1785239" y="1752600"/>
                  </a:lnTo>
                  <a:lnTo>
                    <a:pt x="1794306" y="1752600"/>
                  </a:lnTo>
                  <a:lnTo>
                    <a:pt x="1802803" y="1762633"/>
                  </a:lnTo>
                  <a:lnTo>
                    <a:pt x="1797380" y="1752600"/>
                  </a:lnTo>
                  <a:lnTo>
                    <a:pt x="1790611" y="1739900"/>
                  </a:lnTo>
                  <a:lnTo>
                    <a:pt x="1791550" y="1739900"/>
                  </a:lnTo>
                  <a:lnTo>
                    <a:pt x="1804022" y="1750898"/>
                  </a:lnTo>
                  <a:lnTo>
                    <a:pt x="1804250" y="1752600"/>
                  </a:lnTo>
                  <a:lnTo>
                    <a:pt x="1805254" y="1752600"/>
                  </a:lnTo>
                  <a:lnTo>
                    <a:pt x="1804835" y="1751622"/>
                  </a:lnTo>
                  <a:lnTo>
                    <a:pt x="1805940" y="1752600"/>
                  </a:lnTo>
                  <a:lnTo>
                    <a:pt x="1809280" y="1752600"/>
                  </a:lnTo>
                  <a:lnTo>
                    <a:pt x="1808378" y="1748536"/>
                  </a:lnTo>
                  <a:lnTo>
                    <a:pt x="1812709" y="1752600"/>
                  </a:lnTo>
                  <a:lnTo>
                    <a:pt x="1812785" y="1739900"/>
                  </a:lnTo>
                  <a:lnTo>
                    <a:pt x="1811439" y="1739900"/>
                  </a:lnTo>
                  <a:lnTo>
                    <a:pt x="1810080" y="1727200"/>
                  </a:lnTo>
                  <a:lnTo>
                    <a:pt x="1847380" y="1727200"/>
                  </a:lnTo>
                  <a:lnTo>
                    <a:pt x="1838083" y="1714500"/>
                  </a:lnTo>
                  <a:lnTo>
                    <a:pt x="1838667" y="1714500"/>
                  </a:lnTo>
                  <a:lnTo>
                    <a:pt x="1834692" y="1701800"/>
                  </a:lnTo>
                  <a:lnTo>
                    <a:pt x="1843151" y="1714500"/>
                  </a:lnTo>
                  <a:lnTo>
                    <a:pt x="1845691" y="1714500"/>
                  </a:lnTo>
                  <a:lnTo>
                    <a:pt x="1841360" y="1701800"/>
                  </a:lnTo>
                  <a:lnTo>
                    <a:pt x="1839556" y="1701800"/>
                  </a:lnTo>
                  <a:lnTo>
                    <a:pt x="1841881" y="1689100"/>
                  </a:lnTo>
                  <a:lnTo>
                    <a:pt x="1846859" y="1689100"/>
                  </a:lnTo>
                  <a:lnTo>
                    <a:pt x="1842109" y="1676400"/>
                  </a:lnTo>
                  <a:lnTo>
                    <a:pt x="1876145" y="1676400"/>
                  </a:lnTo>
                  <a:lnTo>
                    <a:pt x="1871116" y="1663700"/>
                  </a:lnTo>
                  <a:lnTo>
                    <a:pt x="1875663" y="1663700"/>
                  </a:lnTo>
                  <a:lnTo>
                    <a:pt x="1866836" y="1651000"/>
                  </a:lnTo>
                  <a:lnTo>
                    <a:pt x="1876234" y="1663700"/>
                  </a:lnTo>
                  <a:lnTo>
                    <a:pt x="1895602" y="1663700"/>
                  </a:lnTo>
                  <a:lnTo>
                    <a:pt x="1896364" y="1663700"/>
                  </a:lnTo>
                  <a:lnTo>
                    <a:pt x="1888629" y="1653654"/>
                  </a:lnTo>
                  <a:lnTo>
                    <a:pt x="1900669" y="1663700"/>
                  </a:lnTo>
                  <a:lnTo>
                    <a:pt x="1898980" y="1651000"/>
                  </a:lnTo>
                  <a:lnTo>
                    <a:pt x="1909127" y="1651000"/>
                  </a:lnTo>
                  <a:lnTo>
                    <a:pt x="1904060" y="1638300"/>
                  </a:lnTo>
                  <a:lnTo>
                    <a:pt x="1906600" y="1638300"/>
                  </a:lnTo>
                  <a:lnTo>
                    <a:pt x="1907654" y="1639887"/>
                  </a:lnTo>
                  <a:lnTo>
                    <a:pt x="1909127" y="1651000"/>
                  </a:lnTo>
                  <a:lnTo>
                    <a:pt x="1912518" y="1651000"/>
                  </a:lnTo>
                  <a:lnTo>
                    <a:pt x="1910829" y="1644650"/>
                  </a:lnTo>
                  <a:lnTo>
                    <a:pt x="1915058" y="1651000"/>
                  </a:lnTo>
                  <a:lnTo>
                    <a:pt x="1918169" y="1639277"/>
                  </a:lnTo>
                  <a:lnTo>
                    <a:pt x="1925205" y="1651000"/>
                  </a:lnTo>
                  <a:lnTo>
                    <a:pt x="1931123" y="1638300"/>
                  </a:lnTo>
                  <a:lnTo>
                    <a:pt x="1930273" y="1638300"/>
                  </a:lnTo>
                  <a:lnTo>
                    <a:pt x="1934502" y="1625600"/>
                  </a:lnTo>
                  <a:lnTo>
                    <a:pt x="1929333" y="1625600"/>
                  </a:lnTo>
                  <a:lnTo>
                    <a:pt x="1922881" y="1612900"/>
                  </a:lnTo>
                  <a:lnTo>
                    <a:pt x="1930273" y="1612900"/>
                  </a:lnTo>
                  <a:lnTo>
                    <a:pt x="1934502" y="1625600"/>
                  </a:lnTo>
                  <a:lnTo>
                    <a:pt x="1953958" y="1625600"/>
                  </a:lnTo>
                  <a:lnTo>
                    <a:pt x="1951431" y="1612900"/>
                  </a:lnTo>
                  <a:lnTo>
                    <a:pt x="1954809" y="1612900"/>
                  </a:lnTo>
                  <a:lnTo>
                    <a:pt x="1948980" y="1600200"/>
                  </a:lnTo>
                  <a:lnTo>
                    <a:pt x="1943989" y="1600200"/>
                  </a:lnTo>
                  <a:lnTo>
                    <a:pt x="1939582" y="1587500"/>
                  </a:lnTo>
                  <a:lnTo>
                    <a:pt x="1945500" y="1587500"/>
                  </a:lnTo>
                  <a:lnTo>
                    <a:pt x="1957349" y="1600200"/>
                  </a:lnTo>
                  <a:lnTo>
                    <a:pt x="1959889" y="1587500"/>
                  </a:lnTo>
                  <a:lnTo>
                    <a:pt x="1966645" y="1587500"/>
                  </a:lnTo>
                  <a:lnTo>
                    <a:pt x="1963267" y="1562100"/>
                  </a:lnTo>
                  <a:lnTo>
                    <a:pt x="1992033" y="1562100"/>
                  </a:lnTo>
                  <a:lnTo>
                    <a:pt x="1986102" y="1549400"/>
                  </a:lnTo>
                  <a:lnTo>
                    <a:pt x="1992033" y="1549400"/>
                  </a:lnTo>
                  <a:lnTo>
                    <a:pt x="2000491" y="1562100"/>
                  </a:lnTo>
                  <a:lnTo>
                    <a:pt x="1996973" y="1549400"/>
                  </a:lnTo>
                  <a:lnTo>
                    <a:pt x="2004529" y="1549400"/>
                  </a:lnTo>
                  <a:lnTo>
                    <a:pt x="2003869" y="1536700"/>
                  </a:lnTo>
                  <a:lnTo>
                    <a:pt x="2019604" y="1549400"/>
                  </a:lnTo>
                  <a:lnTo>
                    <a:pt x="2023846" y="1536700"/>
                  </a:lnTo>
                  <a:lnTo>
                    <a:pt x="2029244" y="1536700"/>
                  </a:lnTo>
                  <a:lnTo>
                    <a:pt x="2027580" y="1524000"/>
                  </a:lnTo>
                  <a:lnTo>
                    <a:pt x="2025865" y="1524000"/>
                  </a:lnTo>
                  <a:lnTo>
                    <a:pt x="2031098" y="1511300"/>
                  </a:lnTo>
                  <a:lnTo>
                    <a:pt x="2068728" y="1511300"/>
                  </a:lnTo>
                  <a:lnTo>
                    <a:pt x="2059165" y="1498600"/>
                  </a:lnTo>
                  <a:lnTo>
                    <a:pt x="2052624" y="1485900"/>
                  </a:lnTo>
                  <a:lnTo>
                    <a:pt x="2058847" y="1485900"/>
                  </a:lnTo>
                  <a:lnTo>
                    <a:pt x="2070696" y="1498600"/>
                  </a:lnTo>
                  <a:lnTo>
                    <a:pt x="2069414" y="1485900"/>
                  </a:lnTo>
                  <a:lnTo>
                    <a:pt x="2074392" y="1485900"/>
                  </a:lnTo>
                  <a:lnTo>
                    <a:pt x="2079853" y="1473200"/>
                  </a:lnTo>
                  <a:lnTo>
                    <a:pt x="2079993" y="1460500"/>
                  </a:lnTo>
                  <a:lnTo>
                    <a:pt x="2082533" y="1473200"/>
                  </a:lnTo>
                  <a:lnTo>
                    <a:pt x="2089251" y="1473200"/>
                  </a:lnTo>
                  <a:lnTo>
                    <a:pt x="2084222" y="1460500"/>
                  </a:lnTo>
                  <a:lnTo>
                    <a:pt x="2085924" y="1460500"/>
                  </a:lnTo>
                  <a:lnTo>
                    <a:pt x="2091842" y="1473200"/>
                  </a:lnTo>
                  <a:lnTo>
                    <a:pt x="2097760" y="1473200"/>
                  </a:lnTo>
                  <a:lnTo>
                    <a:pt x="2095639" y="1460500"/>
                  </a:lnTo>
                  <a:lnTo>
                    <a:pt x="2105367" y="1460500"/>
                  </a:lnTo>
                  <a:lnTo>
                    <a:pt x="2094382" y="1447800"/>
                  </a:lnTo>
                  <a:lnTo>
                    <a:pt x="2099513" y="1447800"/>
                  </a:lnTo>
                  <a:lnTo>
                    <a:pt x="2101672" y="1435100"/>
                  </a:lnTo>
                  <a:lnTo>
                    <a:pt x="2106384" y="1435100"/>
                  </a:lnTo>
                  <a:lnTo>
                    <a:pt x="2111298" y="1447800"/>
                  </a:lnTo>
                  <a:lnTo>
                    <a:pt x="2111768" y="1435100"/>
                  </a:lnTo>
                  <a:lnTo>
                    <a:pt x="2115528" y="1435100"/>
                  </a:lnTo>
                  <a:lnTo>
                    <a:pt x="2122297" y="1447800"/>
                  </a:lnTo>
                  <a:lnTo>
                    <a:pt x="2123986" y="1435100"/>
                  </a:lnTo>
                  <a:lnTo>
                    <a:pt x="2122297" y="1435100"/>
                  </a:lnTo>
                  <a:lnTo>
                    <a:pt x="2121954" y="1434642"/>
                  </a:lnTo>
                  <a:lnTo>
                    <a:pt x="2121446" y="1422400"/>
                  </a:lnTo>
                  <a:lnTo>
                    <a:pt x="2128215" y="1422400"/>
                  </a:lnTo>
                  <a:lnTo>
                    <a:pt x="2129053" y="1409700"/>
                  </a:lnTo>
                  <a:lnTo>
                    <a:pt x="2128215" y="1409700"/>
                  </a:lnTo>
                  <a:lnTo>
                    <a:pt x="2128215" y="1397000"/>
                  </a:lnTo>
                  <a:lnTo>
                    <a:pt x="2135352" y="1397000"/>
                  </a:lnTo>
                  <a:lnTo>
                    <a:pt x="2135187" y="1409700"/>
                  </a:lnTo>
                  <a:lnTo>
                    <a:pt x="2135352" y="1409700"/>
                  </a:lnTo>
                  <a:lnTo>
                    <a:pt x="2143442" y="1422400"/>
                  </a:lnTo>
                  <a:lnTo>
                    <a:pt x="2140127" y="1409700"/>
                  </a:lnTo>
                  <a:lnTo>
                    <a:pt x="2136038" y="1397000"/>
                  </a:lnTo>
                  <a:lnTo>
                    <a:pt x="2134158" y="1384300"/>
                  </a:lnTo>
                  <a:lnTo>
                    <a:pt x="2140902" y="1384300"/>
                  </a:lnTo>
                  <a:lnTo>
                    <a:pt x="2144280" y="1397000"/>
                  </a:lnTo>
                  <a:lnTo>
                    <a:pt x="2147392" y="1397000"/>
                  </a:lnTo>
                  <a:lnTo>
                    <a:pt x="2150732" y="1384300"/>
                  </a:lnTo>
                  <a:lnTo>
                    <a:pt x="2153602" y="1384300"/>
                  </a:lnTo>
                  <a:lnTo>
                    <a:pt x="2152739" y="1371600"/>
                  </a:lnTo>
                  <a:lnTo>
                    <a:pt x="2146528" y="1371600"/>
                  </a:lnTo>
                  <a:lnTo>
                    <a:pt x="2139213" y="1358900"/>
                  </a:lnTo>
                  <a:lnTo>
                    <a:pt x="2138870" y="1358188"/>
                  </a:lnTo>
                  <a:lnTo>
                    <a:pt x="2139492" y="1358900"/>
                  </a:lnTo>
                  <a:lnTo>
                    <a:pt x="2151291" y="1358900"/>
                  </a:lnTo>
                  <a:lnTo>
                    <a:pt x="2158835" y="1365669"/>
                  </a:lnTo>
                  <a:lnTo>
                    <a:pt x="2156129" y="1358900"/>
                  </a:lnTo>
                  <a:lnTo>
                    <a:pt x="2158657" y="1358900"/>
                  </a:lnTo>
                  <a:lnTo>
                    <a:pt x="2162886" y="1358900"/>
                  </a:lnTo>
                  <a:lnTo>
                    <a:pt x="2164105" y="1367967"/>
                  </a:lnTo>
                  <a:lnTo>
                    <a:pt x="2158657" y="1358900"/>
                  </a:lnTo>
                  <a:lnTo>
                    <a:pt x="2160981" y="1367599"/>
                  </a:lnTo>
                  <a:lnTo>
                    <a:pt x="2164473" y="1370736"/>
                  </a:lnTo>
                  <a:lnTo>
                    <a:pt x="2164588" y="1371600"/>
                  </a:lnTo>
                  <a:lnTo>
                    <a:pt x="2165426" y="1371600"/>
                  </a:lnTo>
                  <a:lnTo>
                    <a:pt x="2166277" y="1371600"/>
                  </a:lnTo>
                  <a:lnTo>
                    <a:pt x="2168182" y="1371600"/>
                  </a:lnTo>
                  <a:lnTo>
                    <a:pt x="2167674" y="1384300"/>
                  </a:lnTo>
                  <a:lnTo>
                    <a:pt x="2168817" y="1384300"/>
                  </a:lnTo>
                  <a:lnTo>
                    <a:pt x="2178113" y="1397000"/>
                  </a:lnTo>
                  <a:lnTo>
                    <a:pt x="2178113" y="1358900"/>
                  </a:lnTo>
                  <a:lnTo>
                    <a:pt x="2167966" y="1358900"/>
                  </a:lnTo>
                  <a:lnTo>
                    <a:pt x="2167128" y="1346200"/>
                  </a:lnTo>
                  <a:lnTo>
                    <a:pt x="2161197" y="1346200"/>
                  </a:lnTo>
                  <a:lnTo>
                    <a:pt x="2157819" y="1333500"/>
                  </a:lnTo>
                  <a:lnTo>
                    <a:pt x="2165426" y="1333500"/>
                  </a:lnTo>
                  <a:lnTo>
                    <a:pt x="2172716" y="1346200"/>
                  </a:lnTo>
                  <a:lnTo>
                    <a:pt x="2180653" y="1346200"/>
                  </a:lnTo>
                  <a:lnTo>
                    <a:pt x="2180653" y="1343647"/>
                  </a:lnTo>
                  <a:lnTo>
                    <a:pt x="2177275" y="1333500"/>
                  </a:lnTo>
                  <a:lnTo>
                    <a:pt x="2178113" y="1333500"/>
                  </a:lnTo>
                  <a:lnTo>
                    <a:pt x="2174735" y="1320800"/>
                  </a:lnTo>
                  <a:lnTo>
                    <a:pt x="2169795" y="1320800"/>
                  </a:lnTo>
                  <a:lnTo>
                    <a:pt x="2164372" y="1308100"/>
                  </a:lnTo>
                  <a:lnTo>
                    <a:pt x="2178113" y="1308100"/>
                  </a:lnTo>
                  <a:lnTo>
                    <a:pt x="2175586" y="1320800"/>
                  </a:lnTo>
                  <a:lnTo>
                    <a:pt x="2178113" y="1320800"/>
                  </a:lnTo>
                  <a:lnTo>
                    <a:pt x="2178964" y="1308100"/>
                  </a:lnTo>
                  <a:lnTo>
                    <a:pt x="2180653" y="1308100"/>
                  </a:lnTo>
                  <a:lnTo>
                    <a:pt x="2182342" y="1320800"/>
                  </a:lnTo>
                  <a:lnTo>
                    <a:pt x="2178113" y="1333500"/>
                  </a:lnTo>
                  <a:lnTo>
                    <a:pt x="2180653" y="1333500"/>
                  </a:lnTo>
                  <a:lnTo>
                    <a:pt x="2184044" y="1320800"/>
                  </a:lnTo>
                  <a:lnTo>
                    <a:pt x="2191651" y="1320800"/>
                  </a:lnTo>
                  <a:lnTo>
                    <a:pt x="2197570" y="1308100"/>
                  </a:lnTo>
                  <a:lnTo>
                    <a:pt x="2197570" y="166852"/>
                  </a:lnTo>
                  <a:lnTo>
                    <a:pt x="2194191" y="171919"/>
                  </a:lnTo>
                  <a:lnTo>
                    <a:pt x="2194191" y="419100"/>
                  </a:lnTo>
                  <a:lnTo>
                    <a:pt x="2191651" y="419100"/>
                  </a:lnTo>
                  <a:lnTo>
                    <a:pt x="2189962" y="412750"/>
                  </a:lnTo>
                  <a:lnTo>
                    <a:pt x="2189962" y="1308100"/>
                  </a:lnTo>
                  <a:lnTo>
                    <a:pt x="2185733" y="1308100"/>
                  </a:lnTo>
                  <a:lnTo>
                    <a:pt x="2182342" y="1295400"/>
                  </a:lnTo>
                  <a:lnTo>
                    <a:pt x="2188273" y="1295400"/>
                  </a:lnTo>
                  <a:lnTo>
                    <a:pt x="2189962" y="1308100"/>
                  </a:lnTo>
                  <a:lnTo>
                    <a:pt x="2189962" y="412750"/>
                  </a:lnTo>
                  <a:lnTo>
                    <a:pt x="2188273" y="406400"/>
                  </a:lnTo>
                  <a:lnTo>
                    <a:pt x="2191651" y="406400"/>
                  </a:lnTo>
                  <a:lnTo>
                    <a:pt x="2194191" y="419100"/>
                  </a:lnTo>
                  <a:lnTo>
                    <a:pt x="2194191" y="171919"/>
                  </a:lnTo>
                  <a:lnTo>
                    <a:pt x="2190267" y="177800"/>
                  </a:lnTo>
                  <a:lnTo>
                    <a:pt x="2187422" y="190500"/>
                  </a:lnTo>
                  <a:lnTo>
                    <a:pt x="2187422" y="419100"/>
                  </a:lnTo>
                  <a:lnTo>
                    <a:pt x="2185733" y="419100"/>
                  </a:lnTo>
                  <a:lnTo>
                    <a:pt x="2185733" y="406400"/>
                  </a:lnTo>
                  <a:lnTo>
                    <a:pt x="2186571" y="406400"/>
                  </a:lnTo>
                  <a:lnTo>
                    <a:pt x="2187422" y="419100"/>
                  </a:lnTo>
                  <a:lnTo>
                    <a:pt x="2187422" y="190500"/>
                  </a:lnTo>
                  <a:lnTo>
                    <a:pt x="2182342" y="190500"/>
                  </a:lnTo>
                  <a:lnTo>
                    <a:pt x="2181504" y="177800"/>
                  </a:lnTo>
                  <a:lnTo>
                    <a:pt x="2180653" y="177800"/>
                  </a:lnTo>
                  <a:lnTo>
                    <a:pt x="2180653" y="876300"/>
                  </a:lnTo>
                  <a:lnTo>
                    <a:pt x="2175535" y="889000"/>
                  </a:lnTo>
                  <a:lnTo>
                    <a:pt x="2178431" y="901700"/>
                  </a:lnTo>
                  <a:lnTo>
                    <a:pt x="2178634" y="914400"/>
                  </a:lnTo>
                  <a:lnTo>
                    <a:pt x="2165426" y="914400"/>
                  </a:lnTo>
                  <a:lnTo>
                    <a:pt x="2162048" y="901700"/>
                  </a:lnTo>
                  <a:lnTo>
                    <a:pt x="2157819" y="907681"/>
                  </a:lnTo>
                  <a:lnTo>
                    <a:pt x="2157819" y="1193800"/>
                  </a:lnTo>
                  <a:lnTo>
                    <a:pt x="2150884" y="1206500"/>
                  </a:lnTo>
                  <a:lnTo>
                    <a:pt x="2145131" y="1206500"/>
                  </a:lnTo>
                  <a:lnTo>
                    <a:pt x="2145131" y="1295400"/>
                  </a:lnTo>
                  <a:lnTo>
                    <a:pt x="2143442" y="1295400"/>
                  </a:lnTo>
                  <a:lnTo>
                    <a:pt x="2144280" y="1282700"/>
                  </a:lnTo>
                  <a:lnTo>
                    <a:pt x="2145131" y="1295400"/>
                  </a:lnTo>
                  <a:lnTo>
                    <a:pt x="2145131" y="1206500"/>
                  </a:lnTo>
                  <a:lnTo>
                    <a:pt x="2137956" y="1206500"/>
                  </a:lnTo>
                  <a:lnTo>
                    <a:pt x="2140051" y="1219200"/>
                  </a:lnTo>
                  <a:lnTo>
                    <a:pt x="2126183" y="1206500"/>
                  </a:lnTo>
                  <a:lnTo>
                    <a:pt x="2128634" y="1193800"/>
                  </a:lnTo>
                  <a:lnTo>
                    <a:pt x="2157819" y="1193800"/>
                  </a:lnTo>
                  <a:lnTo>
                    <a:pt x="2157819" y="907681"/>
                  </a:lnTo>
                  <a:lnTo>
                    <a:pt x="2153056" y="914400"/>
                  </a:lnTo>
                  <a:lnTo>
                    <a:pt x="2151684" y="916101"/>
                  </a:lnTo>
                  <a:lnTo>
                    <a:pt x="2151684" y="952500"/>
                  </a:lnTo>
                  <a:lnTo>
                    <a:pt x="2149576" y="965200"/>
                  </a:lnTo>
                  <a:lnTo>
                    <a:pt x="2140051" y="965200"/>
                  </a:lnTo>
                  <a:lnTo>
                    <a:pt x="2140051" y="1003300"/>
                  </a:lnTo>
                  <a:lnTo>
                    <a:pt x="2137346" y="1016000"/>
                  </a:lnTo>
                  <a:lnTo>
                    <a:pt x="2118906" y="1016000"/>
                  </a:lnTo>
                  <a:lnTo>
                    <a:pt x="2118906" y="1003300"/>
                  </a:lnTo>
                  <a:lnTo>
                    <a:pt x="2140051" y="1003300"/>
                  </a:lnTo>
                  <a:lnTo>
                    <a:pt x="2140051" y="965200"/>
                  </a:lnTo>
                  <a:lnTo>
                    <a:pt x="2138680" y="965200"/>
                  </a:lnTo>
                  <a:lnTo>
                    <a:pt x="2136546" y="952500"/>
                  </a:lnTo>
                  <a:lnTo>
                    <a:pt x="2140051" y="952500"/>
                  </a:lnTo>
                  <a:lnTo>
                    <a:pt x="2146820" y="939800"/>
                  </a:lnTo>
                  <a:lnTo>
                    <a:pt x="2151049" y="952500"/>
                  </a:lnTo>
                  <a:lnTo>
                    <a:pt x="2151684" y="952500"/>
                  </a:lnTo>
                  <a:lnTo>
                    <a:pt x="2151684" y="916101"/>
                  </a:lnTo>
                  <a:lnTo>
                    <a:pt x="2142807" y="927100"/>
                  </a:lnTo>
                  <a:lnTo>
                    <a:pt x="2131593" y="927100"/>
                  </a:lnTo>
                  <a:lnTo>
                    <a:pt x="2119757" y="939800"/>
                  </a:lnTo>
                  <a:lnTo>
                    <a:pt x="2107793" y="939800"/>
                  </a:lnTo>
                  <a:lnTo>
                    <a:pt x="2101989" y="946264"/>
                  </a:lnTo>
                  <a:lnTo>
                    <a:pt x="2101989" y="1358900"/>
                  </a:lnTo>
                  <a:lnTo>
                    <a:pt x="2092680" y="1358900"/>
                  </a:lnTo>
                  <a:lnTo>
                    <a:pt x="2092680" y="1371600"/>
                  </a:lnTo>
                  <a:lnTo>
                    <a:pt x="2085073" y="1371600"/>
                  </a:lnTo>
                  <a:lnTo>
                    <a:pt x="2081695" y="1358900"/>
                  </a:lnTo>
                  <a:lnTo>
                    <a:pt x="2083384" y="1346200"/>
                  </a:lnTo>
                  <a:lnTo>
                    <a:pt x="2097760" y="1346200"/>
                  </a:lnTo>
                  <a:lnTo>
                    <a:pt x="2101989" y="1358900"/>
                  </a:lnTo>
                  <a:lnTo>
                    <a:pt x="2101989" y="946264"/>
                  </a:lnTo>
                  <a:lnTo>
                    <a:pt x="2096389" y="952500"/>
                  </a:lnTo>
                  <a:lnTo>
                    <a:pt x="2088857" y="961796"/>
                  </a:lnTo>
                  <a:lnTo>
                    <a:pt x="2088857" y="1206500"/>
                  </a:lnTo>
                  <a:lnTo>
                    <a:pt x="2086559" y="1219200"/>
                  </a:lnTo>
                  <a:lnTo>
                    <a:pt x="2083384" y="1219200"/>
                  </a:lnTo>
                  <a:lnTo>
                    <a:pt x="2088857" y="1206500"/>
                  </a:lnTo>
                  <a:lnTo>
                    <a:pt x="2088857" y="961796"/>
                  </a:lnTo>
                  <a:lnTo>
                    <a:pt x="2086089" y="965200"/>
                  </a:lnTo>
                  <a:lnTo>
                    <a:pt x="2077466" y="977900"/>
                  </a:lnTo>
                  <a:lnTo>
                    <a:pt x="2076615" y="965200"/>
                  </a:lnTo>
                  <a:lnTo>
                    <a:pt x="2077466" y="965200"/>
                  </a:lnTo>
                  <a:lnTo>
                    <a:pt x="2090153" y="939800"/>
                  </a:lnTo>
                  <a:lnTo>
                    <a:pt x="2074926" y="939800"/>
                  </a:lnTo>
                  <a:lnTo>
                    <a:pt x="2074926" y="965200"/>
                  </a:lnTo>
                  <a:lnTo>
                    <a:pt x="2060435" y="965200"/>
                  </a:lnTo>
                  <a:lnTo>
                    <a:pt x="2057222" y="977900"/>
                  </a:lnTo>
                  <a:lnTo>
                    <a:pt x="2058847" y="990600"/>
                  </a:lnTo>
                  <a:lnTo>
                    <a:pt x="2053780" y="990600"/>
                  </a:lnTo>
                  <a:lnTo>
                    <a:pt x="2052078" y="977900"/>
                  </a:lnTo>
                  <a:lnTo>
                    <a:pt x="2044471" y="977900"/>
                  </a:lnTo>
                  <a:lnTo>
                    <a:pt x="2049018" y="965200"/>
                  </a:lnTo>
                  <a:lnTo>
                    <a:pt x="2054834" y="952500"/>
                  </a:lnTo>
                  <a:lnTo>
                    <a:pt x="2074075" y="952500"/>
                  </a:lnTo>
                  <a:lnTo>
                    <a:pt x="2074926" y="965200"/>
                  </a:lnTo>
                  <a:lnTo>
                    <a:pt x="2074926" y="939800"/>
                  </a:lnTo>
                  <a:lnTo>
                    <a:pt x="2073236" y="939800"/>
                  </a:lnTo>
                  <a:lnTo>
                    <a:pt x="2070696" y="927100"/>
                  </a:lnTo>
                  <a:lnTo>
                    <a:pt x="2071535" y="914400"/>
                  </a:lnTo>
                  <a:lnTo>
                    <a:pt x="2075764" y="914400"/>
                  </a:lnTo>
                  <a:lnTo>
                    <a:pt x="2076805" y="927100"/>
                  </a:lnTo>
                  <a:lnTo>
                    <a:pt x="2097036" y="927100"/>
                  </a:lnTo>
                  <a:lnTo>
                    <a:pt x="2093633" y="914400"/>
                  </a:lnTo>
                  <a:lnTo>
                    <a:pt x="2089759" y="914400"/>
                  </a:lnTo>
                  <a:lnTo>
                    <a:pt x="2096909" y="901700"/>
                  </a:lnTo>
                  <a:lnTo>
                    <a:pt x="2100300" y="914400"/>
                  </a:lnTo>
                  <a:lnTo>
                    <a:pt x="2102840" y="901700"/>
                  </a:lnTo>
                  <a:lnTo>
                    <a:pt x="2101138" y="889000"/>
                  </a:lnTo>
                  <a:lnTo>
                    <a:pt x="2107908" y="889000"/>
                  </a:lnTo>
                  <a:lnTo>
                    <a:pt x="2112543" y="901700"/>
                  </a:lnTo>
                  <a:lnTo>
                    <a:pt x="2111959" y="901700"/>
                  </a:lnTo>
                  <a:lnTo>
                    <a:pt x="2114677" y="914400"/>
                  </a:lnTo>
                  <a:lnTo>
                    <a:pt x="2116886" y="901700"/>
                  </a:lnTo>
                  <a:lnTo>
                    <a:pt x="2117115" y="889000"/>
                  </a:lnTo>
                  <a:lnTo>
                    <a:pt x="2122297" y="889000"/>
                  </a:lnTo>
                  <a:lnTo>
                    <a:pt x="2121446" y="901700"/>
                  </a:lnTo>
                  <a:lnTo>
                    <a:pt x="2152739" y="901700"/>
                  </a:lnTo>
                  <a:lnTo>
                    <a:pt x="2148738" y="876300"/>
                  </a:lnTo>
                  <a:lnTo>
                    <a:pt x="2153691" y="876300"/>
                  </a:lnTo>
                  <a:lnTo>
                    <a:pt x="2160714" y="863600"/>
                  </a:lnTo>
                  <a:lnTo>
                    <a:pt x="2162899" y="850900"/>
                  </a:lnTo>
                  <a:lnTo>
                    <a:pt x="2165146" y="863600"/>
                  </a:lnTo>
                  <a:lnTo>
                    <a:pt x="2172525" y="863600"/>
                  </a:lnTo>
                  <a:lnTo>
                    <a:pt x="2178113" y="876300"/>
                  </a:lnTo>
                  <a:lnTo>
                    <a:pt x="2180653" y="876300"/>
                  </a:lnTo>
                  <a:lnTo>
                    <a:pt x="2180653" y="177800"/>
                  </a:lnTo>
                  <a:lnTo>
                    <a:pt x="2175586" y="177800"/>
                  </a:lnTo>
                  <a:lnTo>
                    <a:pt x="2176234" y="165100"/>
                  </a:lnTo>
                  <a:lnTo>
                    <a:pt x="2186470" y="152400"/>
                  </a:lnTo>
                  <a:lnTo>
                    <a:pt x="2217026" y="152400"/>
                  </a:lnTo>
                  <a:lnTo>
                    <a:pt x="2217026" y="127000"/>
                  </a:lnTo>
                  <a:lnTo>
                    <a:pt x="2212797" y="127000"/>
                  </a:lnTo>
                  <a:lnTo>
                    <a:pt x="2217026" y="114300"/>
                  </a:lnTo>
                  <a:lnTo>
                    <a:pt x="2218715" y="114300"/>
                  </a:lnTo>
                  <a:lnTo>
                    <a:pt x="2213648" y="101600"/>
                  </a:lnTo>
                  <a:lnTo>
                    <a:pt x="2211959" y="114300"/>
                  </a:lnTo>
                  <a:lnTo>
                    <a:pt x="2205190" y="114300"/>
                  </a:lnTo>
                  <a:lnTo>
                    <a:pt x="2203564" y="101600"/>
                  </a:lnTo>
                  <a:lnTo>
                    <a:pt x="2202332" y="101600"/>
                  </a:lnTo>
                  <a:lnTo>
                    <a:pt x="2201265" y="88900"/>
                  </a:lnTo>
                  <a:lnTo>
                    <a:pt x="2198484" y="88900"/>
                  </a:lnTo>
                  <a:lnTo>
                    <a:pt x="2189530" y="101600"/>
                  </a:lnTo>
                  <a:lnTo>
                    <a:pt x="2187422" y="114300"/>
                  </a:lnTo>
                  <a:lnTo>
                    <a:pt x="2187422" y="101600"/>
                  </a:lnTo>
                  <a:lnTo>
                    <a:pt x="2185733" y="101600"/>
                  </a:lnTo>
                  <a:lnTo>
                    <a:pt x="2184882" y="88900"/>
                  </a:lnTo>
                  <a:lnTo>
                    <a:pt x="2185733" y="114300"/>
                  </a:lnTo>
                  <a:lnTo>
                    <a:pt x="2182342" y="101600"/>
                  </a:lnTo>
                  <a:lnTo>
                    <a:pt x="2181504" y="101600"/>
                  </a:lnTo>
                  <a:lnTo>
                    <a:pt x="2179815" y="88900"/>
                  </a:lnTo>
                  <a:lnTo>
                    <a:pt x="2177364" y="101600"/>
                  </a:lnTo>
                  <a:lnTo>
                    <a:pt x="2179282" y="101600"/>
                  </a:lnTo>
                  <a:lnTo>
                    <a:pt x="2180399" y="114300"/>
                  </a:lnTo>
                  <a:lnTo>
                    <a:pt x="2176424" y="114300"/>
                  </a:lnTo>
                  <a:lnTo>
                    <a:pt x="2175586" y="101600"/>
                  </a:lnTo>
                  <a:lnTo>
                    <a:pt x="2168982" y="101600"/>
                  </a:lnTo>
                  <a:lnTo>
                    <a:pt x="2167128" y="105283"/>
                  </a:lnTo>
                  <a:lnTo>
                    <a:pt x="2167128" y="723900"/>
                  </a:lnTo>
                  <a:lnTo>
                    <a:pt x="2162899" y="736600"/>
                  </a:lnTo>
                  <a:lnTo>
                    <a:pt x="2155279" y="736600"/>
                  </a:lnTo>
                  <a:lnTo>
                    <a:pt x="2151900" y="723900"/>
                  </a:lnTo>
                  <a:lnTo>
                    <a:pt x="2152739" y="711200"/>
                  </a:lnTo>
                  <a:lnTo>
                    <a:pt x="2165426" y="723900"/>
                  </a:lnTo>
                  <a:lnTo>
                    <a:pt x="2167128" y="723900"/>
                  </a:lnTo>
                  <a:lnTo>
                    <a:pt x="2167128" y="105283"/>
                  </a:lnTo>
                  <a:lnTo>
                    <a:pt x="2162581" y="114300"/>
                  </a:lnTo>
                  <a:lnTo>
                    <a:pt x="2149360" y="114300"/>
                  </a:lnTo>
                  <a:lnTo>
                    <a:pt x="2147100" y="101600"/>
                  </a:lnTo>
                  <a:lnTo>
                    <a:pt x="2151138" y="101600"/>
                  </a:lnTo>
                  <a:lnTo>
                    <a:pt x="2149360" y="88900"/>
                  </a:lnTo>
                  <a:lnTo>
                    <a:pt x="2145969" y="93980"/>
                  </a:lnTo>
                  <a:lnTo>
                    <a:pt x="2145969" y="419100"/>
                  </a:lnTo>
                  <a:lnTo>
                    <a:pt x="2140051" y="419100"/>
                  </a:lnTo>
                  <a:lnTo>
                    <a:pt x="2138375" y="419100"/>
                  </a:lnTo>
                  <a:lnTo>
                    <a:pt x="2136775" y="406400"/>
                  </a:lnTo>
                  <a:lnTo>
                    <a:pt x="2143442" y="406400"/>
                  </a:lnTo>
                  <a:lnTo>
                    <a:pt x="2145969" y="419100"/>
                  </a:lnTo>
                  <a:lnTo>
                    <a:pt x="2145969" y="93980"/>
                  </a:lnTo>
                  <a:lnTo>
                    <a:pt x="2140864" y="101600"/>
                  </a:lnTo>
                  <a:lnTo>
                    <a:pt x="2132761" y="101600"/>
                  </a:lnTo>
                  <a:lnTo>
                    <a:pt x="2124494" y="114300"/>
                  </a:lnTo>
                  <a:lnTo>
                    <a:pt x="2123135" y="114300"/>
                  </a:lnTo>
                  <a:lnTo>
                    <a:pt x="2123135" y="469900"/>
                  </a:lnTo>
                  <a:lnTo>
                    <a:pt x="2120595" y="469900"/>
                  </a:lnTo>
                  <a:lnTo>
                    <a:pt x="2111298" y="457200"/>
                  </a:lnTo>
                  <a:lnTo>
                    <a:pt x="2121446" y="457200"/>
                  </a:lnTo>
                  <a:lnTo>
                    <a:pt x="2123135" y="469900"/>
                  </a:lnTo>
                  <a:lnTo>
                    <a:pt x="2123135" y="114300"/>
                  </a:lnTo>
                  <a:lnTo>
                    <a:pt x="2115528" y="114300"/>
                  </a:lnTo>
                  <a:lnTo>
                    <a:pt x="2118068" y="127000"/>
                  </a:lnTo>
                  <a:lnTo>
                    <a:pt x="2105367" y="127000"/>
                  </a:lnTo>
                  <a:lnTo>
                    <a:pt x="2105367" y="457200"/>
                  </a:lnTo>
                  <a:lnTo>
                    <a:pt x="2104529" y="457200"/>
                  </a:lnTo>
                  <a:lnTo>
                    <a:pt x="2104529" y="647700"/>
                  </a:lnTo>
                  <a:lnTo>
                    <a:pt x="2103678" y="660400"/>
                  </a:lnTo>
                  <a:lnTo>
                    <a:pt x="2096541" y="660400"/>
                  </a:lnTo>
                  <a:lnTo>
                    <a:pt x="2096071" y="647700"/>
                  </a:lnTo>
                  <a:lnTo>
                    <a:pt x="2104529" y="647700"/>
                  </a:lnTo>
                  <a:lnTo>
                    <a:pt x="2104529" y="457200"/>
                  </a:lnTo>
                  <a:lnTo>
                    <a:pt x="2101989" y="457200"/>
                  </a:lnTo>
                  <a:lnTo>
                    <a:pt x="2098611" y="444500"/>
                  </a:lnTo>
                  <a:lnTo>
                    <a:pt x="2103678" y="444500"/>
                  </a:lnTo>
                  <a:lnTo>
                    <a:pt x="2105367" y="457200"/>
                  </a:lnTo>
                  <a:lnTo>
                    <a:pt x="2105367" y="127000"/>
                  </a:lnTo>
                  <a:lnTo>
                    <a:pt x="2103678" y="127000"/>
                  </a:lnTo>
                  <a:lnTo>
                    <a:pt x="2100300" y="114300"/>
                  </a:lnTo>
                  <a:lnTo>
                    <a:pt x="2097760" y="114300"/>
                  </a:lnTo>
                  <a:lnTo>
                    <a:pt x="2097760" y="469900"/>
                  </a:lnTo>
                  <a:lnTo>
                    <a:pt x="2096071" y="469900"/>
                  </a:lnTo>
                  <a:lnTo>
                    <a:pt x="2093531" y="457200"/>
                  </a:lnTo>
                  <a:lnTo>
                    <a:pt x="2096071" y="457200"/>
                  </a:lnTo>
                  <a:lnTo>
                    <a:pt x="2097760" y="469900"/>
                  </a:lnTo>
                  <a:lnTo>
                    <a:pt x="2097760" y="114300"/>
                  </a:lnTo>
                  <a:lnTo>
                    <a:pt x="2088769" y="114300"/>
                  </a:lnTo>
                  <a:lnTo>
                    <a:pt x="2085924" y="120269"/>
                  </a:lnTo>
                  <a:lnTo>
                    <a:pt x="2085924" y="457200"/>
                  </a:lnTo>
                  <a:lnTo>
                    <a:pt x="2080844" y="457200"/>
                  </a:lnTo>
                  <a:lnTo>
                    <a:pt x="2076615" y="450850"/>
                  </a:lnTo>
                  <a:lnTo>
                    <a:pt x="2076615" y="469900"/>
                  </a:lnTo>
                  <a:lnTo>
                    <a:pt x="2074024" y="469900"/>
                  </a:lnTo>
                  <a:lnTo>
                    <a:pt x="2074024" y="493801"/>
                  </a:lnTo>
                  <a:lnTo>
                    <a:pt x="2071535" y="492366"/>
                  </a:lnTo>
                  <a:lnTo>
                    <a:pt x="2071535" y="685800"/>
                  </a:lnTo>
                  <a:lnTo>
                    <a:pt x="2065693" y="698500"/>
                  </a:lnTo>
                  <a:lnTo>
                    <a:pt x="2050846" y="698500"/>
                  </a:lnTo>
                  <a:lnTo>
                    <a:pt x="2047849" y="685800"/>
                  </a:lnTo>
                  <a:lnTo>
                    <a:pt x="2071535" y="685800"/>
                  </a:lnTo>
                  <a:lnTo>
                    <a:pt x="2071535" y="492366"/>
                  </a:lnTo>
                  <a:lnTo>
                    <a:pt x="2068512" y="490613"/>
                  </a:lnTo>
                  <a:lnTo>
                    <a:pt x="2064778" y="482600"/>
                  </a:lnTo>
                  <a:lnTo>
                    <a:pt x="2067306" y="482600"/>
                  </a:lnTo>
                  <a:lnTo>
                    <a:pt x="2074024" y="493801"/>
                  </a:lnTo>
                  <a:lnTo>
                    <a:pt x="2074024" y="469900"/>
                  </a:lnTo>
                  <a:lnTo>
                    <a:pt x="2073236" y="469900"/>
                  </a:lnTo>
                  <a:lnTo>
                    <a:pt x="2073236" y="482600"/>
                  </a:lnTo>
                  <a:lnTo>
                    <a:pt x="2069007" y="482600"/>
                  </a:lnTo>
                  <a:lnTo>
                    <a:pt x="2071535" y="469900"/>
                  </a:lnTo>
                  <a:lnTo>
                    <a:pt x="2073236" y="482600"/>
                  </a:lnTo>
                  <a:lnTo>
                    <a:pt x="2073236" y="469900"/>
                  </a:lnTo>
                  <a:lnTo>
                    <a:pt x="2073236" y="457200"/>
                  </a:lnTo>
                  <a:lnTo>
                    <a:pt x="2076615" y="469900"/>
                  </a:lnTo>
                  <a:lnTo>
                    <a:pt x="2076615" y="450850"/>
                  </a:lnTo>
                  <a:lnTo>
                    <a:pt x="2072386" y="444500"/>
                  </a:lnTo>
                  <a:lnTo>
                    <a:pt x="2072386" y="434721"/>
                  </a:lnTo>
                  <a:lnTo>
                    <a:pt x="2075218" y="444500"/>
                  </a:lnTo>
                  <a:lnTo>
                    <a:pt x="2082241" y="444500"/>
                  </a:lnTo>
                  <a:lnTo>
                    <a:pt x="2085924" y="457200"/>
                  </a:lnTo>
                  <a:lnTo>
                    <a:pt x="2085924" y="120269"/>
                  </a:lnTo>
                  <a:lnTo>
                    <a:pt x="2082711" y="127000"/>
                  </a:lnTo>
                  <a:lnTo>
                    <a:pt x="2077008" y="137426"/>
                  </a:lnTo>
                  <a:lnTo>
                    <a:pt x="2077008" y="355600"/>
                  </a:lnTo>
                  <a:lnTo>
                    <a:pt x="2071535" y="342900"/>
                  </a:lnTo>
                  <a:lnTo>
                    <a:pt x="2076615" y="342900"/>
                  </a:lnTo>
                  <a:lnTo>
                    <a:pt x="2077008" y="355600"/>
                  </a:lnTo>
                  <a:lnTo>
                    <a:pt x="2077008" y="137426"/>
                  </a:lnTo>
                  <a:lnTo>
                    <a:pt x="2075764" y="139700"/>
                  </a:lnTo>
                  <a:lnTo>
                    <a:pt x="2074926" y="127000"/>
                  </a:lnTo>
                  <a:lnTo>
                    <a:pt x="2063076" y="127000"/>
                  </a:lnTo>
                  <a:lnTo>
                    <a:pt x="2063076" y="487476"/>
                  </a:lnTo>
                  <a:lnTo>
                    <a:pt x="2056422" y="483641"/>
                  </a:lnTo>
                  <a:lnTo>
                    <a:pt x="2056422" y="508000"/>
                  </a:lnTo>
                  <a:lnTo>
                    <a:pt x="2055469" y="508000"/>
                  </a:lnTo>
                  <a:lnTo>
                    <a:pt x="2047011" y="495300"/>
                  </a:lnTo>
                  <a:lnTo>
                    <a:pt x="2041093" y="495300"/>
                  </a:lnTo>
                  <a:lnTo>
                    <a:pt x="2043658" y="508000"/>
                  </a:lnTo>
                  <a:lnTo>
                    <a:pt x="2039899" y="508000"/>
                  </a:lnTo>
                  <a:lnTo>
                    <a:pt x="2054860" y="520700"/>
                  </a:lnTo>
                  <a:lnTo>
                    <a:pt x="2045322" y="520700"/>
                  </a:lnTo>
                  <a:lnTo>
                    <a:pt x="2048700" y="530860"/>
                  </a:lnTo>
                  <a:lnTo>
                    <a:pt x="2050389" y="533400"/>
                  </a:lnTo>
                  <a:lnTo>
                    <a:pt x="2049551" y="533400"/>
                  </a:lnTo>
                  <a:lnTo>
                    <a:pt x="2048700" y="530860"/>
                  </a:lnTo>
                  <a:lnTo>
                    <a:pt x="2046770" y="527951"/>
                  </a:lnTo>
                  <a:lnTo>
                    <a:pt x="2047849" y="533400"/>
                  </a:lnTo>
                  <a:lnTo>
                    <a:pt x="2042807" y="533400"/>
                  </a:lnTo>
                  <a:lnTo>
                    <a:pt x="2042807" y="558800"/>
                  </a:lnTo>
                  <a:lnTo>
                    <a:pt x="2041931" y="558800"/>
                  </a:lnTo>
                  <a:lnTo>
                    <a:pt x="2041931" y="952500"/>
                  </a:lnTo>
                  <a:lnTo>
                    <a:pt x="2040242" y="965200"/>
                  </a:lnTo>
                  <a:lnTo>
                    <a:pt x="2037702" y="952500"/>
                  </a:lnTo>
                  <a:lnTo>
                    <a:pt x="2036864" y="952500"/>
                  </a:lnTo>
                  <a:lnTo>
                    <a:pt x="2036864" y="990600"/>
                  </a:lnTo>
                  <a:lnTo>
                    <a:pt x="2036013" y="1003300"/>
                  </a:lnTo>
                  <a:lnTo>
                    <a:pt x="2031784" y="990600"/>
                  </a:lnTo>
                  <a:lnTo>
                    <a:pt x="2036864" y="990600"/>
                  </a:lnTo>
                  <a:lnTo>
                    <a:pt x="2036864" y="952500"/>
                  </a:lnTo>
                  <a:lnTo>
                    <a:pt x="2033473" y="952500"/>
                  </a:lnTo>
                  <a:lnTo>
                    <a:pt x="2036013" y="939800"/>
                  </a:lnTo>
                  <a:lnTo>
                    <a:pt x="2037702" y="939800"/>
                  </a:lnTo>
                  <a:lnTo>
                    <a:pt x="2041093" y="952500"/>
                  </a:lnTo>
                  <a:lnTo>
                    <a:pt x="2041931" y="952500"/>
                  </a:lnTo>
                  <a:lnTo>
                    <a:pt x="2041931" y="558800"/>
                  </a:lnTo>
                  <a:lnTo>
                    <a:pt x="2041004" y="557212"/>
                  </a:lnTo>
                  <a:lnTo>
                    <a:pt x="2042807" y="558800"/>
                  </a:lnTo>
                  <a:lnTo>
                    <a:pt x="2042807" y="533400"/>
                  </a:lnTo>
                  <a:lnTo>
                    <a:pt x="2032635" y="533400"/>
                  </a:lnTo>
                  <a:lnTo>
                    <a:pt x="2033473" y="546100"/>
                  </a:lnTo>
                  <a:lnTo>
                    <a:pt x="2030095" y="546100"/>
                  </a:lnTo>
                  <a:lnTo>
                    <a:pt x="2028964" y="537591"/>
                  </a:lnTo>
                  <a:lnTo>
                    <a:pt x="2028494" y="544398"/>
                  </a:lnTo>
                  <a:lnTo>
                    <a:pt x="2027555" y="543407"/>
                  </a:lnTo>
                  <a:lnTo>
                    <a:pt x="2027555" y="1435100"/>
                  </a:lnTo>
                  <a:lnTo>
                    <a:pt x="2023846" y="1447800"/>
                  </a:lnTo>
                  <a:lnTo>
                    <a:pt x="2020049" y="1447800"/>
                  </a:lnTo>
                  <a:lnTo>
                    <a:pt x="2017687" y="1460500"/>
                  </a:lnTo>
                  <a:lnTo>
                    <a:pt x="2006930" y="1460500"/>
                  </a:lnTo>
                  <a:lnTo>
                    <a:pt x="2007184" y="1447800"/>
                  </a:lnTo>
                  <a:lnTo>
                    <a:pt x="2006409" y="1435100"/>
                  </a:lnTo>
                  <a:lnTo>
                    <a:pt x="2009787" y="1435100"/>
                  </a:lnTo>
                  <a:lnTo>
                    <a:pt x="2027555" y="1435100"/>
                  </a:lnTo>
                  <a:lnTo>
                    <a:pt x="2027555" y="543407"/>
                  </a:lnTo>
                  <a:lnTo>
                    <a:pt x="2018169" y="533400"/>
                  </a:lnTo>
                  <a:lnTo>
                    <a:pt x="2017826" y="533400"/>
                  </a:lnTo>
                  <a:lnTo>
                    <a:pt x="2019388" y="546100"/>
                  </a:lnTo>
                  <a:lnTo>
                    <a:pt x="2013178" y="546100"/>
                  </a:lnTo>
                  <a:lnTo>
                    <a:pt x="2011489" y="533400"/>
                  </a:lnTo>
                  <a:lnTo>
                    <a:pt x="2007984" y="533400"/>
                  </a:lnTo>
                  <a:lnTo>
                    <a:pt x="2010740" y="546100"/>
                  </a:lnTo>
                  <a:lnTo>
                    <a:pt x="2011489" y="546100"/>
                  </a:lnTo>
                  <a:lnTo>
                    <a:pt x="2019249" y="558800"/>
                  </a:lnTo>
                  <a:lnTo>
                    <a:pt x="2024176" y="558800"/>
                  </a:lnTo>
                  <a:lnTo>
                    <a:pt x="2027186" y="571500"/>
                  </a:lnTo>
                  <a:lnTo>
                    <a:pt x="2024176" y="571500"/>
                  </a:lnTo>
                  <a:lnTo>
                    <a:pt x="2023325" y="570445"/>
                  </a:lnTo>
                  <a:lnTo>
                    <a:pt x="2023325" y="1016000"/>
                  </a:lnTo>
                  <a:lnTo>
                    <a:pt x="2021636" y="1016000"/>
                  </a:lnTo>
                  <a:lnTo>
                    <a:pt x="2021636" y="1092200"/>
                  </a:lnTo>
                  <a:lnTo>
                    <a:pt x="2021636" y="1104900"/>
                  </a:lnTo>
                  <a:lnTo>
                    <a:pt x="2010498" y="1104900"/>
                  </a:lnTo>
                  <a:lnTo>
                    <a:pt x="2009787" y="1092200"/>
                  </a:lnTo>
                  <a:lnTo>
                    <a:pt x="2021636" y="1092200"/>
                  </a:lnTo>
                  <a:lnTo>
                    <a:pt x="2021636" y="1016000"/>
                  </a:lnTo>
                  <a:lnTo>
                    <a:pt x="2016556" y="1016000"/>
                  </a:lnTo>
                  <a:lnTo>
                    <a:pt x="2014016" y="1003300"/>
                  </a:lnTo>
                  <a:lnTo>
                    <a:pt x="2016556" y="1003300"/>
                  </a:lnTo>
                  <a:lnTo>
                    <a:pt x="2023325" y="1016000"/>
                  </a:lnTo>
                  <a:lnTo>
                    <a:pt x="2023325" y="570445"/>
                  </a:lnTo>
                  <a:lnTo>
                    <a:pt x="2020608" y="567029"/>
                  </a:lnTo>
                  <a:lnTo>
                    <a:pt x="2021522" y="571500"/>
                  </a:lnTo>
                  <a:lnTo>
                    <a:pt x="2017407" y="571500"/>
                  </a:lnTo>
                  <a:lnTo>
                    <a:pt x="2008098" y="558800"/>
                  </a:lnTo>
                  <a:lnTo>
                    <a:pt x="1999691" y="558800"/>
                  </a:lnTo>
                  <a:lnTo>
                    <a:pt x="2005139" y="571500"/>
                  </a:lnTo>
                  <a:lnTo>
                    <a:pt x="2010638" y="571500"/>
                  </a:lnTo>
                  <a:lnTo>
                    <a:pt x="2015375" y="583349"/>
                  </a:lnTo>
                  <a:lnTo>
                    <a:pt x="2003640" y="574967"/>
                  </a:lnTo>
                  <a:lnTo>
                    <a:pt x="2007044" y="584200"/>
                  </a:lnTo>
                  <a:lnTo>
                    <a:pt x="2006409" y="584200"/>
                  </a:lnTo>
                  <a:lnTo>
                    <a:pt x="2009787" y="589838"/>
                  </a:lnTo>
                  <a:lnTo>
                    <a:pt x="2008733" y="584200"/>
                  </a:lnTo>
                  <a:lnTo>
                    <a:pt x="2011400" y="584200"/>
                  </a:lnTo>
                  <a:lnTo>
                    <a:pt x="2014016" y="596900"/>
                  </a:lnTo>
                  <a:lnTo>
                    <a:pt x="2009787" y="589838"/>
                  </a:lnTo>
                  <a:lnTo>
                    <a:pt x="2011108" y="596900"/>
                  </a:lnTo>
                  <a:lnTo>
                    <a:pt x="2010638" y="596900"/>
                  </a:lnTo>
                  <a:lnTo>
                    <a:pt x="2007463" y="594436"/>
                  </a:lnTo>
                  <a:lnTo>
                    <a:pt x="2007463" y="1016000"/>
                  </a:lnTo>
                  <a:lnTo>
                    <a:pt x="2001202" y="1028700"/>
                  </a:lnTo>
                  <a:lnTo>
                    <a:pt x="1998713" y="1028700"/>
                  </a:lnTo>
                  <a:lnTo>
                    <a:pt x="2004923" y="1016000"/>
                  </a:lnTo>
                  <a:lnTo>
                    <a:pt x="2007463" y="1016000"/>
                  </a:lnTo>
                  <a:lnTo>
                    <a:pt x="2007463" y="594436"/>
                  </a:lnTo>
                  <a:lnTo>
                    <a:pt x="1997951" y="587032"/>
                  </a:lnTo>
                  <a:lnTo>
                    <a:pt x="1997951" y="1422400"/>
                  </a:lnTo>
                  <a:lnTo>
                    <a:pt x="1993265" y="1435100"/>
                  </a:lnTo>
                  <a:lnTo>
                    <a:pt x="1982012" y="1435100"/>
                  </a:lnTo>
                  <a:lnTo>
                    <a:pt x="1980184" y="1422400"/>
                  </a:lnTo>
                  <a:lnTo>
                    <a:pt x="1997951" y="1422400"/>
                  </a:lnTo>
                  <a:lnTo>
                    <a:pt x="1997951" y="587032"/>
                  </a:lnTo>
                  <a:lnTo>
                    <a:pt x="1994319" y="584200"/>
                  </a:lnTo>
                  <a:lnTo>
                    <a:pt x="1992871" y="584200"/>
                  </a:lnTo>
                  <a:lnTo>
                    <a:pt x="1992871" y="1028700"/>
                  </a:lnTo>
                  <a:lnTo>
                    <a:pt x="1991283" y="1041400"/>
                  </a:lnTo>
                  <a:lnTo>
                    <a:pt x="1986978" y="1041400"/>
                  </a:lnTo>
                  <a:lnTo>
                    <a:pt x="1986978" y="1358900"/>
                  </a:lnTo>
                  <a:lnTo>
                    <a:pt x="1982724" y="1371600"/>
                  </a:lnTo>
                  <a:lnTo>
                    <a:pt x="1973414" y="1371600"/>
                  </a:lnTo>
                  <a:lnTo>
                    <a:pt x="1973414" y="1358900"/>
                  </a:lnTo>
                  <a:lnTo>
                    <a:pt x="1986978" y="1358900"/>
                  </a:lnTo>
                  <a:lnTo>
                    <a:pt x="1986978" y="1041400"/>
                  </a:lnTo>
                  <a:lnTo>
                    <a:pt x="1979549" y="1041400"/>
                  </a:lnTo>
                  <a:lnTo>
                    <a:pt x="1982724" y="1054100"/>
                  </a:lnTo>
                  <a:lnTo>
                    <a:pt x="1976805" y="1054100"/>
                  </a:lnTo>
                  <a:lnTo>
                    <a:pt x="1976805" y="1041400"/>
                  </a:lnTo>
                  <a:lnTo>
                    <a:pt x="1977644" y="1041400"/>
                  </a:lnTo>
                  <a:lnTo>
                    <a:pt x="1978494" y="1028700"/>
                  </a:lnTo>
                  <a:lnTo>
                    <a:pt x="1981873" y="1028700"/>
                  </a:lnTo>
                  <a:lnTo>
                    <a:pt x="1984413" y="1016000"/>
                  </a:lnTo>
                  <a:lnTo>
                    <a:pt x="1986102" y="1028700"/>
                  </a:lnTo>
                  <a:lnTo>
                    <a:pt x="1992871" y="1028700"/>
                  </a:lnTo>
                  <a:lnTo>
                    <a:pt x="1992871" y="584200"/>
                  </a:lnTo>
                  <a:lnTo>
                    <a:pt x="1983879" y="584200"/>
                  </a:lnTo>
                  <a:lnTo>
                    <a:pt x="1970887" y="571500"/>
                  </a:lnTo>
                  <a:lnTo>
                    <a:pt x="1973059" y="584200"/>
                  </a:lnTo>
                  <a:lnTo>
                    <a:pt x="1958187" y="584200"/>
                  </a:lnTo>
                  <a:lnTo>
                    <a:pt x="1970024" y="596900"/>
                  </a:lnTo>
                  <a:lnTo>
                    <a:pt x="1973059" y="596900"/>
                  </a:lnTo>
                  <a:lnTo>
                    <a:pt x="1984413" y="609600"/>
                  </a:lnTo>
                  <a:lnTo>
                    <a:pt x="1983574" y="609600"/>
                  </a:lnTo>
                  <a:lnTo>
                    <a:pt x="1983574" y="736600"/>
                  </a:lnTo>
                  <a:lnTo>
                    <a:pt x="1983574" y="749300"/>
                  </a:lnTo>
                  <a:lnTo>
                    <a:pt x="1975954" y="749300"/>
                  </a:lnTo>
                  <a:lnTo>
                    <a:pt x="1973414" y="736600"/>
                  </a:lnTo>
                  <a:lnTo>
                    <a:pt x="1983574" y="736600"/>
                  </a:lnTo>
                  <a:lnTo>
                    <a:pt x="1983574" y="609600"/>
                  </a:lnTo>
                  <a:lnTo>
                    <a:pt x="1981873" y="609600"/>
                  </a:lnTo>
                  <a:lnTo>
                    <a:pt x="1963267" y="596900"/>
                  </a:lnTo>
                  <a:lnTo>
                    <a:pt x="1959775" y="596900"/>
                  </a:lnTo>
                  <a:lnTo>
                    <a:pt x="1959775" y="1587500"/>
                  </a:lnTo>
                  <a:lnTo>
                    <a:pt x="1951431" y="1587500"/>
                  </a:lnTo>
                  <a:lnTo>
                    <a:pt x="1945500" y="1574800"/>
                  </a:lnTo>
                  <a:lnTo>
                    <a:pt x="1956282" y="1574800"/>
                  </a:lnTo>
                  <a:lnTo>
                    <a:pt x="1959775" y="1587500"/>
                  </a:lnTo>
                  <a:lnTo>
                    <a:pt x="1959775" y="596900"/>
                  </a:lnTo>
                  <a:lnTo>
                    <a:pt x="1958187" y="596900"/>
                  </a:lnTo>
                  <a:lnTo>
                    <a:pt x="1952269" y="584200"/>
                  </a:lnTo>
                  <a:lnTo>
                    <a:pt x="1941271" y="584200"/>
                  </a:lnTo>
                  <a:lnTo>
                    <a:pt x="1931974" y="571500"/>
                  </a:lnTo>
                  <a:lnTo>
                    <a:pt x="1940433" y="584200"/>
                  </a:lnTo>
                  <a:lnTo>
                    <a:pt x="1953958" y="596900"/>
                  </a:lnTo>
                  <a:lnTo>
                    <a:pt x="1950580" y="596900"/>
                  </a:lnTo>
                  <a:lnTo>
                    <a:pt x="1950580" y="1206500"/>
                  </a:lnTo>
                  <a:lnTo>
                    <a:pt x="1940433" y="1206500"/>
                  </a:lnTo>
                  <a:lnTo>
                    <a:pt x="1940433" y="1193800"/>
                  </a:lnTo>
                  <a:lnTo>
                    <a:pt x="1948040" y="1193800"/>
                  </a:lnTo>
                  <a:lnTo>
                    <a:pt x="1950580" y="1206500"/>
                  </a:lnTo>
                  <a:lnTo>
                    <a:pt x="1950580" y="596900"/>
                  </a:lnTo>
                  <a:lnTo>
                    <a:pt x="1941271" y="596900"/>
                  </a:lnTo>
                  <a:lnTo>
                    <a:pt x="1934654" y="585851"/>
                  </a:lnTo>
                  <a:lnTo>
                    <a:pt x="1934933" y="596900"/>
                  </a:lnTo>
                  <a:lnTo>
                    <a:pt x="1937042" y="596900"/>
                  </a:lnTo>
                  <a:lnTo>
                    <a:pt x="1938426" y="596900"/>
                  </a:lnTo>
                  <a:lnTo>
                    <a:pt x="1948891" y="609600"/>
                  </a:lnTo>
                  <a:lnTo>
                    <a:pt x="1940534" y="609600"/>
                  </a:lnTo>
                  <a:lnTo>
                    <a:pt x="1942642" y="622300"/>
                  </a:lnTo>
                  <a:lnTo>
                    <a:pt x="1942122" y="622300"/>
                  </a:lnTo>
                  <a:lnTo>
                    <a:pt x="1942122" y="647700"/>
                  </a:lnTo>
                  <a:lnTo>
                    <a:pt x="1929841" y="635000"/>
                  </a:lnTo>
                  <a:lnTo>
                    <a:pt x="1937004" y="635000"/>
                  </a:lnTo>
                  <a:lnTo>
                    <a:pt x="1942122" y="647700"/>
                  </a:lnTo>
                  <a:lnTo>
                    <a:pt x="1942122" y="622300"/>
                  </a:lnTo>
                  <a:lnTo>
                    <a:pt x="1933663" y="622300"/>
                  </a:lnTo>
                  <a:lnTo>
                    <a:pt x="1930285" y="622300"/>
                  </a:lnTo>
                  <a:lnTo>
                    <a:pt x="1923923" y="622300"/>
                  </a:lnTo>
                  <a:lnTo>
                    <a:pt x="1929117" y="635000"/>
                  </a:lnTo>
                  <a:lnTo>
                    <a:pt x="1910397" y="635000"/>
                  </a:lnTo>
                  <a:lnTo>
                    <a:pt x="1916239" y="647700"/>
                  </a:lnTo>
                  <a:lnTo>
                    <a:pt x="1920976" y="660400"/>
                  </a:lnTo>
                  <a:lnTo>
                    <a:pt x="1920976" y="1612900"/>
                  </a:lnTo>
                  <a:lnTo>
                    <a:pt x="1907438" y="1612900"/>
                  </a:lnTo>
                  <a:lnTo>
                    <a:pt x="1905749" y="1600200"/>
                  </a:lnTo>
                  <a:lnTo>
                    <a:pt x="1915896" y="1600200"/>
                  </a:lnTo>
                  <a:lnTo>
                    <a:pt x="1920976" y="1612900"/>
                  </a:lnTo>
                  <a:lnTo>
                    <a:pt x="1920976" y="660400"/>
                  </a:lnTo>
                  <a:lnTo>
                    <a:pt x="1908721" y="647700"/>
                  </a:lnTo>
                  <a:lnTo>
                    <a:pt x="1902891" y="647700"/>
                  </a:lnTo>
                  <a:lnTo>
                    <a:pt x="1898497" y="660400"/>
                  </a:lnTo>
                  <a:lnTo>
                    <a:pt x="1904898" y="660400"/>
                  </a:lnTo>
                  <a:lnTo>
                    <a:pt x="1906600" y="673100"/>
                  </a:lnTo>
                  <a:lnTo>
                    <a:pt x="1901520" y="673100"/>
                  </a:lnTo>
                  <a:lnTo>
                    <a:pt x="1891753" y="660400"/>
                  </a:lnTo>
                  <a:lnTo>
                    <a:pt x="1885454" y="660400"/>
                  </a:lnTo>
                  <a:lnTo>
                    <a:pt x="1908289" y="685800"/>
                  </a:lnTo>
                  <a:lnTo>
                    <a:pt x="1899831" y="678789"/>
                  </a:lnTo>
                  <a:lnTo>
                    <a:pt x="1899831" y="1168400"/>
                  </a:lnTo>
                  <a:lnTo>
                    <a:pt x="1883143" y="1155700"/>
                  </a:lnTo>
                  <a:lnTo>
                    <a:pt x="1865363" y="1143000"/>
                  </a:lnTo>
                  <a:lnTo>
                    <a:pt x="1864296" y="1144092"/>
                  </a:lnTo>
                  <a:lnTo>
                    <a:pt x="1864296" y="1257300"/>
                  </a:lnTo>
                  <a:lnTo>
                    <a:pt x="1861769" y="1270000"/>
                  </a:lnTo>
                  <a:lnTo>
                    <a:pt x="1852460" y="1270000"/>
                  </a:lnTo>
                  <a:lnTo>
                    <a:pt x="1852460" y="1257300"/>
                  </a:lnTo>
                  <a:lnTo>
                    <a:pt x="1864296" y="1257300"/>
                  </a:lnTo>
                  <a:lnTo>
                    <a:pt x="1864296" y="1144092"/>
                  </a:lnTo>
                  <a:lnTo>
                    <a:pt x="1852955" y="1155700"/>
                  </a:lnTo>
                  <a:lnTo>
                    <a:pt x="1852460" y="1181100"/>
                  </a:lnTo>
                  <a:lnTo>
                    <a:pt x="1834883" y="1155700"/>
                  </a:lnTo>
                  <a:lnTo>
                    <a:pt x="1848866" y="1143000"/>
                  </a:lnTo>
                  <a:lnTo>
                    <a:pt x="1865363" y="1143000"/>
                  </a:lnTo>
                  <a:lnTo>
                    <a:pt x="1876488" y="1143000"/>
                  </a:lnTo>
                  <a:lnTo>
                    <a:pt x="1899831" y="1168400"/>
                  </a:lnTo>
                  <a:lnTo>
                    <a:pt x="1899831" y="678789"/>
                  </a:lnTo>
                  <a:lnTo>
                    <a:pt x="1892985" y="673100"/>
                  </a:lnTo>
                  <a:lnTo>
                    <a:pt x="1892427" y="673100"/>
                  </a:lnTo>
                  <a:lnTo>
                    <a:pt x="1892820" y="685800"/>
                  </a:lnTo>
                  <a:lnTo>
                    <a:pt x="1880374" y="673100"/>
                  </a:lnTo>
                  <a:lnTo>
                    <a:pt x="1885454" y="685800"/>
                  </a:lnTo>
                  <a:lnTo>
                    <a:pt x="1865007" y="685800"/>
                  </a:lnTo>
                  <a:lnTo>
                    <a:pt x="1876463" y="698500"/>
                  </a:lnTo>
                  <a:lnTo>
                    <a:pt x="1878545" y="700709"/>
                  </a:lnTo>
                  <a:lnTo>
                    <a:pt x="1875294" y="698500"/>
                  </a:lnTo>
                  <a:lnTo>
                    <a:pt x="1863166" y="698500"/>
                  </a:lnTo>
                  <a:lnTo>
                    <a:pt x="1868538" y="711200"/>
                  </a:lnTo>
                  <a:lnTo>
                    <a:pt x="1865998" y="711200"/>
                  </a:lnTo>
                  <a:lnTo>
                    <a:pt x="1860918" y="698500"/>
                  </a:lnTo>
                  <a:lnTo>
                    <a:pt x="1854149" y="698500"/>
                  </a:lnTo>
                  <a:lnTo>
                    <a:pt x="1856270" y="711200"/>
                  </a:lnTo>
                  <a:lnTo>
                    <a:pt x="1858378" y="711200"/>
                  </a:lnTo>
                  <a:lnTo>
                    <a:pt x="1861134" y="711200"/>
                  </a:lnTo>
                  <a:lnTo>
                    <a:pt x="1862569" y="715695"/>
                  </a:lnTo>
                  <a:lnTo>
                    <a:pt x="1858378" y="711200"/>
                  </a:lnTo>
                  <a:lnTo>
                    <a:pt x="1863394" y="718261"/>
                  </a:lnTo>
                  <a:lnTo>
                    <a:pt x="1865198" y="723900"/>
                  </a:lnTo>
                  <a:lnTo>
                    <a:pt x="1867395" y="723900"/>
                  </a:lnTo>
                  <a:lnTo>
                    <a:pt x="1873389" y="736600"/>
                  </a:lnTo>
                  <a:lnTo>
                    <a:pt x="1870227" y="736600"/>
                  </a:lnTo>
                  <a:lnTo>
                    <a:pt x="1878685" y="749300"/>
                  </a:lnTo>
                  <a:lnTo>
                    <a:pt x="1869643" y="749300"/>
                  </a:lnTo>
                  <a:lnTo>
                    <a:pt x="1861769" y="736600"/>
                  </a:lnTo>
                  <a:lnTo>
                    <a:pt x="1868538" y="749300"/>
                  </a:lnTo>
                  <a:lnTo>
                    <a:pt x="1860067" y="749300"/>
                  </a:lnTo>
                  <a:lnTo>
                    <a:pt x="1852968" y="736600"/>
                  </a:lnTo>
                  <a:lnTo>
                    <a:pt x="1846961" y="736600"/>
                  </a:lnTo>
                  <a:lnTo>
                    <a:pt x="1840331" y="723900"/>
                  </a:lnTo>
                  <a:lnTo>
                    <a:pt x="1837766" y="723900"/>
                  </a:lnTo>
                  <a:lnTo>
                    <a:pt x="1844852" y="736600"/>
                  </a:lnTo>
                  <a:lnTo>
                    <a:pt x="1849399" y="749300"/>
                  </a:lnTo>
                  <a:lnTo>
                    <a:pt x="1847380" y="749300"/>
                  </a:lnTo>
                  <a:lnTo>
                    <a:pt x="1844001" y="736600"/>
                  </a:lnTo>
                  <a:lnTo>
                    <a:pt x="1842312" y="736600"/>
                  </a:lnTo>
                  <a:lnTo>
                    <a:pt x="1844001" y="749300"/>
                  </a:lnTo>
                  <a:lnTo>
                    <a:pt x="1846313" y="749300"/>
                  </a:lnTo>
                  <a:lnTo>
                    <a:pt x="1850771" y="758507"/>
                  </a:lnTo>
                  <a:lnTo>
                    <a:pt x="1850771" y="749300"/>
                  </a:lnTo>
                  <a:lnTo>
                    <a:pt x="1851609" y="749300"/>
                  </a:lnTo>
                  <a:lnTo>
                    <a:pt x="1856689" y="762000"/>
                  </a:lnTo>
                  <a:lnTo>
                    <a:pt x="1852460" y="762000"/>
                  </a:lnTo>
                  <a:lnTo>
                    <a:pt x="1850771" y="758507"/>
                  </a:lnTo>
                  <a:lnTo>
                    <a:pt x="1850771" y="762000"/>
                  </a:lnTo>
                  <a:lnTo>
                    <a:pt x="1839772" y="762000"/>
                  </a:lnTo>
                  <a:lnTo>
                    <a:pt x="1833003" y="749300"/>
                  </a:lnTo>
                  <a:lnTo>
                    <a:pt x="1834984" y="762000"/>
                  </a:lnTo>
                  <a:lnTo>
                    <a:pt x="1836813" y="762000"/>
                  </a:lnTo>
                  <a:lnTo>
                    <a:pt x="1841804" y="774700"/>
                  </a:lnTo>
                  <a:lnTo>
                    <a:pt x="1838083" y="774700"/>
                  </a:lnTo>
                  <a:lnTo>
                    <a:pt x="1846541" y="787400"/>
                  </a:lnTo>
                  <a:lnTo>
                    <a:pt x="1840623" y="787400"/>
                  </a:lnTo>
                  <a:lnTo>
                    <a:pt x="1838083" y="774700"/>
                  </a:lnTo>
                  <a:lnTo>
                    <a:pt x="1838921" y="787400"/>
                  </a:lnTo>
                  <a:lnTo>
                    <a:pt x="1834692" y="774700"/>
                  </a:lnTo>
                  <a:lnTo>
                    <a:pt x="1826933" y="774700"/>
                  </a:lnTo>
                  <a:lnTo>
                    <a:pt x="1835442" y="787400"/>
                  </a:lnTo>
                  <a:lnTo>
                    <a:pt x="1843138" y="800100"/>
                  </a:lnTo>
                  <a:lnTo>
                    <a:pt x="1829104" y="800100"/>
                  </a:lnTo>
                  <a:lnTo>
                    <a:pt x="1827403" y="812800"/>
                  </a:lnTo>
                  <a:lnTo>
                    <a:pt x="1822856" y="812800"/>
                  </a:lnTo>
                  <a:lnTo>
                    <a:pt x="1822856" y="838200"/>
                  </a:lnTo>
                  <a:lnTo>
                    <a:pt x="1820316" y="838200"/>
                  </a:lnTo>
                  <a:lnTo>
                    <a:pt x="1818068" y="833958"/>
                  </a:lnTo>
                  <a:lnTo>
                    <a:pt x="1822856" y="838200"/>
                  </a:lnTo>
                  <a:lnTo>
                    <a:pt x="1822856" y="812800"/>
                  </a:lnTo>
                  <a:lnTo>
                    <a:pt x="1806778" y="812800"/>
                  </a:lnTo>
                  <a:lnTo>
                    <a:pt x="1818627" y="825500"/>
                  </a:lnTo>
                  <a:lnTo>
                    <a:pt x="1816087" y="825500"/>
                  </a:lnTo>
                  <a:lnTo>
                    <a:pt x="1816087" y="838200"/>
                  </a:lnTo>
                  <a:lnTo>
                    <a:pt x="1814398" y="835329"/>
                  </a:lnTo>
                  <a:lnTo>
                    <a:pt x="1814398" y="850900"/>
                  </a:lnTo>
                  <a:lnTo>
                    <a:pt x="1812848" y="848779"/>
                  </a:lnTo>
                  <a:lnTo>
                    <a:pt x="1811299" y="844143"/>
                  </a:lnTo>
                  <a:lnTo>
                    <a:pt x="1811299" y="846670"/>
                  </a:lnTo>
                  <a:lnTo>
                    <a:pt x="1805089" y="838200"/>
                  </a:lnTo>
                  <a:lnTo>
                    <a:pt x="1806778" y="838200"/>
                  </a:lnTo>
                  <a:lnTo>
                    <a:pt x="1811299" y="846670"/>
                  </a:lnTo>
                  <a:lnTo>
                    <a:pt x="1811299" y="844143"/>
                  </a:lnTo>
                  <a:lnTo>
                    <a:pt x="1809318" y="838200"/>
                  </a:lnTo>
                  <a:lnTo>
                    <a:pt x="1810169" y="838200"/>
                  </a:lnTo>
                  <a:lnTo>
                    <a:pt x="1814398" y="850900"/>
                  </a:lnTo>
                  <a:lnTo>
                    <a:pt x="1814398" y="835329"/>
                  </a:lnTo>
                  <a:lnTo>
                    <a:pt x="1808810" y="825792"/>
                  </a:lnTo>
                  <a:lnTo>
                    <a:pt x="1815668" y="831850"/>
                  </a:lnTo>
                  <a:lnTo>
                    <a:pt x="1816087" y="838200"/>
                  </a:lnTo>
                  <a:lnTo>
                    <a:pt x="1816087" y="825500"/>
                  </a:lnTo>
                  <a:lnTo>
                    <a:pt x="1815236" y="825500"/>
                  </a:lnTo>
                  <a:lnTo>
                    <a:pt x="1815490" y="829132"/>
                  </a:lnTo>
                  <a:lnTo>
                    <a:pt x="1813547" y="825500"/>
                  </a:lnTo>
                  <a:lnTo>
                    <a:pt x="1808632" y="825500"/>
                  </a:lnTo>
                  <a:lnTo>
                    <a:pt x="1808480" y="825500"/>
                  </a:lnTo>
                  <a:lnTo>
                    <a:pt x="1799437" y="825500"/>
                  </a:lnTo>
                  <a:lnTo>
                    <a:pt x="1803400" y="838200"/>
                  </a:lnTo>
                  <a:lnTo>
                    <a:pt x="1802549" y="838200"/>
                  </a:lnTo>
                  <a:lnTo>
                    <a:pt x="1811858" y="850900"/>
                  </a:lnTo>
                  <a:lnTo>
                    <a:pt x="1807629" y="850900"/>
                  </a:lnTo>
                  <a:lnTo>
                    <a:pt x="1814398" y="863600"/>
                  </a:lnTo>
                  <a:lnTo>
                    <a:pt x="1820316" y="863600"/>
                  </a:lnTo>
                  <a:lnTo>
                    <a:pt x="1823707" y="876300"/>
                  </a:lnTo>
                  <a:lnTo>
                    <a:pt x="1831314" y="876300"/>
                  </a:lnTo>
                  <a:lnTo>
                    <a:pt x="1827085" y="889000"/>
                  </a:lnTo>
                  <a:lnTo>
                    <a:pt x="1822856" y="889000"/>
                  </a:lnTo>
                  <a:lnTo>
                    <a:pt x="1822856" y="1181100"/>
                  </a:lnTo>
                  <a:lnTo>
                    <a:pt x="1822005" y="1193800"/>
                  </a:lnTo>
                  <a:lnTo>
                    <a:pt x="1808480" y="1193800"/>
                  </a:lnTo>
                  <a:lnTo>
                    <a:pt x="1810169" y="1181100"/>
                  </a:lnTo>
                  <a:lnTo>
                    <a:pt x="1822856" y="1181100"/>
                  </a:lnTo>
                  <a:lnTo>
                    <a:pt x="1822856" y="889000"/>
                  </a:lnTo>
                  <a:lnTo>
                    <a:pt x="1806778" y="889000"/>
                  </a:lnTo>
                  <a:lnTo>
                    <a:pt x="1806778" y="1714500"/>
                  </a:lnTo>
                  <a:lnTo>
                    <a:pt x="1804250" y="1714500"/>
                  </a:lnTo>
                  <a:lnTo>
                    <a:pt x="1803793" y="1712798"/>
                  </a:lnTo>
                  <a:lnTo>
                    <a:pt x="1803793" y="1749196"/>
                  </a:lnTo>
                  <a:lnTo>
                    <a:pt x="1800225" y="1740890"/>
                  </a:lnTo>
                  <a:lnTo>
                    <a:pt x="1803031" y="1743532"/>
                  </a:lnTo>
                  <a:lnTo>
                    <a:pt x="1803793" y="1749196"/>
                  </a:lnTo>
                  <a:lnTo>
                    <a:pt x="1803793" y="1712798"/>
                  </a:lnTo>
                  <a:lnTo>
                    <a:pt x="1800860" y="1701800"/>
                  </a:lnTo>
                  <a:lnTo>
                    <a:pt x="1803400" y="1701800"/>
                  </a:lnTo>
                  <a:lnTo>
                    <a:pt x="1806778" y="1714500"/>
                  </a:lnTo>
                  <a:lnTo>
                    <a:pt x="1806778" y="889000"/>
                  </a:lnTo>
                  <a:lnTo>
                    <a:pt x="1805127" y="889000"/>
                  </a:lnTo>
                  <a:lnTo>
                    <a:pt x="1791030" y="876300"/>
                  </a:lnTo>
                  <a:lnTo>
                    <a:pt x="1776768" y="863600"/>
                  </a:lnTo>
                  <a:lnTo>
                    <a:pt x="1761947" y="863600"/>
                  </a:lnTo>
                  <a:lnTo>
                    <a:pt x="1770405" y="876300"/>
                  </a:lnTo>
                  <a:lnTo>
                    <a:pt x="1769567" y="876300"/>
                  </a:lnTo>
                  <a:lnTo>
                    <a:pt x="1769567" y="1701800"/>
                  </a:lnTo>
                  <a:lnTo>
                    <a:pt x="1758569" y="1701800"/>
                  </a:lnTo>
                  <a:lnTo>
                    <a:pt x="1759419" y="1689100"/>
                  </a:lnTo>
                  <a:lnTo>
                    <a:pt x="1767878" y="1689100"/>
                  </a:lnTo>
                  <a:lnTo>
                    <a:pt x="1769567" y="1701800"/>
                  </a:lnTo>
                  <a:lnTo>
                    <a:pt x="1769567" y="876300"/>
                  </a:lnTo>
                  <a:lnTo>
                    <a:pt x="1763649" y="876300"/>
                  </a:lnTo>
                  <a:lnTo>
                    <a:pt x="1763649" y="889000"/>
                  </a:lnTo>
                  <a:lnTo>
                    <a:pt x="1761490" y="889000"/>
                  </a:lnTo>
                  <a:lnTo>
                    <a:pt x="1758149" y="880745"/>
                  </a:lnTo>
                  <a:lnTo>
                    <a:pt x="1763649" y="889000"/>
                  </a:lnTo>
                  <a:lnTo>
                    <a:pt x="1763649" y="876300"/>
                  </a:lnTo>
                  <a:lnTo>
                    <a:pt x="1758569" y="876300"/>
                  </a:lnTo>
                  <a:lnTo>
                    <a:pt x="1761947" y="863600"/>
                  </a:lnTo>
                  <a:lnTo>
                    <a:pt x="1756232" y="863600"/>
                  </a:lnTo>
                  <a:lnTo>
                    <a:pt x="1755508" y="876300"/>
                  </a:lnTo>
                  <a:lnTo>
                    <a:pt x="1755190" y="876300"/>
                  </a:lnTo>
                  <a:lnTo>
                    <a:pt x="1761109" y="889000"/>
                  </a:lnTo>
                  <a:lnTo>
                    <a:pt x="1759419" y="889000"/>
                  </a:lnTo>
                  <a:lnTo>
                    <a:pt x="1759419" y="1003300"/>
                  </a:lnTo>
                  <a:lnTo>
                    <a:pt x="1747596" y="1003300"/>
                  </a:lnTo>
                  <a:lnTo>
                    <a:pt x="1748205" y="990600"/>
                  </a:lnTo>
                  <a:lnTo>
                    <a:pt x="1756879" y="990600"/>
                  </a:lnTo>
                  <a:lnTo>
                    <a:pt x="1759419" y="1003300"/>
                  </a:lnTo>
                  <a:lnTo>
                    <a:pt x="1759419" y="889000"/>
                  </a:lnTo>
                  <a:lnTo>
                    <a:pt x="1751799" y="889000"/>
                  </a:lnTo>
                  <a:lnTo>
                    <a:pt x="1750110" y="876300"/>
                  </a:lnTo>
                  <a:lnTo>
                    <a:pt x="1749259" y="876300"/>
                  </a:lnTo>
                  <a:lnTo>
                    <a:pt x="1749526" y="889000"/>
                  </a:lnTo>
                  <a:lnTo>
                    <a:pt x="1747837" y="889000"/>
                  </a:lnTo>
                  <a:lnTo>
                    <a:pt x="1750961" y="901700"/>
                  </a:lnTo>
                  <a:lnTo>
                    <a:pt x="1735963" y="901700"/>
                  </a:lnTo>
                  <a:lnTo>
                    <a:pt x="1727276" y="889000"/>
                  </a:lnTo>
                  <a:lnTo>
                    <a:pt x="1730654" y="901700"/>
                  </a:lnTo>
                  <a:lnTo>
                    <a:pt x="1734883" y="914400"/>
                  </a:lnTo>
                  <a:lnTo>
                    <a:pt x="1734883" y="1816100"/>
                  </a:lnTo>
                  <a:lnTo>
                    <a:pt x="1734032" y="1828800"/>
                  </a:lnTo>
                  <a:lnTo>
                    <a:pt x="1733194" y="1828800"/>
                  </a:lnTo>
                  <a:lnTo>
                    <a:pt x="1732343" y="1816100"/>
                  </a:lnTo>
                  <a:lnTo>
                    <a:pt x="1732343" y="1828800"/>
                  </a:lnTo>
                  <a:lnTo>
                    <a:pt x="1732343" y="2425700"/>
                  </a:lnTo>
                  <a:lnTo>
                    <a:pt x="1732343" y="2438400"/>
                  </a:lnTo>
                  <a:lnTo>
                    <a:pt x="1723047" y="2438400"/>
                  </a:lnTo>
                  <a:lnTo>
                    <a:pt x="1727276" y="2425700"/>
                  </a:lnTo>
                  <a:lnTo>
                    <a:pt x="1732343" y="2425700"/>
                  </a:lnTo>
                  <a:lnTo>
                    <a:pt x="1732343" y="1828800"/>
                  </a:lnTo>
                  <a:lnTo>
                    <a:pt x="1730654" y="1828800"/>
                  </a:lnTo>
                  <a:lnTo>
                    <a:pt x="1730654" y="1816100"/>
                  </a:lnTo>
                  <a:lnTo>
                    <a:pt x="1732343" y="1828800"/>
                  </a:lnTo>
                  <a:lnTo>
                    <a:pt x="1732343" y="1816100"/>
                  </a:lnTo>
                  <a:lnTo>
                    <a:pt x="1734883" y="1816100"/>
                  </a:lnTo>
                  <a:lnTo>
                    <a:pt x="1734883" y="914400"/>
                  </a:lnTo>
                  <a:lnTo>
                    <a:pt x="1733194" y="914400"/>
                  </a:lnTo>
                  <a:lnTo>
                    <a:pt x="1724736" y="901700"/>
                  </a:lnTo>
                  <a:lnTo>
                    <a:pt x="1724736" y="2336800"/>
                  </a:lnTo>
                  <a:lnTo>
                    <a:pt x="1723885" y="2349500"/>
                  </a:lnTo>
                  <a:lnTo>
                    <a:pt x="1714588" y="2336800"/>
                  </a:lnTo>
                  <a:lnTo>
                    <a:pt x="1724736" y="2336800"/>
                  </a:lnTo>
                  <a:lnTo>
                    <a:pt x="1724736" y="901700"/>
                  </a:lnTo>
                  <a:lnTo>
                    <a:pt x="1719453" y="901700"/>
                  </a:lnTo>
                  <a:lnTo>
                    <a:pt x="1718818" y="902995"/>
                  </a:lnTo>
                  <a:lnTo>
                    <a:pt x="1718818" y="2108200"/>
                  </a:lnTo>
                  <a:lnTo>
                    <a:pt x="1701050" y="2099335"/>
                  </a:lnTo>
                  <a:lnTo>
                    <a:pt x="1701050" y="2324100"/>
                  </a:lnTo>
                  <a:lnTo>
                    <a:pt x="1700199" y="2327592"/>
                  </a:lnTo>
                  <a:lnTo>
                    <a:pt x="1700199" y="2387600"/>
                  </a:lnTo>
                  <a:lnTo>
                    <a:pt x="1692579" y="2400300"/>
                  </a:lnTo>
                  <a:lnTo>
                    <a:pt x="1689201" y="2404491"/>
                  </a:lnTo>
                  <a:lnTo>
                    <a:pt x="1689201" y="3390900"/>
                  </a:lnTo>
                  <a:lnTo>
                    <a:pt x="1684134" y="3390900"/>
                  </a:lnTo>
                  <a:lnTo>
                    <a:pt x="1688363" y="3378200"/>
                  </a:lnTo>
                  <a:lnTo>
                    <a:pt x="1689201" y="3390900"/>
                  </a:lnTo>
                  <a:lnTo>
                    <a:pt x="1689201" y="2404491"/>
                  </a:lnTo>
                  <a:lnTo>
                    <a:pt x="1682330" y="2413000"/>
                  </a:lnTo>
                  <a:lnTo>
                    <a:pt x="1675104" y="2413000"/>
                  </a:lnTo>
                  <a:lnTo>
                    <a:pt x="1676514" y="2425700"/>
                  </a:lnTo>
                  <a:lnTo>
                    <a:pt x="1658810" y="2425700"/>
                  </a:lnTo>
                  <a:lnTo>
                    <a:pt x="1662353" y="2400300"/>
                  </a:lnTo>
                  <a:lnTo>
                    <a:pt x="1678901" y="2387600"/>
                  </a:lnTo>
                  <a:lnTo>
                    <a:pt x="1700199" y="2387600"/>
                  </a:lnTo>
                  <a:lnTo>
                    <a:pt x="1700199" y="2327592"/>
                  </a:lnTo>
                  <a:lnTo>
                    <a:pt x="1691741" y="2362200"/>
                  </a:lnTo>
                  <a:lnTo>
                    <a:pt x="1687842" y="2362200"/>
                  </a:lnTo>
                  <a:lnTo>
                    <a:pt x="1689100" y="2336800"/>
                  </a:lnTo>
                  <a:lnTo>
                    <a:pt x="1694002" y="2324100"/>
                  </a:lnTo>
                  <a:lnTo>
                    <a:pt x="1701050" y="2324100"/>
                  </a:lnTo>
                  <a:lnTo>
                    <a:pt x="1701050" y="2099335"/>
                  </a:lnTo>
                  <a:lnTo>
                    <a:pt x="1693379" y="2095500"/>
                  </a:lnTo>
                  <a:lnTo>
                    <a:pt x="1673987" y="2083943"/>
                  </a:lnTo>
                  <a:lnTo>
                    <a:pt x="1673987" y="2146300"/>
                  </a:lnTo>
                  <a:lnTo>
                    <a:pt x="1667052" y="2146300"/>
                  </a:lnTo>
                  <a:lnTo>
                    <a:pt x="1662988" y="2133600"/>
                  </a:lnTo>
                  <a:lnTo>
                    <a:pt x="1662087" y="2133600"/>
                  </a:lnTo>
                  <a:lnTo>
                    <a:pt x="1664677" y="2120900"/>
                  </a:lnTo>
                  <a:lnTo>
                    <a:pt x="1669757" y="2120900"/>
                  </a:lnTo>
                  <a:lnTo>
                    <a:pt x="1670596" y="2133600"/>
                  </a:lnTo>
                  <a:lnTo>
                    <a:pt x="1671447" y="2133600"/>
                  </a:lnTo>
                  <a:lnTo>
                    <a:pt x="1673987" y="2146300"/>
                  </a:lnTo>
                  <a:lnTo>
                    <a:pt x="1673987" y="2083943"/>
                  </a:lnTo>
                  <a:lnTo>
                    <a:pt x="1672082" y="2082800"/>
                  </a:lnTo>
                  <a:lnTo>
                    <a:pt x="1655533" y="2057400"/>
                  </a:lnTo>
                  <a:lnTo>
                    <a:pt x="1649958" y="2044700"/>
                  </a:lnTo>
                  <a:lnTo>
                    <a:pt x="1644370" y="2032000"/>
                  </a:lnTo>
                  <a:lnTo>
                    <a:pt x="1644370" y="2489200"/>
                  </a:lnTo>
                  <a:lnTo>
                    <a:pt x="1643354" y="2501900"/>
                  </a:lnTo>
                  <a:lnTo>
                    <a:pt x="1633080" y="2501900"/>
                  </a:lnTo>
                  <a:lnTo>
                    <a:pt x="1632534" y="2489200"/>
                  </a:lnTo>
                  <a:lnTo>
                    <a:pt x="1644370" y="2489200"/>
                  </a:lnTo>
                  <a:lnTo>
                    <a:pt x="1644370" y="2032000"/>
                  </a:lnTo>
                  <a:lnTo>
                    <a:pt x="1659597" y="2019300"/>
                  </a:lnTo>
                  <a:lnTo>
                    <a:pt x="1676730" y="2032000"/>
                  </a:lnTo>
                  <a:lnTo>
                    <a:pt x="1691005" y="2032000"/>
                  </a:lnTo>
                  <a:lnTo>
                    <a:pt x="1697659" y="2044700"/>
                  </a:lnTo>
                  <a:lnTo>
                    <a:pt x="1695132" y="2057400"/>
                  </a:lnTo>
                  <a:lnTo>
                    <a:pt x="1682699" y="2057400"/>
                  </a:lnTo>
                  <a:lnTo>
                    <a:pt x="1685188" y="2070100"/>
                  </a:lnTo>
                  <a:lnTo>
                    <a:pt x="1688630" y="2070100"/>
                  </a:lnTo>
                  <a:lnTo>
                    <a:pt x="1691741" y="2082800"/>
                  </a:lnTo>
                  <a:lnTo>
                    <a:pt x="1708823" y="2082800"/>
                  </a:lnTo>
                  <a:lnTo>
                    <a:pt x="1709508" y="2095500"/>
                  </a:lnTo>
                  <a:lnTo>
                    <a:pt x="1714004" y="2095500"/>
                  </a:lnTo>
                  <a:lnTo>
                    <a:pt x="1718818" y="2108200"/>
                  </a:lnTo>
                  <a:lnTo>
                    <a:pt x="1718818" y="902995"/>
                  </a:lnTo>
                  <a:lnTo>
                    <a:pt x="1717116" y="906449"/>
                  </a:lnTo>
                  <a:lnTo>
                    <a:pt x="1717116" y="1841500"/>
                  </a:lnTo>
                  <a:lnTo>
                    <a:pt x="1714588" y="1854200"/>
                  </a:lnTo>
                  <a:lnTo>
                    <a:pt x="1713738" y="1854200"/>
                  </a:lnTo>
                  <a:lnTo>
                    <a:pt x="1715427" y="1841500"/>
                  </a:lnTo>
                  <a:lnTo>
                    <a:pt x="1717116" y="1841500"/>
                  </a:lnTo>
                  <a:lnTo>
                    <a:pt x="1717116" y="906449"/>
                  </a:lnTo>
                  <a:lnTo>
                    <a:pt x="1716278" y="908164"/>
                  </a:lnTo>
                  <a:lnTo>
                    <a:pt x="1716278" y="1524000"/>
                  </a:lnTo>
                  <a:lnTo>
                    <a:pt x="1712887" y="1530807"/>
                  </a:lnTo>
                  <a:lnTo>
                    <a:pt x="1712887" y="1828800"/>
                  </a:lnTo>
                  <a:lnTo>
                    <a:pt x="1711198" y="1828800"/>
                  </a:lnTo>
                  <a:lnTo>
                    <a:pt x="1707819" y="1816100"/>
                  </a:lnTo>
                  <a:lnTo>
                    <a:pt x="1709508" y="1816100"/>
                  </a:lnTo>
                  <a:lnTo>
                    <a:pt x="1712887" y="1828800"/>
                  </a:lnTo>
                  <a:lnTo>
                    <a:pt x="1712887" y="1530807"/>
                  </a:lnTo>
                  <a:lnTo>
                    <a:pt x="1709940" y="1536700"/>
                  </a:lnTo>
                  <a:lnTo>
                    <a:pt x="1705597" y="1549400"/>
                  </a:lnTo>
                  <a:lnTo>
                    <a:pt x="1704263" y="1549400"/>
                  </a:lnTo>
                  <a:lnTo>
                    <a:pt x="1706968" y="1574800"/>
                  </a:lnTo>
                  <a:lnTo>
                    <a:pt x="1701050" y="1571459"/>
                  </a:lnTo>
                  <a:lnTo>
                    <a:pt x="1701050" y="1841500"/>
                  </a:lnTo>
                  <a:lnTo>
                    <a:pt x="1695132" y="1841500"/>
                  </a:lnTo>
                  <a:lnTo>
                    <a:pt x="1699361" y="1828800"/>
                  </a:lnTo>
                  <a:lnTo>
                    <a:pt x="1700199" y="1828800"/>
                  </a:lnTo>
                  <a:lnTo>
                    <a:pt x="1701050" y="1841500"/>
                  </a:lnTo>
                  <a:lnTo>
                    <a:pt x="1701050" y="1571459"/>
                  </a:lnTo>
                  <a:lnTo>
                    <a:pt x="1698510" y="1570024"/>
                  </a:lnTo>
                  <a:lnTo>
                    <a:pt x="1698510" y="1828800"/>
                  </a:lnTo>
                  <a:lnTo>
                    <a:pt x="1693773" y="1841500"/>
                  </a:lnTo>
                  <a:lnTo>
                    <a:pt x="1693049" y="1842363"/>
                  </a:lnTo>
                  <a:lnTo>
                    <a:pt x="1687753" y="1854200"/>
                  </a:lnTo>
                  <a:lnTo>
                    <a:pt x="1685404" y="1854200"/>
                  </a:lnTo>
                  <a:lnTo>
                    <a:pt x="1685963" y="1850745"/>
                  </a:lnTo>
                  <a:lnTo>
                    <a:pt x="1683042" y="1854200"/>
                  </a:lnTo>
                  <a:lnTo>
                    <a:pt x="1677365" y="1854200"/>
                  </a:lnTo>
                  <a:lnTo>
                    <a:pt x="1668526" y="1864550"/>
                  </a:lnTo>
                  <a:lnTo>
                    <a:pt x="1669783" y="1858251"/>
                  </a:lnTo>
                  <a:lnTo>
                    <a:pt x="1673771" y="1854200"/>
                  </a:lnTo>
                  <a:lnTo>
                    <a:pt x="1682229" y="1841500"/>
                  </a:lnTo>
                  <a:lnTo>
                    <a:pt x="1692592" y="1828800"/>
                  </a:lnTo>
                  <a:lnTo>
                    <a:pt x="1684502" y="1835696"/>
                  </a:lnTo>
                  <a:lnTo>
                    <a:pt x="1689201" y="1828800"/>
                  </a:lnTo>
                  <a:lnTo>
                    <a:pt x="1692592" y="1828800"/>
                  </a:lnTo>
                  <a:lnTo>
                    <a:pt x="1698510" y="1828800"/>
                  </a:lnTo>
                  <a:lnTo>
                    <a:pt x="1698510" y="1570024"/>
                  </a:lnTo>
                  <a:lnTo>
                    <a:pt x="1686674" y="1563331"/>
                  </a:lnTo>
                  <a:lnTo>
                    <a:pt x="1686674" y="1816100"/>
                  </a:lnTo>
                  <a:lnTo>
                    <a:pt x="1686674" y="1828800"/>
                  </a:lnTo>
                  <a:lnTo>
                    <a:pt x="1684134" y="1828800"/>
                  </a:lnTo>
                  <a:lnTo>
                    <a:pt x="1682445" y="1828800"/>
                  </a:lnTo>
                  <a:lnTo>
                    <a:pt x="1679905" y="1828800"/>
                  </a:lnTo>
                  <a:lnTo>
                    <a:pt x="1686674" y="1816100"/>
                  </a:lnTo>
                  <a:lnTo>
                    <a:pt x="1686674" y="1563331"/>
                  </a:lnTo>
                  <a:lnTo>
                    <a:pt x="1684515" y="1562100"/>
                  </a:lnTo>
                  <a:lnTo>
                    <a:pt x="1682686" y="1549400"/>
                  </a:lnTo>
                  <a:lnTo>
                    <a:pt x="1680857" y="1536700"/>
                  </a:lnTo>
                  <a:lnTo>
                    <a:pt x="1692579" y="1511300"/>
                  </a:lnTo>
                  <a:lnTo>
                    <a:pt x="1716278" y="1524000"/>
                  </a:lnTo>
                  <a:lnTo>
                    <a:pt x="1716278" y="908164"/>
                  </a:lnTo>
                  <a:lnTo>
                    <a:pt x="1713204" y="914400"/>
                  </a:lnTo>
                  <a:lnTo>
                    <a:pt x="1701901" y="901700"/>
                  </a:lnTo>
                  <a:lnTo>
                    <a:pt x="1707222" y="914400"/>
                  </a:lnTo>
                  <a:lnTo>
                    <a:pt x="1705178" y="927100"/>
                  </a:lnTo>
                  <a:lnTo>
                    <a:pt x="1701063" y="927100"/>
                  </a:lnTo>
                  <a:lnTo>
                    <a:pt x="1700199" y="939800"/>
                  </a:lnTo>
                  <a:lnTo>
                    <a:pt x="1699361" y="939800"/>
                  </a:lnTo>
                  <a:lnTo>
                    <a:pt x="1696821" y="927100"/>
                  </a:lnTo>
                  <a:lnTo>
                    <a:pt x="1698510" y="939800"/>
                  </a:lnTo>
                  <a:lnTo>
                    <a:pt x="1693443" y="939800"/>
                  </a:lnTo>
                  <a:lnTo>
                    <a:pt x="1686674" y="927100"/>
                  </a:lnTo>
                  <a:lnTo>
                    <a:pt x="1680743" y="927100"/>
                  </a:lnTo>
                  <a:lnTo>
                    <a:pt x="1688769" y="939800"/>
                  </a:lnTo>
                  <a:lnTo>
                    <a:pt x="1692910" y="952500"/>
                  </a:lnTo>
                  <a:lnTo>
                    <a:pt x="1695615" y="952500"/>
                  </a:lnTo>
                  <a:lnTo>
                    <a:pt x="1699361" y="965200"/>
                  </a:lnTo>
                  <a:lnTo>
                    <a:pt x="1688896" y="952500"/>
                  </a:lnTo>
                  <a:lnTo>
                    <a:pt x="1682864" y="952500"/>
                  </a:lnTo>
                  <a:lnTo>
                    <a:pt x="1677466" y="939800"/>
                  </a:lnTo>
                  <a:lnTo>
                    <a:pt x="1668907" y="927100"/>
                  </a:lnTo>
                  <a:lnTo>
                    <a:pt x="1675104" y="939800"/>
                  </a:lnTo>
                  <a:lnTo>
                    <a:pt x="1677263" y="952500"/>
                  </a:lnTo>
                  <a:lnTo>
                    <a:pt x="1679257" y="952500"/>
                  </a:lnTo>
                  <a:lnTo>
                    <a:pt x="1684985" y="965200"/>
                  </a:lnTo>
                  <a:lnTo>
                    <a:pt x="1677022" y="955357"/>
                  </a:lnTo>
                  <a:lnTo>
                    <a:pt x="1677022" y="1838960"/>
                  </a:lnTo>
                  <a:lnTo>
                    <a:pt x="1676412" y="1840115"/>
                  </a:lnTo>
                  <a:lnTo>
                    <a:pt x="1676412" y="1841500"/>
                  </a:lnTo>
                  <a:lnTo>
                    <a:pt x="1674622" y="1843773"/>
                  </a:lnTo>
                  <a:lnTo>
                    <a:pt x="1674622" y="1849018"/>
                  </a:lnTo>
                  <a:lnTo>
                    <a:pt x="1674583" y="1849196"/>
                  </a:lnTo>
                  <a:lnTo>
                    <a:pt x="1674622" y="1849018"/>
                  </a:lnTo>
                  <a:lnTo>
                    <a:pt x="1674622" y="1843773"/>
                  </a:lnTo>
                  <a:lnTo>
                    <a:pt x="1666532" y="1854047"/>
                  </a:lnTo>
                  <a:lnTo>
                    <a:pt x="1666532" y="1866900"/>
                  </a:lnTo>
                  <a:lnTo>
                    <a:pt x="1658543" y="1879600"/>
                  </a:lnTo>
                  <a:lnTo>
                    <a:pt x="1655953" y="1879600"/>
                  </a:lnTo>
                  <a:lnTo>
                    <a:pt x="1661287" y="1866900"/>
                  </a:lnTo>
                  <a:lnTo>
                    <a:pt x="1665630" y="1862480"/>
                  </a:lnTo>
                  <a:lnTo>
                    <a:pt x="1662988" y="1866900"/>
                  </a:lnTo>
                  <a:lnTo>
                    <a:pt x="1666532" y="1866900"/>
                  </a:lnTo>
                  <a:lnTo>
                    <a:pt x="1666532" y="1854047"/>
                  </a:lnTo>
                  <a:lnTo>
                    <a:pt x="1666405" y="1854200"/>
                  </a:lnTo>
                  <a:lnTo>
                    <a:pt x="1666189" y="1854454"/>
                  </a:lnTo>
                  <a:lnTo>
                    <a:pt x="1676412" y="1841500"/>
                  </a:lnTo>
                  <a:lnTo>
                    <a:pt x="1676412" y="1840115"/>
                  </a:lnTo>
                  <a:lnTo>
                    <a:pt x="1675676" y="1841500"/>
                  </a:lnTo>
                  <a:lnTo>
                    <a:pt x="1673987" y="1841500"/>
                  </a:lnTo>
                  <a:lnTo>
                    <a:pt x="1677022" y="1838960"/>
                  </a:lnTo>
                  <a:lnTo>
                    <a:pt x="1677022" y="955357"/>
                  </a:lnTo>
                  <a:lnTo>
                    <a:pt x="1674723" y="952500"/>
                  </a:lnTo>
                  <a:lnTo>
                    <a:pt x="1671815" y="952500"/>
                  </a:lnTo>
                  <a:lnTo>
                    <a:pt x="1671866" y="965200"/>
                  </a:lnTo>
                  <a:lnTo>
                    <a:pt x="1655191" y="965200"/>
                  </a:lnTo>
                  <a:lnTo>
                    <a:pt x="1662137" y="977900"/>
                  </a:lnTo>
                  <a:lnTo>
                    <a:pt x="1653260" y="977900"/>
                  </a:lnTo>
                  <a:lnTo>
                    <a:pt x="1652841" y="977125"/>
                  </a:lnTo>
                  <a:lnTo>
                    <a:pt x="1652841" y="1028700"/>
                  </a:lnTo>
                  <a:lnTo>
                    <a:pt x="1652384" y="1041400"/>
                  </a:lnTo>
                  <a:lnTo>
                    <a:pt x="1648612" y="1041400"/>
                  </a:lnTo>
                  <a:lnTo>
                    <a:pt x="1645221" y="1028700"/>
                  </a:lnTo>
                  <a:lnTo>
                    <a:pt x="1652841" y="1028700"/>
                  </a:lnTo>
                  <a:lnTo>
                    <a:pt x="1652841" y="977125"/>
                  </a:lnTo>
                  <a:lnTo>
                    <a:pt x="1646440" y="965200"/>
                  </a:lnTo>
                  <a:lnTo>
                    <a:pt x="1647761" y="965200"/>
                  </a:lnTo>
                  <a:lnTo>
                    <a:pt x="1643875" y="955116"/>
                  </a:lnTo>
                  <a:lnTo>
                    <a:pt x="1645221" y="965200"/>
                  </a:lnTo>
                  <a:lnTo>
                    <a:pt x="1640827" y="965200"/>
                  </a:lnTo>
                  <a:lnTo>
                    <a:pt x="1643849" y="977900"/>
                  </a:lnTo>
                  <a:lnTo>
                    <a:pt x="1646085" y="990600"/>
                  </a:lnTo>
                  <a:lnTo>
                    <a:pt x="1640992" y="990600"/>
                  </a:lnTo>
                  <a:lnTo>
                    <a:pt x="1639303" y="977900"/>
                  </a:lnTo>
                  <a:lnTo>
                    <a:pt x="1640446" y="990600"/>
                  </a:lnTo>
                  <a:lnTo>
                    <a:pt x="1637080" y="1003300"/>
                  </a:lnTo>
                  <a:lnTo>
                    <a:pt x="1634185" y="1003300"/>
                  </a:lnTo>
                  <a:lnTo>
                    <a:pt x="1636763" y="1016000"/>
                  </a:lnTo>
                  <a:lnTo>
                    <a:pt x="1638566" y="1016000"/>
                  </a:lnTo>
                  <a:lnTo>
                    <a:pt x="1643951" y="1028700"/>
                  </a:lnTo>
                  <a:lnTo>
                    <a:pt x="1642681" y="1028700"/>
                  </a:lnTo>
                  <a:lnTo>
                    <a:pt x="1644383" y="1041400"/>
                  </a:lnTo>
                  <a:lnTo>
                    <a:pt x="1640141" y="1033919"/>
                  </a:lnTo>
                  <a:lnTo>
                    <a:pt x="1640141" y="2197100"/>
                  </a:lnTo>
                  <a:lnTo>
                    <a:pt x="1639189" y="2197100"/>
                  </a:lnTo>
                  <a:lnTo>
                    <a:pt x="1639189" y="2222500"/>
                  </a:lnTo>
                  <a:lnTo>
                    <a:pt x="1638731" y="2235200"/>
                  </a:lnTo>
                  <a:lnTo>
                    <a:pt x="1630730" y="2235200"/>
                  </a:lnTo>
                  <a:lnTo>
                    <a:pt x="1630730" y="2374900"/>
                  </a:lnTo>
                  <a:lnTo>
                    <a:pt x="1626616" y="2374900"/>
                  </a:lnTo>
                  <a:lnTo>
                    <a:pt x="1630057" y="2362200"/>
                  </a:lnTo>
                  <a:lnTo>
                    <a:pt x="1630730" y="2374900"/>
                  </a:lnTo>
                  <a:lnTo>
                    <a:pt x="1630730" y="2235200"/>
                  </a:lnTo>
                  <a:lnTo>
                    <a:pt x="1627187" y="2235200"/>
                  </a:lnTo>
                  <a:lnTo>
                    <a:pt x="1623441" y="2247900"/>
                  </a:lnTo>
                  <a:lnTo>
                    <a:pt x="1620634" y="2260600"/>
                  </a:lnTo>
                  <a:lnTo>
                    <a:pt x="1618157" y="2273300"/>
                  </a:lnTo>
                  <a:lnTo>
                    <a:pt x="1629994" y="2273300"/>
                  </a:lnTo>
                  <a:lnTo>
                    <a:pt x="1629994" y="2286000"/>
                  </a:lnTo>
                  <a:lnTo>
                    <a:pt x="1619846" y="2298700"/>
                  </a:lnTo>
                  <a:lnTo>
                    <a:pt x="1618157" y="2286000"/>
                  </a:lnTo>
                  <a:lnTo>
                    <a:pt x="1618157" y="2273300"/>
                  </a:lnTo>
                  <a:lnTo>
                    <a:pt x="1615833" y="2281821"/>
                  </a:lnTo>
                  <a:lnTo>
                    <a:pt x="1615833" y="2324100"/>
                  </a:lnTo>
                  <a:lnTo>
                    <a:pt x="1615198" y="2336800"/>
                  </a:lnTo>
                  <a:lnTo>
                    <a:pt x="1611388" y="2324100"/>
                  </a:lnTo>
                  <a:lnTo>
                    <a:pt x="1615833" y="2324100"/>
                  </a:lnTo>
                  <a:lnTo>
                    <a:pt x="1615833" y="2281821"/>
                  </a:lnTo>
                  <a:lnTo>
                    <a:pt x="1614690" y="2286000"/>
                  </a:lnTo>
                  <a:lnTo>
                    <a:pt x="1610118" y="2298700"/>
                  </a:lnTo>
                  <a:lnTo>
                    <a:pt x="1603641" y="2311400"/>
                  </a:lnTo>
                  <a:lnTo>
                    <a:pt x="1594472" y="2324100"/>
                  </a:lnTo>
                  <a:lnTo>
                    <a:pt x="1601863" y="2324100"/>
                  </a:lnTo>
                  <a:lnTo>
                    <a:pt x="1599018" y="2336800"/>
                  </a:lnTo>
                  <a:lnTo>
                    <a:pt x="1597914" y="2349500"/>
                  </a:lnTo>
                  <a:lnTo>
                    <a:pt x="1610537" y="2362200"/>
                  </a:lnTo>
                  <a:lnTo>
                    <a:pt x="1605470" y="2367673"/>
                  </a:lnTo>
                  <a:lnTo>
                    <a:pt x="1605470" y="2590800"/>
                  </a:lnTo>
                  <a:lnTo>
                    <a:pt x="1605470" y="2692400"/>
                  </a:lnTo>
                  <a:lnTo>
                    <a:pt x="1602079" y="2692400"/>
                  </a:lnTo>
                  <a:lnTo>
                    <a:pt x="1602079" y="3276600"/>
                  </a:lnTo>
                  <a:lnTo>
                    <a:pt x="1579245" y="3276600"/>
                  </a:lnTo>
                  <a:lnTo>
                    <a:pt x="1579245" y="3263900"/>
                  </a:lnTo>
                  <a:lnTo>
                    <a:pt x="1572272" y="3276600"/>
                  </a:lnTo>
                  <a:lnTo>
                    <a:pt x="1565706" y="3276600"/>
                  </a:lnTo>
                  <a:lnTo>
                    <a:pt x="1564017" y="3263900"/>
                  </a:lnTo>
                  <a:lnTo>
                    <a:pt x="1538541" y="3263900"/>
                  </a:lnTo>
                  <a:lnTo>
                    <a:pt x="1544599" y="3251200"/>
                  </a:lnTo>
                  <a:lnTo>
                    <a:pt x="1524114" y="3251200"/>
                  </a:lnTo>
                  <a:lnTo>
                    <a:pt x="1524266" y="3238500"/>
                  </a:lnTo>
                  <a:lnTo>
                    <a:pt x="1546898" y="3238500"/>
                  </a:lnTo>
                  <a:lnTo>
                    <a:pt x="1553133" y="3251200"/>
                  </a:lnTo>
                  <a:lnTo>
                    <a:pt x="1569935" y="3251200"/>
                  </a:lnTo>
                  <a:lnTo>
                    <a:pt x="1569097" y="3263900"/>
                  </a:lnTo>
                  <a:lnTo>
                    <a:pt x="1574914" y="3251200"/>
                  </a:lnTo>
                  <a:lnTo>
                    <a:pt x="1579232" y="3251200"/>
                  </a:lnTo>
                  <a:lnTo>
                    <a:pt x="1586217" y="3251200"/>
                  </a:lnTo>
                  <a:lnTo>
                    <a:pt x="1591081" y="3238500"/>
                  </a:lnTo>
                  <a:lnTo>
                    <a:pt x="1598383" y="3238500"/>
                  </a:lnTo>
                  <a:lnTo>
                    <a:pt x="1600009" y="3251200"/>
                  </a:lnTo>
                  <a:lnTo>
                    <a:pt x="1593621" y="3251200"/>
                  </a:lnTo>
                  <a:lnTo>
                    <a:pt x="1586293" y="3263900"/>
                  </a:lnTo>
                  <a:lnTo>
                    <a:pt x="1599018" y="3263900"/>
                  </a:lnTo>
                  <a:lnTo>
                    <a:pt x="1602079" y="3276600"/>
                  </a:lnTo>
                  <a:lnTo>
                    <a:pt x="1602079" y="2692400"/>
                  </a:lnTo>
                  <a:lnTo>
                    <a:pt x="1601470" y="2692400"/>
                  </a:lnTo>
                  <a:lnTo>
                    <a:pt x="1599539" y="2696692"/>
                  </a:lnTo>
                  <a:lnTo>
                    <a:pt x="1599539" y="3111500"/>
                  </a:lnTo>
                  <a:lnTo>
                    <a:pt x="1597012" y="3124200"/>
                  </a:lnTo>
                  <a:lnTo>
                    <a:pt x="1589392" y="3124200"/>
                  </a:lnTo>
                  <a:lnTo>
                    <a:pt x="1586852" y="3111500"/>
                  </a:lnTo>
                  <a:lnTo>
                    <a:pt x="1599539" y="3111500"/>
                  </a:lnTo>
                  <a:lnTo>
                    <a:pt x="1599539" y="2696692"/>
                  </a:lnTo>
                  <a:lnTo>
                    <a:pt x="1595742" y="2705100"/>
                  </a:lnTo>
                  <a:lnTo>
                    <a:pt x="1591906" y="2717800"/>
                  </a:lnTo>
                  <a:lnTo>
                    <a:pt x="1569935" y="2717800"/>
                  </a:lnTo>
                  <a:lnTo>
                    <a:pt x="1570850" y="2705100"/>
                  </a:lnTo>
                  <a:lnTo>
                    <a:pt x="1579143" y="2692400"/>
                  </a:lnTo>
                  <a:lnTo>
                    <a:pt x="1591703" y="2679700"/>
                  </a:lnTo>
                  <a:lnTo>
                    <a:pt x="1605470" y="2692400"/>
                  </a:lnTo>
                  <a:lnTo>
                    <a:pt x="1605470" y="2590800"/>
                  </a:lnTo>
                  <a:lnTo>
                    <a:pt x="1601241" y="2590800"/>
                  </a:lnTo>
                  <a:lnTo>
                    <a:pt x="1601241" y="2628900"/>
                  </a:lnTo>
                  <a:lnTo>
                    <a:pt x="1588033" y="2628900"/>
                  </a:lnTo>
                  <a:lnTo>
                    <a:pt x="1588998" y="2624010"/>
                  </a:lnTo>
                  <a:lnTo>
                    <a:pt x="1583474" y="2628900"/>
                  </a:lnTo>
                  <a:lnTo>
                    <a:pt x="1582623" y="2616200"/>
                  </a:lnTo>
                  <a:lnTo>
                    <a:pt x="1590560" y="2616200"/>
                  </a:lnTo>
                  <a:lnTo>
                    <a:pt x="1588998" y="2624010"/>
                  </a:lnTo>
                  <a:lnTo>
                    <a:pt x="1595399" y="2618371"/>
                  </a:lnTo>
                  <a:lnTo>
                    <a:pt x="1594192" y="2616200"/>
                  </a:lnTo>
                  <a:lnTo>
                    <a:pt x="1597850" y="2616200"/>
                  </a:lnTo>
                  <a:lnTo>
                    <a:pt x="1595399" y="2618371"/>
                  </a:lnTo>
                  <a:lnTo>
                    <a:pt x="1601241" y="2628900"/>
                  </a:lnTo>
                  <a:lnTo>
                    <a:pt x="1601241" y="2590800"/>
                  </a:lnTo>
                  <a:lnTo>
                    <a:pt x="1599539" y="2590800"/>
                  </a:lnTo>
                  <a:lnTo>
                    <a:pt x="1602079" y="2578100"/>
                  </a:lnTo>
                  <a:lnTo>
                    <a:pt x="1605470" y="2590800"/>
                  </a:lnTo>
                  <a:lnTo>
                    <a:pt x="1605470" y="2367673"/>
                  </a:lnTo>
                  <a:lnTo>
                    <a:pt x="1598777" y="2374900"/>
                  </a:lnTo>
                  <a:lnTo>
                    <a:pt x="1590027" y="2374900"/>
                  </a:lnTo>
                  <a:lnTo>
                    <a:pt x="1582229" y="2387600"/>
                  </a:lnTo>
                  <a:lnTo>
                    <a:pt x="1573326" y="2400300"/>
                  </a:lnTo>
                  <a:lnTo>
                    <a:pt x="1575333" y="2400300"/>
                  </a:lnTo>
                  <a:lnTo>
                    <a:pt x="1582420" y="2413000"/>
                  </a:lnTo>
                  <a:lnTo>
                    <a:pt x="1590446" y="2413000"/>
                  </a:lnTo>
                  <a:lnTo>
                    <a:pt x="1595310" y="2425700"/>
                  </a:lnTo>
                  <a:lnTo>
                    <a:pt x="1578394" y="2413000"/>
                  </a:lnTo>
                  <a:lnTo>
                    <a:pt x="1595310" y="2438400"/>
                  </a:lnTo>
                  <a:lnTo>
                    <a:pt x="1591081" y="2438400"/>
                  </a:lnTo>
                  <a:lnTo>
                    <a:pt x="1591691" y="2451100"/>
                  </a:lnTo>
                  <a:lnTo>
                    <a:pt x="1585798" y="2463800"/>
                  </a:lnTo>
                  <a:lnTo>
                    <a:pt x="1577047" y="2463800"/>
                  </a:lnTo>
                  <a:lnTo>
                    <a:pt x="1569097" y="2476500"/>
                  </a:lnTo>
                  <a:lnTo>
                    <a:pt x="1573326" y="2476500"/>
                  </a:lnTo>
                  <a:lnTo>
                    <a:pt x="1575015" y="2489200"/>
                  </a:lnTo>
                  <a:lnTo>
                    <a:pt x="1582623" y="2476500"/>
                  </a:lnTo>
                  <a:lnTo>
                    <a:pt x="1592783" y="2476500"/>
                  </a:lnTo>
                  <a:lnTo>
                    <a:pt x="1593621" y="2489200"/>
                  </a:lnTo>
                  <a:lnTo>
                    <a:pt x="1579245" y="2489200"/>
                  </a:lnTo>
                  <a:lnTo>
                    <a:pt x="1580934" y="2501900"/>
                  </a:lnTo>
                  <a:lnTo>
                    <a:pt x="1573326" y="2501900"/>
                  </a:lnTo>
                  <a:lnTo>
                    <a:pt x="1573326" y="2514600"/>
                  </a:lnTo>
                  <a:lnTo>
                    <a:pt x="1571015" y="2526144"/>
                  </a:lnTo>
                  <a:lnTo>
                    <a:pt x="1571625" y="2527300"/>
                  </a:lnTo>
                  <a:lnTo>
                    <a:pt x="1570990" y="2526284"/>
                  </a:lnTo>
                  <a:lnTo>
                    <a:pt x="1570786" y="2527300"/>
                  </a:lnTo>
                  <a:lnTo>
                    <a:pt x="1571625" y="2540000"/>
                  </a:lnTo>
                  <a:lnTo>
                    <a:pt x="1564868" y="2527300"/>
                  </a:lnTo>
                  <a:lnTo>
                    <a:pt x="1564017" y="2527300"/>
                  </a:lnTo>
                  <a:lnTo>
                    <a:pt x="1564017" y="2578100"/>
                  </a:lnTo>
                  <a:lnTo>
                    <a:pt x="1553222" y="2578100"/>
                  </a:lnTo>
                  <a:lnTo>
                    <a:pt x="1542973" y="2565400"/>
                  </a:lnTo>
                  <a:lnTo>
                    <a:pt x="1548371" y="2552700"/>
                  </a:lnTo>
                  <a:lnTo>
                    <a:pt x="1562468" y="2552700"/>
                  </a:lnTo>
                  <a:lnTo>
                    <a:pt x="1562646" y="2565400"/>
                  </a:lnTo>
                  <a:lnTo>
                    <a:pt x="1563293" y="2565400"/>
                  </a:lnTo>
                  <a:lnTo>
                    <a:pt x="1564017" y="2578100"/>
                  </a:lnTo>
                  <a:lnTo>
                    <a:pt x="1564017" y="2527300"/>
                  </a:lnTo>
                  <a:lnTo>
                    <a:pt x="1557248" y="2527300"/>
                  </a:lnTo>
                  <a:lnTo>
                    <a:pt x="1557248" y="2514600"/>
                  </a:lnTo>
                  <a:lnTo>
                    <a:pt x="1553667" y="2501900"/>
                  </a:lnTo>
                  <a:lnTo>
                    <a:pt x="1558937" y="2501900"/>
                  </a:lnTo>
                  <a:lnTo>
                    <a:pt x="1566557" y="2514600"/>
                  </a:lnTo>
                  <a:lnTo>
                    <a:pt x="1573326" y="2514600"/>
                  </a:lnTo>
                  <a:lnTo>
                    <a:pt x="1573326" y="2501900"/>
                  </a:lnTo>
                  <a:lnTo>
                    <a:pt x="1562328" y="2501900"/>
                  </a:lnTo>
                  <a:lnTo>
                    <a:pt x="1560703" y="2489200"/>
                  </a:lnTo>
                  <a:lnTo>
                    <a:pt x="1557566" y="2489200"/>
                  </a:lnTo>
                  <a:lnTo>
                    <a:pt x="1553641" y="2476500"/>
                  </a:lnTo>
                  <a:lnTo>
                    <a:pt x="1549641" y="2476500"/>
                  </a:lnTo>
                  <a:lnTo>
                    <a:pt x="1546263" y="2463800"/>
                  </a:lnTo>
                  <a:lnTo>
                    <a:pt x="1544243" y="2451100"/>
                  </a:lnTo>
                  <a:lnTo>
                    <a:pt x="1547101" y="2438400"/>
                  </a:lnTo>
                  <a:lnTo>
                    <a:pt x="1574165" y="2438400"/>
                  </a:lnTo>
                  <a:lnTo>
                    <a:pt x="1578394" y="2451100"/>
                  </a:lnTo>
                  <a:lnTo>
                    <a:pt x="1579245" y="2438400"/>
                  </a:lnTo>
                  <a:lnTo>
                    <a:pt x="1576705" y="2438400"/>
                  </a:lnTo>
                  <a:lnTo>
                    <a:pt x="1573326" y="2425700"/>
                  </a:lnTo>
                  <a:lnTo>
                    <a:pt x="1555559" y="2425700"/>
                  </a:lnTo>
                  <a:lnTo>
                    <a:pt x="1557248" y="2413000"/>
                  </a:lnTo>
                  <a:lnTo>
                    <a:pt x="1555559" y="2413000"/>
                  </a:lnTo>
                  <a:lnTo>
                    <a:pt x="1553870" y="2400300"/>
                  </a:lnTo>
                  <a:lnTo>
                    <a:pt x="1546339" y="2387600"/>
                  </a:lnTo>
                  <a:lnTo>
                    <a:pt x="1537792" y="2387600"/>
                  </a:lnTo>
                  <a:lnTo>
                    <a:pt x="1538643" y="2374900"/>
                  </a:lnTo>
                  <a:lnTo>
                    <a:pt x="1551330" y="2362200"/>
                  </a:lnTo>
                  <a:lnTo>
                    <a:pt x="1545196" y="2362200"/>
                  </a:lnTo>
                  <a:lnTo>
                    <a:pt x="1544904" y="2349500"/>
                  </a:lnTo>
                  <a:lnTo>
                    <a:pt x="1566557" y="2349500"/>
                  </a:lnTo>
                  <a:lnTo>
                    <a:pt x="1567395" y="2336800"/>
                  </a:lnTo>
                  <a:lnTo>
                    <a:pt x="1568246" y="2336800"/>
                  </a:lnTo>
                  <a:lnTo>
                    <a:pt x="1568246" y="2324100"/>
                  </a:lnTo>
                  <a:lnTo>
                    <a:pt x="1576705" y="2324100"/>
                  </a:lnTo>
                  <a:lnTo>
                    <a:pt x="1564868" y="2311400"/>
                  </a:lnTo>
                  <a:lnTo>
                    <a:pt x="1567014" y="2311400"/>
                  </a:lnTo>
                  <a:lnTo>
                    <a:pt x="1571625" y="2298700"/>
                  </a:lnTo>
                  <a:lnTo>
                    <a:pt x="1574165" y="2298700"/>
                  </a:lnTo>
                  <a:lnTo>
                    <a:pt x="1575015" y="2311400"/>
                  </a:lnTo>
                  <a:lnTo>
                    <a:pt x="1580934" y="2298700"/>
                  </a:lnTo>
                  <a:lnTo>
                    <a:pt x="1581785" y="2286000"/>
                  </a:lnTo>
                  <a:lnTo>
                    <a:pt x="1582623" y="2286000"/>
                  </a:lnTo>
                  <a:lnTo>
                    <a:pt x="1586014" y="2260600"/>
                  </a:lnTo>
                  <a:lnTo>
                    <a:pt x="1600644" y="2260600"/>
                  </a:lnTo>
                  <a:lnTo>
                    <a:pt x="1601343" y="2273300"/>
                  </a:lnTo>
                  <a:lnTo>
                    <a:pt x="1609966" y="2273300"/>
                  </a:lnTo>
                  <a:lnTo>
                    <a:pt x="1610855" y="2260600"/>
                  </a:lnTo>
                  <a:lnTo>
                    <a:pt x="1611579" y="2260600"/>
                  </a:lnTo>
                  <a:lnTo>
                    <a:pt x="1612226" y="2247900"/>
                  </a:lnTo>
                  <a:lnTo>
                    <a:pt x="1612226" y="2235200"/>
                  </a:lnTo>
                  <a:lnTo>
                    <a:pt x="1613725" y="2235200"/>
                  </a:lnTo>
                  <a:lnTo>
                    <a:pt x="1615935" y="2222500"/>
                  </a:lnTo>
                  <a:lnTo>
                    <a:pt x="1619250" y="2209800"/>
                  </a:lnTo>
                  <a:lnTo>
                    <a:pt x="1614398" y="2209800"/>
                  </a:lnTo>
                  <a:lnTo>
                    <a:pt x="1613712" y="2197100"/>
                  </a:lnTo>
                  <a:lnTo>
                    <a:pt x="1625765" y="2197100"/>
                  </a:lnTo>
                  <a:lnTo>
                    <a:pt x="1623225" y="2209800"/>
                  </a:lnTo>
                  <a:lnTo>
                    <a:pt x="1633385" y="2209800"/>
                  </a:lnTo>
                  <a:lnTo>
                    <a:pt x="1636966" y="2222500"/>
                  </a:lnTo>
                  <a:lnTo>
                    <a:pt x="1639189" y="2222500"/>
                  </a:lnTo>
                  <a:lnTo>
                    <a:pt x="1639189" y="2197100"/>
                  </a:lnTo>
                  <a:lnTo>
                    <a:pt x="1638452" y="2197100"/>
                  </a:lnTo>
                  <a:lnTo>
                    <a:pt x="1637614" y="2184400"/>
                  </a:lnTo>
                  <a:lnTo>
                    <a:pt x="1639303" y="2184400"/>
                  </a:lnTo>
                  <a:lnTo>
                    <a:pt x="1640141" y="2197100"/>
                  </a:lnTo>
                  <a:lnTo>
                    <a:pt x="1640141" y="1033919"/>
                  </a:lnTo>
                  <a:lnTo>
                    <a:pt x="1638452" y="1030947"/>
                  </a:lnTo>
                  <a:lnTo>
                    <a:pt x="1638452" y="1612900"/>
                  </a:lnTo>
                  <a:lnTo>
                    <a:pt x="1631556" y="1612900"/>
                  </a:lnTo>
                  <a:lnTo>
                    <a:pt x="1625130" y="1625600"/>
                  </a:lnTo>
                  <a:lnTo>
                    <a:pt x="1623402" y="1625600"/>
                  </a:lnTo>
                  <a:lnTo>
                    <a:pt x="1623402" y="1752600"/>
                  </a:lnTo>
                  <a:lnTo>
                    <a:pt x="1623225" y="1765300"/>
                  </a:lnTo>
                  <a:lnTo>
                    <a:pt x="1617306" y="1765300"/>
                  </a:lnTo>
                  <a:lnTo>
                    <a:pt x="1615617" y="1752600"/>
                  </a:lnTo>
                  <a:lnTo>
                    <a:pt x="1623402" y="1752600"/>
                  </a:lnTo>
                  <a:lnTo>
                    <a:pt x="1623402" y="1625600"/>
                  </a:lnTo>
                  <a:lnTo>
                    <a:pt x="1621561" y="1625600"/>
                  </a:lnTo>
                  <a:lnTo>
                    <a:pt x="1623225" y="1638300"/>
                  </a:lnTo>
                  <a:lnTo>
                    <a:pt x="1611388" y="1630832"/>
                  </a:lnTo>
                  <a:lnTo>
                    <a:pt x="1611388" y="2171700"/>
                  </a:lnTo>
                  <a:lnTo>
                    <a:pt x="1607159" y="2184400"/>
                  </a:lnTo>
                  <a:lnTo>
                    <a:pt x="1590929" y="2184400"/>
                  </a:lnTo>
                  <a:lnTo>
                    <a:pt x="1594891" y="2171700"/>
                  </a:lnTo>
                  <a:lnTo>
                    <a:pt x="1611388" y="2171700"/>
                  </a:lnTo>
                  <a:lnTo>
                    <a:pt x="1611388" y="1630832"/>
                  </a:lnTo>
                  <a:lnTo>
                    <a:pt x="1603121" y="1625600"/>
                  </a:lnTo>
                  <a:lnTo>
                    <a:pt x="1604518" y="1612900"/>
                  </a:lnTo>
                  <a:lnTo>
                    <a:pt x="1619059" y="1600200"/>
                  </a:lnTo>
                  <a:lnTo>
                    <a:pt x="1638452" y="1612900"/>
                  </a:lnTo>
                  <a:lnTo>
                    <a:pt x="1638452" y="1030947"/>
                  </a:lnTo>
                  <a:lnTo>
                    <a:pt x="1637182" y="1028700"/>
                  </a:lnTo>
                  <a:lnTo>
                    <a:pt x="1636763" y="1028700"/>
                  </a:lnTo>
                  <a:lnTo>
                    <a:pt x="1633385" y="1016000"/>
                  </a:lnTo>
                  <a:lnTo>
                    <a:pt x="1633702" y="1028700"/>
                  </a:lnTo>
                  <a:lnTo>
                    <a:pt x="1634655" y="1028700"/>
                  </a:lnTo>
                  <a:lnTo>
                    <a:pt x="1634337" y="1041400"/>
                  </a:lnTo>
                  <a:lnTo>
                    <a:pt x="1625168" y="1041400"/>
                  </a:lnTo>
                  <a:lnTo>
                    <a:pt x="1625447" y="1028700"/>
                  </a:lnTo>
                  <a:lnTo>
                    <a:pt x="1629156" y="1028700"/>
                  </a:lnTo>
                  <a:lnTo>
                    <a:pt x="1618818" y="1016000"/>
                  </a:lnTo>
                  <a:lnTo>
                    <a:pt x="1618449" y="1016000"/>
                  </a:lnTo>
                  <a:lnTo>
                    <a:pt x="1607159" y="1003300"/>
                  </a:lnTo>
                  <a:lnTo>
                    <a:pt x="1601711" y="1003300"/>
                  </a:lnTo>
                  <a:lnTo>
                    <a:pt x="1599069" y="1016000"/>
                  </a:lnTo>
                  <a:lnTo>
                    <a:pt x="1593621" y="1028700"/>
                  </a:lnTo>
                  <a:lnTo>
                    <a:pt x="1598066" y="1028700"/>
                  </a:lnTo>
                  <a:lnTo>
                    <a:pt x="1606943" y="1041400"/>
                  </a:lnTo>
                  <a:lnTo>
                    <a:pt x="1611388" y="1041400"/>
                  </a:lnTo>
                  <a:lnTo>
                    <a:pt x="1606003" y="1054100"/>
                  </a:lnTo>
                  <a:lnTo>
                    <a:pt x="1592465" y="1041400"/>
                  </a:lnTo>
                  <a:lnTo>
                    <a:pt x="1579245" y="1041400"/>
                  </a:lnTo>
                  <a:lnTo>
                    <a:pt x="1585556" y="1054100"/>
                  </a:lnTo>
                  <a:lnTo>
                    <a:pt x="1591716" y="1066800"/>
                  </a:lnTo>
                  <a:lnTo>
                    <a:pt x="1591297" y="1066800"/>
                  </a:lnTo>
                  <a:lnTo>
                    <a:pt x="1591297" y="2133600"/>
                  </a:lnTo>
                  <a:lnTo>
                    <a:pt x="1575803" y="2133600"/>
                  </a:lnTo>
                  <a:lnTo>
                    <a:pt x="1578394" y="2120900"/>
                  </a:lnTo>
                  <a:lnTo>
                    <a:pt x="1587703" y="2120900"/>
                  </a:lnTo>
                  <a:lnTo>
                    <a:pt x="1591297" y="2133600"/>
                  </a:lnTo>
                  <a:lnTo>
                    <a:pt x="1591297" y="1066800"/>
                  </a:lnTo>
                  <a:lnTo>
                    <a:pt x="1588554" y="1066800"/>
                  </a:lnTo>
                  <a:lnTo>
                    <a:pt x="1588554" y="1079500"/>
                  </a:lnTo>
                  <a:lnTo>
                    <a:pt x="1574165" y="1079500"/>
                  </a:lnTo>
                  <a:lnTo>
                    <a:pt x="1569097" y="1066800"/>
                  </a:lnTo>
                  <a:lnTo>
                    <a:pt x="1567408" y="1066800"/>
                  </a:lnTo>
                  <a:lnTo>
                    <a:pt x="1571510" y="1077899"/>
                  </a:lnTo>
                  <a:lnTo>
                    <a:pt x="1561477" y="1069035"/>
                  </a:lnTo>
                  <a:lnTo>
                    <a:pt x="1561477" y="2260600"/>
                  </a:lnTo>
                  <a:lnTo>
                    <a:pt x="1560639" y="2273300"/>
                  </a:lnTo>
                  <a:lnTo>
                    <a:pt x="1553019" y="2273300"/>
                  </a:lnTo>
                  <a:lnTo>
                    <a:pt x="1549641" y="2260600"/>
                  </a:lnTo>
                  <a:lnTo>
                    <a:pt x="1561477" y="2260600"/>
                  </a:lnTo>
                  <a:lnTo>
                    <a:pt x="1561477" y="1069035"/>
                  </a:lnTo>
                  <a:lnTo>
                    <a:pt x="1558950" y="1066800"/>
                  </a:lnTo>
                  <a:lnTo>
                    <a:pt x="1557248" y="1073454"/>
                  </a:lnTo>
                  <a:lnTo>
                    <a:pt x="1557248" y="2108200"/>
                  </a:lnTo>
                  <a:lnTo>
                    <a:pt x="1552181" y="2108200"/>
                  </a:lnTo>
                  <a:lnTo>
                    <a:pt x="1554314" y="2095500"/>
                  </a:lnTo>
                  <a:lnTo>
                    <a:pt x="1557248" y="2108200"/>
                  </a:lnTo>
                  <a:lnTo>
                    <a:pt x="1557248" y="1073454"/>
                  </a:lnTo>
                  <a:lnTo>
                    <a:pt x="1555699" y="1079500"/>
                  </a:lnTo>
                  <a:lnTo>
                    <a:pt x="1552041" y="1104900"/>
                  </a:lnTo>
                  <a:lnTo>
                    <a:pt x="1542021" y="1104900"/>
                  </a:lnTo>
                  <a:lnTo>
                    <a:pt x="1536103" y="1092200"/>
                  </a:lnTo>
                  <a:lnTo>
                    <a:pt x="1530553" y="1104900"/>
                  </a:lnTo>
                  <a:lnTo>
                    <a:pt x="1526794" y="1109535"/>
                  </a:lnTo>
                  <a:lnTo>
                    <a:pt x="1526794" y="3225800"/>
                  </a:lnTo>
                  <a:lnTo>
                    <a:pt x="1514957" y="3225800"/>
                  </a:lnTo>
                  <a:lnTo>
                    <a:pt x="1516646" y="3213100"/>
                  </a:lnTo>
                  <a:lnTo>
                    <a:pt x="1524266" y="3213100"/>
                  </a:lnTo>
                  <a:lnTo>
                    <a:pt x="1526794" y="3225800"/>
                  </a:lnTo>
                  <a:lnTo>
                    <a:pt x="1526794" y="1109535"/>
                  </a:lnTo>
                  <a:lnTo>
                    <a:pt x="1523098" y="1114082"/>
                  </a:lnTo>
                  <a:lnTo>
                    <a:pt x="1523098" y="1562100"/>
                  </a:lnTo>
                  <a:lnTo>
                    <a:pt x="1520240" y="1574800"/>
                  </a:lnTo>
                  <a:lnTo>
                    <a:pt x="1516646" y="1574800"/>
                  </a:lnTo>
                  <a:lnTo>
                    <a:pt x="1516646" y="2400300"/>
                  </a:lnTo>
                  <a:lnTo>
                    <a:pt x="1515808" y="2413000"/>
                  </a:lnTo>
                  <a:lnTo>
                    <a:pt x="1515808" y="3175000"/>
                  </a:lnTo>
                  <a:lnTo>
                    <a:pt x="1514957" y="3187700"/>
                  </a:lnTo>
                  <a:lnTo>
                    <a:pt x="1514106" y="3187700"/>
                  </a:lnTo>
                  <a:lnTo>
                    <a:pt x="1514106" y="3175000"/>
                  </a:lnTo>
                  <a:lnTo>
                    <a:pt x="1515808" y="3175000"/>
                  </a:lnTo>
                  <a:lnTo>
                    <a:pt x="1515808" y="2413000"/>
                  </a:lnTo>
                  <a:lnTo>
                    <a:pt x="1514106" y="2410688"/>
                  </a:lnTo>
                  <a:lnTo>
                    <a:pt x="1514106" y="2425700"/>
                  </a:lnTo>
                  <a:lnTo>
                    <a:pt x="1511579" y="2438400"/>
                  </a:lnTo>
                  <a:lnTo>
                    <a:pt x="1510728" y="2438400"/>
                  </a:lnTo>
                  <a:lnTo>
                    <a:pt x="1510728" y="2641600"/>
                  </a:lnTo>
                  <a:lnTo>
                    <a:pt x="1510728" y="2654300"/>
                  </a:lnTo>
                  <a:lnTo>
                    <a:pt x="1504810" y="2654300"/>
                  </a:lnTo>
                  <a:lnTo>
                    <a:pt x="1504810" y="2641600"/>
                  </a:lnTo>
                  <a:lnTo>
                    <a:pt x="1510728" y="2641600"/>
                  </a:lnTo>
                  <a:lnTo>
                    <a:pt x="1510728" y="2438400"/>
                  </a:lnTo>
                  <a:lnTo>
                    <a:pt x="1498892" y="2438400"/>
                  </a:lnTo>
                  <a:lnTo>
                    <a:pt x="1501419" y="2425700"/>
                  </a:lnTo>
                  <a:lnTo>
                    <a:pt x="1514106" y="2425700"/>
                  </a:lnTo>
                  <a:lnTo>
                    <a:pt x="1514106" y="2410688"/>
                  </a:lnTo>
                  <a:lnTo>
                    <a:pt x="1506499" y="2400300"/>
                  </a:lnTo>
                  <a:lnTo>
                    <a:pt x="1516646" y="2400300"/>
                  </a:lnTo>
                  <a:lnTo>
                    <a:pt x="1516646" y="1574800"/>
                  </a:lnTo>
                  <a:lnTo>
                    <a:pt x="1508582" y="1574800"/>
                  </a:lnTo>
                  <a:lnTo>
                    <a:pt x="1510728" y="1562100"/>
                  </a:lnTo>
                  <a:lnTo>
                    <a:pt x="1523098" y="1562100"/>
                  </a:lnTo>
                  <a:lnTo>
                    <a:pt x="1523098" y="1114082"/>
                  </a:lnTo>
                  <a:lnTo>
                    <a:pt x="1520240" y="1117600"/>
                  </a:lnTo>
                  <a:lnTo>
                    <a:pt x="1507083" y="1117600"/>
                  </a:lnTo>
                  <a:lnTo>
                    <a:pt x="1505648" y="1118895"/>
                  </a:lnTo>
                  <a:lnTo>
                    <a:pt x="1505648" y="2184400"/>
                  </a:lnTo>
                  <a:lnTo>
                    <a:pt x="1497190" y="2176932"/>
                  </a:lnTo>
                  <a:lnTo>
                    <a:pt x="1497190" y="2514600"/>
                  </a:lnTo>
                  <a:lnTo>
                    <a:pt x="1481124" y="2514600"/>
                  </a:lnTo>
                  <a:lnTo>
                    <a:pt x="1489583" y="2501900"/>
                  </a:lnTo>
                  <a:lnTo>
                    <a:pt x="1497190" y="2514600"/>
                  </a:lnTo>
                  <a:lnTo>
                    <a:pt x="1497190" y="2176932"/>
                  </a:lnTo>
                  <a:lnTo>
                    <a:pt x="1491272" y="2171700"/>
                  </a:lnTo>
                  <a:lnTo>
                    <a:pt x="1504810" y="2171700"/>
                  </a:lnTo>
                  <a:lnTo>
                    <a:pt x="1505648" y="2184400"/>
                  </a:lnTo>
                  <a:lnTo>
                    <a:pt x="1505648" y="1118895"/>
                  </a:lnTo>
                  <a:lnTo>
                    <a:pt x="1492961" y="1130300"/>
                  </a:lnTo>
                  <a:lnTo>
                    <a:pt x="1501419" y="1143000"/>
                  </a:lnTo>
                  <a:lnTo>
                    <a:pt x="1503121" y="1143000"/>
                  </a:lnTo>
                  <a:lnTo>
                    <a:pt x="1501419" y="1155700"/>
                  </a:lnTo>
                  <a:lnTo>
                    <a:pt x="1492961" y="1143000"/>
                  </a:lnTo>
                  <a:lnTo>
                    <a:pt x="1491272" y="1143000"/>
                  </a:lnTo>
                  <a:lnTo>
                    <a:pt x="1492783" y="1155700"/>
                  </a:lnTo>
                  <a:lnTo>
                    <a:pt x="1491272" y="1168400"/>
                  </a:lnTo>
                  <a:lnTo>
                    <a:pt x="1489583" y="1172019"/>
                  </a:lnTo>
                  <a:lnTo>
                    <a:pt x="1489583" y="2413000"/>
                  </a:lnTo>
                  <a:lnTo>
                    <a:pt x="1487893" y="2425700"/>
                  </a:lnTo>
                  <a:lnTo>
                    <a:pt x="1480273" y="2425700"/>
                  </a:lnTo>
                  <a:lnTo>
                    <a:pt x="1479435" y="2413000"/>
                  </a:lnTo>
                  <a:lnTo>
                    <a:pt x="1489583" y="2413000"/>
                  </a:lnTo>
                  <a:lnTo>
                    <a:pt x="1489583" y="1172019"/>
                  </a:lnTo>
                  <a:lnTo>
                    <a:pt x="1485328" y="1181100"/>
                  </a:lnTo>
                  <a:lnTo>
                    <a:pt x="1478483" y="1181100"/>
                  </a:lnTo>
                  <a:lnTo>
                    <a:pt x="1482991" y="1193800"/>
                  </a:lnTo>
                  <a:lnTo>
                    <a:pt x="1473504" y="1193800"/>
                  </a:lnTo>
                  <a:lnTo>
                    <a:pt x="1473504" y="2743200"/>
                  </a:lnTo>
                  <a:lnTo>
                    <a:pt x="1473504" y="3860800"/>
                  </a:lnTo>
                  <a:lnTo>
                    <a:pt x="1472666" y="3873500"/>
                  </a:lnTo>
                  <a:lnTo>
                    <a:pt x="1468437" y="3873500"/>
                  </a:lnTo>
                  <a:lnTo>
                    <a:pt x="1470126" y="3860800"/>
                  </a:lnTo>
                  <a:lnTo>
                    <a:pt x="1473504" y="3860800"/>
                  </a:lnTo>
                  <a:lnTo>
                    <a:pt x="1473504" y="2743200"/>
                  </a:lnTo>
                  <a:lnTo>
                    <a:pt x="1462519" y="2743200"/>
                  </a:lnTo>
                  <a:lnTo>
                    <a:pt x="1462519" y="3835400"/>
                  </a:lnTo>
                  <a:lnTo>
                    <a:pt x="1460817" y="3848100"/>
                  </a:lnTo>
                  <a:lnTo>
                    <a:pt x="1459979" y="3848100"/>
                  </a:lnTo>
                  <a:lnTo>
                    <a:pt x="1459979" y="4076700"/>
                  </a:lnTo>
                  <a:lnTo>
                    <a:pt x="1458290" y="4089400"/>
                  </a:lnTo>
                  <a:lnTo>
                    <a:pt x="1454899" y="4089400"/>
                  </a:lnTo>
                  <a:lnTo>
                    <a:pt x="1457439" y="4076700"/>
                  </a:lnTo>
                  <a:lnTo>
                    <a:pt x="1459979" y="4076700"/>
                  </a:lnTo>
                  <a:lnTo>
                    <a:pt x="1459979" y="3848100"/>
                  </a:lnTo>
                  <a:lnTo>
                    <a:pt x="1457439" y="3848100"/>
                  </a:lnTo>
                  <a:lnTo>
                    <a:pt x="1458290" y="3835400"/>
                  </a:lnTo>
                  <a:lnTo>
                    <a:pt x="1462519" y="3835400"/>
                  </a:lnTo>
                  <a:lnTo>
                    <a:pt x="1462519" y="2743200"/>
                  </a:lnTo>
                  <a:lnTo>
                    <a:pt x="1458493" y="2743200"/>
                  </a:lnTo>
                  <a:lnTo>
                    <a:pt x="1458493" y="3390900"/>
                  </a:lnTo>
                  <a:lnTo>
                    <a:pt x="1458290" y="3390900"/>
                  </a:lnTo>
                  <a:lnTo>
                    <a:pt x="1458290" y="3822700"/>
                  </a:lnTo>
                  <a:lnTo>
                    <a:pt x="1447292" y="3835400"/>
                  </a:lnTo>
                  <a:lnTo>
                    <a:pt x="1453210" y="3835400"/>
                  </a:lnTo>
                  <a:lnTo>
                    <a:pt x="1448130" y="3848100"/>
                  </a:lnTo>
                  <a:lnTo>
                    <a:pt x="1444752" y="3835400"/>
                  </a:lnTo>
                  <a:lnTo>
                    <a:pt x="1444434" y="3835400"/>
                  </a:lnTo>
                  <a:lnTo>
                    <a:pt x="1452194" y="3822700"/>
                  </a:lnTo>
                  <a:lnTo>
                    <a:pt x="1458290" y="3822700"/>
                  </a:lnTo>
                  <a:lnTo>
                    <a:pt x="1458290" y="3390900"/>
                  </a:lnTo>
                  <a:lnTo>
                    <a:pt x="1457858" y="3390900"/>
                  </a:lnTo>
                  <a:lnTo>
                    <a:pt x="1454061" y="3378200"/>
                  </a:lnTo>
                  <a:lnTo>
                    <a:pt x="1456905" y="3378200"/>
                  </a:lnTo>
                  <a:lnTo>
                    <a:pt x="1458493" y="3390900"/>
                  </a:lnTo>
                  <a:lnTo>
                    <a:pt x="1458493" y="2743200"/>
                  </a:lnTo>
                  <a:lnTo>
                    <a:pt x="1458290" y="2743200"/>
                  </a:lnTo>
                  <a:lnTo>
                    <a:pt x="1463357" y="2730500"/>
                  </a:lnTo>
                  <a:lnTo>
                    <a:pt x="1472666" y="2730500"/>
                  </a:lnTo>
                  <a:lnTo>
                    <a:pt x="1473504" y="2743200"/>
                  </a:lnTo>
                  <a:lnTo>
                    <a:pt x="1473504" y="1193800"/>
                  </a:lnTo>
                  <a:lnTo>
                    <a:pt x="1471815" y="1193800"/>
                  </a:lnTo>
                  <a:lnTo>
                    <a:pt x="1471815" y="1384300"/>
                  </a:lnTo>
                  <a:lnTo>
                    <a:pt x="1471815" y="1397000"/>
                  </a:lnTo>
                  <a:lnTo>
                    <a:pt x="1466748" y="1397000"/>
                  </a:lnTo>
                  <a:lnTo>
                    <a:pt x="1469275" y="1409700"/>
                  </a:lnTo>
                  <a:lnTo>
                    <a:pt x="1459979" y="1409700"/>
                  </a:lnTo>
                  <a:lnTo>
                    <a:pt x="1459979" y="2400300"/>
                  </a:lnTo>
                  <a:lnTo>
                    <a:pt x="1459979" y="2413000"/>
                  </a:lnTo>
                  <a:lnTo>
                    <a:pt x="1448130" y="2413000"/>
                  </a:lnTo>
                  <a:lnTo>
                    <a:pt x="1448130" y="2400300"/>
                  </a:lnTo>
                  <a:lnTo>
                    <a:pt x="1459979" y="2400300"/>
                  </a:lnTo>
                  <a:lnTo>
                    <a:pt x="1459979" y="1409700"/>
                  </a:lnTo>
                  <a:lnTo>
                    <a:pt x="1454061" y="1409700"/>
                  </a:lnTo>
                  <a:lnTo>
                    <a:pt x="1454061" y="2336800"/>
                  </a:lnTo>
                  <a:lnTo>
                    <a:pt x="1451495" y="2349500"/>
                  </a:lnTo>
                  <a:lnTo>
                    <a:pt x="1445590" y="2349500"/>
                  </a:lnTo>
                  <a:lnTo>
                    <a:pt x="1443901" y="2336800"/>
                  </a:lnTo>
                  <a:lnTo>
                    <a:pt x="1454061" y="2336800"/>
                  </a:lnTo>
                  <a:lnTo>
                    <a:pt x="1454061" y="1409700"/>
                  </a:lnTo>
                  <a:lnTo>
                    <a:pt x="1454416" y="1397000"/>
                  </a:lnTo>
                  <a:lnTo>
                    <a:pt x="1453108" y="1397000"/>
                  </a:lnTo>
                  <a:lnTo>
                    <a:pt x="1452359" y="1385658"/>
                  </a:lnTo>
                  <a:lnTo>
                    <a:pt x="1452359" y="1473200"/>
                  </a:lnTo>
                  <a:lnTo>
                    <a:pt x="1451521" y="1473200"/>
                  </a:lnTo>
                  <a:lnTo>
                    <a:pt x="1451521" y="2286000"/>
                  </a:lnTo>
                  <a:lnTo>
                    <a:pt x="1449832" y="2298700"/>
                  </a:lnTo>
                  <a:lnTo>
                    <a:pt x="1443901" y="2298700"/>
                  </a:lnTo>
                  <a:lnTo>
                    <a:pt x="1445590" y="2311400"/>
                  </a:lnTo>
                  <a:lnTo>
                    <a:pt x="1443062" y="2311400"/>
                  </a:lnTo>
                  <a:lnTo>
                    <a:pt x="1443062" y="3797300"/>
                  </a:lnTo>
                  <a:lnTo>
                    <a:pt x="1439227" y="3810000"/>
                  </a:lnTo>
                  <a:lnTo>
                    <a:pt x="1435874" y="3822700"/>
                  </a:lnTo>
                  <a:lnTo>
                    <a:pt x="1433779" y="3822700"/>
                  </a:lnTo>
                  <a:lnTo>
                    <a:pt x="1433753" y="3835400"/>
                  </a:lnTo>
                  <a:lnTo>
                    <a:pt x="1430578" y="3835400"/>
                  </a:lnTo>
                  <a:lnTo>
                    <a:pt x="1421511" y="3848100"/>
                  </a:lnTo>
                  <a:lnTo>
                    <a:pt x="1415148" y="3835400"/>
                  </a:lnTo>
                  <a:lnTo>
                    <a:pt x="1420634" y="3822700"/>
                  </a:lnTo>
                  <a:lnTo>
                    <a:pt x="1420495" y="3822700"/>
                  </a:lnTo>
                  <a:lnTo>
                    <a:pt x="1423606" y="3810000"/>
                  </a:lnTo>
                  <a:lnTo>
                    <a:pt x="1415986" y="3810000"/>
                  </a:lnTo>
                  <a:lnTo>
                    <a:pt x="1413459" y="3822700"/>
                  </a:lnTo>
                  <a:lnTo>
                    <a:pt x="1394841" y="3822700"/>
                  </a:lnTo>
                  <a:lnTo>
                    <a:pt x="1389138" y="3835400"/>
                  </a:lnTo>
                  <a:lnTo>
                    <a:pt x="1385328" y="3835400"/>
                  </a:lnTo>
                  <a:lnTo>
                    <a:pt x="1382471" y="3848100"/>
                  </a:lnTo>
                  <a:lnTo>
                    <a:pt x="1379613" y="3848100"/>
                  </a:lnTo>
                  <a:lnTo>
                    <a:pt x="1382153" y="3835400"/>
                  </a:lnTo>
                  <a:lnTo>
                    <a:pt x="1374546" y="3835400"/>
                  </a:lnTo>
                  <a:lnTo>
                    <a:pt x="1377924" y="3822700"/>
                  </a:lnTo>
                  <a:lnTo>
                    <a:pt x="1372857" y="3835400"/>
                  </a:lnTo>
                  <a:lnTo>
                    <a:pt x="1365237" y="3835400"/>
                  </a:lnTo>
                  <a:lnTo>
                    <a:pt x="1368171" y="3822700"/>
                  </a:lnTo>
                  <a:lnTo>
                    <a:pt x="1372222" y="3822700"/>
                  </a:lnTo>
                  <a:lnTo>
                    <a:pt x="1375943" y="3810000"/>
                  </a:lnTo>
                  <a:lnTo>
                    <a:pt x="1360081" y="3810000"/>
                  </a:lnTo>
                  <a:lnTo>
                    <a:pt x="1352550" y="3822700"/>
                  </a:lnTo>
                  <a:lnTo>
                    <a:pt x="1355928" y="3810000"/>
                  </a:lnTo>
                  <a:lnTo>
                    <a:pt x="1354239" y="3810000"/>
                  </a:lnTo>
                  <a:lnTo>
                    <a:pt x="1358468" y="3797300"/>
                  </a:lnTo>
                  <a:lnTo>
                    <a:pt x="1354582" y="3797300"/>
                  </a:lnTo>
                  <a:lnTo>
                    <a:pt x="1350860" y="3810000"/>
                  </a:lnTo>
                  <a:lnTo>
                    <a:pt x="1350010" y="3810000"/>
                  </a:lnTo>
                  <a:lnTo>
                    <a:pt x="1344777" y="3797300"/>
                  </a:lnTo>
                  <a:lnTo>
                    <a:pt x="1340713" y="3797300"/>
                  </a:lnTo>
                  <a:lnTo>
                    <a:pt x="1340713" y="4025900"/>
                  </a:lnTo>
                  <a:lnTo>
                    <a:pt x="1337322" y="4038600"/>
                  </a:lnTo>
                  <a:lnTo>
                    <a:pt x="1333093" y="4038600"/>
                  </a:lnTo>
                  <a:lnTo>
                    <a:pt x="1336484" y="4025900"/>
                  </a:lnTo>
                  <a:lnTo>
                    <a:pt x="1340713" y="4025900"/>
                  </a:lnTo>
                  <a:lnTo>
                    <a:pt x="1340713" y="3797300"/>
                  </a:lnTo>
                  <a:lnTo>
                    <a:pt x="1327175" y="3797300"/>
                  </a:lnTo>
                  <a:lnTo>
                    <a:pt x="1332166" y="3784600"/>
                  </a:lnTo>
                  <a:lnTo>
                    <a:pt x="1342402" y="3784600"/>
                  </a:lnTo>
                  <a:lnTo>
                    <a:pt x="1336484" y="3771900"/>
                  </a:lnTo>
                  <a:lnTo>
                    <a:pt x="1328026" y="3784600"/>
                  </a:lnTo>
                  <a:lnTo>
                    <a:pt x="1305179" y="3784600"/>
                  </a:lnTo>
                  <a:lnTo>
                    <a:pt x="1301800" y="3771900"/>
                  </a:lnTo>
                  <a:lnTo>
                    <a:pt x="1302639" y="3784600"/>
                  </a:lnTo>
                  <a:lnTo>
                    <a:pt x="1294815" y="3784600"/>
                  </a:lnTo>
                  <a:lnTo>
                    <a:pt x="1295501" y="3771900"/>
                  </a:lnTo>
                  <a:lnTo>
                    <a:pt x="1293342" y="3771900"/>
                  </a:lnTo>
                  <a:lnTo>
                    <a:pt x="1301800" y="3759200"/>
                  </a:lnTo>
                  <a:lnTo>
                    <a:pt x="1273035" y="3759200"/>
                  </a:lnTo>
                  <a:lnTo>
                    <a:pt x="1273035" y="3746500"/>
                  </a:lnTo>
                  <a:lnTo>
                    <a:pt x="1265428" y="3746500"/>
                  </a:lnTo>
                  <a:lnTo>
                    <a:pt x="1263738" y="3733800"/>
                  </a:lnTo>
                  <a:lnTo>
                    <a:pt x="1257808" y="3746500"/>
                  </a:lnTo>
                  <a:lnTo>
                    <a:pt x="1251051" y="3746500"/>
                  </a:lnTo>
                  <a:lnTo>
                    <a:pt x="1253832" y="3733800"/>
                  </a:lnTo>
                  <a:lnTo>
                    <a:pt x="1232217" y="3733800"/>
                  </a:lnTo>
                  <a:lnTo>
                    <a:pt x="1227366" y="3723195"/>
                  </a:lnTo>
                  <a:lnTo>
                    <a:pt x="1227366" y="3733800"/>
                  </a:lnTo>
                  <a:lnTo>
                    <a:pt x="1225664" y="3746500"/>
                  </a:lnTo>
                  <a:lnTo>
                    <a:pt x="1223137" y="3746500"/>
                  </a:lnTo>
                  <a:lnTo>
                    <a:pt x="1227366" y="3733800"/>
                  </a:lnTo>
                  <a:lnTo>
                    <a:pt x="1227366" y="3723195"/>
                  </a:lnTo>
                  <a:lnTo>
                    <a:pt x="1226413" y="3721100"/>
                  </a:lnTo>
                  <a:lnTo>
                    <a:pt x="1223619" y="3721100"/>
                  </a:lnTo>
                  <a:lnTo>
                    <a:pt x="1225664" y="3708400"/>
                  </a:lnTo>
                  <a:lnTo>
                    <a:pt x="1212557" y="3708400"/>
                  </a:lnTo>
                  <a:lnTo>
                    <a:pt x="1211630" y="3721100"/>
                  </a:lnTo>
                  <a:lnTo>
                    <a:pt x="1205903" y="3721100"/>
                  </a:lnTo>
                  <a:lnTo>
                    <a:pt x="1209370" y="3708400"/>
                  </a:lnTo>
                  <a:lnTo>
                    <a:pt x="1203680" y="3708400"/>
                  </a:lnTo>
                  <a:lnTo>
                    <a:pt x="1203680" y="3721100"/>
                  </a:lnTo>
                  <a:lnTo>
                    <a:pt x="1196911" y="3733800"/>
                  </a:lnTo>
                  <a:lnTo>
                    <a:pt x="1195222" y="3733800"/>
                  </a:lnTo>
                  <a:lnTo>
                    <a:pt x="1201305" y="3721100"/>
                  </a:lnTo>
                  <a:lnTo>
                    <a:pt x="1203680" y="3721100"/>
                  </a:lnTo>
                  <a:lnTo>
                    <a:pt x="1203680" y="3708400"/>
                  </a:lnTo>
                  <a:lnTo>
                    <a:pt x="1199451" y="3708400"/>
                  </a:lnTo>
                  <a:lnTo>
                    <a:pt x="1192022" y="3721100"/>
                  </a:lnTo>
                  <a:lnTo>
                    <a:pt x="1190142" y="3721100"/>
                  </a:lnTo>
                  <a:lnTo>
                    <a:pt x="1195222" y="3708400"/>
                  </a:lnTo>
                  <a:lnTo>
                    <a:pt x="1192136" y="3708400"/>
                  </a:lnTo>
                  <a:lnTo>
                    <a:pt x="1196911" y="3695700"/>
                  </a:lnTo>
                  <a:lnTo>
                    <a:pt x="1191145" y="3695700"/>
                  </a:lnTo>
                  <a:lnTo>
                    <a:pt x="1183170" y="3708400"/>
                  </a:lnTo>
                  <a:lnTo>
                    <a:pt x="1190993" y="3708400"/>
                  </a:lnTo>
                  <a:lnTo>
                    <a:pt x="1182535" y="3721100"/>
                  </a:lnTo>
                  <a:lnTo>
                    <a:pt x="1180833" y="3708400"/>
                  </a:lnTo>
                  <a:lnTo>
                    <a:pt x="1177404" y="3708400"/>
                  </a:lnTo>
                  <a:lnTo>
                    <a:pt x="1178306" y="3695700"/>
                  </a:lnTo>
                  <a:lnTo>
                    <a:pt x="1189304" y="3695700"/>
                  </a:lnTo>
                  <a:lnTo>
                    <a:pt x="1197762" y="3683000"/>
                  </a:lnTo>
                  <a:lnTo>
                    <a:pt x="1194371" y="3683000"/>
                  </a:lnTo>
                  <a:lnTo>
                    <a:pt x="1194371" y="3670300"/>
                  </a:lnTo>
                  <a:lnTo>
                    <a:pt x="1192682" y="3683000"/>
                  </a:lnTo>
                  <a:lnTo>
                    <a:pt x="1167015" y="3683000"/>
                  </a:lnTo>
                  <a:lnTo>
                    <a:pt x="1171117" y="3670300"/>
                  </a:lnTo>
                  <a:lnTo>
                    <a:pt x="1179144" y="3670300"/>
                  </a:lnTo>
                  <a:lnTo>
                    <a:pt x="1180833" y="3657600"/>
                  </a:lnTo>
                  <a:lnTo>
                    <a:pt x="1181658" y="3657600"/>
                  </a:lnTo>
                  <a:lnTo>
                    <a:pt x="1181468" y="3644900"/>
                  </a:lnTo>
                  <a:lnTo>
                    <a:pt x="1180833" y="3644900"/>
                  </a:lnTo>
                  <a:lnTo>
                    <a:pt x="1174915" y="3632200"/>
                  </a:lnTo>
                  <a:lnTo>
                    <a:pt x="1174915" y="3644900"/>
                  </a:lnTo>
                  <a:lnTo>
                    <a:pt x="1168996" y="3644900"/>
                  </a:lnTo>
                  <a:lnTo>
                    <a:pt x="1159687" y="3657600"/>
                  </a:lnTo>
                  <a:lnTo>
                    <a:pt x="1161389" y="3644900"/>
                  </a:lnTo>
                  <a:lnTo>
                    <a:pt x="1162227" y="3632200"/>
                  </a:lnTo>
                  <a:lnTo>
                    <a:pt x="1136002" y="3632200"/>
                  </a:lnTo>
                  <a:lnTo>
                    <a:pt x="1136002" y="3644900"/>
                  </a:lnTo>
                  <a:lnTo>
                    <a:pt x="1127544" y="3657600"/>
                  </a:lnTo>
                  <a:lnTo>
                    <a:pt x="1130935" y="3644900"/>
                  </a:lnTo>
                  <a:lnTo>
                    <a:pt x="1136002" y="3644900"/>
                  </a:lnTo>
                  <a:lnTo>
                    <a:pt x="1136002" y="3632200"/>
                  </a:lnTo>
                  <a:lnTo>
                    <a:pt x="1124165" y="3632200"/>
                  </a:lnTo>
                  <a:lnTo>
                    <a:pt x="1127544" y="3619500"/>
                  </a:lnTo>
                  <a:lnTo>
                    <a:pt x="1120787" y="3619500"/>
                  </a:lnTo>
                  <a:lnTo>
                    <a:pt x="1123315" y="3606800"/>
                  </a:lnTo>
                  <a:lnTo>
                    <a:pt x="1127544" y="3606800"/>
                  </a:lnTo>
                  <a:lnTo>
                    <a:pt x="1133475" y="3594100"/>
                  </a:lnTo>
                  <a:lnTo>
                    <a:pt x="1126705" y="3594100"/>
                  </a:lnTo>
                  <a:lnTo>
                    <a:pt x="1116558" y="3606800"/>
                  </a:lnTo>
                  <a:lnTo>
                    <a:pt x="1116558" y="3619500"/>
                  </a:lnTo>
                  <a:lnTo>
                    <a:pt x="1109789" y="3632200"/>
                  </a:lnTo>
                  <a:lnTo>
                    <a:pt x="1103871" y="3632200"/>
                  </a:lnTo>
                  <a:lnTo>
                    <a:pt x="1102169" y="3619500"/>
                  </a:lnTo>
                  <a:lnTo>
                    <a:pt x="1116558" y="3619500"/>
                  </a:lnTo>
                  <a:lnTo>
                    <a:pt x="1116558" y="3606800"/>
                  </a:lnTo>
                  <a:lnTo>
                    <a:pt x="1109789" y="3606800"/>
                  </a:lnTo>
                  <a:lnTo>
                    <a:pt x="1116558" y="3594100"/>
                  </a:lnTo>
                  <a:lnTo>
                    <a:pt x="1110640" y="3594100"/>
                  </a:lnTo>
                  <a:lnTo>
                    <a:pt x="1106398" y="3606800"/>
                  </a:lnTo>
                  <a:lnTo>
                    <a:pt x="1094054" y="3606800"/>
                  </a:lnTo>
                  <a:lnTo>
                    <a:pt x="1099007" y="3618509"/>
                  </a:lnTo>
                  <a:lnTo>
                    <a:pt x="1091539" y="3606800"/>
                  </a:lnTo>
                  <a:lnTo>
                    <a:pt x="1083665" y="3606800"/>
                  </a:lnTo>
                  <a:lnTo>
                    <a:pt x="1075969" y="3594100"/>
                  </a:lnTo>
                  <a:lnTo>
                    <a:pt x="1068336" y="3581400"/>
                  </a:lnTo>
                  <a:lnTo>
                    <a:pt x="1083551" y="3568700"/>
                  </a:lnTo>
                  <a:lnTo>
                    <a:pt x="1098054" y="3556000"/>
                  </a:lnTo>
                  <a:lnTo>
                    <a:pt x="1110805" y="3556000"/>
                  </a:lnTo>
                  <a:lnTo>
                    <a:pt x="1120787" y="3543300"/>
                  </a:lnTo>
                  <a:lnTo>
                    <a:pt x="1116558" y="3543300"/>
                  </a:lnTo>
                  <a:lnTo>
                    <a:pt x="1108938" y="3543300"/>
                  </a:lnTo>
                  <a:lnTo>
                    <a:pt x="1104709" y="3543300"/>
                  </a:lnTo>
                  <a:lnTo>
                    <a:pt x="1110729" y="3535083"/>
                  </a:lnTo>
                  <a:lnTo>
                    <a:pt x="1095413" y="3543300"/>
                  </a:lnTo>
                  <a:lnTo>
                    <a:pt x="1101801" y="3530600"/>
                  </a:lnTo>
                  <a:lnTo>
                    <a:pt x="1103020" y="3530600"/>
                  </a:lnTo>
                  <a:lnTo>
                    <a:pt x="1107249" y="3517900"/>
                  </a:lnTo>
                  <a:lnTo>
                    <a:pt x="1096454" y="3517900"/>
                  </a:lnTo>
                  <a:lnTo>
                    <a:pt x="1096454" y="3530600"/>
                  </a:lnTo>
                  <a:lnTo>
                    <a:pt x="1090333" y="3543300"/>
                  </a:lnTo>
                  <a:lnTo>
                    <a:pt x="1096403" y="3530600"/>
                  </a:lnTo>
                  <a:lnTo>
                    <a:pt x="1096454" y="3517900"/>
                  </a:lnTo>
                  <a:lnTo>
                    <a:pt x="1096073" y="3517900"/>
                  </a:lnTo>
                  <a:lnTo>
                    <a:pt x="1105560" y="3505200"/>
                  </a:lnTo>
                  <a:lnTo>
                    <a:pt x="1100480" y="3505200"/>
                  </a:lnTo>
                  <a:lnTo>
                    <a:pt x="1086942" y="3517900"/>
                  </a:lnTo>
                  <a:lnTo>
                    <a:pt x="1085253" y="3505200"/>
                  </a:lnTo>
                  <a:lnTo>
                    <a:pt x="1096721" y="3505200"/>
                  </a:lnTo>
                  <a:lnTo>
                    <a:pt x="1098702" y="3492500"/>
                  </a:lnTo>
                  <a:lnTo>
                    <a:pt x="1080185" y="3492500"/>
                  </a:lnTo>
                  <a:lnTo>
                    <a:pt x="1081874" y="3479800"/>
                  </a:lnTo>
                  <a:lnTo>
                    <a:pt x="1068463" y="3479800"/>
                  </a:lnTo>
                  <a:lnTo>
                    <a:pt x="1077747" y="3467100"/>
                  </a:lnTo>
                  <a:lnTo>
                    <a:pt x="1079271" y="3467100"/>
                  </a:lnTo>
                  <a:lnTo>
                    <a:pt x="1087793" y="3454400"/>
                  </a:lnTo>
                  <a:lnTo>
                    <a:pt x="1076401" y="3467100"/>
                  </a:lnTo>
                  <a:lnTo>
                    <a:pt x="1075601" y="3467100"/>
                  </a:lnTo>
                  <a:lnTo>
                    <a:pt x="1067498" y="3479800"/>
                  </a:lnTo>
                  <a:lnTo>
                    <a:pt x="1075423" y="3467100"/>
                  </a:lnTo>
                  <a:lnTo>
                    <a:pt x="1066647" y="3467100"/>
                  </a:lnTo>
                  <a:lnTo>
                    <a:pt x="1074343" y="3454400"/>
                  </a:lnTo>
                  <a:lnTo>
                    <a:pt x="1071194" y="3454400"/>
                  </a:lnTo>
                  <a:lnTo>
                    <a:pt x="1079855" y="3441700"/>
                  </a:lnTo>
                  <a:lnTo>
                    <a:pt x="1059776" y="3441700"/>
                  </a:lnTo>
                  <a:lnTo>
                    <a:pt x="1055776" y="3429000"/>
                  </a:lnTo>
                  <a:lnTo>
                    <a:pt x="1043813" y="3429000"/>
                  </a:lnTo>
                  <a:lnTo>
                    <a:pt x="1042797" y="3429000"/>
                  </a:lnTo>
                  <a:lnTo>
                    <a:pt x="1036091" y="3441700"/>
                  </a:lnTo>
                  <a:lnTo>
                    <a:pt x="1026045" y="3441700"/>
                  </a:lnTo>
                  <a:lnTo>
                    <a:pt x="1034567" y="3429000"/>
                  </a:lnTo>
                  <a:lnTo>
                    <a:pt x="1026045" y="3429000"/>
                  </a:lnTo>
                  <a:lnTo>
                    <a:pt x="1034732" y="3416300"/>
                  </a:lnTo>
                  <a:lnTo>
                    <a:pt x="1038415" y="3429000"/>
                  </a:lnTo>
                  <a:lnTo>
                    <a:pt x="1041628" y="3429000"/>
                  </a:lnTo>
                  <a:lnTo>
                    <a:pt x="1048880" y="3416300"/>
                  </a:lnTo>
                  <a:lnTo>
                    <a:pt x="1043813" y="3429000"/>
                  </a:lnTo>
                  <a:lnTo>
                    <a:pt x="1054823" y="3416300"/>
                  </a:lnTo>
                  <a:lnTo>
                    <a:pt x="1070152" y="3416300"/>
                  </a:lnTo>
                  <a:lnTo>
                    <a:pt x="1066330" y="3403600"/>
                  </a:lnTo>
                  <a:lnTo>
                    <a:pt x="1055725" y="3403600"/>
                  </a:lnTo>
                  <a:lnTo>
                    <a:pt x="1044575" y="3416300"/>
                  </a:lnTo>
                  <a:lnTo>
                    <a:pt x="1037882" y="3416300"/>
                  </a:lnTo>
                  <a:lnTo>
                    <a:pt x="1035037" y="3403600"/>
                  </a:lnTo>
                  <a:lnTo>
                    <a:pt x="1047407" y="3403600"/>
                  </a:lnTo>
                  <a:lnTo>
                    <a:pt x="1058824" y="3390900"/>
                  </a:lnTo>
                  <a:lnTo>
                    <a:pt x="1038733" y="3390900"/>
                  </a:lnTo>
                  <a:lnTo>
                    <a:pt x="1028547" y="3390900"/>
                  </a:lnTo>
                  <a:lnTo>
                    <a:pt x="1030274" y="3378200"/>
                  </a:lnTo>
                  <a:lnTo>
                    <a:pt x="1038733" y="3378200"/>
                  </a:lnTo>
                  <a:lnTo>
                    <a:pt x="1038733" y="3390900"/>
                  </a:lnTo>
                  <a:lnTo>
                    <a:pt x="1040422" y="3378200"/>
                  </a:lnTo>
                  <a:lnTo>
                    <a:pt x="1044651" y="3378200"/>
                  </a:lnTo>
                  <a:lnTo>
                    <a:pt x="1039266" y="3365500"/>
                  </a:lnTo>
                  <a:lnTo>
                    <a:pt x="1019276" y="3365500"/>
                  </a:lnTo>
                  <a:lnTo>
                    <a:pt x="1024356" y="3352800"/>
                  </a:lnTo>
                  <a:lnTo>
                    <a:pt x="1029944" y="3352800"/>
                  </a:lnTo>
                  <a:lnTo>
                    <a:pt x="1030173" y="3340100"/>
                  </a:lnTo>
                  <a:lnTo>
                    <a:pt x="1034046" y="3327400"/>
                  </a:lnTo>
                  <a:lnTo>
                    <a:pt x="1023505" y="3327400"/>
                  </a:lnTo>
                  <a:lnTo>
                    <a:pt x="1030274" y="3314700"/>
                  </a:lnTo>
                  <a:lnTo>
                    <a:pt x="1029639" y="3314700"/>
                  </a:lnTo>
                  <a:lnTo>
                    <a:pt x="1022946" y="3327400"/>
                  </a:lnTo>
                  <a:lnTo>
                    <a:pt x="1016736" y="3327400"/>
                  </a:lnTo>
                  <a:lnTo>
                    <a:pt x="1015047" y="3314700"/>
                  </a:lnTo>
                  <a:lnTo>
                    <a:pt x="1009980" y="3314700"/>
                  </a:lnTo>
                  <a:lnTo>
                    <a:pt x="1008278" y="3308058"/>
                  </a:lnTo>
                  <a:lnTo>
                    <a:pt x="1008278" y="3352800"/>
                  </a:lnTo>
                  <a:lnTo>
                    <a:pt x="1002360" y="3365500"/>
                  </a:lnTo>
                  <a:lnTo>
                    <a:pt x="1002360" y="3352800"/>
                  </a:lnTo>
                  <a:lnTo>
                    <a:pt x="1008278" y="3352800"/>
                  </a:lnTo>
                  <a:lnTo>
                    <a:pt x="1008278" y="3308058"/>
                  </a:lnTo>
                  <a:lnTo>
                    <a:pt x="1006729" y="3302000"/>
                  </a:lnTo>
                  <a:lnTo>
                    <a:pt x="1017587" y="3302000"/>
                  </a:lnTo>
                  <a:lnTo>
                    <a:pt x="1014653" y="3289300"/>
                  </a:lnTo>
                  <a:lnTo>
                    <a:pt x="1000671" y="3289300"/>
                  </a:lnTo>
                  <a:lnTo>
                    <a:pt x="1000823" y="3276600"/>
                  </a:lnTo>
                  <a:lnTo>
                    <a:pt x="998766" y="3276600"/>
                  </a:lnTo>
                  <a:lnTo>
                    <a:pt x="1000188" y="3263900"/>
                  </a:lnTo>
                  <a:lnTo>
                    <a:pt x="1010818" y="3251200"/>
                  </a:lnTo>
                  <a:lnTo>
                    <a:pt x="1002461" y="3251200"/>
                  </a:lnTo>
                  <a:lnTo>
                    <a:pt x="1001179" y="3238500"/>
                  </a:lnTo>
                  <a:lnTo>
                    <a:pt x="1003846" y="3238500"/>
                  </a:lnTo>
                  <a:lnTo>
                    <a:pt x="1010208" y="3225800"/>
                  </a:lnTo>
                  <a:lnTo>
                    <a:pt x="1009129" y="3225800"/>
                  </a:lnTo>
                  <a:lnTo>
                    <a:pt x="991362" y="3213100"/>
                  </a:lnTo>
                  <a:lnTo>
                    <a:pt x="996861" y="3213100"/>
                  </a:lnTo>
                  <a:lnTo>
                    <a:pt x="1004849" y="3200400"/>
                  </a:lnTo>
                  <a:lnTo>
                    <a:pt x="1008278" y="3200400"/>
                  </a:lnTo>
                  <a:lnTo>
                    <a:pt x="1012507" y="3200400"/>
                  </a:lnTo>
                  <a:lnTo>
                    <a:pt x="1007821" y="3196488"/>
                  </a:lnTo>
                  <a:lnTo>
                    <a:pt x="1007071" y="3190011"/>
                  </a:lnTo>
                  <a:lnTo>
                    <a:pt x="1007071" y="3195866"/>
                  </a:lnTo>
                  <a:lnTo>
                    <a:pt x="997280" y="3187700"/>
                  </a:lnTo>
                  <a:lnTo>
                    <a:pt x="1004900" y="3187700"/>
                  </a:lnTo>
                  <a:lnTo>
                    <a:pt x="1007071" y="3195866"/>
                  </a:lnTo>
                  <a:lnTo>
                    <a:pt x="1007071" y="3190011"/>
                  </a:lnTo>
                  <a:lnTo>
                    <a:pt x="1006805" y="3187700"/>
                  </a:lnTo>
                  <a:lnTo>
                    <a:pt x="1009129" y="3187700"/>
                  </a:lnTo>
                  <a:lnTo>
                    <a:pt x="1008278" y="3175000"/>
                  </a:lnTo>
                  <a:lnTo>
                    <a:pt x="1014564" y="3175000"/>
                  </a:lnTo>
                  <a:lnTo>
                    <a:pt x="1011770" y="3162300"/>
                  </a:lnTo>
                  <a:lnTo>
                    <a:pt x="1008507" y="3162300"/>
                  </a:lnTo>
                  <a:lnTo>
                    <a:pt x="1006589" y="3149600"/>
                  </a:lnTo>
                  <a:lnTo>
                    <a:pt x="1010818" y="3149600"/>
                  </a:lnTo>
                  <a:lnTo>
                    <a:pt x="1008646" y="3136900"/>
                  </a:lnTo>
                  <a:lnTo>
                    <a:pt x="1014209" y="3136900"/>
                  </a:lnTo>
                  <a:lnTo>
                    <a:pt x="1013358" y="3124200"/>
                  </a:lnTo>
                  <a:lnTo>
                    <a:pt x="1007440" y="3124200"/>
                  </a:lnTo>
                  <a:lnTo>
                    <a:pt x="1005738" y="3111500"/>
                  </a:lnTo>
                  <a:lnTo>
                    <a:pt x="985481" y="3111500"/>
                  </a:lnTo>
                  <a:lnTo>
                    <a:pt x="990625" y="3098800"/>
                  </a:lnTo>
                  <a:lnTo>
                    <a:pt x="995591" y="3098800"/>
                  </a:lnTo>
                  <a:lnTo>
                    <a:pt x="987983" y="3086100"/>
                  </a:lnTo>
                  <a:lnTo>
                    <a:pt x="996442" y="3086100"/>
                  </a:lnTo>
                  <a:lnTo>
                    <a:pt x="993902" y="3073400"/>
                  </a:lnTo>
                  <a:lnTo>
                    <a:pt x="993051" y="3073400"/>
                  </a:lnTo>
                  <a:lnTo>
                    <a:pt x="981214" y="3060700"/>
                  </a:lnTo>
                  <a:lnTo>
                    <a:pt x="975296" y="3073400"/>
                  </a:lnTo>
                  <a:lnTo>
                    <a:pt x="968527" y="3073400"/>
                  </a:lnTo>
                  <a:lnTo>
                    <a:pt x="965987" y="3060700"/>
                  </a:lnTo>
                  <a:lnTo>
                    <a:pt x="979525" y="3060700"/>
                  </a:lnTo>
                  <a:lnTo>
                    <a:pt x="984567" y="3048000"/>
                  </a:lnTo>
                  <a:lnTo>
                    <a:pt x="997381" y="3048000"/>
                  </a:lnTo>
                  <a:lnTo>
                    <a:pt x="1001407" y="3035300"/>
                  </a:lnTo>
                  <a:lnTo>
                    <a:pt x="995591" y="3035300"/>
                  </a:lnTo>
                  <a:lnTo>
                    <a:pt x="980363" y="3022600"/>
                  </a:lnTo>
                  <a:lnTo>
                    <a:pt x="999820" y="3022600"/>
                  </a:lnTo>
                  <a:lnTo>
                    <a:pt x="990117" y="3009900"/>
                  </a:lnTo>
                  <a:lnTo>
                    <a:pt x="990727" y="3009900"/>
                  </a:lnTo>
                  <a:lnTo>
                    <a:pt x="992924" y="2997200"/>
                  </a:lnTo>
                  <a:lnTo>
                    <a:pt x="1005738" y="2997200"/>
                  </a:lnTo>
                  <a:lnTo>
                    <a:pt x="1007008" y="2984500"/>
                  </a:lnTo>
                  <a:lnTo>
                    <a:pt x="1003833" y="2984500"/>
                  </a:lnTo>
                  <a:lnTo>
                    <a:pt x="1003096" y="2971800"/>
                  </a:lnTo>
                  <a:lnTo>
                    <a:pt x="1002144" y="2971800"/>
                  </a:lnTo>
                  <a:lnTo>
                    <a:pt x="1007122" y="2959100"/>
                  </a:lnTo>
                  <a:lnTo>
                    <a:pt x="996442" y="2959100"/>
                  </a:lnTo>
                  <a:lnTo>
                    <a:pt x="994486" y="2946400"/>
                  </a:lnTo>
                  <a:lnTo>
                    <a:pt x="1001725" y="2933700"/>
                  </a:lnTo>
                  <a:lnTo>
                    <a:pt x="1013091" y="2921000"/>
                  </a:lnTo>
                  <a:lnTo>
                    <a:pt x="1023505" y="2908300"/>
                  </a:lnTo>
                  <a:lnTo>
                    <a:pt x="1017511" y="2908300"/>
                  </a:lnTo>
                  <a:lnTo>
                    <a:pt x="1002779" y="2895600"/>
                  </a:lnTo>
                  <a:lnTo>
                    <a:pt x="1015047" y="2895600"/>
                  </a:lnTo>
                  <a:lnTo>
                    <a:pt x="1006754" y="2882900"/>
                  </a:lnTo>
                  <a:lnTo>
                    <a:pt x="1007008" y="2870200"/>
                  </a:lnTo>
                  <a:lnTo>
                    <a:pt x="1007910" y="2870200"/>
                  </a:lnTo>
                  <a:lnTo>
                    <a:pt x="1001509" y="2857500"/>
                  </a:lnTo>
                  <a:lnTo>
                    <a:pt x="1015466" y="2857500"/>
                  </a:lnTo>
                  <a:lnTo>
                    <a:pt x="1009865" y="2844800"/>
                  </a:lnTo>
                  <a:lnTo>
                    <a:pt x="1014412" y="2844800"/>
                  </a:lnTo>
                  <a:lnTo>
                    <a:pt x="1010920" y="2832100"/>
                  </a:lnTo>
                  <a:lnTo>
                    <a:pt x="1007440" y="2832100"/>
                  </a:lnTo>
                  <a:lnTo>
                    <a:pt x="1010005" y="2819400"/>
                  </a:lnTo>
                  <a:lnTo>
                    <a:pt x="1011669" y="2819400"/>
                  </a:lnTo>
                  <a:lnTo>
                    <a:pt x="1005611" y="2806700"/>
                  </a:lnTo>
                  <a:lnTo>
                    <a:pt x="1015682" y="2806700"/>
                  </a:lnTo>
                  <a:lnTo>
                    <a:pt x="1013942" y="2794000"/>
                  </a:lnTo>
                  <a:lnTo>
                    <a:pt x="1026045" y="2794000"/>
                  </a:lnTo>
                  <a:lnTo>
                    <a:pt x="1022667" y="2781300"/>
                  </a:lnTo>
                  <a:lnTo>
                    <a:pt x="1015580" y="2781300"/>
                  </a:lnTo>
                  <a:lnTo>
                    <a:pt x="1012469" y="2768600"/>
                  </a:lnTo>
                  <a:lnTo>
                    <a:pt x="1026896" y="2768600"/>
                  </a:lnTo>
                  <a:lnTo>
                    <a:pt x="1019276" y="2755900"/>
                  </a:lnTo>
                  <a:lnTo>
                    <a:pt x="1012939" y="2755900"/>
                  </a:lnTo>
                  <a:lnTo>
                    <a:pt x="1007859" y="2743200"/>
                  </a:lnTo>
                  <a:lnTo>
                    <a:pt x="1004049" y="2730500"/>
                  </a:lnTo>
                  <a:lnTo>
                    <a:pt x="1014806" y="2743200"/>
                  </a:lnTo>
                  <a:lnTo>
                    <a:pt x="1022464" y="2743200"/>
                  </a:lnTo>
                  <a:lnTo>
                    <a:pt x="1014095" y="2730500"/>
                  </a:lnTo>
                  <a:lnTo>
                    <a:pt x="1008748" y="2730500"/>
                  </a:lnTo>
                  <a:lnTo>
                    <a:pt x="1009967" y="2717800"/>
                  </a:lnTo>
                  <a:lnTo>
                    <a:pt x="1020127" y="2717800"/>
                  </a:lnTo>
                  <a:lnTo>
                    <a:pt x="1024356" y="2730500"/>
                  </a:lnTo>
                  <a:lnTo>
                    <a:pt x="1021524" y="2717800"/>
                  </a:lnTo>
                  <a:lnTo>
                    <a:pt x="1022667" y="2705100"/>
                  </a:lnTo>
                  <a:lnTo>
                    <a:pt x="1023162" y="2705100"/>
                  </a:lnTo>
                  <a:lnTo>
                    <a:pt x="1018438" y="2692400"/>
                  </a:lnTo>
                  <a:lnTo>
                    <a:pt x="996645" y="2692400"/>
                  </a:lnTo>
                  <a:lnTo>
                    <a:pt x="987056" y="2679700"/>
                  </a:lnTo>
                  <a:lnTo>
                    <a:pt x="1008545" y="2679700"/>
                  </a:lnTo>
                  <a:lnTo>
                    <a:pt x="1026312" y="2690965"/>
                  </a:lnTo>
                  <a:lnTo>
                    <a:pt x="1021816" y="2679700"/>
                  </a:lnTo>
                  <a:lnTo>
                    <a:pt x="1027734" y="2679700"/>
                  </a:lnTo>
                  <a:lnTo>
                    <a:pt x="1020495" y="2667000"/>
                  </a:lnTo>
                  <a:lnTo>
                    <a:pt x="1020127" y="2667000"/>
                  </a:lnTo>
                  <a:lnTo>
                    <a:pt x="1019276" y="2665412"/>
                  </a:lnTo>
                  <a:lnTo>
                    <a:pt x="1019276" y="2679700"/>
                  </a:lnTo>
                  <a:lnTo>
                    <a:pt x="1012507" y="2679700"/>
                  </a:lnTo>
                  <a:lnTo>
                    <a:pt x="1014209" y="2667000"/>
                  </a:lnTo>
                  <a:lnTo>
                    <a:pt x="1019276" y="2679700"/>
                  </a:lnTo>
                  <a:lnTo>
                    <a:pt x="1019276" y="2665412"/>
                  </a:lnTo>
                  <a:lnTo>
                    <a:pt x="1013358" y="2654300"/>
                  </a:lnTo>
                  <a:lnTo>
                    <a:pt x="999820" y="2654300"/>
                  </a:lnTo>
                  <a:lnTo>
                    <a:pt x="1003211" y="2641600"/>
                  </a:lnTo>
                  <a:lnTo>
                    <a:pt x="1020127" y="2641600"/>
                  </a:lnTo>
                  <a:lnTo>
                    <a:pt x="1020965" y="2628900"/>
                  </a:lnTo>
                  <a:lnTo>
                    <a:pt x="1022667" y="2628900"/>
                  </a:lnTo>
                  <a:lnTo>
                    <a:pt x="1020965" y="2616200"/>
                  </a:lnTo>
                  <a:lnTo>
                    <a:pt x="1012507" y="2628900"/>
                  </a:lnTo>
                  <a:lnTo>
                    <a:pt x="1008278" y="2616200"/>
                  </a:lnTo>
                  <a:lnTo>
                    <a:pt x="1007440" y="2616200"/>
                  </a:lnTo>
                  <a:lnTo>
                    <a:pt x="1001509" y="2603500"/>
                  </a:lnTo>
                  <a:lnTo>
                    <a:pt x="1020292" y="2603500"/>
                  </a:lnTo>
                  <a:lnTo>
                    <a:pt x="1016203" y="2590800"/>
                  </a:lnTo>
                  <a:lnTo>
                    <a:pt x="1011910" y="2590800"/>
                  </a:lnTo>
                  <a:lnTo>
                    <a:pt x="1014209" y="2578100"/>
                  </a:lnTo>
                  <a:lnTo>
                    <a:pt x="1017587" y="2578100"/>
                  </a:lnTo>
                  <a:lnTo>
                    <a:pt x="1019276" y="2590800"/>
                  </a:lnTo>
                  <a:lnTo>
                    <a:pt x="1021816" y="2578100"/>
                  </a:lnTo>
                  <a:lnTo>
                    <a:pt x="1020546" y="2578100"/>
                  </a:lnTo>
                  <a:lnTo>
                    <a:pt x="1019276" y="2565400"/>
                  </a:lnTo>
                  <a:lnTo>
                    <a:pt x="1033335" y="2565400"/>
                  </a:lnTo>
                  <a:lnTo>
                    <a:pt x="1035024" y="2578100"/>
                  </a:lnTo>
                  <a:lnTo>
                    <a:pt x="1042962" y="2578100"/>
                  </a:lnTo>
                  <a:lnTo>
                    <a:pt x="1039329" y="2565400"/>
                  </a:lnTo>
                  <a:lnTo>
                    <a:pt x="1033551" y="2552700"/>
                  </a:lnTo>
                  <a:lnTo>
                    <a:pt x="1029525" y="2552700"/>
                  </a:lnTo>
                  <a:lnTo>
                    <a:pt x="1031125" y="2540000"/>
                  </a:lnTo>
                  <a:lnTo>
                    <a:pt x="1045667" y="2540000"/>
                  </a:lnTo>
                  <a:lnTo>
                    <a:pt x="1043495" y="2527300"/>
                  </a:lnTo>
                  <a:lnTo>
                    <a:pt x="1038936" y="2527300"/>
                  </a:lnTo>
                  <a:lnTo>
                    <a:pt x="1033653" y="2514600"/>
                  </a:lnTo>
                  <a:lnTo>
                    <a:pt x="1046340" y="2514600"/>
                  </a:lnTo>
                  <a:lnTo>
                    <a:pt x="1050569" y="2501900"/>
                  </a:lnTo>
                  <a:lnTo>
                    <a:pt x="1034503" y="2501900"/>
                  </a:lnTo>
                  <a:lnTo>
                    <a:pt x="1051267" y="2489200"/>
                  </a:lnTo>
                  <a:lnTo>
                    <a:pt x="1048042" y="2489200"/>
                  </a:lnTo>
                  <a:lnTo>
                    <a:pt x="1043546" y="2476500"/>
                  </a:lnTo>
                  <a:lnTo>
                    <a:pt x="1062418" y="2476500"/>
                  </a:lnTo>
                  <a:lnTo>
                    <a:pt x="1058189" y="2463800"/>
                  </a:lnTo>
                  <a:lnTo>
                    <a:pt x="1048880" y="2463800"/>
                  </a:lnTo>
                  <a:lnTo>
                    <a:pt x="1044651" y="2451100"/>
                  </a:lnTo>
                  <a:lnTo>
                    <a:pt x="1040422" y="2451100"/>
                  </a:lnTo>
                  <a:lnTo>
                    <a:pt x="1035443" y="2442794"/>
                  </a:lnTo>
                  <a:lnTo>
                    <a:pt x="1035443" y="2463800"/>
                  </a:lnTo>
                  <a:lnTo>
                    <a:pt x="1033653" y="2463800"/>
                  </a:lnTo>
                  <a:lnTo>
                    <a:pt x="1031963" y="2459571"/>
                  </a:lnTo>
                  <a:lnTo>
                    <a:pt x="1031963" y="2489200"/>
                  </a:lnTo>
                  <a:lnTo>
                    <a:pt x="1028585" y="2476500"/>
                  </a:lnTo>
                  <a:lnTo>
                    <a:pt x="1029423" y="2476500"/>
                  </a:lnTo>
                  <a:lnTo>
                    <a:pt x="1031963" y="2489200"/>
                  </a:lnTo>
                  <a:lnTo>
                    <a:pt x="1031963" y="2459571"/>
                  </a:lnTo>
                  <a:lnTo>
                    <a:pt x="1028585" y="2451100"/>
                  </a:lnTo>
                  <a:lnTo>
                    <a:pt x="1029423" y="2451100"/>
                  </a:lnTo>
                  <a:lnTo>
                    <a:pt x="1035443" y="2463800"/>
                  </a:lnTo>
                  <a:lnTo>
                    <a:pt x="1035443" y="2442794"/>
                  </a:lnTo>
                  <a:lnTo>
                    <a:pt x="1032814" y="2438400"/>
                  </a:lnTo>
                  <a:lnTo>
                    <a:pt x="1045083" y="2438400"/>
                  </a:lnTo>
                  <a:lnTo>
                    <a:pt x="1047000" y="2451100"/>
                  </a:lnTo>
                  <a:lnTo>
                    <a:pt x="1052271" y="2451100"/>
                  </a:lnTo>
                  <a:lnTo>
                    <a:pt x="1048677" y="2438400"/>
                  </a:lnTo>
                  <a:lnTo>
                    <a:pt x="1069187" y="2438400"/>
                  </a:lnTo>
                  <a:lnTo>
                    <a:pt x="1053680" y="2425700"/>
                  </a:lnTo>
                  <a:lnTo>
                    <a:pt x="1052169" y="2425700"/>
                  </a:lnTo>
                  <a:lnTo>
                    <a:pt x="1043813" y="2413000"/>
                  </a:lnTo>
                  <a:lnTo>
                    <a:pt x="1054963" y="2413000"/>
                  </a:lnTo>
                  <a:lnTo>
                    <a:pt x="1060094" y="2425700"/>
                  </a:lnTo>
                  <a:lnTo>
                    <a:pt x="1086205" y="2425700"/>
                  </a:lnTo>
                  <a:lnTo>
                    <a:pt x="1087780" y="2413000"/>
                  </a:lnTo>
                  <a:lnTo>
                    <a:pt x="1080185" y="2413000"/>
                  </a:lnTo>
                  <a:lnTo>
                    <a:pt x="1077391" y="2400300"/>
                  </a:lnTo>
                  <a:lnTo>
                    <a:pt x="1090523" y="2400300"/>
                  </a:lnTo>
                  <a:lnTo>
                    <a:pt x="1084414" y="2387600"/>
                  </a:lnTo>
                  <a:lnTo>
                    <a:pt x="1078128" y="2387600"/>
                  </a:lnTo>
                  <a:lnTo>
                    <a:pt x="1070343" y="2374900"/>
                  </a:lnTo>
                  <a:lnTo>
                    <a:pt x="1062405" y="2374900"/>
                  </a:lnTo>
                  <a:lnTo>
                    <a:pt x="1055649" y="2362200"/>
                  </a:lnTo>
                  <a:lnTo>
                    <a:pt x="1064107" y="2362200"/>
                  </a:lnTo>
                  <a:lnTo>
                    <a:pt x="1071727" y="2374900"/>
                  </a:lnTo>
                  <a:lnTo>
                    <a:pt x="1080185" y="2374900"/>
                  </a:lnTo>
                  <a:lnTo>
                    <a:pt x="1080185" y="2362200"/>
                  </a:lnTo>
                  <a:lnTo>
                    <a:pt x="1077950" y="2362200"/>
                  </a:lnTo>
                  <a:lnTo>
                    <a:pt x="1080185" y="2349500"/>
                  </a:lnTo>
                  <a:lnTo>
                    <a:pt x="1077645" y="2349500"/>
                  </a:lnTo>
                  <a:lnTo>
                    <a:pt x="1065009" y="2336800"/>
                  </a:lnTo>
                  <a:lnTo>
                    <a:pt x="1066647" y="2349500"/>
                  </a:lnTo>
                  <a:lnTo>
                    <a:pt x="1073365" y="2349500"/>
                  </a:lnTo>
                  <a:lnTo>
                    <a:pt x="1075956" y="2362200"/>
                  </a:lnTo>
                  <a:lnTo>
                    <a:pt x="1059040" y="2349500"/>
                  </a:lnTo>
                  <a:lnTo>
                    <a:pt x="1062710" y="2336800"/>
                  </a:lnTo>
                  <a:lnTo>
                    <a:pt x="1066228" y="2324100"/>
                  </a:lnTo>
                  <a:lnTo>
                    <a:pt x="1069733" y="2324100"/>
                  </a:lnTo>
                  <a:lnTo>
                    <a:pt x="1073416" y="2311400"/>
                  </a:lnTo>
                  <a:lnTo>
                    <a:pt x="1089863" y="2311400"/>
                  </a:lnTo>
                  <a:lnTo>
                    <a:pt x="1106081" y="2324100"/>
                  </a:lnTo>
                  <a:lnTo>
                    <a:pt x="1135164" y="2324100"/>
                  </a:lnTo>
                  <a:lnTo>
                    <a:pt x="1136853" y="2324100"/>
                  </a:lnTo>
                  <a:lnTo>
                    <a:pt x="1140548" y="2324100"/>
                  </a:lnTo>
                  <a:lnTo>
                    <a:pt x="1137183" y="2311400"/>
                  </a:lnTo>
                  <a:lnTo>
                    <a:pt x="1145006" y="2311400"/>
                  </a:lnTo>
                  <a:lnTo>
                    <a:pt x="1146162" y="2311400"/>
                  </a:lnTo>
                  <a:lnTo>
                    <a:pt x="1150391" y="2311400"/>
                  </a:lnTo>
                  <a:lnTo>
                    <a:pt x="1144536" y="2301417"/>
                  </a:lnTo>
                  <a:lnTo>
                    <a:pt x="1144536" y="2310384"/>
                  </a:lnTo>
                  <a:lnTo>
                    <a:pt x="1136853" y="2305583"/>
                  </a:lnTo>
                  <a:lnTo>
                    <a:pt x="1136853" y="2311400"/>
                  </a:lnTo>
                  <a:lnTo>
                    <a:pt x="1135367" y="2322601"/>
                  </a:lnTo>
                  <a:lnTo>
                    <a:pt x="1124165" y="2311400"/>
                  </a:lnTo>
                  <a:lnTo>
                    <a:pt x="1136853" y="2311400"/>
                  </a:lnTo>
                  <a:lnTo>
                    <a:pt x="1136853" y="2305583"/>
                  </a:lnTo>
                  <a:lnTo>
                    <a:pt x="1125855" y="2298700"/>
                  </a:lnTo>
                  <a:lnTo>
                    <a:pt x="1138897" y="2298700"/>
                  </a:lnTo>
                  <a:lnTo>
                    <a:pt x="1136002" y="2286000"/>
                  </a:lnTo>
                  <a:lnTo>
                    <a:pt x="1142771" y="2298700"/>
                  </a:lnTo>
                  <a:lnTo>
                    <a:pt x="1139075" y="2298700"/>
                  </a:lnTo>
                  <a:lnTo>
                    <a:pt x="1144536" y="2310384"/>
                  </a:lnTo>
                  <a:lnTo>
                    <a:pt x="1144536" y="2301417"/>
                  </a:lnTo>
                  <a:lnTo>
                    <a:pt x="1142949" y="2298700"/>
                  </a:lnTo>
                  <a:lnTo>
                    <a:pt x="1145171" y="2298700"/>
                  </a:lnTo>
                  <a:lnTo>
                    <a:pt x="1144155" y="2286000"/>
                  </a:lnTo>
                  <a:lnTo>
                    <a:pt x="1142555" y="2286000"/>
                  </a:lnTo>
                  <a:lnTo>
                    <a:pt x="1144574" y="2273300"/>
                  </a:lnTo>
                  <a:lnTo>
                    <a:pt x="1153769" y="2273300"/>
                  </a:lnTo>
                  <a:lnTo>
                    <a:pt x="1142771" y="2260600"/>
                  </a:lnTo>
                  <a:lnTo>
                    <a:pt x="1143622" y="2260600"/>
                  </a:lnTo>
                  <a:lnTo>
                    <a:pt x="1155700" y="2273300"/>
                  </a:lnTo>
                  <a:lnTo>
                    <a:pt x="1159687" y="2260600"/>
                  </a:lnTo>
                  <a:lnTo>
                    <a:pt x="1167701" y="2260600"/>
                  </a:lnTo>
                  <a:lnTo>
                    <a:pt x="1165821" y="2247900"/>
                  </a:lnTo>
                  <a:lnTo>
                    <a:pt x="1166164" y="2247900"/>
                  </a:lnTo>
                  <a:lnTo>
                    <a:pt x="1162227" y="2235200"/>
                  </a:lnTo>
                  <a:lnTo>
                    <a:pt x="1171562" y="2235200"/>
                  </a:lnTo>
                  <a:lnTo>
                    <a:pt x="1163713" y="2222500"/>
                  </a:lnTo>
                  <a:lnTo>
                    <a:pt x="1157439" y="2222500"/>
                  </a:lnTo>
                  <a:lnTo>
                    <a:pt x="1150391" y="2209800"/>
                  </a:lnTo>
                  <a:lnTo>
                    <a:pt x="1163053" y="2209800"/>
                  </a:lnTo>
                  <a:lnTo>
                    <a:pt x="1171752" y="2222500"/>
                  </a:lnTo>
                  <a:lnTo>
                    <a:pt x="1177671" y="2222500"/>
                  </a:lnTo>
                  <a:lnTo>
                    <a:pt x="1172806" y="2209800"/>
                  </a:lnTo>
                  <a:lnTo>
                    <a:pt x="1177645" y="2209800"/>
                  </a:lnTo>
                  <a:lnTo>
                    <a:pt x="1172375" y="2197100"/>
                  </a:lnTo>
                  <a:lnTo>
                    <a:pt x="1178306" y="2197100"/>
                  </a:lnTo>
                  <a:lnTo>
                    <a:pt x="1179766" y="2184400"/>
                  </a:lnTo>
                  <a:lnTo>
                    <a:pt x="1186230" y="2197100"/>
                  </a:lnTo>
                  <a:lnTo>
                    <a:pt x="1182065" y="2197100"/>
                  </a:lnTo>
                  <a:lnTo>
                    <a:pt x="1188986" y="2209800"/>
                  </a:lnTo>
                  <a:lnTo>
                    <a:pt x="1192250" y="2209800"/>
                  </a:lnTo>
                  <a:lnTo>
                    <a:pt x="1190993" y="2197100"/>
                  </a:lnTo>
                  <a:lnTo>
                    <a:pt x="1197330" y="2197100"/>
                  </a:lnTo>
                  <a:lnTo>
                    <a:pt x="1204468" y="2209800"/>
                  </a:lnTo>
                  <a:lnTo>
                    <a:pt x="1206220" y="2209800"/>
                  </a:lnTo>
                  <a:lnTo>
                    <a:pt x="1199451" y="2197100"/>
                  </a:lnTo>
                  <a:lnTo>
                    <a:pt x="1193317" y="2184400"/>
                  </a:lnTo>
                  <a:lnTo>
                    <a:pt x="1188212" y="2184400"/>
                  </a:lnTo>
                  <a:lnTo>
                    <a:pt x="1186764" y="2171700"/>
                  </a:lnTo>
                  <a:lnTo>
                    <a:pt x="1190409" y="2171700"/>
                  </a:lnTo>
                  <a:lnTo>
                    <a:pt x="1195222" y="2184400"/>
                  </a:lnTo>
                  <a:lnTo>
                    <a:pt x="1190993" y="2171700"/>
                  </a:lnTo>
                  <a:lnTo>
                    <a:pt x="1190942" y="2159000"/>
                  </a:lnTo>
                  <a:lnTo>
                    <a:pt x="1186484" y="2150580"/>
                  </a:lnTo>
                  <a:lnTo>
                    <a:pt x="1187107" y="2155253"/>
                  </a:lnTo>
                  <a:lnTo>
                    <a:pt x="1181874" y="2146300"/>
                  </a:lnTo>
                  <a:lnTo>
                    <a:pt x="1183906" y="2146300"/>
                  </a:lnTo>
                  <a:lnTo>
                    <a:pt x="1179576" y="2133600"/>
                  </a:lnTo>
                  <a:lnTo>
                    <a:pt x="1178560" y="2133600"/>
                  </a:lnTo>
                  <a:lnTo>
                    <a:pt x="1178560" y="2146300"/>
                  </a:lnTo>
                  <a:lnTo>
                    <a:pt x="1174076" y="2146300"/>
                  </a:lnTo>
                  <a:lnTo>
                    <a:pt x="1169847" y="2133600"/>
                  </a:lnTo>
                  <a:lnTo>
                    <a:pt x="1169847" y="2146300"/>
                  </a:lnTo>
                  <a:lnTo>
                    <a:pt x="1162177" y="2146300"/>
                  </a:lnTo>
                  <a:lnTo>
                    <a:pt x="1160322" y="2133600"/>
                  </a:lnTo>
                  <a:lnTo>
                    <a:pt x="1165618" y="2133600"/>
                  </a:lnTo>
                  <a:lnTo>
                    <a:pt x="1169847" y="2146300"/>
                  </a:lnTo>
                  <a:lnTo>
                    <a:pt x="1169847" y="2133600"/>
                  </a:lnTo>
                  <a:lnTo>
                    <a:pt x="1178560" y="2146300"/>
                  </a:lnTo>
                  <a:lnTo>
                    <a:pt x="1178560" y="2133600"/>
                  </a:lnTo>
                  <a:lnTo>
                    <a:pt x="1177137" y="2133600"/>
                  </a:lnTo>
                  <a:lnTo>
                    <a:pt x="1179144" y="2120900"/>
                  </a:lnTo>
                  <a:lnTo>
                    <a:pt x="1187183" y="2133600"/>
                  </a:lnTo>
                  <a:lnTo>
                    <a:pt x="1190561" y="2133600"/>
                  </a:lnTo>
                  <a:lnTo>
                    <a:pt x="1198600" y="2146300"/>
                  </a:lnTo>
                  <a:lnTo>
                    <a:pt x="1203452" y="2146300"/>
                  </a:lnTo>
                  <a:lnTo>
                    <a:pt x="1216367" y="2159000"/>
                  </a:lnTo>
                  <a:lnTo>
                    <a:pt x="1219403" y="2146300"/>
                  </a:lnTo>
                  <a:lnTo>
                    <a:pt x="1217549" y="2146300"/>
                  </a:lnTo>
                  <a:lnTo>
                    <a:pt x="1220597" y="2133600"/>
                  </a:lnTo>
                  <a:lnTo>
                    <a:pt x="1203706" y="2133600"/>
                  </a:lnTo>
                  <a:lnTo>
                    <a:pt x="1197762" y="2120900"/>
                  </a:lnTo>
                  <a:lnTo>
                    <a:pt x="1228204" y="2120900"/>
                  </a:lnTo>
                  <a:lnTo>
                    <a:pt x="1226515" y="2108200"/>
                  </a:lnTo>
                  <a:lnTo>
                    <a:pt x="1208862" y="2108200"/>
                  </a:lnTo>
                  <a:lnTo>
                    <a:pt x="1204747" y="2095500"/>
                  </a:lnTo>
                  <a:lnTo>
                    <a:pt x="1209598" y="2095500"/>
                  </a:lnTo>
                  <a:lnTo>
                    <a:pt x="1228204" y="2108200"/>
                  </a:lnTo>
                  <a:lnTo>
                    <a:pt x="1227010" y="2095500"/>
                  </a:lnTo>
                  <a:lnTo>
                    <a:pt x="1228001" y="2095500"/>
                  </a:lnTo>
                  <a:lnTo>
                    <a:pt x="1226515" y="2092655"/>
                  </a:lnTo>
                  <a:lnTo>
                    <a:pt x="1226515" y="2095500"/>
                  </a:lnTo>
                  <a:lnTo>
                    <a:pt x="1214767" y="2095500"/>
                  </a:lnTo>
                  <a:lnTo>
                    <a:pt x="1219746" y="2082800"/>
                  </a:lnTo>
                  <a:lnTo>
                    <a:pt x="1226515" y="2095500"/>
                  </a:lnTo>
                  <a:lnTo>
                    <a:pt x="1226515" y="2092655"/>
                  </a:lnTo>
                  <a:lnTo>
                    <a:pt x="1221384" y="2082800"/>
                  </a:lnTo>
                  <a:lnTo>
                    <a:pt x="1236345" y="2082800"/>
                  </a:lnTo>
                  <a:lnTo>
                    <a:pt x="1231912" y="2057400"/>
                  </a:lnTo>
                  <a:lnTo>
                    <a:pt x="1246822" y="2057400"/>
                  </a:lnTo>
                  <a:lnTo>
                    <a:pt x="1248232" y="2044700"/>
                  </a:lnTo>
                  <a:lnTo>
                    <a:pt x="1254963" y="2044700"/>
                  </a:lnTo>
                  <a:lnTo>
                    <a:pt x="1265021" y="2032000"/>
                  </a:lnTo>
                  <a:lnTo>
                    <a:pt x="1276426" y="2032000"/>
                  </a:lnTo>
                  <a:lnTo>
                    <a:pt x="1263738" y="2019300"/>
                  </a:lnTo>
                  <a:lnTo>
                    <a:pt x="1262037" y="2019300"/>
                  </a:lnTo>
                  <a:lnTo>
                    <a:pt x="1259509" y="2006600"/>
                  </a:lnTo>
                  <a:lnTo>
                    <a:pt x="1267409" y="2006600"/>
                  </a:lnTo>
                  <a:lnTo>
                    <a:pt x="1264793" y="1993900"/>
                  </a:lnTo>
                  <a:lnTo>
                    <a:pt x="1267561" y="1981200"/>
                  </a:lnTo>
                  <a:lnTo>
                    <a:pt x="1281709" y="1981200"/>
                  </a:lnTo>
                  <a:lnTo>
                    <a:pt x="1274305" y="1968500"/>
                  </a:lnTo>
                  <a:lnTo>
                    <a:pt x="1273886" y="1968500"/>
                  </a:lnTo>
                  <a:lnTo>
                    <a:pt x="1268171" y="1968500"/>
                  </a:lnTo>
                  <a:lnTo>
                    <a:pt x="1272197" y="1955800"/>
                  </a:lnTo>
                  <a:lnTo>
                    <a:pt x="1273886" y="1968500"/>
                  </a:lnTo>
                  <a:lnTo>
                    <a:pt x="1281341" y="1955800"/>
                  </a:lnTo>
                  <a:lnTo>
                    <a:pt x="1286573" y="1943100"/>
                  </a:lnTo>
                  <a:lnTo>
                    <a:pt x="1294345" y="1930400"/>
                  </a:lnTo>
                  <a:lnTo>
                    <a:pt x="1309408" y="1930400"/>
                  </a:lnTo>
                  <a:lnTo>
                    <a:pt x="1303274" y="1917700"/>
                  </a:lnTo>
                  <a:lnTo>
                    <a:pt x="1308455" y="1917700"/>
                  </a:lnTo>
                  <a:lnTo>
                    <a:pt x="1297571" y="1905000"/>
                  </a:lnTo>
                  <a:lnTo>
                    <a:pt x="1317028" y="1905000"/>
                  </a:lnTo>
                  <a:lnTo>
                    <a:pt x="1318717" y="1917700"/>
                  </a:lnTo>
                  <a:lnTo>
                    <a:pt x="1311935" y="1917700"/>
                  </a:lnTo>
                  <a:lnTo>
                    <a:pt x="1318399" y="1930400"/>
                  </a:lnTo>
                  <a:lnTo>
                    <a:pt x="1322476" y="1943100"/>
                  </a:lnTo>
                  <a:lnTo>
                    <a:pt x="1289951" y="1943100"/>
                  </a:lnTo>
                  <a:lnTo>
                    <a:pt x="1294180" y="1955800"/>
                  </a:lnTo>
                  <a:lnTo>
                    <a:pt x="1308671" y="1955800"/>
                  </a:lnTo>
                  <a:lnTo>
                    <a:pt x="1310881" y="1968500"/>
                  </a:lnTo>
                  <a:lnTo>
                    <a:pt x="1319733" y="1968500"/>
                  </a:lnTo>
                  <a:lnTo>
                    <a:pt x="1327277" y="1981200"/>
                  </a:lnTo>
                  <a:lnTo>
                    <a:pt x="1317028" y="1981200"/>
                  </a:lnTo>
                  <a:lnTo>
                    <a:pt x="1328864" y="1993900"/>
                  </a:lnTo>
                  <a:lnTo>
                    <a:pt x="1303489" y="1993900"/>
                  </a:lnTo>
                  <a:lnTo>
                    <a:pt x="1306029" y="2006600"/>
                  </a:lnTo>
                  <a:lnTo>
                    <a:pt x="1305712" y="2006600"/>
                  </a:lnTo>
                  <a:lnTo>
                    <a:pt x="1311351" y="2019300"/>
                  </a:lnTo>
                  <a:lnTo>
                    <a:pt x="1300035" y="2019300"/>
                  </a:lnTo>
                  <a:lnTo>
                    <a:pt x="1299997" y="2032000"/>
                  </a:lnTo>
                  <a:lnTo>
                    <a:pt x="1299806" y="2032000"/>
                  </a:lnTo>
                  <a:lnTo>
                    <a:pt x="1299260" y="2033778"/>
                  </a:lnTo>
                  <a:lnTo>
                    <a:pt x="1299260" y="2184400"/>
                  </a:lnTo>
                  <a:lnTo>
                    <a:pt x="1294180" y="2184400"/>
                  </a:lnTo>
                  <a:lnTo>
                    <a:pt x="1294180" y="2489200"/>
                  </a:lnTo>
                  <a:lnTo>
                    <a:pt x="1279804" y="2489200"/>
                  </a:lnTo>
                  <a:lnTo>
                    <a:pt x="1284033" y="2476500"/>
                  </a:lnTo>
                  <a:lnTo>
                    <a:pt x="1293342" y="2476500"/>
                  </a:lnTo>
                  <a:lnTo>
                    <a:pt x="1294180" y="2489200"/>
                  </a:lnTo>
                  <a:lnTo>
                    <a:pt x="1294180" y="2184400"/>
                  </a:lnTo>
                  <a:lnTo>
                    <a:pt x="1284236" y="2184400"/>
                  </a:lnTo>
                  <a:lnTo>
                    <a:pt x="1283296" y="2171700"/>
                  </a:lnTo>
                  <a:lnTo>
                    <a:pt x="1296720" y="2171700"/>
                  </a:lnTo>
                  <a:lnTo>
                    <a:pt x="1299260" y="2184400"/>
                  </a:lnTo>
                  <a:lnTo>
                    <a:pt x="1299260" y="2033778"/>
                  </a:lnTo>
                  <a:lnTo>
                    <a:pt x="1295882" y="2044700"/>
                  </a:lnTo>
                  <a:lnTo>
                    <a:pt x="1286776" y="2032000"/>
                  </a:lnTo>
                  <a:lnTo>
                    <a:pt x="1278178" y="2032000"/>
                  </a:lnTo>
                  <a:lnTo>
                    <a:pt x="1282242" y="2044700"/>
                  </a:lnTo>
                  <a:lnTo>
                    <a:pt x="1284871" y="2057400"/>
                  </a:lnTo>
                  <a:lnTo>
                    <a:pt x="1282344" y="2070100"/>
                  </a:lnTo>
                  <a:lnTo>
                    <a:pt x="1287945" y="2070100"/>
                  </a:lnTo>
                  <a:lnTo>
                    <a:pt x="1282344" y="2078101"/>
                  </a:lnTo>
                  <a:lnTo>
                    <a:pt x="1282344" y="2171700"/>
                  </a:lnTo>
                  <a:lnTo>
                    <a:pt x="1271346" y="2171700"/>
                  </a:lnTo>
                  <a:lnTo>
                    <a:pt x="1269657" y="2159000"/>
                  </a:lnTo>
                  <a:lnTo>
                    <a:pt x="1278115" y="2159000"/>
                  </a:lnTo>
                  <a:lnTo>
                    <a:pt x="1282344" y="2171700"/>
                  </a:lnTo>
                  <a:lnTo>
                    <a:pt x="1282344" y="2078101"/>
                  </a:lnTo>
                  <a:lnTo>
                    <a:pt x="1279055" y="2082800"/>
                  </a:lnTo>
                  <a:lnTo>
                    <a:pt x="1277264" y="2082800"/>
                  </a:lnTo>
                  <a:lnTo>
                    <a:pt x="1266685" y="2072195"/>
                  </a:lnTo>
                  <a:lnTo>
                    <a:pt x="1264475" y="2082800"/>
                  </a:lnTo>
                  <a:lnTo>
                    <a:pt x="1265643" y="2082800"/>
                  </a:lnTo>
                  <a:lnTo>
                    <a:pt x="1269022" y="2095500"/>
                  </a:lnTo>
                  <a:lnTo>
                    <a:pt x="1273035" y="2108200"/>
                  </a:lnTo>
                  <a:lnTo>
                    <a:pt x="1258658" y="2108200"/>
                  </a:lnTo>
                  <a:lnTo>
                    <a:pt x="1258658" y="2120900"/>
                  </a:lnTo>
                  <a:lnTo>
                    <a:pt x="1268806" y="2120900"/>
                  </a:lnTo>
                  <a:lnTo>
                    <a:pt x="1250924" y="2133600"/>
                  </a:lnTo>
                  <a:lnTo>
                    <a:pt x="1253261" y="2146300"/>
                  </a:lnTo>
                  <a:lnTo>
                    <a:pt x="1257033" y="2159000"/>
                  </a:lnTo>
                  <a:lnTo>
                    <a:pt x="1237513" y="2159000"/>
                  </a:lnTo>
                  <a:lnTo>
                    <a:pt x="1240891" y="2171700"/>
                  </a:lnTo>
                  <a:lnTo>
                    <a:pt x="1258658" y="2171700"/>
                  </a:lnTo>
                  <a:lnTo>
                    <a:pt x="1265428" y="2184400"/>
                  </a:lnTo>
                  <a:lnTo>
                    <a:pt x="1254747" y="2184400"/>
                  </a:lnTo>
                  <a:lnTo>
                    <a:pt x="1263459" y="2197100"/>
                  </a:lnTo>
                  <a:lnTo>
                    <a:pt x="1264577" y="2197100"/>
                  </a:lnTo>
                  <a:lnTo>
                    <a:pt x="1261198" y="2209800"/>
                  </a:lnTo>
                  <a:lnTo>
                    <a:pt x="1254036" y="2209800"/>
                  </a:lnTo>
                  <a:lnTo>
                    <a:pt x="1251470" y="2197100"/>
                  </a:lnTo>
                  <a:lnTo>
                    <a:pt x="1247381" y="2197100"/>
                  </a:lnTo>
                  <a:lnTo>
                    <a:pt x="1253896" y="2209800"/>
                  </a:lnTo>
                  <a:lnTo>
                    <a:pt x="1224826" y="2209800"/>
                  </a:lnTo>
                  <a:lnTo>
                    <a:pt x="1240688" y="2222500"/>
                  </a:lnTo>
                  <a:lnTo>
                    <a:pt x="1242593" y="2235200"/>
                  </a:lnTo>
                  <a:lnTo>
                    <a:pt x="1241958" y="2235200"/>
                  </a:lnTo>
                  <a:lnTo>
                    <a:pt x="1250200" y="2247900"/>
                  </a:lnTo>
                  <a:lnTo>
                    <a:pt x="1246822" y="2244064"/>
                  </a:lnTo>
                  <a:lnTo>
                    <a:pt x="1246822" y="2286000"/>
                  </a:lnTo>
                  <a:lnTo>
                    <a:pt x="1245971" y="2298700"/>
                  </a:lnTo>
                  <a:lnTo>
                    <a:pt x="1238364" y="2298700"/>
                  </a:lnTo>
                  <a:lnTo>
                    <a:pt x="1234135" y="2286000"/>
                  </a:lnTo>
                  <a:lnTo>
                    <a:pt x="1246822" y="2286000"/>
                  </a:lnTo>
                  <a:lnTo>
                    <a:pt x="1246822" y="2244064"/>
                  </a:lnTo>
                  <a:lnTo>
                    <a:pt x="1239050" y="2235200"/>
                  </a:lnTo>
                  <a:lnTo>
                    <a:pt x="1206957" y="2235200"/>
                  </a:lnTo>
                  <a:lnTo>
                    <a:pt x="1205382" y="2247900"/>
                  </a:lnTo>
                  <a:lnTo>
                    <a:pt x="1213827" y="2247900"/>
                  </a:lnTo>
                  <a:lnTo>
                    <a:pt x="1216850" y="2260600"/>
                  </a:lnTo>
                  <a:lnTo>
                    <a:pt x="1209497" y="2260600"/>
                  </a:lnTo>
                  <a:lnTo>
                    <a:pt x="1203236" y="2273300"/>
                  </a:lnTo>
                  <a:lnTo>
                    <a:pt x="1209598" y="2286000"/>
                  </a:lnTo>
                  <a:lnTo>
                    <a:pt x="1216012" y="2286000"/>
                  </a:lnTo>
                  <a:lnTo>
                    <a:pt x="1224089" y="2298700"/>
                  </a:lnTo>
                  <a:lnTo>
                    <a:pt x="1232319" y="2298700"/>
                  </a:lnTo>
                  <a:lnTo>
                    <a:pt x="1239202" y="2311400"/>
                  </a:lnTo>
                  <a:lnTo>
                    <a:pt x="1229906" y="2311400"/>
                  </a:lnTo>
                  <a:lnTo>
                    <a:pt x="1222286" y="2298700"/>
                  </a:lnTo>
                  <a:lnTo>
                    <a:pt x="1213827" y="2311400"/>
                  </a:lnTo>
                  <a:lnTo>
                    <a:pt x="1207643" y="2311400"/>
                  </a:lnTo>
                  <a:lnTo>
                    <a:pt x="1212977" y="2324100"/>
                  </a:lnTo>
                  <a:lnTo>
                    <a:pt x="1206220" y="2324100"/>
                  </a:lnTo>
                  <a:lnTo>
                    <a:pt x="1209598" y="2336800"/>
                  </a:lnTo>
                  <a:lnTo>
                    <a:pt x="1201699" y="2336800"/>
                  </a:lnTo>
                  <a:lnTo>
                    <a:pt x="1210449" y="2349500"/>
                  </a:lnTo>
                  <a:lnTo>
                    <a:pt x="1214678" y="2336800"/>
                  </a:lnTo>
                  <a:lnTo>
                    <a:pt x="1226731" y="2336800"/>
                  </a:lnTo>
                  <a:lnTo>
                    <a:pt x="1219568" y="2324100"/>
                  </a:lnTo>
                  <a:lnTo>
                    <a:pt x="1223975" y="2324100"/>
                  </a:lnTo>
                  <a:lnTo>
                    <a:pt x="1232268" y="2331872"/>
                  </a:lnTo>
                  <a:lnTo>
                    <a:pt x="1234135" y="2324100"/>
                  </a:lnTo>
                  <a:lnTo>
                    <a:pt x="1237513" y="2324100"/>
                  </a:lnTo>
                  <a:lnTo>
                    <a:pt x="1237513" y="2336800"/>
                  </a:lnTo>
                  <a:lnTo>
                    <a:pt x="1232268" y="2331872"/>
                  </a:lnTo>
                  <a:lnTo>
                    <a:pt x="1231087" y="2336800"/>
                  </a:lnTo>
                  <a:lnTo>
                    <a:pt x="1225321" y="2362200"/>
                  </a:lnTo>
                  <a:lnTo>
                    <a:pt x="1222286" y="2374900"/>
                  </a:lnTo>
                  <a:lnTo>
                    <a:pt x="1221270" y="2374900"/>
                  </a:lnTo>
                  <a:lnTo>
                    <a:pt x="1221270" y="3263900"/>
                  </a:lnTo>
                  <a:lnTo>
                    <a:pt x="1217206" y="3276600"/>
                  </a:lnTo>
                  <a:lnTo>
                    <a:pt x="1212977" y="3276600"/>
                  </a:lnTo>
                  <a:lnTo>
                    <a:pt x="1212138" y="3263900"/>
                  </a:lnTo>
                  <a:lnTo>
                    <a:pt x="1209179" y="3263900"/>
                  </a:lnTo>
                  <a:lnTo>
                    <a:pt x="1218590" y="3251200"/>
                  </a:lnTo>
                  <a:lnTo>
                    <a:pt x="1217206" y="3263900"/>
                  </a:lnTo>
                  <a:lnTo>
                    <a:pt x="1221270" y="3263900"/>
                  </a:lnTo>
                  <a:lnTo>
                    <a:pt x="1221270" y="2374900"/>
                  </a:lnTo>
                  <a:lnTo>
                    <a:pt x="1213827" y="2374900"/>
                  </a:lnTo>
                  <a:lnTo>
                    <a:pt x="1213827" y="2476500"/>
                  </a:lnTo>
                  <a:lnTo>
                    <a:pt x="1212164" y="2489200"/>
                  </a:lnTo>
                  <a:lnTo>
                    <a:pt x="1201216" y="2489200"/>
                  </a:lnTo>
                  <a:lnTo>
                    <a:pt x="1198600" y="2476500"/>
                  </a:lnTo>
                  <a:lnTo>
                    <a:pt x="1213827" y="2476500"/>
                  </a:lnTo>
                  <a:lnTo>
                    <a:pt x="1213827" y="2374900"/>
                  </a:lnTo>
                  <a:lnTo>
                    <a:pt x="1184224" y="2374900"/>
                  </a:lnTo>
                  <a:lnTo>
                    <a:pt x="1184224" y="3060700"/>
                  </a:lnTo>
                  <a:lnTo>
                    <a:pt x="1167295" y="3060700"/>
                  </a:lnTo>
                  <a:lnTo>
                    <a:pt x="1154087" y="3048000"/>
                  </a:lnTo>
                  <a:lnTo>
                    <a:pt x="1151509" y="3035300"/>
                  </a:lnTo>
                  <a:lnTo>
                    <a:pt x="1166456" y="3022600"/>
                  </a:lnTo>
                  <a:lnTo>
                    <a:pt x="1166736" y="3035300"/>
                  </a:lnTo>
                  <a:lnTo>
                    <a:pt x="1168044" y="3048000"/>
                  </a:lnTo>
                  <a:lnTo>
                    <a:pt x="1172997" y="3048000"/>
                  </a:lnTo>
                  <a:lnTo>
                    <a:pt x="1184224" y="3060700"/>
                  </a:lnTo>
                  <a:lnTo>
                    <a:pt x="1184224" y="2374900"/>
                  </a:lnTo>
                  <a:lnTo>
                    <a:pt x="1151229" y="2374900"/>
                  </a:lnTo>
                  <a:lnTo>
                    <a:pt x="1174076" y="2387600"/>
                  </a:lnTo>
                  <a:lnTo>
                    <a:pt x="1160640" y="2387600"/>
                  </a:lnTo>
                  <a:lnTo>
                    <a:pt x="1167307" y="2400300"/>
                  </a:lnTo>
                  <a:lnTo>
                    <a:pt x="1163916" y="2400300"/>
                  </a:lnTo>
                  <a:lnTo>
                    <a:pt x="1164767" y="2413000"/>
                  </a:lnTo>
                  <a:lnTo>
                    <a:pt x="1152004" y="2400300"/>
                  </a:lnTo>
                  <a:lnTo>
                    <a:pt x="1148905" y="2413000"/>
                  </a:lnTo>
                  <a:lnTo>
                    <a:pt x="1147635" y="2413000"/>
                  </a:lnTo>
                  <a:lnTo>
                    <a:pt x="1148905" y="2425700"/>
                  </a:lnTo>
                  <a:lnTo>
                    <a:pt x="1147406" y="2425700"/>
                  </a:lnTo>
                  <a:lnTo>
                    <a:pt x="1156525" y="2438400"/>
                  </a:lnTo>
                  <a:lnTo>
                    <a:pt x="1146289" y="2438400"/>
                  </a:lnTo>
                  <a:lnTo>
                    <a:pt x="1148270" y="2451100"/>
                  </a:lnTo>
                  <a:lnTo>
                    <a:pt x="1130706" y="2451100"/>
                  </a:lnTo>
                  <a:lnTo>
                    <a:pt x="1138224" y="2463800"/>
                  </a:lnTo>
                  <a:lnTo>
                    <a:pt x="1145146" y="2463800"/>
                  </a:lnTo>
                  <a:lnTo>
                    <a:pt x="1146263" y="2476500"/>
                  </a:lnTo>
                  <a:lnTo>
                    <a:pt x="1126286" y="2476500"/>
                  </a:lnTo>
                  <a:lnTo>
                    <a:pt x="1131354" y="2489200"/>
                  </a:lnTo>
                  <a:lnTo>
                    <a:pt x="1148702" y="2489200"/>
                  </a:lnTo>
                  <a:lnTo>
                    <a:pt x="1156309" y="2476500"/>
                  </a:lnTo>
                  <a:lnTo>
                    <a:pt x="1161059" y="2476500"/>
                  </a:lnTo>
                  <a:lnTo>
                    <a:pt x="1165783" y="2486279"/>
                  </a:lnTo>
                  <a:lnTo>
                    <a:pt x="1163713" y="2476500"/>
                  </a:lnTo>
                  <a:lnTo>
                    <a:pt x="1170686" y="2476500"/>
                  </a:lnTo>
                  <a:lnTo>
                    <a:pt x="1179995" y="2476500"/>
                  </a:lnTo>
                  <a:lnTo>
                    <a:pt x="1181646" y="2489200"/>
                  </a:lnTo>
                  <a:lnTo>
                    <a:pt x="1179995" y="2489200"/>
                  </a:lnTo>
                  <a:lnTo>
                    <a:pt x="1179995" y="2832100"/>
                  </a:lnTo>
                  <a:lnTo>
                    <a:pt x="1178306" y="2832100"/>
                  </a:lnTo>
                  <a:lnTo>
                    <a:pt x="1166456" y="2844800"/>
                  </a:lnTo>
                  <a:lnTo>
                    <a:pt x="1163078" y="2819400"/>
                  </a:lnTo>
                  <a:lnTo>
                    <a:pt x="1173226" y="2819400"/>
                  </a:lnTo>
                  <a:lnTo>
                    <a:pt x="1179995" y="2832100"/>
                  </a:lnTo>
                  <a:lnTo>
                    <a:pt x="1179995" y="2489200"/>
                  </a:lnTo>
                  <a:lnTo>
                    <a:pt x="1175766" y="2489200"/>
                  </a:lnTo>
                  <a:lnTo>
                    <a:pt x="1170686" y="2476500"/>
                  </a:lnTo>
                  <a:lnTo>
                    <a:pt x="1174076" y="2489200"/>
                  </a:lnTo>
                  <a:lnTo>
                    <a:pt x="1167206" y="2489200"/>
                  </a:lnTo>
                  <a:lnTo>
                    <a:pt x="1165783" y="2486279"/>
                  </a:lnTo>
                  <a:lnTo>
                    <a:pt x="1166406" y="2489200"/>
                  </a:lnTo>
                  <a:lnTo>
                    <a:pt x="1155458" y="2489200"/>
                  </a:lnTo>
                  <a:lnTo>
                    <a:pt x="1155573" y="2501900"/>
                  </a:lnTo>
                  <a:lnTo>
                    <a:pt x="1142123" y="2501900"/>
                  </a:lnTo>
                  <a:lnTo>
                    <a:pt x="1152398" y="2514600"/>
                  </a:lnTo>
                  <a:lnTo>
                    <a:pt x="1147495" y="2514600"/>
                  </a:lnTo>
                  <a:lnTo>
                    <a:pt x="1151229" y="2527300"/>
                  </a:lnTo>
                  <a:lnTo>
                    <a:pt x="1132624" y="2514600"/>
                  </a:lnTo>
                  <a:lnTo>
                    <a:pt x="1135976" y="2527300"/>
                  </a:lnTo>
                  <a:lnTo>
                    <a:pt x="1141082" y="2527300"/>
                  </a:lnTo>
                  <a:lnTo>
                    <a:pt x="1146187" y="2540000"/>
                  </a:lnTo>
                  <a:lnTo>
                    <a:pt x="1135341" y="2540000"/>
                  </a:lnTo>
                  <a:lnTo>
                    <a:pt x="1132205" y="2552700"/>
                  </a:lnTo>
                  <a:lnTo>
                    <a:pt x="1125245" y="2552700"/>
                  </a:lnTo>
                  <a:lnTo>
                    <a:pt x="1116558" y="2565400"/>
                  </a:lnTo>
                  <a:lnTo>
                    <a:pt x="1124165" y="2565400"/>
                  </a:lnTo>
                  <a:lnTo>
                    <a:pt x="1133602" y="2578100"/>
                  </a:lnTo>
                  <a:lnTo>
                    <a:pt x="1140663" y="2578100"/>
                  </a:lnTo>
                  <a:lnTo>
                    <a:pt x="1142009" y="2590800"/>
                  </a:lnTo>
                  <a:lnTo>
                    <a:pt x="1148981" y="2590800"/>
                  </a:lnTo>
                  <a:lnTo>
                    <a:pt x="1146581" y="2601620"/>
                  </a:lnTo>
                  <a:lnTo>
                    <a:pt x="1146581" y="2819400"/>
                  </a:lnTo>
                  <a:lnTo>
                    <a:pt x="1145768" y="2819400"/>
                  </a:lnTo>
                  <a:lnTo>
                    <a:pt x="1141933" y="2832100"/>
                  </a:lnTo>
                  <a:lnTo>
                    <a:pt x="1130084" y="2832100"/>
                  </a:lnTo>
                  <a:lnTo>
                    <a:pt x="1132624" y="2819400"/>
                  </a:lnTo>
                  <a:lnTo>
                    <a:pt x="1132624" y="2806700"/>
                  </a:lnTo>
                  <a:lnTo>
                    <a:pt x="1143596" y="2806700"/>
                  </a:lnTo>
                  <a:lnTo>
                    <a:pt x="1146581" y="2819400"/>
                  </a:lnTo>
                  <a:lnTo>
                    <a:pt x="1146581" y="2601620"/>
                  </a:lnTo>
                  <a:lnTo>
                    <a:pt x="1146162" y="2603500"/>
                  </a:lnTo>
                  <a:lnTo>
                    <a:pt x="1140942" y="2603500"/>
                  </a:lnTo>
                  <a:lnTo>
                    <a:pt x="1140548" y="2616200"/>
                  </a:lnTo>
                  <a:lnTo>
                    <a:pt x="1136840" y="2616200"/>
                  </a:lnTo>
                  <a:lnTo>
                    <a:pt x="1124165" y="2628900"/>
                  </a:lnTo>
                  <a:lnTo>
                    <a:pt x="1131658" y="2628900"/>
                  </a:lnTo>
                  <a:lnTo>
                    <a:pt x="1145311" y="2641600"/>
                  </a:lnTo>
                  <a:lnTo>
                    <a:pt x="1138542" y="2641600"/>
                  </a:lnTo>
                  <a:lnTo>
                    <a:pt x="1138542" y="2781300"/>
                  </a:lnTo>
                  <a:lnTo>
                    <a:pt x="1131773" y="2781300"/>
                  </a:lnTo>
                  <a:lnTo>
                    <a:pt x="1134313" y="2768600"/>
                  </a:lnTo>
                  <a:lnTo>
                    <a:pt x="1138542" y="2781300"/>
                  </a:lnTo>
                  <a:lnTo>
                    <a:pt x="1138542" y="2641600"/>
                  </a:lnTo>
                  <a:lnTo>
                    <a:pt x="1121308" y="2641600"/>
                  </a:lnTo>
                  <a:lnTo>
                    <a:pt x="1129436" y="2654300"/>
                  </a:lnTo>
                  <a:lnTo>
                    <a:pt x="1132878" y="2654300"/>
                  </a:lnTo>
                  <a:lnTo>
                    <a:pt x="1127226" y="2667000"/>
                  </a:lnTo>
                  <a:lnTo>
                    <a:pt x="1124165" y="2667000"/>
                  </a:lnTo>
                  <a:lnTo>
                    <a:pt x="1124165" y="2679700"/>
                  </a:lnTo>
                  <a:lnTo>
                    <a:pt x="1119085" y="2679700"/>
                  </a:lnTo>
                  <a:lnTo>
                    <a:pt x="1116050" y="2672080"/>
                  </a:lnTo>
                  <a:lnTo>
                    <a:pt x="1124165" y="2679700"/>
                  </a:lnTo>
                  <a:lnTo>
                    <a:pt x="1124165" y="2667000"/>
                  </a:lnTo>
                  <a:lnTo>
                    <a:pt x="1114018" y="2667000"/>
                  </a:lnTo>
                  <a:lnTo>
                    <a:pt x="1110627" y="2667000"/>
                  </a:lnTo>
                  <a:lnTo>
                    <a:pt x="1114323" y="2670454"/>
                  </a:lnTo>
                  <a:lnTo>
                    <a:pt x="1115123" y="2679700"/>
                  </a:lnTo>
                  <a:lnTo>
                    <a:pt x="1111478" y="2679700"/>
                  </a:lnTo>
                  <a:lnTo>
                    <a:pt x="1115707" y="2692400"/>
                  </a:lnTo>
                  <a:lnTo>
                    <a:pt x="1103871" y="2679700"/>
                  </a:lnTo>
                  <a:lnTo>
                    <a:pt x="1100480" y="2692400"/>
                  </a:lnTo>
                  <a:lnTo>
                    <a:pt x="1108938" y="2705100"/>
                  </a:lnTo>
                  <a:lnTo>
                    <a:pt x="1112329" y="2705100"/>
                  </a:lnTo>
                  <a:lnTo>
                    <a:pt x="1118247" y="2717800"/>
                  </a:lnTo>
                  <a:lnTo>
                    <a:pt x="1109789" y="2717800"/>
                  </a:lnTo>
                  <a:lnTo>
                    <a:pt x="1103020" y="2705100"/>
                  </a:lnTo>
                  <a:lnTo>
                    <a:pt x="1105052" y="2717800"/>
                  </a:lnTo>
                  <a:lnTo>
                    <a:pt x="1098791" y="2717800"/>
                  </a:lnTo>
                  <a:lnTo>
                    <a:pt x="1097940" y="2730500"/>
                  </a:lnTo>
                  <a:lnTo>
                    <a:pt x="1113180" y="2730500"/>
                  </a:lnTo>
                  <a:lnTo>
                    <a:pt x="1117930" y="2743200"/>
                  </a:lnTo>
                  <a:lnTo>
                    <a:pt x="1111478" y="2743200"/>
                  </a:lnTo>
                  <a:lnTo>
                    <a:pt x="1113167" y="2755900"/>
                  </a:lnTo>
                  <a:lnTo>
                    <a:pt x="1112329" y="2755900"/>
                  </a:lnTo>
                  <a:lnTo>
                    <a:pt x="1114856" y="2768600"/>
                  </a:lnTo>
                  <a:lnTo>
                    <a:pt x="1125855" y="2781300"/>
                  </a:lnTo>
                  <a:lnTo>
                    <a:pt x="1127074" y="2781300"/>
                  </a:lnTo>
                  <a:lnTo>
                    <a:pt x="1125855" y="2782595"/>
                  </a:lnTo>
                  <a:lnTo>
                    <a:pt x="1125855" y="2819400"/>
                  </a:lnTo>
                  <a:lnTo>
                    <a:pt x="1123315" y="2819400"/>
                  </a:lnTo>
                  <a:lnTo>
                    <a:pt x="1120152" y="2814637"/>
                  </a:lnTo>
                  <a:lnTo>
                    <a:pt x="1125855" y="2819400"/>
                  </a:lnTo>
                  <a:lnTo>
                    <a:pt x="1125855" y="2782595"/>
                  </a:lnTo>
                  <a:lnTo>
                    <a:pt x="1115072" y="2794000"/>
                  </a:lnTo>
                  <a:lnTo>
                    <a:pt x="1104658" y="2794000"/>
                  </a:lnTo>
                  <a:lnTo>
                    <a:pt x="1112329" y="2806700"/>
                  </a:lnTo>
                  <a:lnTo>
                    <a:pt x="1110627" y="2806700"/>
                  </a:lnTo>
                  <a:lnTo>
                    <a:pt x="1113345" y="2808960"/>
                  </a:lnTo>
                  <a:lnTo>
                    <a:pt x="1106398" y="2819400"/>
                  </a:lnTo>
                  <a:lnTo>
                    <a:pt x="1115606" y="2819400"/>
                  </a:lnTo>
                  <a:lnTo>
                    <a:pt x="1113663" y="2832100"/>
                  </a:lnTo>
                  <a:lnTo>
                    <a:pt x="1119085" y="2832100"/>
                  </a:lnTo>
                  <a:lnTo>
                    <a:pt x="1101712" y="2844800"/>
                  </a:lnTo>
                  <a:lnTo>
                    <a:pt x="1101852" y="2844800"/>
                  </a:lnTo>
                  <a:lnTo>
                    <a:pt x="1104696" y="2857500"/>
                  </a:lnTo>
                  <a:lnTo>
                    <a:pt x="1112329" y="2857500"/>
                  </a:lnTo>
                  <a:lnTo>
                    <a:pt x="1115085" y="2870200"/>
                  </a:lnTo>
                  <a:lnTo>
                    <a:pt x="1109040" y="2882900"/>
                  </a:lnTo>
                  <a:lnTo>
                    <a:pt x="1099362" y="2895600"/>
                  </a:lnTo>
                  <a:lnTo>
                    <a:pt x="1091171" y="2908300"/>
                  </a:lnTo>
                  <a:lnTo>
                    <a:pt x="1124013" y="2908300"/>
                  </a:lnTo>
                  <a:lnTo>
                    <a:pt x="1119085" y="2921000"/>
                  </a:lnTo>
                  <a:lnTo>
                    <a:pt x="1110183" y="2921000"/>
                  </a:lnTo>
                  <a:lnTo>
                    <a:pt x="1111478" y="2933700"/>
                  </a:lnTo>
                  <a:lnTo>
                    <a:pt x="1112139" y="2946400"/>
                  </a:lnTo>
                  <a:lnTo>
                    <a:pt x="1105446" y="2946400"/>
                  </a:lnTo>
                  <a:lnTo>
                    <a:pt x="1107249" y="2959100"/>
                  </a:lnTo>
                  <a:lnTo>
                    <a:pt x="1114259" y="2959100"/>
                  </a:lnTo>
                  <a:lnTo>
                    <a:pt x="1110627" y="2971800"/>
                  </a:lnTo>
                  <a:lnTo>
                    <a:pt x="1119200" y="2971800"/>
                  </a:lnTo>
                  <a:lnTo>
                    <a:pt x="1120635" y="2984500"/>
                  </a:lnTo>
                  <a:lnTo>
                    <a:pt x="1133475" y="2984500"/>
                  </a:lnTo>
                  <a:lnTo>
                    <a:pt x="1120267" y="2997200"/>
                  </a:lnTo>
                  <a:lnTo>
                    <a:pt x="1108100" y="2997200"/>
                  </a:lnTo>
                  <a:lnTo>
                    <a:pt x="1108938" y="3009900"/>
                  </a:lnTo>
                  <a:lnTo>
                    <a:pt x="1122375" y="3009900"/>
                  </a:lnTo>
                  <a:lnTo>
                    <a:pt x="1126693" y="3022600"/>
                  </a:lnTo>
                  <a:lnTo>
                    <a:pt x="1123048" y="3022600"/>
                  </a:lnTo>
                  <a:lnTo>
                    <a:pt x="1131252" y="3035300"/>
                  </a:lnTo>
                  <a:lnTo>
                    <a:pt x="1138034" y="3035300"/>
                  </a:lnTo>
                  <a:lnTo>
                    <a:pt x="1143622" y="3048000"/>
                  </a:lnTo>
                  <a:lnTo>
                    <a:pt x="1141082" y="3048000"/>
                  </a:lnTo>
                  <a:lnTo>
                    <a:pt x="1137704" y="3060700"/>
                  </a:lnTo>
                  <a:lnTo>
                    <a:pt x="1130084" y="3048000"/>
                  </a:lnTo>
                  <a:lnTo>
                    <a:pt x="1125855" y="3048000"/>
                  </a:lnTo>
                  <a:lnTo>
                    <a:pt x="1130592" y="3060700"/>
                  </a:lnTo>
                  <a:lnTo>
                    <a:pt x="1131354" y="3060700"/>
                  </a:lnTo>
                  <a:lnTo>
                    <a:pt x="1132751" y="3073400"/>
                  </a:lnTo>
                  <a:lnTo>
                    <a:pt x="1159052" y="3073400"/>
                  </a:lnTo>
                  <a:lnTo>
                    <a:pt x="1151915" y="3086100"/>
                  </a:lnTo>
                  <a:lnTo>
                    <a:pt x="1144016" y="3086100"/>
                  </a:lnTo>
                  <a:lnTo>
                    <a:pt x="1150594" y="3098800"/>
                  </a:lnTo>
                  <a:lnTo>
                    <a:pt x="1160754" y="3098800"/>
                  </a:lnTo>
                  <a:lnTo>
                    <a:pt x="1167574" y="3111500"/>
                  </a:lnTo>
                  <a:lnTo>
                    <a:pt x="1148143" y="3111500"/>
                  </a:lnTo>
                  <a:lnTo>
                    <a:pt x="1138542" y="3124200"/>
                  </a:lnTo>
                  <a:lnTo>
                    <a:pt x="1155458" y="3124200"/>
                  </a:lnTo>
                  <a:lnTo>
                    <a:pt x="1160538" y="3136900"/>
                  </a:lnTo>
                  <a:lnTo>
                    <a:pt x="1168146" y="3124200"/>
                  </a:lnTo>
                  <a:lnTo>
                    <a:pt x="1185913" y="3124200"/>
                  </a:lnTo>
                  <a:lnTo>
                    <a:pt x="1188453" y="3136900"/>
                  </a:lnTo>
                  <a:lnTo>
                    <a:pt x="1160538" y="3136900"/>
                  </a:lnTo>
                  <a:lnTo>
                    <a:pt x="1158849" y="3136900"/>
                  </a:lnTo>
                  <a:lnTo>
                    <a:pt x="1167206" y="3149600"/>
                  </a:lnTo>
                  <a:lnTo>
                    <a:pt x="1166456" y="3149600"/>
                  </a:lnTo>
                  <a:lnTo>
                    <a:pt x="1169555" y="3162300"/>
                  </a:lnTo>
                  <a:lnTo>
                    <a:pt x="1177239" y="3149600"/>
                  </a:lnTo>
                  <a:lnTo>
                    <a:pt x="1183347" y="3149600"/>
                  </a:lnTo>
                  <a:lnTo>
                    <a:pt x="1181684" y="3162300"/>
                  </a:lnTo>
                  <a:lnTo>
                    <a:pt x="1181963" y="3162300"/>
                  </a:lnTo>
                  <a:lnTo>
                    <a:pt x="1180846" y="3175000"/>
                  </a:lnTo>
                  <a:lnTo>
                    <a:pt x="1173759" y="3175000"/>
                  </a:lnTo>
                  <a:lnTo>
                    <a:pt x="1180376" y="3187700"/>
                  </a:lnTo>
                  <a:lnTo>
                    <a:pt x="1189189" y="3187700"/>
                  </a:lnTo>
                  <a:lnTo>
                    <a:pt x="1182065" y="3200400"/>
                  </a:lnTo>
                  <a:lnTo>
                    <a:pt x="1177455" y="3200400"/>
                  </a:lnTo>
                  <a:lnTo>
                    <a:pt x="1184224" y="3213100"/>
                  </a:lnTo>
                  <a:lnTo>
                    <a:pt x="1176616" y="3213100"/>
                  </a:lnTo>
                  <a:lnTo>
                    <a:pt x="1179995" y="3225800"/>
                  </a:lnTo>
                  <a:lnTo>
                    <a:pt x="1194371" y="3225800"/>
                  </a:lnTo>
                  <a:lnTo>
                    <a:pt x="1181188" y="3238500"/>
                  </a:lnTo>
                  <a:lnTo>
                    <a:pt x="1196987" y="3238500"/>
                  </a:lnTo>
                  <a:lnTo>
                    <a:pt x="1187602" y="3251200"/>
                  </a:lnTo>
                  <a:lnTo>
                    <a:pt x="1199781" y="3251200"/>
                  </a:lnTo>
                  <a:lnTo>
                    <a:pt x="1194371" y="3263900"/>
                  </a:lnTo>
                  <a:lnTo>
                    <a:pt x="1197762" y="3263900"/>
                  </a:lnTo>
                  <a:lnTo>
                    <a:pt x="1202829" y="3251200"/>
                  </a:lnTo>
                  <a:lnTo>
                    <a:pt x="1206220" y="3251200"/>
                  </a:lnTo>
                  <a:lnTo>
                    <a:pt x="1201039" y="3263900"/>
                  </a:lnTo>
                  <a:lnTo>
                    <a:pt x="1207909" y="3263900"/>
                  </a:lnTo>
                  <a:lnTo>
                    <a:pt x="1191831" y="3276600"/>
                  </a:lnTo>
                  <a:lnTo>
                    <a:pt x="1190993" y="3276600"/>
                  </a:lnTo>
                  <a:lnTo>
                    <a:pt x="1186764" y="3289300"/>
                  </a:lnTo>
                  <a:lnTo>
                    <a:pt x="1196060" y="3276600"/>
                  </a:lnTo>
                  <a:lnTo>
                    <a:pt x="1212659" y="3276600"/>
                  </a:lnTo>
                  <a:lnTo>
                    <a:pt x="1214183" y="3289300"/>
                  </a:lnTo>
                  <a:lnTo>
                    <a:pt x="1195222" y="3289300"/>
                  </a:lnTo>
                  <a:lnTo>
                    <a:pt x="1186764" y="3302000"/>
                  </a:lnTo>
                  <a:lnTo>
                    <a:pt x="1179144" y="3302000"/>
                  </a:lnTo>
                  <a:lnTo>
                    <a:pt x="1184224" y="3314700"/>
                  </a:lnTo>
                  <a:lnTo>
                    <a:pt x="1187602" y="3302000"/>
                  </a:lnTo>
                  <a:lnTo>
                    <a:pt x="1199718" y="3302000"/>
                  </a:lnTo>
                  <a:lnTo>
                    <a:pt x="1195222" y="3314700"/>
                  </a:lnTo>
                  <a:lnTo>
                    <a:pt x="1237513" y="3314700"/>
                  </a:lnTo>
                  <a:lnTo>
                    <a:pt x="1237513" y="3327400"/>
                  </a:lnTo>
                  <a:lnTo>
                    <a:pt x="1241742" y="3327400"/>
                  </a:lnTo>
                  <a:lnTo>
                    <a:pt x="1244142" y="3340100"/>
                  </a:lnTo>
                  <a:lnTo>
                    <a:pt x="1248638" y="3352800"/>
                  </a:lnTo>
                  <a:lnTo>
                    <a:pt x="1251051" y="3365500"/>
                  </a:lnTo>
                  <a:lnTo>
                    <a:pt x="1216888" y="3365500"/>
                  </a:lnTo>
                  <a:lnTo>
                    <a:pt x="1202397" y="3378200"/>
                  </a:lnTo>
                  <a:lnTo>
                    <a:pt x="1190993" y="3390900"/>
                  </a:lnTo>
                  <a:lnTo>
                    <a:pt x="1193711" y="3390900"/>
                  </a:lnTo>
                  <a:lnTo>
                    <a:pt x="1195222" y="3403600"/>
                  </a:lnTo>
                  <a:lnTo>
                    <a:pt x="1200289" y="3403600"/>
                  </a:lnTo>
                  <a:lnTo>
                    <a:pt x="1197762" y="3390900"/>
                  </a:lnTo>
                  <a:lnTo>
                    <a:pt x="1207909" y="3390900"/>
                  </a:lnTo>
                  <a:lnTo>
                    <a:pt x="1200289" y="3403600"/>
                  </a:lnTo>
                  <a:lnTo>
                    <a:pt x="1204836" y="3403600"/>
                  </a:lnTo>
                  <a:lnTo>
                    <a:pt x="1199045" y="3416300"/>
                  </a:lnTo>
                  <a:lnTo>
                    <a:pt x="1203515" y="3416300"/>
                  </a:lnTo>
                  <a:lnTo>
                    <a:pt x="1210868" y="3403600"/>
                  </a:lnTo>
                  <a:lnTo>
                    <a:pt x="1223975" y="3403600"/>
                  </a:lnTo>
                  <a:lnTo>
                    <a:pt x="1216825" y="3416300"/>
                  </a:lnTo>
                  <a:lnTo>
                    <a:pt x="1206690" y="3416300"/>
                  </a:lnTo>
                  <a:lnTo>
                    <a:pt x="1209814" y="3429000"/>
                  </a:lnTo>
                  <a:lnTo>
                    <a:pt x="1217637" y="3429000"/>
                  </a:lnTo>
                  <a:lnTo>
                    <a:pt x="1216444" y="3441700"/>
                  </a:lnTo>
                  <a:lnTo>
                    <a:pt x="1228204" y="3441700"/>
                  </a:lnTo>
                  <a:lnTo>
                    <a:pt x="1215656" y="3454400"/>
                  </a:lnTo>
                  <a:lnTo>
                    <a:pt x="1214678" y="3454400"/>
                  </a:lnTo>
                  <a:lnTo>
                    <a:pt x="1213700" y="3467100"/>
                  </a:lnTo>
                  <a:lnTo>
                    <a:pt x="1221435" y="3467100"/>
                  </a:lnTo>
                  <a:lnTo>
                    <a:pt x="1225880" y="3479800"/>
                  </a:lnTo>
                  <a:lnTo>
                    <a:pt x="1229055" y="3479800"/>
                  </a:lnTo>
                  <a:lnTo>
                    <a:pt x="1228204" y="3492500"/>
                  </a:lnTo>
                  <a:lnTo>
                    <a:pt x="1260348" y="3492500"/>
                  </a:lnTo>
                  <a:lnTo>
                    <a:pt x="1249108" y="3505200"/>
                  </a:lnTo>
                  <a:lnTo>
                    <a:pt x="1243114" y="3505200"/>
                  </a:lnTo>
                  <a:lnTo>
                    <a:pt x="1239266" y="3517900"/>
                  </a:lnTo>
                  <a:lnTo>
                    <a:pt x="1245895" y="3517900"/>
                  </a:lnTo>
                  <a:lnTo>
                    <a:pt x="1239621" y="3530600"/>
                  </a:lnTo>
                  <a:lnTo>
                    <a:pt x="1249781" y="3530600"/>
                  </a:lnTo>
                  <a:lnTo>
                    <a:pt x="1241209" y="3543300"/>
                  </a:lnTo>
                  <a:lnTo>
                    <a:pt x="1251889" y="3543300"/>
                  </a:lnTo>
                  <a:lnTo>
                    <a:pt x="1260551" y="3556000"/>
                  </a:lnTo>
                  <a:lnTo>
                    <a:pt x="1278966" y="3556000"/>
                  </a:lnTo>
                  <a:lnTo>
                    <a:pt x="1278369" y="3564864"/>
                  </a:lnTo>
                  <a:lnTo>
                    <a:pt x="1282877" y="3556000"/>
                  </a:lnTo>
                  <a:lnTo>
                    <a:pt x="1286916" y="3556000"/>
                  </a:lnTo>
                  <a:lnTo>
                    <a:pt x="1300949" y="3556000"/>
                  </a:lnTo>
                  <a:lnTo>
                    <a:pt x="1292783" y="3568700"/>
                  </a:lnTo>
                  <a:lnTo>
                    <a:pt x="1303489" y="3568700"/>
                  </a:lnTo>
                  <a:lnTo>
                    <a:pt x="1294803" y="3581400"/>
                  </a:lnTo>
                  <a:lnTo>
                    <a:pt x="1290485" y="3568700"/>
                  </a:lnTo>
                  <a:lnTo>
                    <a:pt x="1289532" y="3568700"/>
                  </a:lnTo>
                  <a:lnTo>
                    <a:pt x="1286916" y="3556000"/>
                  </a:lnTo>
                  <a:lnTo>
                    <a:pt x="1280655" y="3568700"/>
                  </a:lnTo>
                  <a:lnTo>
                    <a:pt x="1284033" y="3568700"/>
                  </a:lnTo>
                  <a:lnTo>
                    <a:pt x="1286954" y="3568700"/>
                  </a:lnTo>
                  <a:lnTo>
                    <a:pt x="1280655" y="3581400"/>
                  </a:lnTo>
                  <a:lnTo>
                    <a:pt x="1284033" y="3568700"/>
                  </a:lnTo>
                  <a:lnTo>
                    <a:pt x="1273632" y="3581400"/>
                  </a:lnTo>
                  <a:lnTo>
                    <a:pt x="1271879" y="3568700"/>
                  </a:lnTo>
                  <a:lnTo>
                    <a:pt x="1269644" y="3568700"/>
                  </a:lnTo>
                  <a:lnTo>
                    <a:pt x="1257808" y="3581400"/>
                  </a:lnTo>
                  <a:lnTo>
                    <a:pt x="1259928" y="3594100"/>
                  </a:lnTo>
                  <a:lnTo>
                    <a:pt x="1299286" y="3594100"/>
                  </a:lnTo>
                  <a:lnTo>
                    <a:pt x="1288478" y="3606800"/>
                  </a:lnTo>
                  <a:lnTo>
                    <a:pt x="1278610" y="3619500"/>
                  </a:lnTo>
                  <a:lnTo>
                    <a:pt x="1292491" y="3619500"/>
                  </a:lnTo>
                  <a:lnTo>
                    <a:pt x="1298067" y="3632200"/>
                  </a:lnTo>
                  <a:lnTo>
                    <a:pt x="1307299" y="3632200"/>
                  </a:lnTo>
                  <a:lnTo>
                    <a:pt x="1314615" y="3619500"/>
                  </a:lnTo>
                  <a:lnTo>
                    <a:pt x="1314488" y="3632200"/>
                  </a:lnTo>
                  <a:lnTo>
                    <a:pt x="1318717" y="3632200"/>
                  </a:lnTo>
                  <a:lnTo>
                    <a:pt x="1302639" y="3644900"/>
                  </a:lnTo>
                  <a:lnTo>
                    <a:pt x="1309954" y="3644900"/>
                  </a:lnTo>
                  <a:lnTo>
                    <a:pt x="1319250" y="3657600"/>
                  </a:lnTo>
                  <a:lnTo>
                    <a:pt x="1336484" y="3657600"/>
                  </a:lnTo>
                  <a:lnTo>
                    <a:pt x="1331404" y="3670300"/>
                  </a:lnTo>
                  <a:lnTo>
                    <a:pt x="1322095" y="3670300"/>
                  </a:lnTo>
                  <a:lnTo>
                    <a:pt x="1330744" y="3683000"/>
                  </a:lnTo>
                  <a:lnTo>
                    <a:pt x="1334782" y="3695700"/>
                  </a:lnTo>
                  <a:lnTo>
                    <a:pt x="1335659" y="3708400"/>
                  </a:lnTo>
                  <a:lnTo>
                    <a:pt x="1334782" y="3721100"/>
                  </a:lnTo>
                  <a:lnTo>
                    <a:pt x="1350860" y="3708400"/>
                  </a:lnTo>
                  <a:lnTo>
                    <a:pt x="1351699" y="3708400"/>
                  </a:lnTo>
                  <a:lnTo>
                    <a:pt x="1345780" y="3721100"/>
                  </a:lnTo>
                  <a:lnTo>
                    <a:pt x="1352156" y="3721100"/>
                  </a:lnTo>
                  <a:lnTo>
                    <a:pt x="1357630" y="3708400"/>
                  </a:lnTo>
                  <a:lnTo>
                    <a:pt x="1360157" y="3708400"/>
                  </a:lnTo>
                  <a:lnTo>
                    <a:pt x="1352550" y="3721100"/>
                  </a:lnTo>
                  <a:lnTo>
                    <a:pt x="1360703" y="3721100"/>
                  </a:lnTo>
                  <a:lnTo>
                    <a:pt x="1372743" y="3733800"/>
                  </a:lnTo>
                  <a:lnTo>
                    <a:pt x="1380185" y="3733800"/>
                  </a:lnTo>
                  <a:lnTo>
                    <a:pt x="1379613" y="3746500"/>
                  </a:lnTo>
                  <a:lnTo>
                    <a:pt x="1395691" y="3746500"/>
                  </a:lnTo>
                  <a:lnTo>
                    <a:pt x="1398308" y="3759200"/>
                  </a:lnTo>
                  <a:lnTo>
                    <a:pt x="1402029" y="3759200"/>
                  </a:lnTo>
                  <a:lnTo>
                    <a:pt x="1406398" y="3771900"/>
                  </a:lnTo>
                  <a:lnTo>
                    <a:pt x="1414297" y="3771900"/>
                  </a:lnTo>
                  <a:lnTo>
                    <a:pt x="1416418" y="3784600"/>
                  </a:lnTo>
                  <a:lnTo>
                    <a:pt x="1416621" y="3784600"/>
                  </a:lnTo>
                  <a:lnTo>
                    <a:pt x="1414297" y="3797300"/>
                  </a:lnTo>
                  <a:lnTo>
                    <a:pt x="1426464" y="3797300"/>
                  </a:lnTo>
                  <a:lnTo>
                    <a:pt x="1430832" y="3810000"/>
                  </a:lnTo>
                  <a:lnTo>
                    <a:pt x="1443062" y="3797300"/>
                  </a:lnTo>
                  <a:lnTo>
                    <a:pt x="1443062" y="2311400"/>
                  </a:lnTo>
                  <a:lnTo>
                    <a:pt x="1440522" y="2311400"/>
                  </a:lnTo>
                  <a:lnTo>
                    <a:pt x="1435442" y="2298700"/>
                  </a:lnTo>
                  <a:lnTo>
                    <a:pt x="1436293" y="2298700"/>
                  </a:lnTo>
                  <a:lnTo>
                    <a:pt x="1439672" y="2286000"/>
                  </a:lnTo>
                  <a:lnTo>
                    <a:pt x="1451521" y="2286000"/>
                  </a:lnTo>
                  <a:lnTo>
                    <a:pt x="1451521" y="1473200"/>
                  </a:lnTo>
                  <a:lnTo>
                    <a:pt x="1450670" y="1473200"/>
                  </a:lnTo>
                  <a:lnTo>
                    <a:pt x="1446796" y="1485900"/>
                  </a:lnTo>
                  <a:lnTo>
                    <a:pt x="1443799" y="1473200"/>
                  </a:lnTo>
                  <a:lnTo>
                    <a:pt x="1438833" y="1473200"/>
                  </a:lnTo>
                  <a:lnTo>
                    <a:pt x="1439672" y="1460500"/>
                  </a:lnTo>
                  <a:lnTo>
                    <a:pt x="1452359" y="1473200"/>
                  </a:lnTo>
                  <a:lnTo>
                    <a:pt x="1452359" y="1385658"/>
                  </a:lnTo>
                  <a:lnTo>
                    <a:pt x="1452270" y="1384300"/>
                  </a:lnTo>
                  <a:lnTo>
                    <a:pt x="1471815" y="1384300"/>
                  </a:lnTo>
                  <a:lnTo>
                    <a:pt x="1471815" y="1193800"/>
                  </a:lnTo>
                  <a:lnTo>
                    <a:pt x="1465922" y="1193800"/>
                  </a:lnTo>
                  <a:lnTo>
                    <a:pt x="1457020" y="1206500"/>
                  </a:lnTo>
                  <a:lnTo>
                    <a:pt x="1446199" y="1219200"/>
                  </a:lnTo>
                  <a:lnTo>
                    <a:pt x="1433753" y="1219200"/>
                  </a:lnTo>
                  <a:lnTo>
                    <a:pt x="1434604" y="1231900"/>
                  </a:lnTo>
                  <a:lnTo>
                    <a:pt x="1433753" y="1231900"/>
                  </a:lnTo>
                  <a:lnTo>
                    <a:pt x="1433753" y="2552700"/>
                  </a:lnTo>
                  <a:lnTo>
                    <a:pt x="1432902" y="2565400"/>
                  </a:lnTo>
                  <a:lnTo>
                    <a:pt x="1426146" y="2565400"/>
                  </a:lnTo>
                  <a:lnTo>
                    <a:pt x="1421917" y="2552700"/>
                  </a:lnTo>
                  <a:lnTo>
                    <a:pt x="1433753" y="2552700"/>
                  </a:lnTo>
                  <a:lnTo>
                    <a:pt x="1433753" y="1231900"/>
                  </a:lnTo>
                  <a:lnTo>
                    <a:pt x="1425295" y="1231900"/>
                  </a:lnTo>
                  <a:lnTo>
                    <a:pt x="1425295" y="1244600"/>
                  </a:lnTo>
                  <a:lnTo>
                    <a:pt x="1415148" y="1244600"/>
                  </a:lnTo>
                  <a:lnTo>
                    <a:pt x="1415148" y="2641600"/>
                  </a:lnTo>
                  <a:lnTo>
                    <a:pt x="1412557" y="2654300"/>
                  </a:lnTo>
                  <a:lnTo>
                    <a:pt x="1410284" y="2654300"/>
                  </a:lnTo>
                  <a:lnTo>
                    <a:pt x="1408963" y="2667000"/>
                  </a:lnTo>
                  <a:lnTo>
                    <a:pt x="1395285" y="2667000"/>
                  </a:lnTo>
                  <a:lnTo>
                    <a:pt x="1393469" y="2654300"/>
                  </a:lnTo>
                  <a:lnTo>
                    <a:pt x="1401013" y="2641600"/>
                  </a:lnTo>
                  <a:lnTo>
                    <a:pt x="1415148" y="2641600"/>
                  </a:lnTo>
                  <a:lnTo>
                    <a:pt x="1415148" y="1244600"/>
                  </a:lnTo>
                  <a:lnTo>
                    <a:pt x="1394421" y="1244600"/>
                  </a:lnTo>
                  <a:lnTo>
                    <a:pt x="1398651" y="1257300"/>
                  </a:lnTo>
                  <a:lnTo>
                    <a:pt x="1403515" y="1257300"/>
                  </a:lnTo>
                  <a:lnTo>
                    <a:pt x="1405839" y="1270000"/>
                  </a:lnTo>
                  <a:lnTo>
                    <a:pt x="1392301" y="1257300"/>
                  </a:lnTo>
                  <a:lnTo>
                    <a:pt x="1401610" y="1270000"/>
                  </a:lnTo>
                  <a:lnTo>
                    <a:pt x="1396530" y="1270000"/>
                  </a:lnTo>
                  <a:lnTo>
                    <a:pt x="1393977" y="1282700"/>
                  </a:lnTo>
                  <a:lnTo>
                    <a:pt x="1391221" y="1282700"/>
                  </a:lnTo>
                  <a:lnTo>
                    <a:pt x="1391221" y="3009900"/>
                  </a:lnTo>
                  <a:lnTo>
                    <a:pt x="1388706" y="3022600"/>
                  </a:lnTo>
                  <a:lnTo>
                    <a:pt x="1385252" y="3035300"/>
                  </a:lnTo>
                  <a:lnTo>
                    <a:pt x="1374736" y="3035300"/>
                  </a:lnTo>
                  <a:lnTo>
                    <a:pt x="1375702" y="3022600"/>
                  </a:lnTo>
                  <a:lnTo>
                    <a:pt x="1377784" y="3009900"/>
                  </a:lnTo>
                  <a:lnTo>
                    <a:pt x="1391221" y="3009900"/>
                  </a:lnTo>
                  <a:lnTo>
                    <a:pt x="1391221" y="1282700"/>
                  </a:lnTo>
                  <a:lnTo>
                    <a:pt x="1369466" y="1282700"/>
                  </a:lnTo>
                  <a:lnTo>
                    <a:pt x="1370317" y="1295400"/>
                  </a:lnTo>
                  <a:lnTo>
                    <a:pt x="1367777" y="1295400"/>
                  </a:lnTo>
                  <a:lnTo>
                    <a:pt x="1367777" y="3149600"/>
                  </a:lnTo>
                  <a:lnTo>
                    <a:pt x="1356550" y="3149600"/>
                  </a:lnTo>
                  <a:lnTo>
                    <a:pt x="1352232" y="3136900"/>
                  </a:lnTo>
                  <a:lnTo>
                    <a:pt x="1351241" y="3124200"/>
                  </a:lnTo>
                  <a:lnTo>
                    <a:pt x="1350860" y="3120275"/>
                  </a:lnTo>
                  <a:lnTo>
                    <a:pt x="1350860" y="3657600"/>
                  </a:lnTo>
                  <a:lnTo>
                    <a:pt x="1350010" y="3670300"/>
                  </a:lnTo>
                  <a:lnTo>
                    <a:pt x="1344942" y="3670300"/>
                  </a:lnTo>
                  <a:lnTo>
                    <a:pt x="1348320" y="3657600"/>
                  </a:lnTo>
                  <a:lnTo>
                    <a:pt x="1350860" y="3657600"/>
                  </a:lnTo>
                  <a:lnTo>
                    <a:pt x="1350860" y="3120275"/>
                  </a:lnTo>
                  <a:lnTo>
                    <a:pt x="1350010" y="3111500"/>
                  </a:lnTo>
                  <a:lnTo>
                    <a:pt x="1361859" y="3111500"/>
                  </a:lnTo>
                  <a:lnTo>
                    <a:pt x="1357909" y="3124200"/>
                  </a:lnTo>
                  <a:lnTo>
                    <a:pt x="1360690" y="3136900"/>
                  </a:lnTo>
                  <a:lnTo>
                    <a:pt x="1365542" y="3136900"/>
                  </a:lnTo>
                  <a:lnTo>
                    <a:pt x="1367777" y="3149600"/>
                  </a:lnTo>
                  <a:lnTo>
                    <a:pt x="1367777" y="1295400"/>
                  </a:lnTo>
                  <a:lnTo>
                    <a:pt x="1362697" y="1295400"/>
                  </a:lnTo>
                  <a:lnTo>
                    <a:pt x="1365237" y="1308100"/>
                  </a:lnTo>
                  <a:lnTo>
                    <a:pt x="1365237" y="1549400"/>
                  </a:lnTo>
                  <a:lnTo>
                    <a:pt x="1365237" y="1562100"/>
                  </a:lnTo>
                  <a:lnTo>
                    <a:pt x="1355928" y="1562100"/>
                  </a:lnTo>
                  <a:lnTo>
                    <a:pt x="1355928" y="2082800"/>
                  </a:lnTo>
                  <a:lnTo>
                    <a:pt x="1352410" y="2095500"/>
                  </a:lnTo>
                  <a:lnTo>
                    <a:pt x="1343558" y="2108200"/>
                  </a:lnTo>
                  <a:lnTo>
                    <a:pt x="1338173" y="2108200"/>
                  </a:lnTo>
                  <a:lnTo>
                    <a:pt x="1338173" y="2273300"/>
                  </a:lnTo>
                  <a:lnTo>
                    <a:pt x="1338173" y="3276600"/>
                  </a:lnTo>
                  <a:lnTo>
                    <a:pt x="1338173" y="3289300"/>
                  </a:lnTo>
                  <a:lnTo>
                    <a:pt x="1329715" y="3289300"/>
                  </a:lnTo>
                  <a:lnTo>
                    <a:pt x="1328026" y="3276600"/>
                  </a:lnTo>
                  <a:lnTo>
                    <a:pt x="1338173" y="3276600"/>
                  </a:lnTo>
                  <a:lnTo>
                    <a:pt x="1338173" y="2273300"/>
                  </a:lnTo>
                  <a:lnTo>
                    <a:pt x="1335328" y="2273300"/>
                  </a:lnTo>
                  <a:lnTo>
                    <a:pt x="1335328" y="2527300"/>
                  </a:lnTo>
                  <a:lnTo>
                    <a:pt x="1323797" y="2527300"/>
                  </a:lnTo>
                  <a:lnTo>
                    <a:pt x="1325524" y="2514600"/>
                  </a:lnTo>
                  <a:lnTo>
                    <a:pt x="1330667" y="2514600"/>
                  </a:lnTo>
                  <a:lnTo>
                    <a:pt x="1335328" y="2527300"/>
                  </a:lnTo>
                  <a:lnTo>
                    <a:pt x="1335328" y="2273300"/>
                  </a:lnTo>
                  <a:lnTo>
                    <a:pt x="1325486" y="2273300"/>
                  </a:lnTo>
                  <a:lnTo>
                    <a:pt x="1324610" y="2286000"/>
                  </a:lnTo>
                  <a:lnTo>
                    <a:pt x="1312849" y="2286000"/>
                  </a:lnTo>
                  <a:lnTo>
                    <a:pt x="1312849" y="3606800"/>
                  </a:lnTo>
                  <a:lnTo>
                    <a:pt x="1311948" y="3619500"/>
                  </a:lnTo>
                  <a:lnTo>
                    <a:pt x="1296250" y="3619500"/>
                  </a:lnTo>
                  <a:lnTo>
                    <a:pt x="1306449" y="3606800"/>
                  </a:lnTo>
                  <a:lnTo>
                    <a:pt x="1312849" y="3606800"/>
                  </a:lnTo>
                  <a:lnTo>
                    <a:pt x="1312849" y="2286000"/>
                  </a:lnTo>
                  <a:lnTo>
                    <a:pt x="1298676" y="2286000"/>
                  </a:lnTo>
                  <a:lnTo>
                    <a:pt x="1303909" y="2260600"/>
                  </a:lnTo>
                  <a:lnTo>
                    <a:pt x="1322463" y="2260600"/>
                  </a:lnTo>
                  <a:lnTo>
                    <a:pt x="1338173" y="2273300"/>
                  </a:lnTo>
                  <a:lnTo>
                    <a:pt x="1338173" y="2108200"/>
                  </a:lnTo>
                  <a:lnTo>
                    <a:pt x="1320406" y="2108200"/>
                  </a:lnTo>
                  <a:lnTo>
                    <a:pt x="1324965" y="2095500"/>
                  </a:lnTo>
                  <a:lnTo>
                    <a:pt x="1335989" y="2095500"/>
                  </a:lnTo>
                  <a:lnTo>
                    <a:pt x="1338173" y="2082800"/>
                  </a:lnTo>
                  <a:lnTo>
                    <a:pt x="1355928" y="2082800"/>
                  </a:lnTo>
                  <a:lnTo>
                    <a:pt x="1355928" y="1562100"/>
                  </a:lnTo>
                  <a:lnTo>
                    <a:pt x="1354239" y="1562100"/>
                  </a:lnTo>
                  <a:lnTo>
                    <a:pt x="1355928" y="1549400"/>
                  </a:lnTo>
                  <a:lnTo>
                    <a:pt x="1365237" y="1549400"/>
                  </a:lnTo>
                  <a:lnTo>
                    <a:pt x="1365237" y="1308100"/>
                  </a:lnTo>
                  <a:lnTo>
                    <a:pt x="1349057" y="1308100"/>
                  </a:lnTo>
                  <a:lnTo>
                    <a:pt x="1347470" y="1320800"/>
                  </a:lnTo>
                  <a:lnTo>
                    <a:pt x="1339011" y="1308100"/>
                  </a:lnTo>
                  <a:lnTo>
                    <a:pt x="1333639" y="1308100"/>
                  </a:lnTo>
                  <a:lnTo>
                    <a:pt x="1329601" y="1320800"/>
                  </a:lnTo>
                  <a:lnTo>
                    <a:pt x="1326045" y="1333500"/>
                  </a:lnTo>
                  <a:lnTo>
                    <a:pt x="1322095" y="1333500"/>
                  </a:lnTo>
                  <a:lnTo>
                    <a:pt x="1321257" y="1346200"/>
                  </a:lnTo>
                  <a:lnTo>
                    <a:pt x="1325486" y="1346200"/>
                  </a:lnTo>
                  <a:lnTo>
                    <a:pt x="1332890" y="1346200"/>
                  </a:lnTo>
                  <a:lnTo>
                    <a:pt x="1337462" y="1356182"/>
                  </a:lnTo>
                  <a:lnTo>
                    <a:pt x="1325486" y="1346200"/>
                  </a:lnTo>
                  <a:lnTo>
                    <a:pt x="1330121" y="1358900"/>
                  </a:lnTo>
                  <a:lnTo>
                    <a:pt x="1336548" y="1358900"/>
                  </a:lnTo>
                  <a:lnTo>
                    <a:pt x="1340713" y="1371600"/>
                  </a:lnTo>
                  <a:lnTo>
                    <a:pt x="1339862" y="1371600"/>
                  </a:lnTo>
                  <a:lnTo>
                    <a:pt x="1339862" y="1892300"/>
                  </a:lnTo>
                  <a:lnTo>
                    <a:pt x="1329715" y="1892300"/>
                  </a:lnTo>
                  <a:lnTo>
                    <a:pt x="1320406" y="1879600"/>
                  </a:lnTo>
                  <a:lnTo>
                    <a:pt x="1339862" y="1892300"/>
                  </a:lnTo>
                  <a:lnTo>
                    <a:pt x="1339862" y="1371600"/>
                  </a:lnTo>
                  <a:lnTo>
                    <a:pt x="1338173" y="1371600"/>
                  </a:lnTo>
                  <a:lnTo>
                    <a:pt x="1338173" y="1663700"/>
                  </a:lnTo>
                  <a:lnTo>
                    <a:pt x="1336840" y="1676400"/>
                  </a:lnTo>
                  <a:lnTo>
                    <a:pt x="1333207" y="1676400"/>
                  </a:lnTo>
                  <a:lnTo>
                    <a:pt x="1329728" y="1689100"/>
                  </a:lnTo>
                  <a:lnTo>
                    <a:pt x="1328864" y="1701800"/>
                  </a:lnTo>
                  <a:lnTo>
                    <a:pt x="1315694" y="1689100"/>
                  </a:lnTo>
                  <a:lnTo>
                    <a:pt x="1314805" y="1676400"/>
                  </a:lnTo>
                  <a:lnTo>
                    <a:pt x="1323276" y="1663700"/>
                  </a:lnTo>
                  <a:lnTo>
                    <a:pt x="1338173" y="1663700"/>
                  </a:lnTo>
                  <a:lnTo>
                    <a:pt x="1338173" y="1371600"/>
                  </a:lnTo>
                  <a:lnTo>
                    <a:pt x="1335620" y="1371600"/>
                  </a:lnTo>
                  <a:lnTo>
                    <a:pt x="1329182" y="1358900"/>
                  </a:lnTo>
                  <a:lnTo>
                    <a:pt x="1323225" y="1358900"/>
                  </a:lnTo>
                  <a:lnTo>
                    <a:pt x="1319568" y="1346200"/>
                  </a:lnTo>
                  <a:lnTo>
                    <a:pt x="1320406" y="1358900"/>
                  </a:lnTo>
                  <a:lnTo>
                    <a:pt x="1314488" y="1358900"/>
                  </a:lnTo>
                  <a:lnTo>
                    <a:pt x="1309408" y="1346200"/>
                  </a:lnTo>
                  <a:lnTo>
                    <a:pt x="1311948" y="1358900"/>
                  </a:lnTo>
                  <a:lnTo>
                    <a:pt x="1304340" y="1358900"/>
                  </a:lnTo>
                  <a:lnTo>
                    <a:pt x="1302639" y="1346200"/>
                  </a:lnTo>
                  <a:lnTo>
                    <a:pt x="1302639" y="1511300"/>
                  </a:lnTo>
                  <a:lnTo>
                    <a:pt x="1298295" y="1524000"/>
                  </a:lnTo>
                  <a:lnTo>
                    <a:pt x="1287056" y="1524000"/>
                  </a:lnTo>
                  <a:lnTo>
                    <a:pt x="1290802" y="1536700"/>
                  </a:lnTo>
                  <a:lnTo>
                    <a:pt x="1276362" y="1536700"/>
                  </a:lnTo>
                  <a:lnTo>
                    <a:pt x="1274838" y="1524000"/>
                  </a:lnTo>
                  <a:lnTo>
                    <a:pt x="1284262" y="1511300"/>
                  </a:lnTo>
                  <a:lnTo>
                    <a:pt x="1302639" y="1511300"/>
                  </a:lnTo>
                  <a:lnTo>
                    <a:pt x="1302639" y="1346200"/>
                  </a:lnTo>
                  <a:lnTo>
                    <a:pt x="1295031" y="1346200"/>
                  </a:lnTo>
                  <a:lnTo>
                    <a:pt x="1295031" y="1358900"/>
                  </a:lnTo>
                  <a:lnTo>
                    <a:pt x="1286573" y="1358900"/>
                  </a:lnTo>
                  <a:lnTo>
                    <a:pt x="1288262" y="1346200"/>
                  </a:lnTo>
                  <a:lnTo>
                    <a:pt x="1295031" y="1358900"/>
                  </a:lnTo>
                  <a:lnTo>
                    <a:pt x="1295031" y="1346200"/>
                  </a:lnTo>
                  <a:lnTo>
                    <a:pt x="1292707" y="1346200"/>
                  </a:lnTo>
                  <a:lnTo>
                    <a:pt x="1293977" y="1333500"/>
                  </a:lnTo>
                  <a:lnTo>
                    <a:pt x="1299260" y="1333500"/>
                  </a:lnTo>
                  <a:lnTo>
                    <a:pt x="1299260" y="1320800"/>
                  </a:lnTo>
                  <a:lnTo>
                    <a:pt x="1322971" y="1320800"/>
                  </a:lnTo>
                  <a:lnTo>
                    <a:pt x="1318298" y="1308100"/>
                  </a:lnTo>
                  <a:lnTo>
                    <a:pt x="1303223" y="1308100"/>
                  </a:lnTo>
                  <a:lnTo>
                    <a:pt x="1295450" y="1295400"/>
                  </a:lnTo>
                  <a:lnTo>
                    <a:pt x="1318196" y="1295400"/>
                  </a:lnTo>
                  <a:lnTo>
                    <a:pt x="1310360" y="1282700"/>
                  </a:lnTo>
                  <a:lnTo>
                    <a:pt x="1307414" y="1282700"/>
                  </a:lnTo>
                  <a:lnTo>
                    <a:pt x="1300213" y="1270000"/>
                  </a:lnTo>
                  <a:lnTo>
                    <a:pt x="1308823" y="1270000"/>
                  </a:lnTo>
                  <a:lnTo>
                    <a:pt x="1314272" y="1257300"/>
                  </a:lnTo>
                  <a:lnTo>
                    <a:pt x="1327823" y="1257300"/>
                  </a:lnTo>
                  <a:lnTo>
                    <a:pt x="1330871" y="1244600"/>
                  </a:lnTo>
                  <a:lnTo>
                    <a:pt x="1318539" y="1244600"/>
                  </a:lnTo>
                  <a:lnTo>
                    <a:pt x="1312125" y="1239202"/>
                  </a:lnTo>
                  <a:lnTo>
                    <a:pt x="1312367" y="1239215"/>
                  </a:lnTo>
                  <a:lnTo>
                    <a:pt x="1321257" y="1240472"/>
                  </a:lnTo>
                  <a:lnTo>
                    <a:pt x="1330769" y="1241425"/>
                  </a:lnTo>
                  <a:lnTo>
                    <a:pt x="1339011" y="1241107"/>
                  </a:lnTo>
                  <a:lnTo>
                    <a:pt x="1330299" y="1240713"/>
                  </a:lnTo>
                  <a:lnTo>
                    <a:pt x="1323162" y="1239215"/>
                  </a:lnTo>
                  <a:lnTo>
                    <a:pt x="1315707" y="1238021"/>
                  </a:lnTo>
                  <a:lnTo>
                    <a:pt x="1311059" y="1238300"/>
                  </a:lnTo>
                  <a:lnTo>
                    <a:pt x="1303489" y="1231900"/>
                  </a:lnTo>
                  <a:lnTo>
                    <a:pt x="1349057" y="1231900"/>
                  </a:lnTo>
                  <a:lnTo>
                    <a:pt x="1345780" y="1219200"/>
                  </a:lnTo>
                  <a:lnTo>
                    <a:pt x="1344942" y="1219200"/>
                  </a:lnTo>
                  <a:lnTo>
                    <a:pt x="1342631" y="1206500"/>
                  </a:lnTo>
                  <a:lnTo>
                    <a:pt x="1329118" y="1206500"/>
                  </a:lnTo>
                  <a:lnTo>
                    <a:pt x="1333944" y="1193800"/>
                  </a:lnTo>
                  <a:lnTo>
                    <a:pt x="1345209" y="1193800"/>
                  </a:lnTo>
                  <a:lnTo>
                    <a:pt x="1336586" y="1181100"/>
                  </a:lnTo>
                  <a:lnTo>
                    <a:pt x="1342821" y="1181100"/>
                  </a:lnTo>
                  <a:lnTo>
                    <a:pt x="1349375" y="1168400"/>
                  </a:lnTo>
                  <a:lnTo>
                    <a:pt x="1347152" y="1168400"/>
                  </a:lnTo>
                  <a:lnTo>
                    <a:pt x="1336916" y="1155700"/>
                  </a:lnTo>
                  <a:lnTo>
                    <a:pt x="1341158" y="1155700"/>
                  </a:lnTo>
                  <a:lnTo>
                    <a:pt x="1345577" y="1143000"/>
                  </a:lnTo>
                  <a:lnTo>
                    <a:pt x="1347762" y="1143000"/>
                  </a:lnTo>
                  <a:lnTo>
                    <a:pt x="1348460" y="1141628"/>
                  </a:lnTo>
                  <a:lnTo>
                    <a:pt x="1335633" y="1130300"/>
                  </a:lnTo>
                  <a:lnTo>
                    <a:pt x="1326324" y="1130300"/>
                  </a:lnTo>
                  <a:lnTo>
                    <a:pt x="1342390" y="1117600"/>
                  </a:lnTo>
                  <a:lnTo>
                    <a:pt x="1339329" y="1117600"/>
                  </a:lnTo>
                  <a:lnTo>
                    <a:pt x="1335493" y="1104900"/>
                  </a:lnTo>
                  <a:lnTo>
                    <a:pt x="1350010" y="1104900"/>
                  </a:lnTo>
                  <a:lnTo>
                    <a:pt x="1355928" y="1092200"/>
                  </a:lnTo>
                  <a:lnTo>
                    <a:pt x="1340713" y="1092200"/>
                  </a:lnTo>
                  <a:lnTo>
                    <a:pt x="1343545" y="1079500"/>
                  </a:lnTo>
                  <a:lnTo>
                    <a:pt x="1348917" y="1079500"/>
                  </a:lnTo>
                  <a:lnTo>
                    <a:pt x="1339862" y="1066800"/>
                  </a:lnTo>
                  <a:lnTo>
                    <a:pt x="1342504" y="1066800"/>
                  </a:lnTo>
                  <a:lnTo>
                    <a:pt x="1335620" y="1054100"/>
                  </a:lnTo>
                  <a:lnTo>
                    <a:pt x="1289113" y="1054100"/>
                  </a:lnTo>
                  <a:lnTo>
                    <a:pt x="1292148" y="1041400"/>
                  </a:lnTo>
                  <a:lnTo>
                    <a:pt x="1298841" y="1041400"/>
                  </a:lnTo>
                  <a:lnTo>
                    <a:pt x="1307426" y="1028700"/>
                  </a:lnTo>
                  <a:lnTo>
                    <a:pt x="1316177" y="1041400"/>
                  </a:lnTo>
                  <a:lnTo>
                    <a:pt x="1320406" y="1041400"/>
                  </a:lnTo>
                  <a:lnTo>
                    <a:pt x="1322146" y="1028700"/>
                  </a:lnTo>
                  <a:lnTo>
                    <a:pt x="1338173" y="1028700"/>
                  </a:lnTo>
                  <a:lnTo>
                    <a:pt x="1340713" y="1016000"/>
                  </a:lnTo>
                  <a:lnTo>
                    <a:pt x="1343240" y="1016000"/>
                  </a:lnTo>
                  <a:lnTo>
                    <a:pt x="1338643" y="1003300"/>
                  </a:lnTo>
                  <a:lnTo>
                    <a:pt x="1321257" y="1003300"/>
                  </a:lnTo>
                  <a:lnTo>
                    <a:pt x="1323797" y="990600"/>
                  </a:lnTo>
                  <a:lnTo>
                    <a:pt x="1337322" y="990600"/>
                  </a:lnTo>
                  <a:lnTo>
                    <a:pt x="1324635" y="977900"/>
                  </a:lnTo>
                  <a:lnTo>
                    <a:pt x="1321257" y="977900"/>
                  </a:lnTo>
                  <a:lnTo>
                    <a:pt x="1317866" y="965200"/>
                  </a:lnTo>
                  <a:lnTo>
                    <a:pt x="1316177" y="965200"/>
                  </a:lnTo>
                  <a:lnTo>
                    <a:pt x="1316596" y="971550"/>
                  </a:lnTo>
                  <a:lnTo>
                    <a:pt x="1315897" y="969429"/>
                  </a:lnTo>
                  <a:lnTo>
                    <a:pt x="1315326" y="965200"/>
                  </a:lnTo>
                  <a:lnTo>
                    <a:pt x="1314488" y="965200"/>
                  </a:lnTo>
                  <a:lnTo>
                    <a:pt x="1313637" y="965200"/>
                  </a:lnTo>
                  <a:lnTo>
                    <a:pt x="1316177" y="971550"/>
                  </a:lnTo>
                  <a:lnTo>
                    <a:pt x="1316342" y="972820"/>
                  </a:lnTo>
                  <a:lnTo>
                    <a:pt x="1316736" y="973658"/>
                  </a:lnTo>
                  <a:lnTo>
                    <a:pt x="1316685" y="972820"/>
                  </a:lnTo>
                  <a:lnTo>
                    <a:pt x="1318717" y="977900"/>
                  </a:lnTo>
                  <a:lnTo>
                    <a:pt x="1316736" y="973658"/>
                  </a:lnTo>
                  <a:lnTo>
                    <a:pt x="1317028" y="977900"/>
                  </a:lnTo>
                  <a:lnTo>
                    <a:pt x="1316342" y="972820"/>
                  </a:lnTo>
                  <a:lnTo>
                    <a:pt x="1314272" y="968375"/>
                  </a:lnTo>
                  <a:lnTo>
                    <a:pt x="1316177" y="977900"/>
                  </a:lnTo>
                  <a:lnTo>
                    <a:pt x="1314488" y="977900"/>
                  </a:lnTo>
                  <a:lnTo>
                    <a:pt x="1313637" y="974725"/>
                  </a:lnTo>
                  <a:lnTo>
                    <a:pt x="1313637" y="1003300"/>
                  </a:lnTo>
                  <a:lnTo>
                    <a:pt x="1311097" y="1003300"/>
                  </a:lnTo>
                  <a:lnTo>
                    <a:pt x="1311097" y="990600"/>
                  </a:lnTo>
                  <a:lnTo>
                    <a:pt x="1312799" y="990600"/>
                  </a:lnTo>
                  <a:lnTo>
                    <a:pt x="1313637" y="1003300"/>
                  </a:lnTo>
                  <a:lnTo>
                    <a:pt x="1313637" y="974725"/>
                  </a:lnTo>
                  <a:lnTo>
                    <a:pt x="1311097" y="965200"/>
                  </a:lnTo>
                  <a:lnTo>
                    <a:pt x="1312799" y="965200"/>
                  </a:lnTo>
                  <a:lnTo>
                    <a:pt x="1308569" y="952500"/>
                  </a:lnTo>
                  <a:lnTo>
                    <a:pt x="1306868" y="952500"/>
                  </a:lnTo>
                  <a:lnTo>
                    <a:pt x="1309408" y="939800"/>
                  </a:lnTo>
                  <a:lnTo>
                    <a:pt x="1296720" y="939800"/>
                  </a:lnTo>
                  <a:lnTo>
                    <a:pt x="1296720" y="927100"/>
                  </a:lnTo>
                  <a:lnTo>
                    <a:pt x="1313637" y="927100"/>
                  </a:lnTo>
                  <a:lnTo>
                    <a:pt x="1311097" y="914400"/>
                  </a:lnTo>
                  <a:lnTo>
                    <a:pt x="1321257" y="927100"/>
                  </a:lnTo>
                  <a:lnTo>
                    <a:pt x="1321930" y="927100"/>
                  </a:lnTo>
                  <a:lnTo>
                    <a:pt x="1319288" y="916660"/>
                  </a:lnTo>
                  <a:lnTo>
                    <a:pt x="1317028" y="914400"/>
                  </a:lnTo>
                  <a:lnTo>
                    <a:pt x="1318717" y="914400"/>
                  </a:lnTo>
                  <a:lnTo>
                    <a:pt x="1322095" y="914400"/>
                  </a:lnTo>
                  <a:lnTo>
                    <a:pt x="1323797" y="901700"/>
                  </a:lnTo>
                  <a:lnTo>
                    <a:pt x="1328864" y="914400"/>
                  </a:lnTo>
                  <a:lnTo>
                    <a:pt x="1324635" y="914400"/>
                  </a:lnTo>
                  <a:lnTo>
                    <a:pt x="1329715" y="927100"/>
                  </a:lnTo>
                  <a:lnTo>
                    <a:pt x="1335633" y="927100"/>
                  </a:lnTo>
                  <a:lnTo>
                    <a:pt x="1331404" y="914400"/>
                  </a:lnTo>
                  <a:lnTo>
                    <a:pt x="1330553" y="914400"/>
                  </a:lnTo>
                  <a:lnTo>
                    <a:pt x="1327175" y="901700"/>
                  </a:lnTo>
                  <a:lnTo>
                    <a:pt x="1332255" y="914400"/>
                  </a:lnTo>
                  <a:lnTo>
                    <a:pt x="1334579" y="914400"/>
                  </a:lnTo>
                  <a:lnTo>
                    <a:pt x="1333728" y="901700"/>
                  </a:lnTo>
                  <a:lnTo>
                    <a:pt x="1341729" y="901700"/>
                  </a:lnTo>
                  <a:lnTo>
                    <a:pt x="1350010" y="914400"/>
                  </a:lnTo>
                  <a:lnTo>
                    <a:pt x="1346631" y="901700"/>
                  </a:lnTo>
                  <a:lnTo>
                    <a:pt x="1339862" y="889000"/>
                  </a:lnTo>
                  <a:lnTo>
                    <a:pt x="1341551" y="889000"/>
                  </a:lnTo>
                  <a:lnTo>
                    <a:pt x="1350200" y="901700"/>
                  </a:lnTo>
                  <a:lnTo>
                    <a:pt x="1363091" y="901700"/>
                  </a:lnTo>
                  <a:lnTo>
                    <a:pt x="1363446" y="889000"/>
                  </a:lnTo>
                  <a:lnTo>
                    <a:pt x="1365542" y="889000"/>
                  </a:lnTo>
                  <a:lnTo>
                    <a:pt x="1364399" y="876300"/>
                  </a:lnTo>
                  <a:lnTo>
                    <a:pt x="1371155" y="876300"/>
                  </a:lnTo>
                  <a:lnTo>
                    <a:pt x="1377086" y="889000"/>
                  </a:lnTo>
                  <a:lnTo>
                    <a:pt x="1381315" y="889000"/>
                  </a:lnTo>
                  <a:lnTo>
                    <a:pt x="1373022" y="876300"/>
                  </a:lnTo>
                  <a:lnTo>
                    <a:pt x="1368310" y="863600"/>
                  </a:lnTo>
                  <a:lnTo>
                    <a:pt x="1365008" y="863600"/>
                  </a:lnTo>
                  <a:lnTo>
                    <a:pt x="1361008" y="850900"/>
                  </a:lnTo>
                  <a:lnTo>
                    <a:pt x="1370749" y="863600"/>
                  </a:lnTo>
                  <a:lnTo>
                    <a:pt x="1376768" y="863600"/>
                  </a:lnTo>
                  <a:lnTo>
                    <a:pt x="1380845" y="872972"/>
                  </a:lnTo>
                  <a:lnTo>
                    <a:pt x="1378953" y="863600"/>
                  </a:lnTo>
                  <a:lnTo>
                    <a:pt x="1385379" y="863600"/>
                  </a:lnTo>
                  <a:lnTo>
                    <a:pt x="1393151" y="876300"/>
                  </a:lnTo>
                  <a:lnTo>
                    <a:pt x="1385951" y="863600"/>
                  </a:lnTo>
                  <a:lnTo>
                    <a:pt x="1383004" y="850900"/>
                  </a:lnTo>
                  <a:lnTo>
                    <a:pt x="1390751" y="863600"/>
                  </a:lnTo>
                  <a:lnTo>
                    <a:pt x="1396974" y="863600"/>
                  </a:lnTo>
                  <a:lnTo>
                    <a:pt x="1390611" y="850900"/>
                  </a:lnTo>
                  <a:lnTo>
                    <a:pt x="1397914" y="850900"/>
                  </a:lnTo>
                  <a:lnTo>
                    <a:pt x="1404289" y="863600"/>
                  </a:lnTo>
                  <a:lnTo>
                    <a:pt x="1404048" y="863600"/>
                  </a:lnTo>
                  <a:lnTo>
                    <a:pt x="1409052" y="876300"/>
                  </a:lnTo>
                  <a:lnTo>
                    <a:pt x="1409230" y="876300"/>
                  </a:lnTo>
                  <a:lnTo>
                    <a:pt x="1406690" y="863600"/>
                  </a:lnTo>
                  <a:lnTo>
                    <a:pt x="1408874" y="863600"/>
                  </a:lnTo>
                  <a:lnTo>
                    <a:pt x="1405420" y="850900"/>
                  </a:lnTo>
                  <a:lnTo>
                    <a:pt x="1408379" y="850900"/>
                  </a:lnTo>
                  <a:lnTo>
                    <a:pt x="1406334" y="838200"/>
                  </a:lnTo>
                  <a:lnTo>
                    <a:pt x="1410157" y="838200"/>
                  </a:lnTo>
                  <a:lnTo>
                    <a:pt x="1406690" y="825500"/>
                  </a:lnTo>
                  <a:lnTo>
                    <a:pt x="1407896" y="825500"/>
                  </a:lnTo>
                  <a:lnTo>
                    <a:pt x="1406258" y="812800"/>
                  </a:lnTo>
                  <a:lnTo>
                    <a:pt x="1405890" y="800100"/>
                  </a:lnTo>
                  <a:lnTo>
                    <a:pt x="1408379" y="800100"/>
                  </a:lnTo>
                  <a:lnTo>
                    <a:pt x="1413675" y="812800"/>
                  </a:lnTo>
                  <a:lnTo>
                    <a:pt x="1413979" y="812800"/>
                  </a:lnTo>
                  <a:lnTo>
                    <a:pt x="1414449" y="825500"/>
                  </a:lnTo>
                  <a:lnTo>
                    <a:pt x="1420863" y="825500"/>
                  </a:lnTo>
                  <a:lnTo>
                    <a:pt x="1421168" y="838200"/>
                  </a:lnTo>
                  <a:lnTo>
                    <a:pt x="1421638" y="838200"/>
                  </a:lnTo>
                  <a:lnTo>
                    <a:pt x="1431213" y="850900"/>
                  </a:lnTo>
                  <a:lnTo>
                    <a:pt x="1434922" y="838200"/>
                  </a:lnTo>
                  <a:lnTo>
                    <a:pt x="1439672" y="838200"/>
                  </a:lnTo>
                  <a:lnTo>
                    <a:pt x="1435862" y="825500"/>
                  </a:lnTo>
                  <a:lnTo>
                    <a:pt x="1431963" y="825500"/>
                  </a:lnTo>
                  <a:lnTo>
                    <a:pt x="1427899" y="812800"/>
                  </a:lnTo>
                  <a:lnTo>
                    <a:pt x="1438935" y="812800"/>
                  </a:lnTo>
                  <a:lnTo>
                    <a:pt x="1449412" y="825500"/>
                  </a:lnTo>
                  <a:lnTo>
                    <a:pt x="1449832" y="825500"/>
                  </a:lnTo>
                  <a:lnTo>
                    <a:pt x="1443863" y="812800"/>
                  </a:lnTo>
                  <a:lnTo>
                    <a:pt x="1438300" y="800100"/>
                  </a:lnTo>
                  <a:lnTo>
                    <a:pt x="1441361" y="800100"/>
                  </a:lnTo>
                  <a:lnTo>
                    <a:pt x="1453210" y="812800"/>
                  </a:lnTo>
                  <a:lnTo>
                    <a:pt x="1453781" y="812800"/>
                  </a:lnTo>
                  <a:lnTo>
                    <a:pt x="1449514" y="800100"/>
                  </a:lnTo>
                  <a:lnTo>
                    <a:pt x="1452359" y="800100"/>
                  </a:lnTo>
                  <a:lnTo>
                    <a:pt x="1452727" y="798753"/>
                  </a:lnTo>
                  <a:lnTo>
                    <a:pt x="1451521" y="787400"/>
                  </a:lnTo>
                  <a:lnTo>
                    <a:pt x="1454810" y="790930"/>
                  </a:lnTo>
                  <a:lnTo>
                    <a:pt x="1455750" y="787400"/>
                  </a:lnTo>
                  <a:lnTo>
                    <a:pt x="1466748" y="787400"/>
                  </a:lnTo>
                  <a:lnTo>
                    <a:pt x="1466748" y="774700"/>
                  </a:lnTo>
                  <a:lnTo>
                    <a:pt x="1472666" y="774700"/>
                  </a:lnTo>
                  <a:lnTo>
                    <a:pt x="1475206" y="787400"/>
                  </a:lnTo>
                  <a:lnTo>
                    <a:pt x="1480273" y="787400"/>
                  </a:lnTo>
                  <a:lnTo>
                    <a:pt x="1485353" y="774700"/>
                  </a:lnTo>
                  <a:lnTo>
                    <a:pt x="1511579" y="774700"/>
                  </a:lnTo>
                  <a:lnTo>
                    <a:pt x="1512417" y="774700"/>
                  </a:lnTo>
                  <a:lnTo>
                    <a:pt x="1510322" y="770763"/>
                  </a:lnTo>
                  <a:lnTo>
                    <a:pt x="1509039" y="767054"/>
                  </a:lnTo>
                  <a:lnTo>
                    <a:pt x="1509039" y="768350"/>
                  </a:lnTo>
                  <a:lnTo>
                    <a:pt x="1505648" y="762000"/>
                  </a:lnTo>
                  <a:lnTo>
                    <a:pt x="1506499" y="762000"/>
                  </a:lnTo>
                  <a:lnTo>
                    <a:pt x="1509039" y="768350"/>
                  </a:lnTo>
                  <a:lnTo>
                    <a:pt x="1509039" y="767054"/>
                  </a:lnTo>
                  <a:lnTo>
                    <a:pt x="1507299" y="762000"/>
                  </a:lnTo>
                  <a:lnTo>
                    <a:pt x="1511579" y="762000"/>
                  </a:lnTo>
                  <a:lnTo>
                    <a:pt x="1513268" y="774700"/>
                  </a:lnTo>
                  <a:lnTo>
                    <a:pt x="1512176" y="762000"/>
                  </a:lnTo>
                  <a:lnTo>
                    <a:pt x="1513471" y="749300"/>
                  </a:lnTo>
                  <a:lnTo>
                    <a:pt x="1518259" y="736600"/>
                  </a:lnTo>
                  <a:lnTo>
                    <a:pt x="1527644" y="749300"/>
                  </a:lnTo>
                  <a:lnTo>
                    <a:pt x="1530858" y="749300"/>
                  </a:lnTo>
                  <a:lnTo>
                    <a:pt x="1526908" y="736600"/>
                  </a:lnTo>
                  <a:lnTo>
                    <a:pt x="1523746" y="723900"/>
                  </a:lnTo>
                  <a:lnTo>
                    <a:pt x="1565706" y="723900"/>
                  </a:lnTo>
                  <a:lnTo>
                    <a:pt x="1562950" y="711200"/>
                  </a:lnTo>
                  <a:lnTo>
                    <a:pt x="1570113" y="711200"/>
                  </a:lnTo>
                  <a:lnTo>
                    <a:pt x="1564017" y="698500"/>
                  </a:lnTo>
                  <a:lnTo>
                    <a:pt x="1572818" y="711200"/>
                  </a:lnTo>
                  <a:lnTo>
                    <a:pt x="1585671" y="711200"/>
                  </a:lnTo>
                  <a:lnTo>
                    <a:pt x="1594472" y="723900"/>
                  </a:lnTo>
                  <a:lnTo>
                    <a:pt x="1594358" y="711200"/>
                  </a:lnTo>
                  <a:lnTo>
                    <a:pt x="1591716" y="711200"/>
                  </a:lnTo>
                  <a:lnTo>
                    <a:pt x="1589252" y="700608"/>
                  </a:lnTo>
                  <a:lnTo>
                    <a:pt x="1597012" y="711200"/>
                  </a:lnTo>
                  <a:lnTo>
                    <a:pt x="1591081" y="685800"/>
                  </a:lnTo>
                  <a:lnTo>
                    <a:pt x="1595920" y="695490"/>
                  </a:lnTo>
                  <a:lnTo>
                    <a:pt x="1597888" y="685800"/>
                  </a:lnTo>
                  <a:lnTo>
                    <a:pt x="1603883" y="698500"/>
                  </a:lnTo>
                  <a:lnTo>
                    <a:pt x="1615617" y="698500"/>
                  </a:lnTo>
                  <a:lnTo>
                    <a:pt x="1617306" y="685800"/>
                  </a:lnTo>
                  <a:lnTo>
                    <a:pt x="1619846" y="685800"/>
                  </a:lnTo>
                  <a:lnTo>
                    <a:pt x="1620685" y="698500"/>
                  </a:lnTo>
                  <a:lnTo>
                    <a:pt x="1624926" y="698500"/>
                  </a:lnTo>
                  <a:lnTo>
                    <a:pt x="1623225" y="690029"/>
                  </a:lnTo>
                  <a:lnTo>
                    <a:pt x="1628305" y="698500"/>
                  </a:lnTo>
                  <a:lnTo>
                    <a:pt x="1633385" y="685800"/>
                  </a:lnTo>
                  <a:lnTo>
                    <a:pt x="1635074" y="685800"/>
                  </a:lnTo>
                  <a:lnTo>
                    <a:pt x="1640141" y="698500"/>
                  </a:lnTo>
                  <a:lnTo>
                    <a:pt x="1645678" y="685800"/>
                  </a:lnTo>
                  <a:lnTo>
                    <a:pt x="1654543" y="685800"/>
                  </a:lnTo>
                  <a:lnTo>
                    <a:pt x="1659597" y="673100"/>
                  </a:lnTo>
                  <a:lnTo>
                    <a:pt x="1658759" y="673100"/>
                  </a:lnTo>
                  <a:lnTo>
                    <a:pt x="1655368" y="673100"/>
                  </a:lnTo>
                  <a:lnTo>
                    <a:pt x="1654733" y="673100"/>
                  </a:lnTo>
                  <a:lnTo>
                    <a:pt x="1649869" y="660400"/>
                  </a:lnTo>
                  <a:lnTo>
                    <a:pt x="1650301" y="660400"/>
                  </a:lnTo>
                  <a:lnTo>
                    <a:pt x="1645221" y="647700"/>
                  </a:lnTo>
                  <a:lnTo>
                    <a:pt x="1648002" y="660400"/>
                  </a:lnTo>
                  <a:lnTo>
                    <a:pt x="1646275" y="660400"/>
                  </a:lnTo>
                  <a:lnTo>
                    <a:pt x="1645221" y="647700"/>
                  </a:lnTo>
                  <a:lnTo>
                    <a:pt x="1649006" y="647700"/>
                  </a:lnTo>
                  <a:lnTo>
                    <a:pt x="1653260" y="660400"/>
                  </a:lnTo>
                  <a:lnTo>
                    <a:pt x="1656880" y="660400"/>
                  </a:lnTo>
                  <a:lnTo>
                    <a:pt x="1658759" y="673100"/>
                  </a:lnTo>
                  <a:lnTo>
                    <a:pt x="1658759" y="660400"/>
                  </a:lnTo>
                  <a:lnTo>
                    <a:pt x="1661287" y="673100"/>
                  </a:lnTo>
                  <a:lnTo>
                    <a:pt x="1683283" y="673100"/>
                  </a:lnTo>
                  <a:lnTo>
                    <a:pt x="1684134" y="660400"/>
                  </a:lnTo>
                  <a:lnTo>
                    <a:pt x="1690052" y="660400"/>
                  </a:lnTo>
                  <a:lnTo>
                    <a:pt x="1686242" y="647700"/>
                  </a:lnTo>
                  <a:lnTo>
                    <a:pt x="1684337" y="647700"/>
                  </a:lnTo>
                  <a:lnTo>
                    <a:pt x="1682445" y="635000"/>
                  </a:lnTo>
                  <a:lnTo>
                    <a:pt x="1695234" y="635000"/>
                  </a:lnTo>
                  <a:lnTo>
                    <a:pt x="1701355" y="647700"/>
                  </a:lnTo>
                  <a:lnTo>
                    <a:pt x="1706118" y="635000"/>
                  </a:lnTo>
                  <a:lnTo>
                    <a:pt x="1701050" y="635000"/>
                  </a:lnTo>
                  <a:lnTo>
                    <a:pt x="1698510" y="622300"/>
                  </a:lnTo>
                  <a:lnTo>
                    <a:pt x="1703374" y="622300"/>
                  </a:lnTo>
                  <a:lnTo>
                    <a:pt x="1707603" y="635000"/>
                  </a:lnTo>
                  <a:lnTo>
                    <a:pt x="1720507" y="635000"/>
                  </a:lnTo>
                  <a:lnTo>
                    <a:pt x="1723885" y="622300"/>
                  </a:lnTo>
                  <a:lnTo>
                    <a:pt x="1720507" y="609600"/>
                  </a:lnTo>
                  <a:lnTo>
                    <a:pt x="1716278" y="609600"/>
                  </a:lnTo>
                  <a:lnTo>
                    <a:pt x="1717116" y="596900"/>
                  </a:lnTo>
                  <a:lnTo>
                    <a:pt x="1723047" y="609600"/>
                  </a:lnTo>
                  <a:lnTo>
                    <a:pt x="1725574" y="609600"/>
                  </a:lnTo>
                  <a:lnTo>
                    <a:pt x="1725574" y="622300"/>
                  </a:lnTo>
                  <a:lnTo>
                    <a:pt x="1731860" y="609600"/>
                  </a:lnTo>
                  <a:lnTo>
                    <a:pt x="1745348" y="609600"/>
                  </a:lnTo>
                  <a:lnTo>
                    <a:pt x="1758048" y="622300"/>
                  </a:lnTo>
                  <a:lnTo>
                    <a:pt x="1761947" y="609600"/>
                  </a:lnTo>
                  <a:lnTo>
                    <a:pt x="1763649" y="596900"/>
                  </a:lnTo>
                  <a:lnTo>
                    <a:pt x="1768716" y="596900"/>
                  </a:lnTo>
                  <a:lnTo>
                    <a:pt x="1766176" y="609600"/>
                  </a:lnTo>
                  <a:lnTo>
                    <a:pt x="1772945" y="609600"/>
                  </a:lnTo>
                  <a:lnTo>
                    <a:pt x="1774748" y="596900"/>
                  </a:lnTo>
                  <a:lnTo>
                    <a:pt x="1786267" y="596900"/>
                  </a:lnTo>
                  <a:lnTo>
                    <a:pt x="1789023" y="584200"/>
                  </a:lnTo>
                  <a:lnTo>
                    <a:pt x="1802345" y="596900"/>
                  </a:lnTo>
                  <a:lnTo>
                    <a:pt x="1827085" y="596900"/>
                  </a:lnTo>
                  <a:lnTo>
                    <a:pt x="1822856" y="584200"/>
                  </a:lnTo>
                  <a:lnTo>
                    <a:pt x="1828165" y="571500"/>
                  </a:lnTo>
                  <a:lnTo>
                    <a:pt x="1877060" y="571500"/>
                  </a:lnTo>
                  <a:lnTo>
                    <a:pt x="1885454" y="584200"/>
                  </a:lnTo>
                  <a:lnTo>
                    <a:pt x="1886407" y="571500"/>
                  </a:lnTo>
                  <a:lnTo>
                    <a:pt x="1882381" y="558800"/>
                  </a:lnTo>
                  <a:lnTo>
                    <a:pt x="1880095" y="546100"/>
                  </a:lnTo>
                  <a:lnTo>
                    <a:pt x="1886292" y="546100"/>
                  </a:lnTo>
                  <a:lnTo>
                    <a:pt x="1891372" y="571500"/>
                  </a:lnTo>
                  <a:lnTo>
                    <a:pt x="1893912" y="558800"/>
                  </a:lnTo>
                  <a:lnTo>
                    <a:pt x="1907438" y="546100"/>
                  </a:lnTo>
                  <a:lnTo>
                    <a:pt x="1921814" y="546100"/>
                  </a:lnTo>
                  <a:lnTo>
                    <a:pt x="1924354" y="533400"/>
                  </a:lnTo>
                  <a:lnTo>
                    <a:pt x="1925205" y="533400"/>
                  </a:lnTo>
                  <a:lnTo>
                    <a:pt x="1926894" y="546100"/>
                  </a:lnTo>
                  <a:lnTo>
                    <a:pt x="1933562" y="546100"/>
                  </a:lnTo>
                  <a:lnTo>
                    <a:pt x="1934260" y="533400"/>
                  </a:lnTo>
                  <a:lnTo>
                    <a:pt x="1937042" y="533400"/>
                  </a:lnTo>
                  <a:lnTo>
                    <a:pt x="1940433" y="546100"/>
                  </a:lnTo>
                  <a:lnTo>
                    <a:pt x="1943150" y="546100"/>
                  </a:lnTo>
                  <a:lnTo>
                    <a:pt x="1943811" y="533400"/>
                  </a:lnTo>
                  <a:lnTo>
                    <a:pt x="1948040" y="533400"/>
                  </a:lnTo>
                  <a:lnTo>
                    <a:pt x="1948040" y="546100"/>
                  </a:lnTo>
                  <a:lnTo>
                    <a:pt x="1949018" y="533400"/>
                  </a:lnTo>
                  <a:lnTo>
                    <a:pt x="1952561" y="533400"/>
                  </a:lnTo>
                  <a:lnTo>
                    <a:pt x="1949729" y="520700"/>
                  </a:lnTo>
                  <a:lnTo>
                    <a:pt x="1969706" y="520700"/>
                  </a:lnTo>
                  <a:lnTo>
                    <a:pt x="1967496" y="508000"/>
                  </a:lnTo>
                  <a:lnTo>
                    <a:pt x="1973427" y="520700"/>
                  </a:lnTo>
                  <a:lnTo>
                    <a:pt x="1981174" y="520700"/>
                  </a:lnTo>
                  <a:lnTo>
                    <a:pt x="1981873" y="508000"/>
                  </a:lnTo>
                  <a:lnTo>
                    <a:pt x="1983574" y="520700"/>
                  </a:lnTo>
                  <a:lnTo>
                    <a:pt x="1994560" y="520700"/>
                  </a:lnTo>
                  <a:lnTo>
                    <a:pt x="1989493" y="508000"/>
                  </a:lnTo>
                  <a:lnTo>
                    <a:pt x="2016569" y="508000"/>
                  </a:lnTo>
                  <a:lnTo>
                    <a:pt x="2021738" y="495300"/>
                  </a:lnTo>
                  <a:lnTo>
                    <a:pt x="2027059" y="482600"/>
                  </a:lnTo>
                  <a:lnTo>
                    <a:pt x="2034032" y="482600"/>
                  </a:lnTo>
                  <a:lnTo>
                    <a:pt x="2031149" y="495300"/>
                  </a:lnTo>
                  <a:lnTo>
                    <a:pt x="2028583" y="495300"/>
                  </a:lnTo>
                  <a:lnTo>
                    <a:pt x="2030933" y="508000"/>
                  </a:lnTo>
                  <a:lnTo>
                    <a:pt x="2032635" y="508000"/>
                  </a:lnTo>
                  <a:lnTo>
                    <a:pt x="2034324" y="495300"/>
                  </a:lnTo>
                  <a:lnTo>
                    <a:pt x="2035162" y="495300"/>
                  </a:lnTo>
                  <a:lnTo>
                    <a:pt x="2036864" y="482600"/>
                  </a:lnTo>
                  <a:lnTo>
                    <a:pt x="2037702" y="482600"/>
                  </a:lnTo>
                  <a:lnTo>
                    <a:pt x="2041093" y="469900"/>
                  </a:lnTo>
                  <a:lnTo>
                    <a:pt x="2045322" y="482600"/>
                  </a:lnTo>
                  <a:lnTo>
                    <a:pt x="2049030" y="495300"/>
                  </a:lnTo>
                  <a:lnTo>
                    <a:pt x="2052078" y="495300"/>
                  </a:lnTo>
                  <a:lnTo>
                    <a:pt x="2056422" y="508000"/>
                  </a:lnTo>
                  <a:lnTo>
                    <a:pt x="2056422" y="483641"/>
                  </a:lnTo>
                  <a:lnTo>
                    <a:pt x="2054618" y="482600"/>
                  </a:lnTo>
                  <a:lnTo>
                    <a:pt x="2058847" y="482600"/>
                  </a:lnTo>
                  <a:lnTo>
                    <a:pt x="2063076" y="487476"/>
                  </a:lnTo>
                  <a:lnTo>
                    <a:pt x="2063076" y="127000"/>
                  </a:lnTo>
                  <a:lnTo>
                    <a:pt x="2054618" y="127000"/>
                  </a:lnTo>
                  <a:lnTo>
                    <a:pt x="2055418" y="139001"/>
                  </a:lnTo>
                  <a:lnTo>
                    <a:pt x="2039962" y="127000"/>
                  </a:lnTo>
                  <a:lnTo>
                    <a:pt x="2034324" y="134340"/>
                  </a:lnTo>
                  <a:lnTo>
                    <a:pt x="2034324" y="177800"/>
                  </a:lnTo>
                  <a:lnTo>
                    <a:pt x="2030095" y="177800"/>
                  </a:lnTo>
                  <a:lnTo>
                    <a:pt x="2028405" y="165100"/>
                  </a:lnTo>
                  <a:lnTo>
                    <a:pt x="2032635" y="165100"/>
                  </a:lnTo>
                  <a:lnTo>
                    <a:pt x="2034324" y="177800"/>
                  </a:lnTo>
                  <a:lnTo>
                    <a:pt x="2034324" y="134340"/>
                  </a:lnTo>
                  <a:lnTo>
                    <a:pt x="2030196" y="139700"/>
                  </a:lnTo>
                  <a:lnTo>
                    <a:pt x="2021217" y="152400"/>
                  </a:lnTo>
                  <a:lnTo>
                    <a:pt x="2018245" y="149707"/>
                  </a:lnTo>
                  <a:lnTo>
                    <a:pt x="2018245" y="444500"/>
                  </a:lnTo>
                  <a:lnTo>
                    <a:pt x="2006930" y="444500"/>
                  </a:lnTo>
                  <a:lnTo>
                    <a:pt x="1999335" y="457200"/>
                  </a:lnTo>
                  <a:lnTo>
                    <a:pt x="1991182" y="457200"/>
                  </a:lnTo>
                  <a:lnTo>
                    <a:pt x="1993506" y="444500"/>
                  </a:lnTo>
                  <a:lnTo>
                    <a:pt x="2002180" y="431800"/>
                  </a:lnTo>
                  <a:lnTo>
                    <a:pt x="2012111" y="431800"/>
                  </a:lnTo>
                  <a:lnTo>
                    <a:pt x="2018245" y="444500"/>
                  </a:lnTo>
                  <a:lnTo>
                    <a:pt x="2018245" y="149707"/>
                  </a:lnTo>
                  <a:lnTo>
                    <a:pt x="2007743" y="140144"/>
                  </a:lnTo>
                  <a:lnTo>
                    <a:pt x="1997951" y="152400"/>
                  </a:lnTo>
                  <a:lnTo>
                    <a:pt x="2002599" y="152400"/>
                  </a:lnTo>
                  <a:lnTo>
                    <a:pt x="2004377" y="165100"/>
                  </a:lnTo>
                  <a:lnTo>
                    <a:pt x="2008098" y="165100"/>
                  </a:lnTo>
                  <a:lnTo>
                    <a:pt x="2006409" y="177800"/>
                  </a:lnTo>
                  <a:lnTo>
                    <a:pt x="2003018" y="177800"/>
                  </a:lnTo>
                  <a:lnTo>
                    <a:pt x="2003094" y="165100"/>
                  </a:lnTo>
                  <a:lnTo>
                    <a:pt x="2000377" y="165100"/>
                  </a:lnTo>
                  <a:lnTo>
                    <a:pt x="1996249" y="152400"/>
                  </a:lnTo>
                  <a:lnTo>
                    <a:pt x="1993722" y="152400"/>
                  </a:lnTo>
                  <a:lnTo>
                    <a:pt x="1995411" y="165100"/>
                  </a:lnTo>
                  <a:lnTo>
                    <a:pt x="1992033" y="165100"/>
                  </a:lnTo>
                  <a:lnTo>
                    <a:pt x="1993506" y="177800"/>
                  </a:lnTo>
                  <a:lnTo>
                    <a:pt x="1988642" y="177800"/>
                  </a:lnTo>
                  <a:lnTo>
                    <a:pt x="1986953" y="165100"/>
                  </a:lnTo>
                  <a:lnTo>
                    <a:pt x="1984413" y="177800"/>
                  </a:lnTo>
                  <a:lnTo>
                    <a:pt x="1984413" y="190500"/>
                  </a:lnTo>
                  <a:lnTo>
                    <a:pt x="1980184" y="177800"/>
                  </a:lnTo>
                  <a:lnTo>
                    <a:pt x="1977961" y="177800"/>
                  </a:lnTo>
                  <a:lnTo>
                    <a:pt x="1978634" y="165100"/>
                  </a:lnTo>
                  <a:lnTo>
                    <a:pt x="1975231" y="165100"/>
                  </a:lnTo>
                  <a:lnTo>
                    <a:pt x="1974164" y="177800"/>
                  </a:lnTo>
                  <a:lnTo>
                    <a:pt x="1970887" y="177800"/>
                  </a:lnTo>
                  <a:lnTo>
                    <a:pt x="1971725" y="165100"/>
                  </a:lnTo>
                  <a:lnTo>
                    <a:pt x="1958187" y="165100"/>
                  </a:lnTo>
                  <a:lnTo>
                    <a:pt x="1950783" y="156540"/>
                  </a:lnTo>
                  <a:lnTo>
                    <a:pt x="1951850" y="177800"/>
                  </a:lnTo>
                  <a:lnTo>
                    <a:pt x="1942973" y="177800"/>
                  </a:lnTo>
                  <a:lnTo>
                    <a:pt x="1940433" y="190500"/>
                  </a:lnTo>
                  <a:lnTo>
                    <a:pt x="1939823" y="177800"/>
                  </a:lnTo>
                  <a:lnTo>
                    <a:pt x="1935429" y="177800"/>
                  </a:lnTo>
                  <a:lnTo>
                    <a:pt x="1931974" y="165100"/>
                  </a:lnTo>
                  <a:lnTo>
                    <a:pt x="1928583" y="165100"/>
                  </a:lnTo>
                  <a:lnTo>
                    <a:pt x="1923516" y="152400"/>
                  </a:lnTo>
                  <a:lnTo>
                    <a:pt x="1922665" y="152400"/>
                  </a:lnTo>
                  <a:lnTo>
                    <a:pt x="1921446" y="165100"/>
                  </a:lnTo>
                  <a:lnTo>
                    <a:pt x="1920125" y="160210"/>
                  </a:lnTo>
                  <a:lnTo>
                    <a:pt x="1920125" y="266700"/>
                  </a:lnTo>
                  <a:lnTo>
                    <a:pt x="1920125" y="279400"/>
                  </a:lnTo>
                  <a:lnTo>
                    <a:pt x="1906600" y="279400"/>
                  </a:lnTo>
                  <a:lnTo>
                    <a:pt x="1908289" y="266700"/>
                  </a:lnTo>
                  <a:lnTo>
                    <a:pt x="1920125" y="266700"/>
                  </a:lnTo>
                  <a:lnTo>
                    <a:pt x="1920125" y="160210"/>
                  </a:lnTo>
                  <a:lnTo>
                    <a:pt x="1918017" y="152400"/>
                  </a:lnTo>
                  <a:lnTo>
                    <a:pt x="1914575" y="152400"/>
                  </a:lnTo>
                  <a:lnTo>
                    <a:pt x="1913356" y="165100"/>
                  </a:lnTo>
                  <a:lnTo>
                    <a:pt x="1910829" y="165100"/>
                  </a:lnTo>
                  <a:lnTo>
                    <a:pt x="1905977" y="177800"/>
                  </a:lnTo>
                  <a:lnTo>
                    <a:pt x="1904060" y="177800"/>
                  </a:lnTo>
                  <a:lnTo>
                    <a:pt x="1904060" y="215900"/>
                  </a:lnTo>
                  <a:lnTo>
                    <a:pt x="1898142" y="215900"/>
                  </a:lnTo>
                  <a:lnTo>
                    <a:pt x="1897291" y="203200"/>
                  </a:lnTo>
                  <a:lnTo>
                    <a:pt x="1898142" y="203200"/>
                  </a:lnTo>
                  <a:lnTo>
                    <a:pt x="1904060" y="215900"/>
                  </a:lnTo>
                  <a:lnTo>
                    <a:pt x="1904060" y="177800"/>
                  </a:lnTo>
                  <a:lnTo>
                    <a:pt x="1892211" y="177800"/>
                  </a:lnTo>
                  <a:lnTo>
                    <a:pt x="1892211" y="330200"/>
                  </a:lnTo>
                  <a:lnTo>
                    <a:pt x="1887982" y="330200"/>
                  </a:lnTo>
                  <a:lnTo>
                    <a:pt x="1888832" y="342900"/>
                  </a:lnTo>
                  <a:lnTo>
                    <a:pt x="1862023" y="342900"/>
                  </a:lnTo>
                  <a:lnTo>
                    <a:pt x="1858200" y="330200"/>
                  </a:lnTo>
                  <a:lnTo>
                    <a:pt x="1854365" y="317500"/>
                  </a:lnTo>
                  <a:lnTo>
                    <a:pt x="1859699" y="292100"/>
                  </a:lnTo>
                  <a:lnTo>
                    <a:pt x="1877275" y="292100"/>
                  </a:lnTo>
                  <a:lnTo>
                    <a:pt x="1876348" y="304800"/>
                  </a:lnTo>
                  <a:lnTo>
                    <a:pt x="1875116" y="317500"/>
                  </a:lnTo>
                  <a:lnTo>
                    <a:pt x="1872754" y="317500"/>
                  </a:lnTo>
                  <a:lnTo>
                    <a:pt x="1873605" y="330200"/>
                  </a:lnTo>
                  <a:lnTo>
                    <a:pt x="1886927" y="330200"/>
                  </a:lnTo>
                  <a:lnTo>
                    <a:pt x="1882889" y="317500"/>
                  </a:lnTo>
                  <a:lnTo>
                    <a:pt x="1889683" y="317500"/>
                  </a:lnTo>
                  <a:lnTo>
                    <a:pt x="1892211" y="330200"/>
                  </a:lnTo>
                  <a:lnTo>
                    <a:pt x="1892211" y="177800"/>
                  </a:lnTo>
                  <a:lnTo>
                    <a:pt x="1891372" y="177800"/>
                  </a:lnTo>
                  <a:lnTo>
                    <a:pt x="1891372" y="304800"/>
                  </a:lnTo>
                  <a:lnTo>
                    <a:pt x="1881212" y="304800"/>
                  </a:lnTo>
                  <a:lnTo>
                    <a:pt x="1889683" y="292100"/>
                  </a:lnTo>
                  <a:lnTo>
                    <a:pt x="1891372" y="304800"/>
                  </a:lnTo>
                  <a:lnTo>
                    <a:pt x="1891372" y="177800"/>
                  </a:lnTo>
                  <a:lnTo>
                    <a:pt x="1882063" y="177800"/>
                  </a:lnTo>
                  <a:lnTo>
                    <a:pt x="1879231" y="190500"/>
                  </a:lnTo>
                  <a:lnTo>
                    <a:pt x="1878469" y="203200"/>
                  </a:lnTo>
                  <a:lnTo>
                    <a:pt x="1878025" y="215900"/>
                  </a:lnTo>
                  <a:lnTo>
                    <a:pt x="1876145" y="228600"/>
                  </a:lnTo>
                  <a:lnTo>
                    <a:pt x="1873605" y="228600"/>
                  </a:lnTo>
                  <a:lnTo>
                    <a:pt x="1869376" y="215900"/>
                  </a:lnTo>
                  <a:lnTo>
                    <a:pt x="1870227" y="203200"/>
                  </a:lnTo>
                  <a:lnTo>
                    <a:pt x="1867687" y="203200"/>
                  </a:lnTo>
                  <a:lnTo>
                    <a:pt x="1867687" y="228600"/>
                  </a:lnTo>
                  <a:lnTo>
                    <a:pt x="1863458" y="228600"/>
                  </a:lnTo>
                  <a:lnTo>
                    <a:pt x="1863458" y="215900"/>
                  </a:lnTo>
                  <a:lnTo>
                    <a:pt x="1865147" y="215900"/>
                  </a:lnTo>
                  <a:lnTo>
                    <a:pt x="1867687" y="228600"/>
                  </a:lnTo>
                  <a:lnTo>
                    <a:pt x="1867687" y="203200"/>
                  </a:lnTo>
                  <a:lnTo>
                    <a:pt x="1860067" y="203200"/>
                  </a:lnTo>
                  <a:lnTo>
                    <a:pt x="1860067" y="228600"/>
                  </a:lnTo>
                  <a:lnTo>
                    <a:pt x="1849285" y="228600"/>
                  </a:lnTo>
                  <a:lnTo>
                    <a:pt x="1851507" y="215900"/>
                  </a:lnTo>
                  <a:lnTo>
                    <a:pt x="1855000" y="215900"/>
                  </a:lnTo>
                  <a:lnTo>
                    <a:pt x="1860067" y="228600"/>
                  </a:lnTo>
                  <a:lnTo>
                    <a:pt x="1860067" y="203200"/>
                  </a:lnTo>
                  <a:lnTo>
                    <a:pt x="1859229" y="203200"/>
                  </a:lnTo>
                  <a:lnTo>
                    <a:pt x="1857540" y="215900"/>
                  </a:lnTo>
                  <a:lnTo>
                    <a:pt x="1856689" y="203200"/>
                  </a:lnTo>
                  <a:lnTo>
                    <a:pt x="1851088" y="203200"/>
                  </a:lnTo>
                  <a:lnTo>
                    <a:pt x="1851367" y="215900"/>
                  </a:lnTo>
                  <a:lnTo>
                    <a:pt x="1848231" y="215900"/>
                  </a:lnTo>
                  <a:lnTo>
                    <a:pt x="1846541" y="203200"/>
                  </a:lnTo>
                  <a:lnTo>
                    <a:pt x="1844001" y="203200"/>
                  </a:lnTo>
                  <a:lnTo>
                    <a:pt x="1844001" y="190500"/>
                  </a:lnTo>
                  <a:lnTo>
                    <a:pt x="1841461" y="203200"/>
                  </a:lnTo>
                  <a:lnTo>
                    <a:pt x="1840623" y="203200"/>
                  </a:lnTo>
                  <a:lnTo>
                    <a:pt x="1838083" y="215900"/>
                  </a:lnTo>
                  <a:lnTo>
                    <a:pt x="1833651" y="204812"/>
                  </a:lnTo>
                  <a:lnTo>
                    <a:pt x="1836623" y="215900"/>
                  </a:lnTo>
                  <a:lnTo>
                    <a:pt x="1837232" y="215900"/>
                  </a:lnTo>
                  <a:lnTo>
                    <a:pt x="1845487" y="228600"/>
                  </a:lnTo>
                  <a:lnTo>
                    <a:pt x="1846110" y="228600"/>
                  </a:lnTo>
                  <a:lnTo>
                    <a:pt x="1832165" y="241300"/>
                  </a:lnTo>
                  <a:lnTo>
                    <a:pt x="1818208" y="241300"/>
                  </a:lnTo>
                  <a:lnTo>
                    <a:pt x="1804250" y="254000"/>
                  </a:lnTo>
                  <a:lnTo>
                    <a:pt x="1801075" y="241300"/>
                  </a:lnTo>
                  <a:lnTo>
                    <a:pt x="1797913" y="228600"/>
                  </a:lnTo>
                  <a:lnTo>
                    <a:pt x="1791030" y="215900"/>
                  </a:lnTo>
                  <a:lnTo>
                    <a:pt x="1782711" y="203200"/>
                  </a:lnTo>
                  <a:lnTo>
                    <a:pt x="1779714" y="199618"/>
                  </a:lnTo>
                  <a:lnTo>
                    <a:pt x="1779714" y="495300"/>
                  </a:lnTo>
                  <a:lnTo>
                    <a:pt x="1774634" y="508000"/>
                  </a:lnTo>
                  <a:lnTo>
                    <a:pt x="1768716" y="508000"/>
                  </a:lnTo>
                  <a:lnTo>
                    <a:pt x="1769567" y="495300"/>
                  </a:lnTo>
                  <a:lnTo>
                    <a:pt x="1779714" y="495300"/>
                  </a:lnTo>
                  <a:lnTo>
                    <a:pt x="1779714" y="199618"/>
                  </a:lnTo>
                  <a:lnTo>
                    <a:pt x="1772107" y="190500"/>
                  </a:lnTo>
                  <a:lnTo>
                    <a:pt x="1772107" y="215900"/>
                  </a:lnTo>
                  <a:lnTo>
                    <a:pt x="1765338" y="203200"/>
                  </a:lnTo>
                  <a:lnTo>
                    <a:pt x="1770405" y="203200"/>
                  </a:lnTo>
                  <a:lnTo>
                    <a:pt x="1766290" y="190500"/>
                  </a:lnTo>
                  <a:lnTo>
                    <a:pt x="1764703" y="190500"/>
                  </a:lnTo>
                  <a:lnTo>
                    <a:pt x="1764703" y="203200"/>
                  </a:lnTo>
                  <a:lnTo>
                    <a:pt x="1759419" y="203200"/>
                  </a:lnTo>
                  <a:lnTo>
                    <a:pt x="1756879" y="190500"/>
                  </a:lnTo>
                  <a:lnTo>
                    <a:pt x="1760258" y="215900"/>
                  </a:lnTo>
                  <a:lnTo>
                    <a:pt x="1757934" y="215900"/>
                  </a:lnTo>
                  <a:lnTo>
                    <a:pt x="1758569" y="228600"/>
                  </a:lnTo>
                  <a:lnTo>
                    <a:pt x="1753654" y="215900"/>
                  </a:lnTo>
                  <a:lnTo>
                    <a:pt x="1745030" y="215900"/>
                  </a:lnTo>
                  <a:lnTo>
                    <a:pt x="1744192" y="203200"/>
                  </a:lnTo>
                  <a:lnTo>
                    <a:pt x="1743062" y="215900"/>
                  </a:lnTo>
                  <a:lnTo>
                    <a:pt x="1739544" y="215900"/>
                  </a:lnTo>
                  <a:lnTo>
                    <a:pt x="1740801" y="228600"/>
                  </a:lnTo>
                  <a:lnTo>
                    <a:pt x="1735264" y="215900"/>
                  </a:lnTo>
                  <a:lnTo>
                    <a:pt x="1731391" y="228600"/>
                  </a:lnTo>
                  <a:lnTo>
                    <a:pt x="1727365" y="215900"/>
                  </a:lnTo>
                  <a:lnTo>
                    <a:pt x="1723047" y="215900"/>
                  </a:lnTo>
                  <a:lnTo>
                    <a:pt x="1723885" y="228600"/>
                  </a:lnTo>
                  <a:lnTo>
                    <a:pt x="1721345" y="228600"/>
                  </a:lnTo>
                  <a:lnTo>
                    <a:pt x="1716455" y="215900"/>
                  </a:lnTo>
                  <a:lnTo>
                    <a:pt x="1705406" y="215900"/>
                  </a:lnTo>
                  <a:lnTo>
                    <a:pt x="1697659" y="203200"/>
                  </a:lnTo>
                  <a:lnTo>
                    <a:pt x="1698917" y="228600"/>
                  </a:lnTo>
                  <a:lnTo>
                    <a:pt x="1689696" y="228600"/>
                  </a:lnTo>
                  <a:lnTo>
                    <a:pt x="1686674" y="241300"/>
                  </a:lnTo>
                  <a:lnTo>
                    <a:pt x="1680743" y="241300"/>
                  </a:lnTo>
                  <a:lnTo>
                    <a:pt x="1676514" y="228600"/>
                  </a:lnTo>
                  <a:lnTo>
                    <a:pt x="1671447" y="228600"/>
                  </a:lnTo>
                  <a:lnTo>
                    <a:pt x="1676196" y="241300"/>
                  </a:lnTo>
                  <a:lnTo>
                    <a:pt x="1677784" y="254000"/>
                  </a:lnTo>
                  <a:lnTo>
                    <a:pt x="1678101" y="254000"/>
                  </a:lnTo>
                  <a:lnTo>
                    <a:pt x="1679054" y="266700"/>
                  </a:lnTo>
                  <a:lnTo>
                    <a:pt x="1671510" y="254000"/>
                  </a:lnTo>
                  <a:lnTo>
                    <a:pt x="1668170" y="254000"/>
                  </a:lnTo>
                  <a:lnTo>
                    <a:pt x="1665617" y="241300"/>
                  </a:lnTo>
                  <a:lnTo>
                    <a:pt x="1660448" y="228600"/>
                  </a:lnTo>
                  <a:lnTo>
                    <a:pt x="1663661" y="241300"/>
                  </a:lnTo>
                  <a:lnTo>
                    <a:pt x="1663941" y="241300"/>
                  </a:lnTo>
                  <a:lnTo>
                    <a:pt x="1664373" y="254000"/>
                  </a:lnTo>
                  <a:lnTo>
                    <a:pt x="1657477" y="254000"/>
                  </a:lnTo>
                  <a:lnTo>
                    <a:pt x="1651990" y="241300"/>
                  </a:lnTo>
                  <a:lnTo>
                    <a:pt x="1656791" y="254000"/>
                  </a:lnTo>
                  <a:lnTo>
                    <a:pt x="1654009" y="254000"/>
                  </a:lnTo>
                  <a:lnTo>
                    <a:pt x="1654530" y="266700"/>
                  </a:lnTo>
                  <a:lnTo>
                    <a:pt x="1647507" y="254000"/>
                  </a:lnTo>
                  <a:lnTo>
                    <a:pt x="1644370" y="254000"/>
                  </a:lnTo>
                  <a:lnTo>
                    <a:pt x="1644370" y="609600"/>
                  </a:lnTo>
                  <a:lnTo>
                    <a:pt x="1644370" y="622300"/>
                  </a:lnTo>
                  <a:lnTo>
                    <a:pt x="1638452" y="622300"/>
                  </a:lnTo>
                  <a:lnTo>
                    <a:pt x="1638452" y="609600"/>
                  </a:lnTo>
                  <a:lnTo>
                    <a:pt x="1644370" y="609600"/>
                  </a:lnTo>
                  <a:lnTo>
                    <a:pt x="1644370" y="254000"/>
                  </a:lnTo>
                  <a:lnTo>
                    <a:pt x="1643430" y="254000"/>
                  </a:lnTo>
                  <a:lnTo>
                    <a:pt x="1641081" y="241300"/>
                  </a:lnTo>
                  <a:lnTo>
                    <a:pt x="1639303" y="253949"/>
                  </a:lnTo>
                  <a:lnTo>
                    <a:pt x="1634642" y="241300"/>
                  </a:lnTo>
                  <a:lnTo>
                    <a:pt x="1632534" y="241300"/>
                  </a:lnTo>
                  <a:lnTo>
                    <a:pt x="1639303" y="254000"/>
                  </a:lnTo>
                  <a:lnTo>
                    <a:pt x="1643532" y="266700"/>
                  </a:lnTo>
                  <a:lnTo>
                    <a:pt x="1635912" y="266700"/>
                  </a:lnTo>
                  <a:lnTo>
                    <a:pt x="1631162" y="254000"/>
                  </a:lnTo>
                  <a:lnTo>
                    <a:pt x="1625765" y="241300"/>
                  </a:lnTo>
                  <a:lnTo>
                    <a:pt x="1625511" y="254000"/>
                  </a:lnTo>
                  <a:lnTo>
                    <a:pt x="1626298" y="266700"/>
                  </a:lnTo>
                  <a:lnTo>
                    <a:pt x="1620697" y="266700"/>
                  </a:lnTo>
                  <a:lnTo>
                    <a:pt x="1619694" y="279400"/>
                  </a:lnTo>
                  <a:lnTo>
                    <a:pt x="1611058" y="279400"/>
                  </a:lnTo>
                  <a:lnTo>
                    <a:pt x="1610537" y="292100"/>
                  </a:lnTo>
                  <a:lnTo>
                    <a:pt x="1611426" y="292100"/>
                  </a:lnTo>
                  <a:lnTo>
                    <a:pt x="1615300" y="304800"/>
                  </a:lnTo>
                  <a:lnTo>
                    <a:pt x="1618691" y="304800"/>
                  </a:lnTo>
                  <a:lnTo>
                    <a:pt x="1621536" y="317500"/>
                  </a:lnTo>
                  <a:lnTo>
                    <a:pt x="1617306" y="317500"/>
                  </a:lnTo>
                  <a:lnTo>
                    <a:pt x="1614766" y="304800"/>
                  </a:lnTo>
                  <a:lnTo>
                    <a:pt x="1613928" y="304800"/>
                  </a:lnTo>
                  <a:lnTo>
                    <a:pt x="1613928" y="317500"/>
                  </a:lnTo>
                  <a:lnTo>
                    <a:pt x="1608950" y="304800"/>
                  </a:lnTo>
                  <a:lnTo>
                    <a:pt x="1610118" y="304800"/>
                  </a:lnTo>
                  <a:lnTo>
                    <a:pt x="1607997" y="292100"/>
                  </a:lnTo>
                  <a:lnTo>
                    <a:pt x="1606562" y="304800"/>
                  </a:lnTo>
                  <a:lnTo>
                    <a:pt x="1605356" y="304800"/>
                  </a:lnTo>
                  <a:lnTo>
                    <a:pt x="1603362" y="317500"/>
                  </a:lnTo>
                  <a:lnTo>
                    <a:pt x="1599539" y="317500"/>
                  </a:lnTo>
                  <a:lnTo>
                    <a:pt x="1596110" y="304800"/>
                  </a:lnTo>
                  <a:lnTo>
                    <a:pt x="1598117" y="304800"/>
                  </a:lnTo>
                  <a:lnTo>
                    <a:pt x="1592783" y="292100"/>
                  </a:lnTo>
                  <a:lnTo>
                    <a:pt x="1595564" y="292100"/>
                  </a:lnTo>
                  <a:lnTo>
                    <a:pt x="1596059" y="279400"/>
                  </a:lnTo>
                  <a:lnTo>
                    <a:pt x="1596390" y="279400"/>
                  </a:lnTo>
                  <a:lnTo>
                    <a:pt x="1588554" y="266700"/>
                  </a:lnTo>
                  <a:lnTo>
                    <a:pt x="1582940" y="279400"/>
                  </a:lnTo>
                  <a:lnTo>
                    <a:pt x="1572475" y="279400"/>
                  </a:lnTo>
                  <a:lnTo>
                    <a:pt x="1575866" y="292100"/>
                  </a:lnTo>
                  <a:lnTo>
                    <a:pt x="1580934" y="292100"/>
                  </a:lnTo>
                  <a:lnTo>
                    <a:pt x="1583474" y="304800"/>
                  </a:lnTo>
                  <a:lnTo>
                    <a:pt x="1577428" y="317500"/>
                  </a:lnTo>
                  <a:lnTo>
                    <a:pt x="1566875" y="304800"/>
                  </a:lnTo>
                  <a:lnTo>
                    <a:pt x="1557426" y="292100"/>
                  </a:lnTo>
                  <a:lnTo>
                    <a:pt x="1554708" y="292100"/>
                  </a:lnTo>
                  <a:lnTo>
                    <a:pt x="1561693" y="317500"/>
                  </a:lnTo>
                  <a:lnTo>
                    <a:pt x="1562328" y="330200"/>
                  </a:lnTo>
                  <a:lnTo>
                    <a:pt x="1557248" y="330200"/>
                  </a:lnTo>
                  <a:lnTo>
                    <a:pt x="1548790" y="304800"/>
                  </a:lnTo>
                  <a:lnTo>
                    <a:pt x="1546212" y="304800"/>
                  </a:lnTo>
                  <a:lnTo>
                    <a:pt x="1548472" y="317500"/>
                  </a:lnTo>
                  <a:lnTo>
                    <a:pt x="1549628" y="330200"/>
                  </a:lnTo>
                  <a:lnTo>
                    <a:pt x="1543723" y="330200"/>
                  </a:lnTo>
                  <a:lnTo>
                    <a:pt x="1541183" y="317500"/>
                  </a:lnTo>
                  <a:lnTo>
                    <a:pt x="1539811" y="317500"/>
                  </a:lnTo>
                  <a:lnTo>
                    <a:pt x="1542300" y="330200"/>
                  </a:lnTo>
                  <a:lnTo>
                    <a:pt x="1542021" y="330200"/>
                  </a:lnTo>
                  <a:lnTo>
                    <a:pt x="1531874" y="317500"/>
                  </a:lnTo>
                  <a:lnTo>
                    <a:pt x="1526959" y="317500"/>
                  </a:lnTo>
                  <a:lnTo>
                    <a:pt x="1519034" y="342900"/>
                  </a:lnTo>
                  <a:lnTo>
                    <a:pt x="1518818" y="342900"/>
                  </a:lnTo>
                  <a:lnTo>
                    <a:pt x="1518818" y="381000"/>
                  </a:lnTo>
                  <a:lnTo>
                    <a:pt x="1511579" y="393700"/>
                  </a:lnTo>
                  <a:lnTo>
                    <a:pt x="1495501" y="393700"/>
                  </a:lnTo>
                  <a:lnTo>
                    <a:pt x="1499374" y="381000"/>
                  </a:lnTo>
                  <a:lnTo>
                    <a:pt x="1518818" y="381000"/>
                  </a:lnTo>
                  <a:lnTo>
                    <a:pt x="1518818" y="342900"/>
                  </a:lnTo>
                  <a:lnTo>
                    <a:pt x="1515808" y="342900"/>
                  </a:lnTo>
                  <a:lnTo>
                    <a:pt x="1515808" y="368300"/>
                  </a:lnTo>
                  <a:lnTo>
                    <a:pt x="1510728" y="368300"/>
                  </a:lnTo>
                  <a:lnTo>
                    <a:pt x="1512417" y="355600"/>
                  </a:lnTo>
                  <a:lnTo>
                    <a:pt x="1515808" y="368300"/>
                  </a:lnTo>
                  <a:lnTo>
                    <a:pt x="1515808" y="342900"/>
                  </a:lnTo>
                  <a:lnTo>
                    <a:pt x="1510728" y="342900"/>
                  </a:lnTo>
                  <a:lnTo>
                    <a:pt x="1505648" y="330200"/>
                  </a:lnTo>
                  <a:lnTo>
                    <a:pt x="1497952" y="342900"/>
                  </a:lnTo>
                  <a:lnTo>
                    <a:pt x="1461668" y="342900"/>
                  </a:lnTo>
                  <a:lnTo>
                    <a:pt x="1465897" y="355600"/>
                  </a:lnTo>
                  <a:lnTo>
                    <a:pt x="1465338" y="363943"/>
                  </a:lnTo>
                  <a:lnTo>
                    <a:pt x="1465338" y="751408"/>
                  </a:lnTo>
                  <a:lnTo>
                    <a:pt x="1464208" y="749300"/>
                  </a:lnTo>
                  <a:lnTo>
                    <a:pt x="1465046" y="749300"/>
                  </a:lnTo>
                  <a:lnTo>
                    <a:pt x="1465338" y="751408"/>
                  </a:lnTo>
                  <a:lnTo>
                    <a:pt x="1465338" y="363943"/>
                  </a:lnTo>
                  <a:lnTo>
                    <a:pt x="1465046" y="368300"/>
                  </a:lnTo>
                  <a:lnTo>
                    <a:pt x="1459979" y="355600"/>
                  </a:lnTo>
                  <a:lnTo>
                    <a:pt x="1463903" y="368300"/>
                  </a:lnTo>
                  <a:lnTo>
                    <a:pt x="1458290" y="368300"/>
                  </a:lnTo>
                  <a:lnTo>
                    <a:pt x="1457439" y="355600"/>
                  </a:lnTo>
                  <a:lnTo>
                    <a:pt x="1455750" y="368300"/>
                  </a:lnTo>
                  <a:lnTo>
                    <a:pt x="1451521" y="381000"/>
                  </a:lnTo>
                  <a:lnTo>
                    <a:pt x="1444117" y="393700"/>
                  </a:lnTo>
                  <a:lnTo>
                    <a:pt x="1432902" y="381000"/>
                  </a:lnTo>
                  <a:lnTo>
                    <a:pt x="1429270" y="381000"/>
                  </a:lnTo>
                  <a:lnTo>
                    <a:pt x="1431963" y="393700"/>
                  </a:lnTo>
                  <a:lnTo>
                    <a:pt x="1433842" y="406400"/>
                  </a:lnTo>
                  <a:lnTo>
                    <a:pt x="1416126" y="406400"/>
                  </a:lnTo>
                  <a:lnTo>
                    <a:pt x="1405839" y="419100"/>
                  </a:lnTo>
                  <a:lnTo>
                    <a:pt x="1405483" y="419100"/>
                  </a:lnTo>
                  <a:lnTo>
                    <a:pt x="1405483" y="825500"/>
                  </a:lnTo>
                  <a:lnTo>
                    <a:pt x="1404899" y="825500"/>
                  </a:lnTo>
                  <a:lnTo>
                    <a:pt x="1395196" y="812800"/>
                  </a:lnTo>
                  <a:lnTo>
                    <a:pt x="1405305" y="812800"/>
                  </a:lnTo>
                  <a:lnTo>
                    <a:pt x="1405483" y="825500"/>
                  </a:lnTo>
                  <a:lnTo>
                    <a:pt x="1405483" y="419100"/>
                  </a:lnTo>
                  <a:lnTo>
                    <a:pt x="1395691" y="419100"/>
                  </a:lnTo>
                  <a:lnTo>
                    <a:pt x="1395691" y="800100"/>
                  </a:lnTo>
                  <a:lnTo>
                    <a:pt x="1394002" y="812800"/>
                  </a:lnTo>
                  <a:lnTo>
                    <a:pt x="1392301" y="812800"/>
                  </a:lnTo>
                  <a:lnTo>
                    <a:pt x="1391462" y="800100"/>
                  </a:lnTo>
                  <a:lnTo>
                    <a:pt x="1395691" y="800100"/>
                  </a:lnTo>
                  <a:lnTo>
                    <a:pt x="1395691" y="419100"/>
                  </a:lnTo>
                  <a:lnTo>
                    <a:pt x="1392097" y="419100"/>
                  </a:lnTo>
                  <a:lnTo>
                    <a:pt x="1392097" y="736600"/>
                  </a:lnTo>
                  <a:lnTo>
                    <a:pt x="1391462" y="736600"/>
                  </a:lnTo>
                  <a:lnTo>
                    <a:pt x="1389557" y="723900"/>
                  </a:lnTo>
                  <a:lnTo>
                    <a:pt x="1392097" y="736600"/>
                  </a:lnTo>
                  <a:lnTo>
                    <a:pt x="1392097" y="419100"/>
                  </a:lnTo>
                  <a:lnTo>
                    <a:pt x="1380655" y="419100"/>
                  </a:lnTo>
                  <a:lnTo>
                    <a:pt x="1375384" y="431800"/>
                  </a:lnTo>
                  <a:lnTo>
                    <a:pt x="1371396" y="431800"/>
                  </a:lnTo>
                  <a:lnTo>
                    <a:pt x="1377086" y="444500"/>
                  </a:lnTo>
                  <a:lnTo>
                    <a:pt x="1377086" y="762000"/>
                  </a:lnTo>
                  <a:lnTo>
                    <a:pt x="1377086" y="774700"/>
                  </a:lnTo>
                  <a:lnTo>
                    <a:pt x="1367777" y="774700"/>
                  </a:lnTo>
                  <a:lnTo>
                    <a:pt x="1367777" y="762000"/>
                  </a:lnTo>
                  <a:lnTo>
                    <a:pt x="1377086" y="762000"/>
                  </a:lnTo>
                  <a:lnTo>
                    <a:pt x="1377086" y="444500"/>
                  </a:lnTo>
                  <a:lnTo>
                    <a:pt x="1366888" y="431800"/>
                  </a:lnTo>
                  <a:lnTo>
                    <a:pt x="1365237" y="431800"/>
                  </a:lnTo>
                  <a:lnTo>
                    <a:pt x="1365237" y="812800"/>
                  </a:lnTo>
                  <a:lnTo>
                    <a:pt x="1361389" y="825500"/>
                  </a:lnTo>
                  <a:lnTo>
                    <a:pt x="1354137" y="838200"/>
                  </a:lnTo>
                  <a:lnTo>
                    <a:pt x="1332255" y="838200"/>
                  </a:lnTo>
                  <a:lnTo>
                    <a:pt x="1329321" y="825500"/>
                  </a:lnTo>
                  <a:lnTo>
                    <a:pt x="1337322" y="812800"/>
                  </a:lnTo>
                  <a:lnTo>
                    <a:pt x="1365237" y="812800"/>
                  </a:lnTo>
                  <a:lnTo>
                    <a:pt x="1365237" y="431800"/>
                  </a:lnTo>
                  <a:lnTo>
                    <a:pt x="1341285" y="431800"/>
                  </a:lnTo>
                  <a:lnTo>
                    <a:pt x="1343875" y="444500"/>
                  </a:lnTo>
                  <a:lnTo>
                    <a:pt x="1346784" y="444500"/>
                  </a:lnTo>
                  <a:lnTo>
                    <a:pt x="1347470" y="457200"/>
                  </a:lnTo>
                  <a:lnTo>
                    <a:pt x="1337322" y="444500"/>
                  </a:lnTo>
                  <a:lnTo>
                    <a:pt x="1343240" y="457200"/>
                  </a:lnTo>
                  <a:lnTo>
                    <a:pt x="1330299" y="445770"/>
                  </a:lnTo>
                  <a:lnTo>
                    <a:pt x="1335633" y="457200"/>
                  </a:lnTo>
                  <a:lnTo>
                    <a:pt x="1333944" y="457200"/>
                  </a:lnTo>
                  <a:lnTo>
                    <a:pt x="1333944" y="571500"/>
                  </a:lnTo>
                  <a:lnTo>
                    <a:pt x="1328864" y="571500"/>
                  </a:lnTo>
                  <a:lnTo>
                    <a:pt x="1329715" y="558800"/>
                  </a:lnTo>
                  <a:lnTo>
                    <a:pt x="1333944" y="571500"/>
                  </a:lnTo>
                  <a:lnTo>
                    <a:pt x="1333944" y="457200"/>
                  </a:lnTo>
                  <a:lnTo>
                    <a:pt x="1319491" y="457200"/>
                  </a:lnTo>
                  <a:lnTo>
                    <a:pt x="1313637" y="444500"/>
                  </a:lnTo>
                  <a:lnTo>
                    <a:pt x="1309408" y="469900"/>
                  </a:lnTo>
                  <a:lnTo>
                    <a:pt x="1306868" y="469900"/>
                  </a:lnTo>
                  <a:lnTo>
                    <a:pt x="1306029" y="457200"/>
                  </a:lnTo>
                  <a:lnTo>
                    <a:pt x="1300111" y="457200"/>
                  </a:lnTo>
                  <a:lnTo>
                    <a:pt x="1302639" y="469900"/>
                  </a:lnTo>
                  <a:lnTo>
                    <a:pt x="1288402" y="469900"/>
                  </a:lnTo>
                  <a:lnTo>
                    <a:pt x="1285722" y="482600"/>
                  </a:lnTo>
                  <a:lnTo>
                    <a:pt x="1279804" y="469900"/>
                  </a:lnTo>
                  <a:lnTo>
                    <a:pt x="1272501" y="469900"/>
                  </a:lnTo>
                  <a:lnTo>
                    <a:pt x="1266380" y="482600"/>
                  </a:lnTo>
                  <a:lnTo>
                    <a:pt x="1260411" y="482600"/>
                  </a:lnTo>
                  <a:lnTo>
                    <a:pt x="1253578" y="495300"/>
                  </a:lnTo>
                  <a:lnTo>
                    <a:pt x="1254429" y="495300"/>
                  </a:lnTo>
                  <a:lnTo>
                    <a:pt x="1259319" y="495300"/>
                  </a:lnTo>
                  <a:lnTo>
                    <a:pt x="1265212" y="508000"/>
                  </a:lnTo>
                  <a:lnTo>
                    <a:pt x="1260881" y="508000"/>
                  </a:lnTo>
                  <a:lnTo>
                    <a:pt x="1262557" y="512178"/>
                  </a:lnTo>
                  <a:lnTo>
                    <a:pt x="1270508" y="520700"/>
                  </a:lnTo>
                  <a:lnTo>
                    <a:pt x="1267587" y="508000"/>
                  </a:lnTo>
                  <a:lnTo>
                    <a:pt x="1269530" y="508000"/>
                  </a:lnTo>
                  <a:lnTo>
                    <a:pt x="1270508" y="520700"/>
                  </a:lnTo>
                  <a:lnTo>
                    <a:pt x="1268806" y="520700"/>
                  </a:lnTo>
                  <a:lnTo>
                    <a:pt x="1268806" y="901700"/>
                  </a:lnTo>
                  <a:lnTo>
                    <a:pt x="1267117" y="901700"/>
                  </a:lnTo>
                  <a:lnTo>
                    <a:pt x="1264577" y="889000"/>
                  </a:lnTo>
                  <a:lnTo>
                    <a:pt x="1268806" y="901700"/>
                  </a:lnTo>
                  <a:lnTo>
                    <a:pt x="1268806" y="520700"/>
                  </a:lnTo>
                  <a:lnTo>
                    <a:pt x="1265974" y="520700"/>
                  </a:lnTo>
                  <a:lnTo>
                    <a:pt x="1262557" y="512178"/>
                  </a:lnTo>
                  <a:lnTo>
                    <a:pt x="1258658" y="508000"/>
                  </a:lnTo>
                  <a:lnTo>
                    <a:pt x="1256588" y="508000"/>
                  </a:lnTo>
                  <a:lnTo>
                    <a:pt x="1254429" y="495300"/>
                  </a:lnTo>
                  <a:lnTo>
                    <a:pt x="1253578" y="508000"/>
                  </a:lnTo>
                  <a:lnTo>
                    <a:pt x="1250200" y="508000"/>
                  </a:lnTo>
                  <a:lnTo>
                    <a:pt x="1249349" y="495300"/>
                  </a:lnTo>
                  <a:lnTo>
                    <a:pt x="1243431" y="495300"/>
                  </a:lnTo>
                  <a:lnTo>
                    <a:pt x="1243431" y="1841500"/>
                  </a:lnTo>
                  <a:lnTo>
                    <a:pt x="1239202" y="1854200"/>
                  </a:lnTo>
                  <a:lnTo>
                    <a:pt x="1237513" y="1866900"/>
                  </a:lnTo>
                  <a:lnTo>
                    <a:pt x="1231569" y="1854200"/>
                  </a:lnTo>
                  <a:lnTo>
                    <a:pt x="1222527" y="1854200"/>
                  </a:lnTo>
                  <a:lnTo>
                    <a:pt x="1222286" y="1841500"/>
                  </a:lnTo>
                  <a:lnTo>
                    <a:pt x="1229055" y="1841500"/>
                  </a:lnTo>
                  <a:lnTo>
                    <a:pt x="1237513" y="1828800"/>
                  </a:lnTo>
                  <a:lnTo>
                    <a:pt x="1243431" y="1841500"/>
                  </a:lnTo>
                  <a:lnTo>
                    <a:pt x="1243431" y="495300"/>
                  </a:lnTo>
                  <a:lnTo>
                    <a:pt x="1237627" y="495300"/>
                  </a:lnTo>
                  <a:lnTo>
                    <a:pt x="1237627" y="1727200"/>
                  </a:lnTo>
                  <a:lnTo>
                    <a:pt x="1234655" y="1739900"/>
                  </a:lnTo>
                  <a:lnTo>
                    <a:pt x="1218057" y="1739900"/>
                  </a:lnTo>
                  <a:lnTo>
                    <a:pt x="1218057" y="1727200"/>
                  </a:lnTo>
                  <a:lnTo>
                    <a:pt x="1222286" y="1714500"/>
                  </a:lnTo>
                  <a:lnTo>
                    <a:pt x="1231595" y="1714500"/>
                  </a:lnTo>
                  <a:lnTo>
                    <a:pt x="1233284" y="1727200"/>
                  </a:lnTo>
                  <a:lnTo>
                    <a:pt x="1237627" y="1727200"/>
                  </a:lnTo>
                  <a:lnTo>
                    <a:pt x="1237627" y="495300"/>
                  </a:lnTo>
                  <a:lnTo>
                    <a:pt x="1233703" y="495300"/>
                  </a:lnTo>
                  <a:lnTo>
                    <a:pt x="1234973" y="508000"/>
                  </a:lnTo>
                  <a:lnTo>
                    <a:pt x="1231595" y="495300"/>
                  </a:lnTo>
                  <a:lnTo>
                    <a:pt x="1225473" y="508000"/>
                  </a:lnTo>
                  <a:lnTo>
                    <a:pt x="1221333" y="508000"/>
                  </a:lnTo>
                  <a:lnTo>
                    <a:pt x="1217676" y="520700"/>
                  </a:lnTo>
                  <a:lnTo>
                    <a:pt x="1212977" y="520700"/>
                  </a:lnTo>
                  <a:lnTo>
                    <a:pt x="1217663" y="533400"/>
                  </a:lnTo>
                  <a:lnTo>
                    <a:pt x="1219327" y="533400"/>
                  </a:lnTo>
                  <a:lnTo>
                    <a:pt x="1220355" y="546100"/>
                  </a:lnTo>
                  <a:lnTo>
                    <a:pt x="1193533" y="546100"/>
                  </a:lnTo>
                  <a:lnTo>
                    <a:pt x="1193533" y="558800"/>
                  </a:lnTo>
                  <a:lnTo>
                    <a:pt x="1200289" y="558800"/>
                  </a:lnTo>
                  <a:lnTo>
                    <a:pt x="1204518" y="571500"/>
                  </a:lnTo>
                  <a:lnTo>
                    <a:pt x="1203363" y="571500"/>
                  </a:lnTo>
                  <a:lnTo>
                    <a:pt x="1203363" y="1282700"/>
                  </a:lnTo>
                  <a:lnTo>
                    <a:pt x="1198600" y="1295400"/>
                  </a:lnTo>
                  <a:lnTo>
                    <a:pt x="1189304" y="1295400"/>
                  </a:lnTo>
                  <a:lnTo>
                    <a:pt x="1189304" y="1282700"/>
                  </a:lnTo>
                  <a:lnTo>
                    <a:pt x="1203363" y="1282700"/>
                  </a:lnTo>
                  <a:lnTo>
                    <a:pt x="1203363" y="571500"/>
                  </a:lnTo>
                  <a:lnTo>
                    <a:pt x="1198168" y="571500"/>
                  </a:lnTo>
                  <a:lnTo>
                    <a:pt x="1192999" y="558800"/>
                  </a:lnTo>
                  <a:lnTo>
                    <a:pt x="1181569" y="558800"/>
                  </a:lnTo>
                  <a:lnTo>
                    <a:pt x="1178407" y="571500"/>
                  </a:lnTo>
                  <a:lnTo>
                    <a:pt x="1176045" y="571500"/>
                  </a:lnTo>
                  <a:lnTo>
                    <a:pt x="1174076" y="584200"/>
                  </a:lnTo>
                  <a:lnTo>
                    <a:pt x="1181684" y="584200"/>
                  </a:lnTo>
                  <a:lnTo>
                    <a:pt x="1184224" y="596900"/>
                  </a:lnTo>
                  <a:lnTo>
                    <a:pt x="1175766" y="596900"/>
                  </a:lnTo>
                  <a:lnTo>
                    <a:pt x="1171536" y="584200"/>
                  </a:lnTo>
                  <a:lnTo>
                    <a:pt x="1170686" y="584200"/>
                  </a:lnTo>
                  <a:lnTo>
                    <a:pt x="1163459" y="596900"/>
                  </a:lnTo>
                  <a:lnTo>
                    <a:pt x="1159687" y="596900"/>
                  </a:lnTo>
                  <a:lnTo>
                    <a:pt x="1159687" y="2133600"/>
                  </a:lnTo>
                  <a:lnTo>
                    <a:pt x="1157998" y="2146300"/>
                  </a:lnTo>
                  <a:lnTo>
                    <a:pt x="1152499" y="2159000"/>
                  </a:lnTo>
                  <a:lnTo>
                    <a:pt x="1148270" y="2159000"/>
                  </a:lnTo>
                  <a:lnTo>
                    <a:pt x="1150391" y="2171700"/>
                  </a:lnTo>
                  <a:lnTo>
                    <a:pt x="1130198" y="2159000"/>
                  </a:lnTo>
                  <a:lnTo>
                    <a:pt x="1127125" y="2146300"/>
                  </a:lnTo>
                  <a:lnTo>
                    <a:pt x="1138021" y="2133600"/>
                  </a:lnTo>
                  <a:lnTo>
                    <a:pt x="1159687" y="2133600"/>
                  </a:lnTo>
                  <a:lnTo>
                    <a:pt x="1159687" y="596900"/>
                  </a:lnTo>
                  <a:lnTo>
                    <a:pt x="1139393" y="596900"/>
                  </a:lnTo>
                  <a:lnTo>
                    <a:pt x="1139393" y="1485900"/>
                  </a:lnTo>
                  <a:lnTo>
                    <a:pt x="1139151" y="1498600"/>
                  </a:lnTo>
                  <a:lnTo>
                    <a:pt x="1136218" y="1498600"/>
                  </a:lnTo>
                  <a:lnTo>
                    <a:pt x="1131062" y="1511300"/>
                  </a:lnTo>
                  <a:lnTo>
                    <a:pt x="1124165" y="1498600"/>
                  </a:lnTo>
                  <a:lnTo>
                    <a:pt x="1121625" y="1498600"/>
                  </a:lnTo>
                  <a:lnTo>
                    <a:pt x="1127544" y="1485900"/>
                  </a:lnTo>
                  <a:lnTo>
                    <a:pt x="1139393" y="1485900"/>
                  </a:lnTo>
                  <a:lnTo>
                    <a:pt x="1139393" y="596900"/>
                  </a:lnTo>
                  <a:lnTo>
                    <a:pt x="1130935" y="596900"/>
                  </a:lnTo>
                  <a:lnTo>
                    <a:pt x="1130935" y="1079500"/>
                  </a:lnTo>
                  <a:lnTo>
                    <a:pt x="1119936" y="1079500"/>
                  </a:lnTo>
                  <a:lnTo>
                    <a:pt x="1118247" y="1092200"/>
                  </a:lnTo>
                  <a:lnTo>
                    <a:pt x="1116761" y="1092200"/>
                  </a:lnTo>
                  <a:lnTo>
                    <a:pt x="1116761" y="1905000"/>
                  </a:lnTo>
                  <a:lnTo>
                    <a:pt x="1109789" y="1905000"/>
                  </a:lnTo>
                  <a:lnTo>
                    <a:pt x="1114780" y="1892300"/>
                  </a:lnTo>
                  <a:lnTo>
                    <a:pt x="1116761" y="1905000"/>
                  </a:lnTo>
                  <a:lnTo>
                    <a:pt x="1116761" y="1092200"/>
                  </a:lnTo>
                  <a:lnTo>
                    <a:pt x="1109256" y="1092200"/>
                  </a:lnTo>
                  <a:lnTo>
                    <a:pt x="1109256" y="1460500"/>
                  </a:lnTo>
                  <a:lnTo>
                    <a:pt x="1106398" y="1447800"/>
                  </a:lnTo>
                  <a:lnTo>
                    <a:pt x="1107033" y="1447800"/>
                  </a:lnTo>
                  <a:lnTo>
                    <a:pt x="1109256" y="1460500"/>
                  </a:lnTo>
                  <a:lnTo>
                    <a:pt x="1109256" y="1092200"/>
                  </a:lnTo>
                  <a:lnTo>
                    <a:pt x="1103477" y="1092200"/>
                  </a:lnTo>
                  <a:lnTo>
                    <a:pt x="1100480" y="1079919"/>
                  </a:lnTo>
                  <a:lnTo>
                    <a:pt x="1100480" y="1854200"/>
                  </a:lnTo>
                  <a:lnTo>
                    <a:pt x="1099350" y="1866900"/>
                  </a:lnTo>
                  <a:lnTo>
                    <a:pt x="1089774" y="1866900"/>
                  </a:lnTo>
                  <a:lnTo>
                    <a:pt x="1088644" y="1854200"/>
                  </a:lnTo>
                  <a:lnTo>
                    <a:pt x="1100480" y="1854200"/>
                  </a:lnTo>
                  <a:lnTo>
                    <a:pt x="1100480" y="1079919"/>
                  </a:lnTo>
                  <a:lnTo>
                    <a:pt x="1100378" y="1079500"/>
                  </a:lnTo>
                  <a:lnTo>
                    <a:pt x="1103452" y="1079500"/>
                  </a:lnTo>
                  <a:lnTo>
                    <a:pt x="1109789" y="1066800"/>
                  </a:lnTo>
                  <a:lnTo>
                    <a:pt x="1128585" y="1066800"/>
                  </a:lnTo>
                  <a:lnTo>
                    <a:pt x="1130935" y="1079500"/>
                  </a:lnTo>
                  <a:lnTo>
                    <a:pt x="1130935" y="596900"/>
                  </a:lnTo>
                  <a:lnTo>
                    <a:pt x="1129652" y="596900"/>
                  </a:lnTo>
                  <a:lnTo>
                    <a:pt x="1126705" y="609600"/>
                  </a:lnTo>
                  <a:lnTo>
                    <a:pt x="1125855" y="609600"/>
                  </a:lnTo>
                  <a:lnTo>
                    <a:pt x="1126705" y="622300"/>
                  </a:lnTo>
                  <a:lnTo>
                    <a:pt x="1121270" y="633971"/>
                  </a:lnTo>
                  <a:lnTo>
                    <a:pt x="1121270" y="825500"/>
                  </a:lnTo>
                  <a:lnTo>
                    <a:pt x="1118247" y="838200"/>
                  </a:lnTo>
                  <a:lnTo>
                    <a:pt x="1113167" y="838200"/>
                  </a:lnTo>
                  <a:lnTo>
                    <a:pt x="1112329" y="825500"/>
                  </a:lnTo>
                  <a:lnTo>
                    <a:pt x="1121270" y="825500"/>
                  </a:lnTo>
                  <a:lnTo>
                    <a:pt x="1121270" y="633971"/>
                  </a:lnTo>
                  <a:lnTo>
                    <a:pt x="1120787" y="635000"/>
                  </a:lnTo>
                  <a:lnTo>
                    <a:pt x="1122476" y="622300"/>
                  </a:lnTo>
                  <a:lnTo>
                    <a:pt x="1113167" y="609600"/>
                  </a:lnTo>
                  <a:lnTo>
                    <a:pt x="1115707" y="622300"/>
                  </a:lnTo>
                  <a:lnTo>
                    <a:pt x="1111478" y="635000"/>
                  </a:lnTo>
                  <a:lnTo>
                    <a:pt x="1101331" y="635000"/>
                  </a:lnTo>
                  <a:lnTo>
                    <a:pt x="1103020" y="647700"/>
                  </a:lnTo>
                  <a:lnTo>
                    <a:pt x="1095832" y="635000"/>
                  </a:lnTo>
                  <a:lnTo>
                    <a:pt x="1090333" y="625284"/>
                  </a:lnTo>
                  <a:lnTo>
                    <a:pt x="1090333" y="635000"/>
                  </a:lnTo>
                  <a:lnTo>
                    <a:pt x="1088669" y="635000"/>
                  </a:lnTo>
                  <a:lnTo>
                    <a:pt x="1086104" y="622300"/>
                  </a:lnTo>
                  <a:lnTo>
                    <a:pt x="1088644" y="635000"/>
                  </a:lnTo>
                  <a:lnTo>
                    <a:pt x="1089482" y="647700"/>
                  </a:lnTo>
                  <a:lnTo>
                    <a:pt x="1085494" y="647700"/>
                  </a:lnTo>
                  <a:lnTo>
                    <a:pt x="1085494" y="1409700"/>
                  </a:lnTo>
                  <a:lnTo>
                    <a:pt x="1082509" y="1409700"/>
                  </a:lnTo>
                  <a:lnTo>
                    <a:pt x="1078572" y="1422400"/>
                  </a:lnTo>
                  <a:lnTo>
                    <a:pt x="1059878" y="1422400"/>
                  </a:lnTo>
                  <a:lnTo>
                    <a:pt x="1057338" y="1409700"/>
                  </a:lnTo>
                  <a:lnTo>
                    <a:pt x="1062418" y="1409700"/>
                  </a:lnTo>
                  <a:lnTo>
                    <a:pt x="1062418" y="1397000"/>
                  </a:lnTo>
                  <a:lnTo>
                    <a:pt x="1083564" y="1397000"/>
                  </a:lnTo>
                  <a:lnTo>
                    <a:pt x="1085494" y="1409700"/>
                  </a:lnTo>
                  <a:lnTo>
                    <a:pt x="1085494" y="647700"/>
                  </a:lnTo>
                  <a:lnTo>
                    <a:pt x="1084414" y="647700"/>
                  </a:lnTo>
                  <a:lnTo>
                    <a:pt x="1081874" y="635000"/>
                  </a:lnTo>
                  <a:lnTo>
                    <a:pt x="1081874" y="622300"/>
                  </a:lnTo>
                  <a:lnTo>
                    <a:pt x="1082713" y="622300"/>
                  </a:lnTo>
                  <a:lnTo>
                    <a:pt x="1078484" y="609600"/>
                  </a:lnTo>
                  <a:lnTo>
                    <a:pt x="1070660" y="622300"/>
                  </a:lnTo>
                  <a:lnTo>
                    <a:pt x="1061567" y="635000"/>
                  </a:lnTo>
                  <a:lnTo>
                    <a:pt x="1053109" y="635000"/>
                  </a:lnTo>
                  <a:lnTo>
                    <a:pt x="1053109" y="2095500"/>
                  </a:lnTo>
                  <a:lnTo>
                    <a:pt x="1053109" y="2400300"/>
                  </a:lnTo>
                  <a:lnTo>
                    <a:pt x="1045413" y="2400300"/>
                  </a:lnTo>
                  <a:lnTo>
                    <a:pt x="1041590" y="2413000"/>
                  </a:lnTo>
                  <a:lnTo>
                    <a:pt x="1038250" y="2425700"/>
                  </a:lnTo>
                  <a:lnTo>
                    <a:pt x="1031963" y="2438400"/>
                  </a:lnTo>
                  <a:lnTo>
                    <a:pt x="1022527" y="2425700"/>
                  </a:lnTo>
                  <a:lnTo>
                    <a:pt x="1024356" y="2425700"/>
                  </a:lnTo>
                  <a:lnTo>
                    <a:pt x="1029347" y="2413000"/>
                  </a:lnTo>
                  <a:lnTo>
                    <a:pt x="1029423" y="2400300"/>
                  </a:lnTo>
                  <a:lnTo>
                    <a:pt x="1035151" y="2387600"/>
                  </a:lnTo>
                  <a:lnTo>
                    <a:pt x="1047864" y="2387600"/>
                  </a:lnTo>
                  <a:lnTo>
                    <a:pt x="1053109" y="2400300"/>
                  </a:lnTo>
                  <a:lnTo>
                    <a:pt x="1053109" y="2095500"/>
                  </a:lnTo>
                  <a:lnTo>
                    <a:pt x="1043952" y="2095500"/>
                  </a:lnTo>
                  <a:lnTo>
                    <a:pt x="1043813" y="2108200"/>
                  </a:lnTo>
                  <a:lnTo>
                    <a:pt x="1028585" y="2108200"/>
                  </a:lnTo>
                  <a:lnTo>
                    <a:pt x="1029563" y="2095500"/>
                  </a:lnTo>
                  <a:lnTo>
                    <a:pt x="1035773" y="2082800"/>
                  </a:lnTo>
                  <a:lnTo>
                    <a:pt x="1044524" y="2082800"/>
                  </a:lnTo>
                  <a:lnTo>
                    <a:pt x="1053109" y="2095500"/>
                  </a:lnTo>
                  <a:lnTo>
                    <a:pt x="1053109" y="635000"/>
                  </a:lnTo>
                  <a:lnTo>
                    <a:pt x="1049731" y="635000"/>
                  </a:lnTo>
                  <a:lnTo>
                    <a:pt x="1060729" y="609600"/>
                  </a:lnTo>
                  <a:lnTo>
                    <a:pt x="1047191" y="618490"/>
                  </a:lnTo>
                  <a:lnTo>
                    <a:pt x="1047191" y="952500"/>
                  </a:lnTo>
                  <a:lnTo>
                    <a:pt x="1037882" y="965200"/>
                  </a:lnTo>
                  <a:lnTo>
                    <a:pt x="1037882" y="952500"/>
                  </a:lnTo>
                  <a:lnTo>
                    <a:pt x="1047191" y="952500"/>
                  </a:lnTo>
                  <a:lnTo>
                    <a:pt x="1047191" y="618490"/>
                  </a:lnTo>
                  <a:lnTo>
                    <a:pt x="1041387" y="622300"/>
                  </a:lnTo>
                  <a:lnTo>
                    <a:pt x="1025194" y="610450"/>
                  </a:lnTo>
                  <a:lnTo>
                    <a:pt x="1025194" y="1816100"/>
                  </a:lnTo>
                  <a:lnTo>
                    <a:pt x="1025194" y="1828800"/>
                  </a:lnTo>
                  <a:lnTo>
                    <a:pt x="1020127" y="1828800"/>
                  </a:lnTo>
                  <a:lnTo>
                    <a:pt x="1025194" y="1816100"/>
                  </a:lnTo>
                  <a:lnTo>
                    <a:pt x="1025194" y="610450"/>
                  </a:lnTo>
                  <a:lnTo>
                    <a:pt x="1024039" y="609600"/>
                  </a:lnTo>
                  <a:lnTo>
                    <a:pt x="1005738" y="609600"/>
                  </a:lnTo>
                  <a:lnTo>
                    <a:pt x="1005738" y="2006600"/>
                  </a:lnTo>
                  <a:lnTo>
                    <a:pt x="1005116" y="2008365"/>
                  </a:lnTo>
                  <a:lnTo>
                    <a:pt x="1005116" y="2590800"/>
                  </a:lnTo>
                  <a:lnTo>
                    <a:pt x="995591" y="2590800"/>
                  </a:lnTo>
                  <a:lnTo>
                    <a:pt x="998982" y="2578100"/>
                  </a:lnTo>
                  <a:lnTo>
                    <a:pt x="1004290" y="2578100"/>
                  </a:lnTo>
                  <a:lnTo>
                    <a:pt x="1005116" y="2590800"/>
                  </a:lnTo>
                  <a:lnTo>
                    <a:pt x="1005116" y="2008365"/>
                  </a:lnTo>
                  <a:lnTo>
                    <a:pt x="1001229" y="2019300"/>
                  </a:lnTo>
                  <a:lnTo>
                    <a:pt x="998766" y="2006600"/>
                  </a:lnTo>
                  <a:lnTo>
                    <a:pt x="1005738" y="2006600"/>
                  </a:lnTo>
                  <a:lnTo>
                    <a:pt x="1005738" y="609600"/>
                  </a:lnTo>
                  <a:lnTo>
                    <a:pt x="999820" y="609600"/>
                  </a:lnTo>
                  <a:lnTo>
                    <a:pt x="999820" y="965200"/>
                  </a:lnTo>
                  <a:lnTo>
                    <a:pt x="996391" y="977900"/>
                  </a:lnTo>
                  <a:lnTo>
                    <a:pt x="990727" y="986675"/>
                  </a:lnTo>
                  <a:lnTo>
                    <a:pt x="990727" y="1384300"/>
                  </a:lnTo>
                  <a:lnTo>
                    <a:pt x="989799" y="1384300"/>
                  </a:lnTo>
                  <a:lnTo>
                    <a:pt x="989799" y="1997532"/>
                  </a:lnTo>
                  <a:lnTo>
                    <a:pt x="987132" y="1993900"/>
                  </a:lnTo>
                  <a:lnTo>
                    <a:pt x="988822" y="1993900"/>
                  </a:lnTo>
                  <a:lnTo>
                    <a:pt x="989799" y="1997532"/>
                  </a:lnTo>
                  <a:lnTo>
                    <a:pt x="989799" y="1384300"/>
                  </a:lnTo>
                  <a:lnTo>
                    <a:pt x="971905" y="1384300"/>
                  </a:lnTo>
                  <a:lnTo>
                    <a:pt x="969378" y="1397000"/>
                  </a:lnTo>
                  <a:lnTo>
                    <a:pt x="965149" y="1397000"/>
                  </a:lnTo>
                  <a:lnTo>
                    <a:pt x="956678" y="1384300"/>
                  </a:lnTo>
                  <a:lnTo>
                    <a:pt x="960907" y="1397000"/>
                  </a:lnTo>
                  <a:lnTo>
                    <a:pt x="965111" y="1397000"/>
                  </a:lnTo>
                  <a:lnTo>
                    <a:pt x="970432" y="1409700"/>
                  </a:lnTo>
                  <a:lnTo>
                    <a:pt x="964298" y="1409700"/>
                  </a:lnTo>
                  <a:lnTo>
                    <a:pt x="967663" y="1422400"/>
                  </a:lnTo>
                  <a:lnTo>
                    <a:pt x="974128" y="1435100"/>
                  </a:lnTo>
                  <a:lnTo>
                    <a:pt x="978217" y="1435100"/>
                  </a:lnTo>
                  <a:lnTo>
                    <a:pt x="974445" y="1447800"/>
                  </a:lnTo>
                  <a:lnTo>
                    <a:pt x="963536" y="1435100"/>
                  </a:lnTo>
                  <a:lnTo>
                    <a:pt x="959434" y="1435100"/>
                  </a:lnTo>
                  <a:lnTo>
                    <a:pt x="955649" y="1447800"/>
                  </a:lnTo>
                  <a:lnTo>
                    <a:pt x="960958" y="1447800"/>
                  </a:lnTo>
                  <a:lnTo>
                    <a:pt x="963980" y="1460500"/>
                  </a:lnTo>
                  <a:lnTo>
                    <a:pt x="956678" y="1460500"/>
                  </a:lnTo>
                  <a:lnTo>
                    <a:pt x="957529" y="1473200"/>
                  </a:lnTo>
                  <a:lnTo>
                    <a:pt x="982903" y="1473200"/>
                  </a:lnTo>
                  <a:lnTo>
                    <a:pt x="982903" y="1485900"/>
                  </a:lnTo>
                  <a:lnTo>
                    <a:pt x="976134" y="1485900"/>
                  </a:lnTo>
                  <a:lnTo>
                    <a:pt x="981214" y="1498600"/>
                  </a:lnTo>
                  <a:lnTo>
                    <a:pt x="976134" y="1498600"/>
                  </a:lnTo>
                  <a:lnTo>
                    <a:pt x="976134" y="2146300"/>
                  </a:lnTo>
                  <a:lnTo>
                    <a:pt x="966838" y="2159000"/>
                  </a:lnTo>
                  <a:lnTo>
                    <a:pt x="966838" y="2857500"/>
                  </a:lnTo>
                  <a:lnTo>
                    <a:pt x="966838" y="2870200"/>
                  </a:lnTo>
                  <a:lnTo>
                    <a:pt x="960056" y="2870200"/>
                  </a:lnTo>
                  <a:lnTo>
                    <a:pt x="959535" y="2857500"/>
                  </a:lnTo>
                  <a:lnTo>
                    <a:pt x="966838" y="2857500"/>
                  </a:lnTo>
                  <a:lnTo>
                    <a:pt x="966838" y="2159000"/>
                  </a:lnTo>
                  <a:lnTo>
                    <a:pt x="962609" y="2146300"/>
                  </a:lnTo>
                  <a:lnTo>
                    <a:pt x="964298" y="2133600"/>
                  </a:lnTo>
                  <a:lnTo>
                    <a:pt x="971067" y="2146300"/>
                  </a:lnTo>
                  <a:lnTo>
                    <a:pt x="976134" y="2146300"/>
                  </a:lnTo>
                  <a:lnTo>
                    <a:pt x="976134" y="1498600"/>
                  </a:lnTo>
                  <a:lnTo>
                    <a:pt x="969060" y="1498600"/>
                  </a:lnTo>
                  <a:lnTo>
                    <a:pt x="961542" y="1485900"/>
                  </a:lnTo>
                  <a:lnTo>
                    <a:pt x="949071" y="1485900"/>
                  </a:lnTo>
                  <a:lnTo>
                    <a:pt x="956246" y="1498600"/>
                  </a:lnTo>
                  <a:lnTo>
                    <a:pt x="959180" y="1498600"/>
                  </a:lnTo>
                  <a:lnTo>
                    <a:pt x="966838" y="1511300"/>
                  </a:lnTo>
                  <a:lnTo>
                    <a:pt x="963447" y="1511300"/>
                  </a:lnTo>
                  <a:lnTo>
                    <a:pt x="963218" y="1511300"/>
                  </a:lnTo>
                  <a:lnTo>
                    <a:pt x="960069" y="1524000"/>
                  </a:lnTo>
                  <a:lnTo>
                    <a:pt x="959218" y="1524000"/>
                  </a:lnTo>
                  <a:lnTo>
                    <a:pt x="957846" y="1513687"/>
                  </a:lnTo>
                  <a:lnTo>
                    <a:pt x="957846" y="1663700"/>
                  </a:lnTo>
                  <a:lnTo>
                    <a:pt x="957097" y="1676400"/>
                  </a:lnTo>
                  <a:lnTo>
                    <a:pt x="954151" y="1668360"/>
                  </a:lnTo>
                  <a:lnTo>
                    <a:pt x="954151" y="2095500"/>
                  </a:lnTo>
                  <a:lnTo>
                    <a:pt x="952449" y="2108200"/>
                  </a:lnTo>
                  <a:lnTo>
                    <a:pt x="949921" y="2108200"/>
                  </a:lnTo>
                  <a:lnTo>
                    <a:pt x="950760" y="2095500"/>
                  </a:lnTo>
                  <a:lnTo>
                    <a:pt x="954151" y="2095500"/>
                  </a:lnTo>
                  <a:lnTo>
                    <a:pt x="954151" y="1668360"/>
                  </a:lnTo>
                  <a:lnTo>
                    <a:pt x="952449" y="1663700"/>
                  </a:lnTo>
                  <a:lnTo>
                    <a:pt x="957846" y="1663700"/>
                  </a:lnTo>
                  <a:lnTo>
                    <a:pt x="957846" y="1513687"/>
                  </a:lnTo>
                  <a:lnTo>
                    <a:pt x="957529" y="1511300"/>
                  </a:lnTo>
                  <a:lnTo>
                    <a:pt x="955840" y="1511300"/>
                  </a:lnTo>
                  <a:lnTo>
                    <a:pt x="952652" y="1524000"/>
                  </a:lnTo>
                  <a:lnTo>
                    <a:pt x="953198" y="1524000"/>
                  </a:lnTo>
                  <a:lnTo>
                    <a:pt x="953579" y="1536700"/>
                  </a:lnTo>
                  <a:lnTo>
                    <a:pt x="948867" y="1536700"/>
                  </a:lnTo>
                  <a:lnTo>
                    <a:pt x="948220" y="1535201"/>
                  </a:lnTo>
                  <a:lnTo>
                    <a:pt x="948220" y="2120900"/>
                  </a:lnTo>
                  <a:lnTo>
                    <a:pt x="937234" y="2120900"/>
                  </a:lnTo>
                  <a:lnTo>
                    <a:pt x="938923" y="2108200"/>
                  </a:lnTo>
                  <a:lnTo>
                    <a:pt x="946531" y="2108200"/>
                  </a:lnTo>
                  <a:lnTo>
                    <a:pt x="948220" y="2120900"/>
                  </a:lnTo>
                  <a:lnTo>
                    <a:pt x="948220" y="1535201"/>
                  </a:lnTo>
                  <a:lnTo>
                    <a:pt x="946531" y="1531251"/>
                  </a:lnTo>
                  <a:lnTo>
                    <a:pt x="937234" y="1532089"/>
                  </a:lnTo>
                  <a:lnTo>
                    <a:pt x="947966" y="1536700"/>
                  </a:lnTo>
                  <a:lnTo>
                    <a:pt x="937425" y="1536700"/>
                  </a:lnTo>
                  <a:lnTo>
                    <a:pt x="929614" y="1524000"/>
                  </a:lnTo>
                  <a:lnTo>
                    <a:pt x="931989" y="1536700"/>
                  </a:lnTo>
                  <a:lnTo>
                    <a:pt x="936599" y="1549400"/>
                  </a:lnTo>
                  <a:lnTo>
                    <a:pt x="939609" y="1562100"/>
                  </a:lnTo>
                  <a:lnTo>
                    <a:pt x="937234" y="1574800"/>
                  </a:lnTo>
                  <a:lnTo>
                    <a:pt x="937234" y="1663700"/>
                  </a:lnTo>
                  <a:lnTo>
                    <a:pt x="934694" y="1663700"/>
                  </a:lnTo>
                  <a:lnTo>
                    <a:pt x="934694" y="2311400"/>
                  </a:lnTo>
                  <a:lnTo>
                    <a:pt x="931621" y="2324100"/>
                  </a:lnTo>
                  <a:lnTo>
                    <a:pt x="913549" y="2324100"/>
                  </a:lnTo>
                  <a:lnTo>
                    <a:pt x="916965" y="2311400"/>
                  </a:lnTo>
                  <a:lnTo>
                    <a:pt x="934694" y="2311400"/>
                  </a:lnTo>
                  <a:lnTo>
                    <a:pt x="934694" y="1663700"/>
                  </a:lnTo>
                  <a:lnTo>
                    <a:pt x="933005" y="1663700"/>
                  </a:lnTo>
                  <a:lnTo>
                    <a:pt x="933005" y="2120900"/>
                  </a:lnTo>
                  <a:lnTo>
                    <a:pt x="932154" y="2120900"/>
                  </a:lnTo>
                  <a:lnTo>
                    <a:pt x="930465" y="2108200"/>
                  </a:lnTo>
                  <a:lnTo>
                    <a:pt x="931303" y="2108200"/>
                  </a:lnTo>
                  <a:lnTo>
                    <a:pt x="933005" y="2120900"/>
                  </a:lnTo>
                  <a:lnTo>
                    <a:pt x="933005" y="1663700"/>
                  </a:lnTo>
                  <a:lnTo>
                    <a:pt x="927074" y="1663700"/>
                  </a:lnTo>
                  <a:lnTo>
                    <a:pt x="927074" y="2133600"/>
                  </a:lnTo>
                  <a:lnTo>
                    <a:pt x="922007" y="2133600"/>
                  </a:lnTo>
                  <a:lnTo>
                    <a:pt x="922007" y="2120900"/>
                  </a:lnTo>
                  <a:lnTo>
                    <a:pt x="923696" y="2120900"/>
                  </a:lnTo>
                  <a:lnTo>
                    <a:pt x="922845" y="2108200"/>
                  </a:lnTo>
                  <a:lnTo>
                    <a:pt x="924547" y="2108200"/>
                  </a:lnTo>
                  <a:lnTo>
                    <a:pt x="924547" y="2120900"/>
                  </a:lnTo>
                  <a:lnTo>
                    <a:pt x="926236" y="2120900"/>
                  </a:lnTo>
                  <a:lnTo>
                    <a:pt x="927074" y="2133600"/>
                  </a:lnTo>
                  <a:lnTo>
                    <a:pt x="927074" y="1663700"/>
                  </a:lnTo>
                  <a:lnTo>
                    <a:pt x="925385" y="1651000"/>
                  </a:lnTo>
                  <a:lnTo>
                    <a:pt x="933843" y="1651000"/>
                  </a:lnTo>
                  <a:lnTo>
                    <a:pt x="937234" y="1663700"/>
                  </a:lnTo>
                  <a:lnTo>
                    <a:pt x="937234" y="1574800"/>
                  </a:lnTo>
                  <a:lnTo>
                    <a:pt x="934656" y="1574800"/>
                  </a:lnTo>
                  <a:lnTo>
                    <a:pt x="934694" y="1587500"/>
                  </a:lnTo>
                  <a:lnTo>
                    <a:pt x="933005" y="1574800"/>
                  </a:lnTo>
                  <a:lnTo>
                    <a:pt x="922845" y="1574800"/>
                  </a:lnTo>
                  <a:lnTo>
                    <a:pt x="920203" y="1587500"/>
                  </a:lnTo>
                  <a:lnTo>
                    <a:pt x="921372" y="1587500"/>
                  </a:lnTo>
                  <a:lnTo>
                    <a:pt x="924750" y="1600200"/>
                  </a:lnTo>
                  <a:lnTo>
                    <a:pt x="928776" y="1612900"/>
                  </a:lnTo>
                  <a:lnTo>
                    <a:pt x="922007" y="1600200"/>
                  </a:lnTo>
                  <a:lnTo>
                    <a:pt x="921156" y="1600200"/>
                  </a:lnTo>
                  <a:lnTo>
                    <a:pt x="921156" y="1689100"/>
                  </a:lnTo>
                  <a:lnTo>
                    <a:pt x="920305" y="1689100"/>
                  </a:lnTo>
                  <a:lnTo>
                    <a:pt x="914781" y="1676400"/>
                  </a:lnTo>
                  <a:lnTo>
                    <a:pt x="917778" y="1676400"/>
                  </a:lnTo>
                  <a:lnTo>
                    <a:pt x="921156" y="1689100"/>
                  </a:lnTo>
                  <a:lnTo>
                    <a:pt x="921156" y="1600200"/>
                  </a:lnTo>
                  <a:lnTo>
                    <a:pt x="914387" y="1600200"/>
                  </a:lnTo>
                  <a:lnTo>
                    <a:pt x="914387" y="1612900"/>
                  </a:lnTo>
                  <a:lnTo>
                    <a:pt x="909320" y="1612900"/>
                  </a:lnTo>
                  <a:lnTo>
                    <a:pt x="916076" y="1625600"/>
                  </a:lnTo>
                  <a:lnTo>
                    <a:pt x="906246" y="1625600"/>
                  </a:lnTo>
                  <a:lnTo>
                    <a:pt x="905624" y="1638300"/>
                  </a:lnTo>
                  <a:lnTo>
                    <a:pt x="907618" y="1638300"/>
                  </a:lnTo>
                  <a:lnTo>
                    <a:pt x="909955" y="1651000"/>
                  </a:lnTo>
                  <a:lnTo>
                    <a:pt x="910374" y="1651000"/>
                  </a:lnTo>
                  <a:lnTo>
                    <a:pt x="906678" y="1663700"/>
                  </a:lnTo>
                  <a:lnTo>
                    <a:pt x="897470" y="1663700"/>
                  </a:lnTo>
                  <a:lnTo>
                    <a:pt x="892403" y="1651000"/>
                  </a:lnTo>
                  <a:lnTo>
                    <a:pt x="891552" y="1651000"/>
                  </a:lnTo>
                  <a:lnTo>
                    <a:pt x="893241" y="1676400"/>
                  </a:lnTo>
                  <a:lnTo>
                    <a:pt x="901700" y="1676400"/>
                  </a:lnTo>
                  <a:lnTo>
                    <a:pt x="905090" y="1689100"/>
                  </a:lnTo>
                  <a:lnTo>
                    <a:pt x="914006" y="1689100"/>
                  </a:lnTo>
                  <a:lnTo>
                    <a:pt x="911009" y="1701800"/>
                  </a:lnTo>
                  <a:lnTo>
                    <a:pt x="911009" y="1752600"/>
                  </a:lnTo>
                  <a:lnTo>
                    <a:pt x="903389" y="1752600"/>
                  </a:lnTo>
                  <a:lnTo>
                    <a:pt x="904582" y="1739900"/>
                  </a:lnTo>
                  <a:lnTo>
                    <a:pt x="911009" y="1752600"/>
                  </a:lnTo>
                  <a:lnTo>
                    <a:pt x="911009" y="1701800"/>
                  </a:lnTo>
                  <a:lnTo>
                    <a:pt x="905090" y="1689100"/>
                  </a:lnTo>
                  <a:lnTo>
                    <a:pt x="906780" y="1701800"/>
                  </a:lnTo>
                  <a:lnTo>
                    <a:pt x="903706" y="1701800"/>
                  </a:lnTo>
                  <a:lnTo>
                    <a:pt x="906945" y="1714500"/>
                  </a:lnTo>
                  <a:lnTo>
                    <a:pt x="899160" y="1714500"/>
                  </a:lnTo>
                  <a:lnTo>
                    <a:pt x="900010" y="1701800"/>
                  </a:lnTo>
                  <a:lnTo>
                    <a:pt x="894930" y="1689100"/>
                  </a:lnTo>
                  <a:lnTo>
                    <a:pt x="897775" y="1701800"/>
                  </a:lnTo>
                  <a:lnTo>
                    <a:pt x="882243" y="1701800"/>
                  </a:lnTo>
                  <a:lnTo>
                    <a:pt x="872096" y="1714500"/>
                  </a:lnTo>
                  <a:lnTo>
                    <a:pt x="891286" y="1714500"/>
                  </a:lnTo>
                  <a:lnTo>
                    <a:pt x="892403" y="1727200"/>
                  </a:lnTo>
                  <a:lnTo>
                    <a:pt x="890968" y="1727200"/>
                  </a:lnTo>
                  <a:lnTo>
                    <a:pt x="897470" y="1739900"/>
                  </a:lnTo>
                  <a:lnTo>
                    <a:pt x="887539" y="1727200"/>
                  </a:lnTo>
                  <a:lnTo>
                    <a:pt x="880554" y="1727200"/>
                  </a:lnTo>
                  <a:lnTo>
                    <a:pt x="880554" y="2908300"/>
                  </a:lnTo>
                  <a:lnTo>
                    <a:pt x="880554" y="2921000"/>
                  </a:lnTo>
                  <a:lnTo>
                    <a:pt x="869556" y="2921000"/>
                  </a:lnTo>
                  <a:lnTo>
                    <a:pt x="871245" y="2908300"/>
                  </a:lnTo>
                  <a:lnTo>
                    <a:pt x="880554" y="2908300"/>
                  </a:lnTo>
                  <a:lnTo>
                    <a:pt x="880554" y="1727200"/>
                  </a:lnTo>
                  <a:lnTo>
                    <a:pt x="853033" y="1727200"/>
                  </a:lnTo>
                  <a:lnTo>
                    <a:pt x="858558" y="1739900"/>
                  </a:lnTo>
                  <a:lnTo>
                    <a:pt x="860183" y="1752600"/>
                  </a:lnTo>
                  <a:lnTo>
                    <a:pt x="844410" y="1752600"/>
                  </a:lnTo>
                  <a:lnTo>
                    <a:pt x="848410" y="1765300"/>
                  </a:lnTo>
                  <a:lnTo>
                    <a:pt x="853046" y="1778000"/>
                  </a:lnTo>
                  <a:lnTo>
                    <a:pt x="859510" y="1778000"/>
                  </a:lnTo>
                  <a:lnTo>
                    <a:pt x="866140" y="1790700"/>
                  </a:lnTo>
                  <a:lnTo>
                    <a:pt x="871245" y="1803400"/>
                  </a:lnTo>
                  <a:lnTo>
                    <a:pt x="867867" y="1803400"/>
                  </a:lnTo>
                  <a:lnTo>
                    <a:pt x="865327" y="1816100"/>
                  </a:lnTo>
                  <a:lnTo>
                    <a:pt x="864489" y="1815134"/>
                  </a:lnTo>
                  <a:lnTo>
                    <a:pt x="864489" y="2159000"/>
                  </a:lnTo>
                  <a:lnTo>
                    <a:pt x="863638" y="2171700"/>
                  </a:lnTo>
                  <a:lnTo>
                    <a:pt x="850099" y="2171700"/>
                  </a:lnTo>
                  <a:lnTo>
                    <a:pt x="850950" y="2159000"/>
                  </a:lnTo>
                  <a:lnTo>
                    <a:pt x="864489" y="2159000"/>
                  </a:lnTo>
                  <a:lnTo>
                    <a:pt x="864489" y="1815134"/>
                  </a:lnTo>
                  <a:lnTo>
                    <a:pt x="854329" y="1803400"/>
                  </a:lnTo>
                  <a:lnTo>
                    <a:pt x="862787" y="1803400"/>
                  </a:lnTo>
                  <a:lnTo>
                    <a:pt x="856869" y="1790700"/>
                  </a:lnTo>
                  <a:lnTo>
                    <a:pt x="847572" y="1790700"/>
                  </a:lnTo>
                  <a:lnTo>
                    <a:pt x="850950" y="1803400"/>
                  </a:lnTo>
                  <a:lnTo>
                    <a:pt x="848410" y="1803400"/>
                  </a:lnTo>
                  <a:lnTo>
                    <a:pt x="863638" y="1816100"/>
                  </a:lnTo>
                  <a:lnTo>
                    <a:pt x="860259" y="1816100"/>
                  </a:lnTo>
                  <a:lnTo>
                    <a:pt x="859409" y="1828800"/>
                  </a:lnTo>
                  <a:lnTo>
                    <a:pt x="854951" y="1828800"/>
                  </a:lnTo>
                  <a:lnTo>
                    <a:pt x="853490" y="1828800"/>
                  </a:lnTo>
                  <a:lnTo>
                    <a:pt x="852639" y="1841500"/>
                  </a:lnTo>
                  <a:lnTo>
                    <a:pt x="846721" y="1841500"/>
                  </a:lnTo>
                  <a:lnTo>
                    <a:pt x="846721" y="1854200"/>
                  </a:lnTo>
                  <a:lnTo>
                    <a:pt x="845032" y="1854200"/>
                  </a:lnTo>
                  <a:lnTo>
                    <a:pt x="845032" y="2476500"/>
                  </a:lnTo>
                  <a:lnTo>
                    <a:pt x="842492" y="2489200"/>
                  </a:lnTo>
                  <a:lnTo>
                    <a:pt x="833183" y="2489200"/>
                  </a:lnTo>
                  <a:lnTo>
                    <a:pt x="833183" y="2476500"/>
                  </a:lnTo>
                  <a:lnTo>
                    <a:pt x="845032" y="2476500"/>
                  </a:lnTo>
                  <a:lnTo>
                    <a:pt x="845032" y="1854200"/>
                  </a:lnTo>
                  <a:lnTo>
                    <a:pt x="835723" y="1854200"/>
                  </a:lnTo>
                  <a:lnTo>
                    <a:pt x="835723" y="2235200"/>
                  </a:lnTo>
                  <a:lnTo>
                    <a:pt x="832345" y="2227643"/>
                  </a:lnTo>
                  <a:lnTo>
                    <a:pt x="832345" y="2489200"/>
                  </a:lnTo>
                  <a:lnTo>
                    <a:pt x="832345" y="2501900"/>
                  </a:lnTo>
                  <a:lnTo>
                    <a:pt x="829805" y="2489200"/>
                  </a:lnTo>
                  <a:lnTo>
                    <a:pt x="832345" y="2489200"/>
                  </a:lnTo>
                  <a:lnTo>
                    <a:pt x="832345" y="2227643"/>
                  </a:lnTo>
                  <a:lnTo>
                    <a:pt x="830046" y="2222500"/>
                  </a:lnTo>
                  <a:lnTo>
                    <a:pt x="831062" y="2222500"/>
                  </a:lnTo>
                  <a:lnTo>
                    <a:pt x="835723" y="2235200"/>
                  </a:lnTo>
                  <a:lnTo>
                    <a:pt x="835723" y="1854200"/>
                  </a:lnTo>
                  <a:lnTo>
                    <a:pt x="833996" y="1854200"/>
                  </a:lnTo>
                  <a:lnTo>
                    <a:pt x="833996" y="2209800"/>
                  </a:lnTo>
                  <a:lnTo>
                    <a:pt x="828954" y="2209800"/>
                  </a:lnTo>
                  <a:lnTo>
                    <a:pt x="828954" y="2501900"/>
                  </a:lnTo>
                  <a:lnTo>
                    <a:pt x="828954" y="2514600"/>
                  </a:lnTo>
                  <a:lnTo>
                    <a:pt x="827265" y="2501900"/>
                  </a:lnTo>
                  <a:lnTo>
                    <a:pt x="828954" y="2501900"/>
                  </a:lnTo>
                  <a:lnTo>
                    <a:pt x="828954" y="2209800"/>
                  </a:lnTo>
                  <a:lnTo>
                    <a:pt x="826414" y="2197100"/>
                  </a:lnTo>
                  <a:lnTo>
                    <a:pt x="828116" y="2197100"/>
                  </a:lnTo>
                  <a:lnTo>
                    <a:pt x="833996" y="2209800"/>
                  </a:lnTo>
                  <a:lnTo>
                    <a:pt x="833996" y="1854200"/>
                  </a:lnTo>
                  <a:lnTo>
                    <a:pt x="817956" y="1854200"/>
                  </a:lnTo>
                  <a:lnTo>
                    <a:pt x="819975" y="1856905"/>
                  </a:lnTo>
                  <a:lnTo>
                    <a:pt x="818692" y="1856905"/>
                  </a:lnTo>
                  <a:lnTo>
                    <a:pt x="820089" y="1857057"/>
                  </a:lnTo>
                  <a:lnTo>
                    <a:pt x="827468" y="1866900"/>
                  </a:lnTo>
                  <a:lnTo>
                    <a:pt x="827709" y="1866900"/>
                  </a:lnTo>
                  <a:lnTo>
                    <a:pt x="829805" y="1879600"/>
                  </a:lnTo>
                  <a:lnTo>
                    <a:pt x="825576" y="1875078"/>
                  </a:lnTo>
                  <a:lnTo>
                    <a:pt x="825576" y="2514600"/>
                  </a:lnTo>
                  <a:lnTo>
                    <a:pt x="825576" y="2527300"/>
                  </a:lnTo>
                  <a:lnTo>
                    <a:pt x="824725" y="2527300"/>
                  </a:lnTo>
                  <a:lnTo>
                    <a:pt x="822185" y="2521851"/>
                  </a:lnTo>
                  <a:lnTo>
                    <a:pt x="822185" y="2540000"/>
                  </a:lnTo>
                  <a:lnTo>
                    <a:pt x="819658" y="2540000"/>
                  </a:lnTo>
                  <a:lnTo>
                    <a:pt x="818934" y="2534551"/>
                  </a:lnTo>
                  <a:lnTo>
                    <a:pt x="822185" y="2540000"/>
                  </a:lnTo>
                  <a:lnTo>
                    <a:pt x="822185" y="2521851"/>
                  </a:lnTo>
                  <a:lnTo>
                    <a:pt x="818807" y="2514600"/>
                  </a:lnTo>
                  <a:lnTo>
                    <a:pt x="818807" y="2578100"/>
                  </a:lnTo>
                  <a:lnTo>
                    <a:pt x="813130" y="2578100"/>
                  </a:lnTo>
                  <a:lnTo>
                    <a:pt x="813943" y="2590800"/>
                  </a:lnTo>
                  <a:lnTo>
                    <a:pt x="815721" y="2590800"/>
                  </a:lnTo>
                  <a:lnTo>
                    <a:pt x="812888" y="2603500"/>
                  </a:lnTo>
                  <a:lnTo>
                    <a:pt x="792518" y="2590800"/>
                  </a:lnTo>
                  <a:lnTo>
                    <a:pt x="792695" y="2578100"/>
                  </a:lnTo>
                  <a:lnTo>
                    <a:pt x="804443" y="2565400"/>
                  </a:lnTo>
                  <a:lnTo>
                    <a:pt x="818807" y="2578100"/>
                  </a:lnTo>
                  <a:lnTo>
                    <a:pt x="818807" y="2514600"/>
                  </a:lnTo>
                  <a:lnTo>
                    <a:pt x="825576" y="2514600"/>
                  </a:lnTo>
                  <a:lnTo>
                    <a:pt x="825576" y="1875078"/>
                  </a:lnTo>
                  <a:lnTo>
                    <a:pt x="823988" y="1873377"/>
                  </a:lnTo>
                  <a:lnTo>
                    <a:pt x="823988" y="2222500"/>
                  </a:lnTo>
                  <a:lnTo>
                    <a:pt x="798385" y="2222500"/>
                  </a:lnTo>
                  <a:lnTo>
                    <a:pt x="805586" y="2235200"/>
                  </a:lnTo>
                  <a:lnTo>
                    <a:pt x="818464" y="2235200"/>
                  </a:lnTo>
                  <a:lnTo>
                    <a:pt x="822185" y="2247900"/>
                  </a:lnTo>
                  <a:lnTo>
                    <a:pt x="802741" y="2235200"/>
                  </a:lnTo>
                  <a:lnTo>
                    <a:pt x="807466" y="2247900"/>
                  </a:lnTo>
                  <a:lnTo>
                    <a:pt x="813892" y="2247900"/>
                  </a:lnTo>
                  <a:lnTo>
                    <a:pt x="819810" y="2255418"/>
                  </a:lnTo>
                  <a:lnTo>
                    <a:pt x="817537" y="2247900"/>
                  </a:lnTo>
                  <a:lnTo>
                    <a:pt x="820102" y="2247900"/>
                  </a:lnTo>
                  <a:lnTo>
                    <a:pt x="823887" y="2260600"/>
                  </a:lnTo>
                  <a:lnTo>
                    <a:pt x="819810" y="2255418"/>
                  </a:lnTo>
                  <a:lnTo>
                    <a:pt x="821169" y="2259927"/>
                  </a:lnTo>
                  <a:lnTo>
                    <a:pt x="812888" y="2254466"/>
                  </a:lnTo>
                  <a:lnTo>
                    <a:pt x="812888" y="2514600"/>
                  </a:lnTo>
                  <a:lnTo>
                    <a:pt x="812888" y="2527300"/>
                  </a:lnTo>
                  <a:lnTo>
                    <a:pt x="800201" y="2527300"/>
                  </a:lnTo>
                  <a:lnTo>
                    <a:pt x="800201" y="2514600"/>
                  </a:lnTo>
                  <a:lnTo>
                    <a:pt x="812888" y="2514600"/>
                  </a:lnTo>
                  <a:lnTo>
                    <a:pt x="812888" y="2254466"/>
                  </a:lnTo>
                  <a:lnTo>
                    <a:pt x="802944" y="2247900"/>
                  </a:lnTo>
                  <a:lnTo>
                    <a:pt x="802741" y="2248344"/>
                  </a:lnTo>
                  <a:lnTo>
                    <a:pt x="802741" y="2286000"/>
                  </a:lnTo>
                  <a:lnTo>
                    <a:pt x="794194" y="2286000"/>
                  </a:lnTo>
                  <a:lnTo>
                    <a:pt x="794194" y="2451100"/>
                  </a:lnTo>
                  <a:lnTo>
                    <a:pt x="793648" y="2463800"/>
                  </a:lnTo>
                  <a:lnTo>
                    <a:pt x="790867" y="2463800"/>
                  </a:lnTo>
                  <a:lnTo>
                    <a:pt x="789203" y="2451100"/>
                  </a:lnTo>
                  <a:lnTo>
                    <a:pt x="794194" y="2451100"/>
                  </a:lnTo>
                  <a:lnTo>
                    <a:pt x="794194" y="2286000"/>
                  </a:lnTo>
                  <a:lnTo>
                    <a:pt x="773976" y="2286000"/>
                  </a:lnTo>
                  <a:lnTo>
                    <a:pt x="773976" y="2705100"/>
                  </a:lnTo>
                  <a:lnTo>
                    <a:pt x="773976" y="2717800"/>
                  </a:lnTo>
                  <a:lnTo>
                    <a:pt x="768057" y="2717800"/>
                  </a:lnTo>
                  <a:lnTo>
                    <a:pt x="768057" y="2705100"/>
                  </a:lnTo>
                  <a:lnTo>
                    <a:pt x="773976" y="2705100"/>
                  </a:lnTo>
                  <a:lnTo>
                    <a:pt x="773976" y="2286000"/>
                  </a:lnTo>
                  <a:lnTo>
                    <a:pt x="771436" y="2286000"/>
                  </a:lnTo>
                  <a:lnTo>
                    <a:pt x="773976" y="2273300"/>
                  </a:lnTo>
                  <a:lnTo>
                    <a:pt x="788187" y="2273300"/>
                  </a:lnTo>
                  <a:lnTo>
                    <a:pt x="802741" y="2286000"/>
                  </a:lnTo>
                  <a:lnTo>
                    <a:pt x="802741" y="2248344"/>
                  </a:lnTo>
                  <a:lnTo>
                    <a:pt x="797026" y="2260600"/>
                  </a:lnTo>
                  <a:lnTo>
                    <a:pt x="772617" y="2260600"/>
                  </a:lnTo>
                  <a:lnTo>
                    <a:pt x="770597" y="2269540"/>
                  </a:lnTo>
                  <a:lnTo>
                    <a:pt x="770597" y="2425700"/>
                  </a:lnTo>
                  <a:lnTo>
                    <a:pt x="770597" y="2438400"/>
                  </a:lnTo>
                  <a:lnTo>
                    <a:pt x="762977" y="2438400"/>
                  </a:lnTo>
                  <a:lnTo>
                    <a:pt x="764667" y="2425700"/>
                  </a:lnTo>
                  <a:lnTo>
                    <a:pt x="770597" y="2425700"/>
                  </a:lnTo>
                  <a:lnTo>
                    <a:pt x="770597" y="2269540"/>
                  </a:lnTo>
                  <a:lnTo>
                    <a:pt x="769747" y="2273300"/>
                  </a:lnTo>
                  <a:lnTo>
                    <a:pt x="759599" y="2273300"/>
                  </a:lnTo>
                  <a:lnTo>
                    <a:pt x="754519" y="2286000"/>
                  </a:lnTo>
                  <a:lnTo>
                    <a:pt x="750709" y="2286000"/>
                  </a:lnTo>
                  <a:lnTo>
                    <a:pt x="756183" y="2298700"/>
                  </a:lnTo>
                  <a:lnTo>
                    <a:pt x="755954" y="2298700"/>
                  </a:lnTo>
                  <a:lnTo>
                    <a:pt x="762774" y="2311400"/>
                  </a:lnTo>
                  <a:lnTo>
                    <a:pt x="757059" y="2311400"/>
                  </a:lnTo>
                  <a:lnTo>
                    <a:pt x="756208" y="2311400"/>
                  </a:lnTo>
                  <a:lnTo>
                    <a:pt x="754519" y="2311400"/>
                  </a:lnTo>
                  <a:lnTo>
                    <a:pt x="758190" y="2315629"/>
                  </a:lnTo>
                  <a:lnTo>
                    <a:pt x="757364" y="2312555"/>
                  </a:lnTo>
                  <a:lnTo>
                    <a:pt x="768896" y="2324100"/>
                  </a:lnTo>
                  <a:lnTo>
                    <a:pt x="765517" y="2324100"/>
                  </a:lnTo>
                  <a:lnTo>
                    <a:pt x="758190" y="2315629"/>
                  </a:lnTo>
                  <a:lnTo>
                    <a:pt x="760437" y="2324100"/>
                  </a:lnTo>
                  <a:lnTo>
                    <a:pt x="757796" y="2324100"/>
                  </a:lnTo>
                  <a:lnTo>
                    <a:pt x="768515" y="2336800"/>
                  </a:lnTo>
                  <a:lnTo>
                    <a:pt x="762139" y="2336800"/>
                  </a:lnTo>
                  <a:lnTo>
                    <a:pt x="762139" y="2705100"/>
                  </a:lnTo>
                  <a:lnTo>
                    <a:pt x="762139" y="2717800"/>
                  </a:lnTo>
                  <a:lnTo>
                    <a:pt x="752830" y="2717800"/>
                  </a:lnTo>
                  <a:lnTo>
                    <a:pt x="752830" y="2705100"/>
                  </a:lnTo>
                  <a:lnTo>
                    <a:pt x="762139" y="2705100"/>
                  </a:lnTo>
                  <a:lnTo>
                    <a:pt x="762139" y="2336800"/>
                  </a:lnTo>
                  <a:lnTo>
                    <a:pt x="736892" y="2336800"/>
                  </a:lnTo>
                  <a:lnTo>
                    <a:pt x="743737" y="2349500"/>
                  </a:lnTo>
                  <a:lnTo>
                    <a:pt x="752805" y="2349500"/>
                  </a:lnTo>
                  <a:lnTo>
                    <a:pt x="760437" y="2362200"/>
                  </a:lnTo>
                  <a:lnTo>
                    <a:pt x="735063" y="2362200"/>
                  </a:lnTo>
                  <a:lnTo>
                    <a:pt x="749452" y="2374900"/>
                  </a:lnTo>
                  <a:lnTo>
                    <a:pt x="728294" y="2374900"/>
                  </a:lnTo>
                  <a:lnTo>
                    <a:pt x="756208" y="2387600"/>
                  </a:lnTo>
                  <a:lnTo>
                    <a:pt x="741616" y="2387600"/>
                  </a:lnTo>
                  <a:lnTo>
                    <a:pt x="744550" y="2400300"/>
                  </a:lnTo>
                  <a:lnTo>
                    <a:pt x="722376" y="2400300"/>
                  </a:lnTo>
                  <a:lnTo>
                    <a:pt x="724916" y="2413000"/>
                  </a:lnTo>
                  <a:lnTo>
                    <a:pt x="734860" y="2413000"/>
                  </a:lnTo>
                  <a:lnTo>
                    <a:pt x="735025" y="2413139"/>
                  </a:lnTo>
                  <a:lnTo>
                    <a:pt x="731710" y="2425700"/>
                  </a:lnTo>
                  <a:lnTo>
                    <a:pt x="717511" y="2425700"/>
                  </a:lnTo>
                  <a:lnTo>
                    <a:pt x="721194" y="2438400"/>
                  </a:lnTo>
                  <a:lnTo>
                    <a:pt x="727456" y="2438400"/>
                  </a:lnTo>
                  <a:lnTo>
                    <a:pt x="735330" y="2438400"/>
                  </a:lnTo>
                  <a:lnTo>
                    <a:pt x="742683" y="2451100"/>
                  </a:lnTo>
                  <a:lnTo>
                    <a:pt x="743521" y="2451100"/>
                  </a:lnTo>
                  <a:lnTo>
                    <a:pt x="754418" y="2451100"/>
                  </a:lnTo>
                  <a:lnTo>
                    <a:pt x="752830" y="2463800"/>
                  </a:lnTo>
                  <a:lnTo>
                    <a:pt x="743521" y="2451100"/>
                  </a:lnTo>
                  <a:lnTo>
                    <a:pt x="741832" y="2463800"/>
                  </a:lnTo>
                  <a:lnTo>
                    <a:pt x="742124" y="2463800"/>
                  </a:lnTo>
                  <a:lnTo>
                    <a:pt x="746696" y="2476500"/>
                  </a:lnTo>
                  <a:lnTo>
                    <a:pt x="741832" y="2476500"/>
                  </a:lnTo>
                  <a:lnTo>
                    <a:pt x="747750" y="2489200"/>
                  </a:lnTo>
                  <a:lnTo>
                    <a:pt x="736752" y="2489200"/>
                  </a:lnTo>
                  <a:lnTo>
                    <a:pt x="734225" y="2476500"/>
                  </a:lnTo>
                  <a:lnTo>
                    <a:pt x="736752" y="2476500"/>
                  </a:lnTo>
                  <a:lnTo>
                    <a:pt x="738454" y="2463800"/>
                  </a:lnTo>
                  <a:lnTo>
                    <a:pt x="712965" y="2463800"/>
                  </a:lnTo>
                  <a:lnTo>
                    <a:pt x="722795" y="2476500"/>
                  </a:lnTo>
                  <a:lnTo>
                    <a:pt x="720826" y="2476500"/>
                  </a:lnTo>
                  <a:lnTo>
                    <a:pt x="725868" y="2489200"/>
                  </a:lnTo>
                  <a:lnTo>
                    <a:pt x="733717" y="2501900"/>
                  </a:lnTo>
                  <a:lnTo>
                    <a:pt x="734225" y="2501900"/>
                  </a:lnTo>
                  <a:lnTo>
                    <a:pt x="741781" y="2501900"/>
                  </a:lnTo>
                  <a:lnTo>
                    <a:pt x="752830" y="2514600"/>
                  </a:lnTo>
                  <a:lnTo>
                    <a:pt x="743521" y="2514600"/>
                  </a:lnTo>
                  <a:lnTo>
                    <a:pt x="734225" y="2501900"/>
                  </a:lnTo>
                  <a:lnTo>
                    <a:pt x="737603" y="2514600"/>
                  </a:lnTo>
                  <a:lnTo>
                    <a:pt x="737920" y="2514600"/>
                  </a:lnTo>
                  <a:lnTo>
                    <a:pt x="750354" y="2527300"/>
                  </a:lnTo>
                  <a:lnTo>
                    <a:pt x="746061" y="2527300"/>
                  </a:lnTo>
                  <a:lnTo>
                    <a:pt x="739622" y="2540000"/>
                  </a:lnTo>
                  <a:lnTo>
                    <a:pt x="742149" y="2540000"/>
                  </a:lnTo>
                  <a:lnTo>
                    <a:pt x="742607" y="2552700"/>
                  </a:lnTo>
                  <a:lnTo>
                    <a:pt x="728700" y="2552700"/>
                  </a:lnTo>
                  <a:lnTo>
                    <a:pt x="732320" y="2565400"/>
                  </a:lnTo>
                  <a:lnTo>
                    <a:pt x="735139" y="2565400"/>
                  </a:lnTo>
                  <a:lnTo>
                    <a:pt x="727875" y="2578100"/>
                  </a:lnTo>
                  <a:lnTo>
                    <a:pt x="734225" y="2578100"/>
                  </a:lnTo>
                  <a:lnTo>
                    <a:pt x="748601" y="2590800"/>
                  </a:lnTo>
                  <a:lnTo>
                    <a:pt x="747750" y="2603500"/>
                  </a:lnTo>
                  <a:lnTo>
                    <a:pt x="751141" y="2603500"/>
                  </a:lnTo>
                  <a:lnTo>
                    <a:pt x="751979" y="2616200"/>
                  </a:lnTo>
                  <a:lnTo>
                    <a:pt x="739432" y="2603500"/>
                  </a:lnTo>
                  <a:lnTo>
                    <a:pt x="735914" y="2616200"/>
                  </a:lnTo>
                  <a:lnTo>
                    <a:pt x="717308" y="2616200"/>
                  </a:lnTo>
                  <a:lnTo>
                    <a:pt x="729043" y="2628900"/>
                  </a:lnTo>
                  <a:lnTo>
                    <a:pt x="731888" y="2628900"/>
                  </a:lnTo>
                  <a:lnTo>
                    <a:pt x="732523" y="2641600"/>
                  </a:lnTo>
                  <a:lnTo>
                    <a:pt x="716457" y="2641600"/>
                  </a:lnTo>
                  <a:lnTo>
                    <a:pt x="729411" y="2654300"/>
                  </a:lnTo>
                  <a:lnTo>
                    <a:pt x="745477" y="2654300"/>
                  </a:lnTo>
                  <a:lnTo>
                    <a:pt x="753681" y="2667000"/>
                  </a:lnTo>
                  <a:lnTo>
                    <a:pt x="731050" y="2667000"/>
                  </a:lnTo>
                  <a:lnTo>
                    <a:pt x="721791" y="2654300"/>
                  </a:lnTo>
                  <a:lnTo>
                    <a:pt x="719429" y="2654300"/>
                  </a:lnTo>
                  <a:lnTo>
                    <a:pt x="725449" y="2667000"/>
                  </a:lnTo>
                  <a:lnTo>
                    <a:pt x="726605" y="2667000"/>
                  </a:lnTo>
                  <a:lnTo>
                    <a:pt x="728294" y="2679700"/>
                  </a:lnTo>
                  <a:lnTo>
                    <a:pt x="715606" y="2679700"/>
                  </a:lnTo>
                  <a:lnTo>
                    <a:pt x="712558" y="2684272"/>
                  </a:lnTo>
                  <a:lnTo>
                    <a:pt x="719150" y="2692400"/>
                  </a:lnTo>
                  <a:lnTo>
                    <a:pt x="708113" y="2692400"/>
                  </a:lnTo>
                  <a:lnTo>
                    <a:pt x="715289" y="2705100"/>
                  </a:lnTo>
                  <a:lnTo>
                    <a:pt x="714768" y="2705100"/>
                  </a:lnTo>
                  <a:lnTo>
                    <a:pt x="721220" y="2717800"/>
                  </a:lnTo>
                  <a:lnTo>
                    <a:pt x="721956" y="2717800"/>
                  </a:lnTo>
                  <a:lnTo>
                    <a:pt x="723328" y="2730500"/>
                  </a:lnTo>
                  <a:lnTo>
                    <a:pt x="729996" y="2730500"/>
                  </a:lnTo>
                  <a:lnTo>
                    <a:pt x="735076" y="2743200"/>
                  </a:lnTo>
                  <a:lnTo>
                    <a:pt x="737501" y="2743200"/>
                  </a:lnTo>
                  <a:lnTo>
                    <a:pt x="736003" y="2730500"/>
                  </a:lnTo>
                  <a:lnTo>
                    <a:pt x="754519" y="2730500"/>
                  </a:lnTo>
                  <a:lnTo>
                    <a:pt x="756158" y="2743200"/>
                  </a:lnTo>
                  <a:lnTo>
                    <a:pt x="740879" y="2743200"/>
                  </a:lnTo>
                  <a:lnTo>
                    <a:pt x="744626" y="2755900"/>
                  </a:lnTo>
                  <a:lnTo>
                    <a:pt x="734733" y="2755900"/>
                  </a:lnTo>
                  <a:lnTo>
                    <a:pt x="732205" y="2743200"/>
                  </a:lnTo>
                  <a:lnTo>
                    <a:pt x="714413" y="2743200"/>
                  </a:lnTo>
                  <a:lnTo>
                    <a:pt x="700379" y="2730500"/>
                  </a:lnTo>
                  <a:lnTo>
                    <a:pt x="698614" y="2743200"/>
                  </a:lnTo>
                  <a:lnTo>
                    <a:pt x="700811" y="2743200"/>
                  </a:lnTo>
                  <a:lnTo>
                    <a:pt x="703008" y="2755900"/>
                  </a:lnTo>
                  <a:lnTo>
                    <a:pt x="719785" y="2755900"/>
                  </a:lnTo>
                  <a:lnTo>
                    <a:pt x="726605" y="2768600"/>
                  </a:lnTo>
                  <a:lnTo>
                    <a:pt x="698296" y="2768600"/>
                  </a:lnTo>
                  <a:lnTo>
                    <a:pt x="702081" y="2781300"/>
                  </a:lnTo>
                  <a:lnTo>
                    <a:pt x="722591" y="2781300"/>
                  </a:lnTo>
                  <a:lnTo>
                    <a:pt x="728014" y="2794000"/>
                  </a:lnTo>
                  <a:lnTo>
                    <a:pt x="715289" y="2794000"/>
                  </a:lnTo>
                  <a:lnTo>
                    <a:pt x="721487" y="2806700"/>
                  </a:lnTo>
                  <a:lnTo>
                    <a:pt x="709688" y="2806700"/>
                  </a:lnTo>
                  <a:lnTo>
                    <a:pt x="711377" y="2794000"/>
                  </a:lnTo>
                  <a:lnTo>
                    <a:pt x="708850" y="2794000"/>
                  </a:lnTo>
                  <a:lnTo>
                    <a:pt x="703072" y="2806700"/>
                  </a:lnTo>
                  <a:lnTo>
                    <a:pt x="701230" y="2806700"/>
                  </a:lnTo>
                  <a:lnTo>
                    <a:pt x="704215" y="2819400"/>
                  </a:lnTo>
                  <a:lnTo>
                    <a:pt x="709269" y="2819400"/>
                  </a:lnTo>
                  <a:lnTo>
                    <a:pt x="714311" y="2832100"/>
                  </a:lnTo>
                  <a:lnTo>
                    <a:pt x="717308" y="2844800"/>
                  </a:lnTo>
                  <a:lnTo>
                    <a:pt x="700379" y="2844800"/>
                  </a:lnTo>
                  <a:lnTo>
                    <a:pt x="702487" y="2857500"/>
                  </a:lnTo>
                  <a:lnTo>
                    <a:pt x="698804" y="2870200"/>
                  </a:lnTo>
                  <a:lnTo>
                    <a:pt x="691464" y="2870200"/>
                  </a:lnTo>
                  <a:lnTo>
                    <a:pt x="682625" y="2882900"/>
                  </a:lnTo>
                  <a:lnTo>
                    <a:pt x="698690" y="2895600"/>
                  </a:lnTo>
                  <a:lnTo>
                    <a:pt x="690232" y="2895600"/>
                  </a:lnTo>
                  <a:lnTo>
                    <a:pt x="699541" y="2908300"/>
                  </a:lnTo>
                  <a:lnTo>
                    <a:pt x="706310" y="2921000"/>
                  </a:lnTo>
                  <a:lnTo>
                    <a:pt x="707364" y="2921000"/>
                  </a:lnTo>
                  <a:lnTo>
                    <a:pt x="699541" y="2933700"/>
                  </a:lnTo>
                  <a:lnTo>
                    <a:pt x="704926" y="2933700"/>
                  </a:lnTo>
                  <a:lnTo>
                    <a:pt x="711377" y="2946400"/>
                  </a:lnTo>
                  <a:lnTo>
                    <a:pt x="709688" y="2933700"/>
                  </a:lnTo>
                  <a:lnTo>
                    <a:pt x="710539" y="2933700"/>
                  </a:lnTo>
                  <a:lnTo>
                    <a:pt x="713917" y="2921000"/>
                  </a:lnTo>
                  <a:lnTo>
                    <a:pt x="725766" y="2921000"/>
                  </a:lnTo>
                  <a:lnTo>
                    <a:pt x="726605" y="2933700"/>
                  </a:lnTo>
                  <a:lnTo>
                    <a:pt x="730834" y="2933700"/>
                  </a:lnTo>
                  <a:lnTo>
                    <a:pt x="729145" y="2946400"/>
                  </a:lnTo>
                  <a:lnTo>
                    <a:pt x="711377" y="2946400"/>
                  </a:lnTo>
                  <a:lnTo>
                    <a:pt x="709688" y="2946400"/>
                  </a:lnTo>
                  <a:lnTo>
                    <a:pt x="707021" y="2959100"/>
                  </a:lnTo>
                  <a:lnTo>
                    <a:pt x="706729" y="2971800"/>
                  </a:lnTo>
                  <a:lnTo>
                    <a:pt x="703262" y="2984500"/>
                  </a:lnTo>
                  <a:lnTo>
                    <a:pt x="691083" y="2997200"/>
                  </a:lnTo>
                  <a:lnTo>
                    <a:pt x="699516" y="2997200"/>
                  </a:lnTo>
                  <a:lnTo>
                    <a:pt x="698271" y="3009900"/>
                  </a:lnTo>
                  <a:lnTo>
                    <a:pt x="713079" y="3009900"/>
                  </a:lnTo>
                  <a:lnTo>
                    <a:pt x="702691" y="3022600"/>
                  </a:lnTo>
                  <a:lnTo>
                    <a:pt x="687616" y="3022600"/>
                  </a:lnTo>
                  <a:lnTo>
                    <a:pt x="680085" y="3035300"/>
                  </a:lnTo>
                  <a:lnTo>
                    <a:pt x="698398" y="3035300"/>
                  </a:lnTo>
                  <a:lnTo>
                    <a:pt x="703770" y="3048000"/>
                  </a:lnTo>
                  <a:lnTo>
                    <a:pt x="701230" y="3048000"/>
                  </a:lnTo>
                  <a:lnTo>
                    <a:pt x="702462" y="3060700"/>
                  </a:lnTo>
                  <a:lnTo>
                    <a:pt x="697103" y="3060700"/>
                  </a:lnTo>
                  <a:lnTo>
                    <a:pt x="688746" y="3073400"/>
                  </a:lnTo>
                  <a:lnTo>
                    <a:pt x="680935" y="3073400"/>
                  </a:lnTo>
                  <a:lnTo>
                    <a:pt x="695312" y="3086100"/>
                  </a:lnTo>
                  <a:lnTo>
                    <a:pt x="682625" y="3086100"/>
                  </a:lnTo>
                  <a:lnTo>
                    <a:pt x="682625" y="3098800"/>
                  </a:lnTo>
                  <a:lnTo>
                    <a:pt x="687692" y="3111500"/>
                  </a:lnTo>
                  <a:lnTo>
                    <a:pt x="675855" y="3111500"/>
                  </a:lnTo>
                  <a:lnTo>
                    <a:pt x="678395" y="3124200"/>
                  </a:lnTo>
                  <a:lnTo>
                    <a:pt x="681570" y="3136900"/>
                  </a:lnTo>
                  <a:lnTo>
                    <a:pt x="702818" y="3136900"/>
                  </a:lnTo>
                  <a:lnTo>
                    <a:pt x="700874" y="3144418"/>
                  </a:lnTo>
                  <a:lnTo>
                    <a:pt x="707986" y="3139325"/>
                  </a:lnTo>
                  <a:lnTo>
                    <a:pt x="706589" y="3136900"/>
                  </a:lnTo>
                  <a:lnTo>
                    <a:pt x="711377" y="3136900"/>
                  </a:lnTo>
                  <a:lnTo>
                    <a:pt x="707986" y="3139325"/>
                  </a:lnTo>
                  <a:lnTo>
                    <a:pt x="713917" y="3149600"/>
                  </a:lnTo>
                  <a:lnTo>
                    <a:pt x="699528" y="3149600"/>
                  </a:lnTo>
                  <a:lnTo>
                    <a:pt x="700874" y="3144418"/>
                  </a:lnTo>
                  <a:lnTo>
                    <a:pt x="693623" y="3149600"/>
                  </a:lnTo>
                  <a:lnTo>
                    <a:pt x="681532" y="3149600"/>
                  </a:lnTo>
                  <a:lnTo>
                    <a:pt x="677341" y="3162300"/>
                  </a:lnTo>
                  <a:lnTo>
                    <a:pt x="676706" y="3162300"/>
                  </a:lnTo>
                  <a:lnTo>
                    <a:pt x="678268" y="3175000"/>
                  </a:lnTo>
                  <a:lnTo>
                    <a:pt x="681037" y="3175000"/>
                  </a:lnTo>
                  <a:lnTo>
                    <a:pt x="683958" y="3187700"/>
                  </a:lnTo>
                  <a:lnTo>
                    <a:pt x="686003" y="3200400"/>
                  </a:lnTo>
                  <a:lnTo>
                    <a:pt x="707263" y="3200400"/>
                  </a:lnTo>
                  <a:lnTo>
                    <a:pt x="702500" y="3213100"/>
                  </a:lnTo>
                  <a:lnTo>
                    <a:pt x="699008" y="3225800"/>
                  </a:lnTo>
                  <a:lnTo>
                    <a:pt x="713816" y="3225800"/>
                  </a:lnTo>
                  <a:lnTo>
                    <a:pt x="709269" y="3238500"/>
                  </a:lnTo>
                  <a:lnTo>
                    <a:pt x="715606" y="3238500"/>
                  </a:lnTo>
                  <a:lnTo>
                    <a:pt x="721537" y="3251200"/>
                  </a:lnTo>
                  <a:lnTo>
                    <a:pt x="724065" y="3238500"/>
                  </a:lnTo>
                  <a:lnTo>
                    <a:pt x="729145" y="3251200"/>
                  </a:lnTo>
                  <a:lnTo>
                    <a:pt x="722376" y="3251200"/>
                  </a:lnTo>
                  <a:lnTo>
                    <a:pt x="722376" y="3276600"/>
                  </a:lnTo>
                  <a:lnTo>
                    <a:pt x="721537" y="3276600"/>
                  </a:lnTo>
                  <a:lnTo>
                    <a:pt x="720686" y="3273425"/>
                  </a:lnTo>
                  <a:lnTo>
                    <a:pt x="718146" y="3263900"/>
                  </a:lnTo>
                  <a:lnTo>
                    <a:pt x="720674" y="3273374"/>
                  </a:lnTo>
                  <a:lnTo>
                    <a:pt x="722376" y="3276600"/>
                  </a:lnTo>
                  <a:lnTo>
                    <a:pt x="722376" y="3251200"/>
                  </a:lnTo>
                  <a:lnTo>
                    <a:pt x="721537" y="3251200"/>
                  </a:lnTo>
                  <a:lnTo>
                    <a:pt x="704621" y="3251200"/>
                  </a:lnTo>
                  <a:lnTo>
                    <a:pt x="703770" y="3251200"/>
                  </a:lnTo>
                  <a:lnTo>
                    <a:pt x="699541" y="3251200"/>
                  </a:lnTo>
                  <a:lnTo>
                    <a:pt x="707377" y="3258121"/>
                  </a:lnTo>
                  <a:lnTo>
                    <a:pt x="705243" y="3252787"/>
                  </a:lnTo>
                  <a:lnTo>
                    <a:pt x="715606" y="3263900"/>
                  </a:lnTo>
                  <a:lnTo>
                    <a:pt x="713917" y="3263900"/>
                  </a:lnTo>
                  <a:lnTo>
                    <a:pt x="707377" y="3258121"/>
                  </a:lnTo>
                  <a:lnTo>
                    <a:pt x="709688" y="3263900"/>
                  </a:lnTo>
                  <a:lnTo>
                    <a:pt x="706310" y="3263900"/>
                  </a:lnTo>
                  <a:lnTo>
                    <a:pt x="716457" y="3276600"/>
                  </a:lnTo>
                  <a:lnTo>
                    <a:pt x="706221" y="3263900"/>
                  </a:lnTo>
                  <a:lnTo>
                    <a:pt x="704303" y="3263900"/>
                  </a:lnTo>
                  <a:lnTo>
                    <a:pt x="711377" y="3276600"/>
                  </a:lnTo>
                  <a:lnTo>
                    <a:pt x="713917" y="3276600"/>
                  </a:lnTo>
                  <a:lnTo>
                    <a:pt x="714768" y="3289300"/>
                  </a:lnTo>
                  <a:lnTo>
                    <a:pt x="711377" y="3276600"/>
                  </a:lnTo>
                  <a:lnTo>
                    <a:pt x="706564" y="3276600"/>
                  </a:lnTo>
                  <a:lnTo>
                    <a:pt x="702081" y="3276600"/>
                  </a:lnTo>
                  <a:lnTo>
                    <a:pt x="700278" y="3273272"/>
                  </a:lnTo>
                  <a:lnTo>
                    <a:pt x="700278" y="3289300"/>
                  </a:lnTo>
                  <a:lnTo>
                    <a:pt x="699579" y="3289300"/>
                  </a:lnTo>
                  <a:lnTo>
                    <a:pt x="695312" y="3276600"/>
                  </a:lnTo>
                  <a:lnTo>
                    <a:pt x="698284" y="3276600"/>
                  </a:lnTo>
                  <a:lnTo>
                    <a:pt x="700278" y="3289300"/>
                  </a:lnTo>
                  <a:lnTo>
                    <a:pt x="700278" y="3273272"/>
                  </a:lnTo>
                  <a:lnTo>
                    <a:pt x="695210" y="3263900"/>
                  </a:lnTo>
                  <a:lnTo>
                    <a:pt x="694461" y="3262376"/>
                  </a:lnTo>
                  <a:lnTo>
                    <a:pt x="694461" y="3276600"/>
                  </a:lnTo>
                  <a:lnTo>
                    <a:pt x="693267" y="3276600"/>
                  </a:lnTo>
                  <a:lnTo>
                    <a:pt x="691680" y="3267773"/>
                  </a:lnTo>
                  <a:lnTo>
                    <a:pt x="694461" y="3276600"/>
                  </a:lnTo>
                  <a:lnTo>
                    <a:pt x="694461" y="3262376"/>
                  </a:lnTo>
                  <a:lnTo>
                    <a:pt x="691464" y="3256280"/>
                  </a:lnTo>
                  <a:lnTo>
                    <a:pt x="688543" y="3251200"/>
                  </a:lnTo>
                  <a:lnTo>
                    <a:pt x="689330" y="3251936"/>
                  </a:lnTo>
                  <a:lnTo>
                    <a:pt x="688962" y="3251200"/>
                  </a:lnTo>
                  <a:lnTo>
                    <a:pt x="683996" y="3238500"/>
                  </a:lnTo>
                  <a:lnTo>
                    <a:pt x="683044" y="3238500"/>
                  </a:lnTo>
                  <a:lnTo>
                    <a:pt x="686435" y="3251200"/>
                  </a:lnTo>
                  <a:lnTo>
                    <a:pt x="688035" y="3256280"/>
                  </a:lnTo>
                  <a:lnTo>
                    <a:pt x="691083" y="3263900"/>
                  </a:lnTo>
                  <a:lnTo>
                    <a:pt x="690448" y="3263900"/>
                  </a:lnTo>
                  <a:lnTo>
                    <a:pt x="688035" y="3256280"/>
                  </a:lnTo>
                  <a:lnTo>
                    <a:pt x="686003" y="3251200"/>
                  </a:lnTo>
                  <a:lnTo>
                    <a:pt x="688530" y="3263900"/>
                  </a:lnTo>
                  <a:lnTo>
                    <a:pt x="682625" y="3263900"/>
                  </a:lnTo>
                  <a:lnTo>
                    <a:pt x="680935" y="3276600"/>
                  </a:lnTo>
                  <a:lnTo>
                    <a:pt x="680935" y="3263900"/>
                  </a:lnTo>
                  <a:lnTo>
                    <a:pt x="681774" y="3263900"/>
                  </a:lnTo>
                  <a:lnTo>
                    <a:pt x="680935" y="3251200"/>
                  </a:lnTo>
                  <a:lnTo>
                    <a:pt x="680085" y="3251200"/>
                  </a:lnTo>
                  <a:lnTo>
                    <a:pt x="679234" y="3251200"/>
                  </a:lnTo>
                  <a:lnTo>
                    <a:pt x="677545" y="3263900"/>
                  </a:lnTo>
                  <a:lnTo>
                    <a:pt x="675855" y="3263900"/>
                  </a:lnTo>
                  <a:lnTo>
                    <a:pt x="677545" y="3251200"/>
                  </a:lnTo>
                  <a:lnTo>
                    <a:pt x="676503" y="3251200"/>
                  </a:lnTo>
                  <a:lnTo>
                    <a:pt x="674166" y="3263900"/>
                  </a:lnTo>
                  <a:lnTo>
                    <a:pt x="669937" y="3263900"/>
                  </a:lnTo>
                  <a:lnTo>
                    <a:pt x="671626" y="3251200"/>
                  </a:lnTo>
                  <a:lnTo>
                    <a:pt x="667397" y="3263900"/>
                  </a:lnTo>
                  <a:lnTo>
                    <a:pt x="667397" y="3251352"/>
                  </a:lnTo>
                  <a:lnTo>
                    <a:pt x="667486" y="3251200"/>
                  </a:lnTo>
                  <a:lnTo>
                    <a:pt x="660628" y="3251200"/>
                  </a:lnTo>
                  <a:lnTo>
                    <a:pt x="669086" y="3238500"/>
                  </a:lnTo>
                  <a:lnTo>
                    <a:pt x="659790" y="3238500"/>
                  </a:lnTo>
                  <a:lnTo>
                    <a:pt x="651319" y="3251200"/>
                  </a:lnTo>
                  <a:lnTo>
                    <a:pt x="654443" y="3238500"/>
                  </a:lnTo>
                  <a:lnTo>
                    <a:pt x="639165" y="3238500"/>
                  </a:lnTo>
                  <a:lnTo>
                    <a:pt x="640295" y="3225800"/>
                  </a:lnTo>
                  <a:lnTo>
                    <a:pt x="632790" y="3225800"/>
                  </a:lnTo>
                  <a:lnTo>
                    <a:pt x="620445" y="3213100"/>
                  </a:lnTo>
                  <a:lnTo>
                    <a:pt x="619950" y="3213100"/>
                  </a:lnTo>
                  <a:lnTo>
                    <a:pt x="630174" y="3200400"/>
                  </a:lnTo>
                  <a:lnTo>
                    <a:pt x="609955" y="3200400"/>
                  </a:lnTo>
                  <a:lnTo>
                    <a:pt x="614959" y="3213100"/>
                  </a:lnTo>
                  <a:lnTo>
                    <a:pt x="599732" y="3213100"/>
                  </a:lnTo>
                  <a:lnTo>
                    <a:pt x="609955" y="3200400"/>
                  </a:lnTo>
                  <a:lnTo>
                    <a:pt x="591273" y="3200400"/>
                  </a:lnTo>
                  <a:lnTo>
                    <a:pt x="592112" y="3187700"/>
                  </a:lnTo>
                  <a:lnTo>
                    <a:pt x="596265" y="3187700"/>
                  </a:lnTo>
                  <a:lnTo>
                    <a:pt x="591058" y="3175000"/>
                  </a:lnTo>
                  <a:lnTo>
                    <a:pt x="585533" y="3175000"/>
                  </a:lnTo>
                  <a:lnTo>
                    <a:pt x="576453" y="3162846"/>
                  </a:lnTo>
                  <a:lnTo>
                    <a:pt x="566623" y="3175000"/>
                  </a:lnTo>
                  <a:lnTo>
                    <a:pt x="552145" y="3175000"/>
                  </a:lnTo>
                  <a:lnTo>
                    <a:pt x="556742" y="3162300"/>
                  </a:lnTo>
                  <a:lnTo>
                    <a:pt x="560133" y="3159849"/>
                  </a:lnTo>
                  <a:lnTo>
                    <a:pt x="560819" y="3149600"/>
                  </a:lnTo>
                  <a:lnTo>
                    <a:pt x="558279" y="3149600"/>
                  </a:lnTo>
                  <a:lnTo>
                    <a:pt x="564197" y="3136900"/>
                  </a:lnTo>
                  <a:lnTo>
                    <a:pt x="556133" y="3149600"/>
                  </a:lnTo>
                  <a:lnTo>
                    <a:pt x="544461" y="3149600"/>
                  </a:lnTo>
                  <a:lnTo>
                    <a:pt x="543052" y="3136900"/>
                  </a:lnTo>
                  <a:lnTo>
                    <a:pt x="521754" y="3136900"/>
                  </a:lnTo>
                  <a:lnTo>
                    <a:pt x="519366" y="3124200"/>
                  </a:lnTo>
                  <a:lnTo>
                    <a:pt x="529704" y="3124200"/>
                  </a:lnTo>
                  <a:lnTo>
                    <a:pt x="532269" y="3111500"/>
                  </a:lnTo>
                  <a:lnTo>
                    <a:pt x="541362" y="3111500"/>
                  </a:lnTo>
                  <a:lnTo>
                    <a:pt x="532904" y="3098800"/>
                  </a:lnTo>
                  <a:lnTo>
                    <a:pt x="525297" y="3111500"/>
                  </a:lnTo>
                  <a:lnTo>
                    <a:pt x="515886" y="3111500"/>
                  </a:lnTo>
                  <a:lnTo>
                    <a:pt x="511378" y="3098800"/>
                  </a:lnTo>
                  <a:lnTo>
                    <a:pt x="498995" y="3098800"/>
                  </a:lnTo>
                  <a:lnTo>
                    <a:pt x="491883" y="3111500"/>
                  </a:lnTo>
                  <a:lnTo>
                    <a:pt x="488924" y="3111500"/>
                  </a:lnTo>
                  <a:lnTo>
                    <a:pt x="483844" y="3098800"/>
                  </a:lnTo>
                  <a:lnTo>
                    <a:pt x="478764" y="3098800"/>
                  </a:lnTo>
                  <a:lnTo>
                    <a:pt x="481304" y="3086100"/>
                  </a:lnTo>
                  <a:lnTo>
                    <a:pt x="493153" y="3086100"/>
                  </a:lnTo>
                  <a:lnTo>
                    <a:pt x="493788" y="3086100"/>
                  </a:lnTo>
                  <a:lnTo>
                    <a:pt x="500570" y="3073400"/>
                  </a:lnTo>
                  <a:lnTo>
                    <a:pt x="481304" y="3073400"/>
                  </a:lnTo>
                  <a:lnTo>
                    <a:pt x="485025" y="3068320"/>
                  </a:lnTo>
                  <a:lnTo>
                    <a:pt x="479615" y="3073400"/>
                  </a:lnTo>
                  <a:lnTo>
                    <a:pt x="482155" y="3060700"/>
                  </a:lnTo>
                  <a:lnTo>
                    <a:pt x="480402" y="3048000"/>
                  </a:lnTo>
                  <a:lnTo>
                    <a:pt x="470255" y="3048000"/>
                  </a:lnTo>
                  <a:lnTo>
                    <a:pt x="469468" y="3035300"/>
                  </a:lnTo>
                  <a:lnTo>
                    <a:pt x="491451" y="3035300"/>
                  </a:lnTo>
                  <a:lnTo>
                    <a:pt x="482739" y="3022600"/>
                  </a:lnTo>
                  <a:lnTo>
                    <a:pt x="471792" y="3022600"/>
                  </a:lnTo>
                  <a:lnTo>
                    <a:pt x="462432" y="3009900"/>
                  </a:lnTo>
                  <a:lnTo>
                    <a:pt x="450329" y="3009900"/>
                  </a:lnTo>
                  <a:lnTo>
                    <a:pt x="455599" y="2997200"/>
                  </a:lnTo>
                  <a:lnTo>
                    <a:pt x="465239" y="2997200"/>
                  </a:lnTo>
                  <a:lnTo>
                    <a:pt x="463397" y="2984500"/>
                  </a:lnTo>
                  <a:lnTo>
                    <a:pt x="457517" y="2984500"/>
                  </a:lnTo>
                  <a:lnTo>
                    <a:pt x="448932" y="2971800"/>
                  </a:lnTo>
                  <a:lnTo>
                    <a:pt x="446620" y="2971800"/>
                  </a:lnTo>
                  <a:lnTo>
                    <a:pt x="450850" y="2959100"/>
                  </a:lnTo>
                  <a:lnTo>
                    <a:pt x="445782" y="2959100"/>
                  </a:lnTo>
                  <a:lnTo>
                    <a:pt x="446620" y="2946400"/>
                  </a:lnTo>
                  <a:lnTo>
                    <a:pt x="439013" y="2959100"/>
                  </a:lnTo>
                  <a:lnTo>
                    <a:pt x="439013" y="2946400"/>
                  </a:lnTo>
                  <a:lnTo>
                    <a:pt x="429704" y="2959100"/>
                  </a:lnTo>
                  <a:lnTo>
                    <a:pt x="438150" y="2946400"/>
                  </a:lnTo>
                  <a:lnTo>
                    <a:pt x="439013" y="2946400"/>
                  </a:lnTo>
                  <a:lnTo>
                    <a:pt x="439547" y="2946400"/>
                  </a:lnTo>
                  <a:lnTo>
                    <a:pt x="436016" y="2933700"/>
                  </a:lnTo>
                  <a:lnTo>
                    <a:pt x="423456" y="2933700"/>
                  </a:lnTo>
                  <a:lnTo>
                    <a:pt x="419023" y="2921000"/>
                  </a:lnTo>
                  <a:lnTo>
                    <a:pt x="418884" y="2921000"/>
                  </a:lnTo>
                  <a:lnTo>
                    <a:pt x="425475" y="2908300"/>
                  </a:lnTo>
                  <a:lnTo>
                    <a:pt x="411137" y="2908300"/>
                  </a:lnTo>
                  <a:lnTo>
                    <a:pt x="416179" y="2895600"/>
                  </a:lnTo>
                  <a:lnTo>
                    <a:pt x="408889" y="2895600"/>
                  </a:lnTo>
                  <a:lnTo>
                    <a:pt x="408559" y="2895600"/>
                  </a:lnTo>
                  <a:lnTo>
                    <a:pt x="407720" y="2895600"/>
                  </a:lnTo>
                  <a:lnTo>
                    <a:pt x="407720" y="2933700"/>
                  </a:lnTo>
                  <a:lnTo>
                    <a:pt x="405180" y="2946400"/>
                  </a:lnTo>
                  <a:lnTo>
                    <a:pt x="394182" y="2946400"/>
                  </a:lnTo>
                  <a:lnTo>
                    <a:pt x="399262" y="2933700"/>
                  </a:lnTo>
                  <a:lnTo>
                    <a:pt x="407720" y="2933700"/>
                  </a:lnTo>
                  <a:lnTo>
                    <a:pt x="407720" y="2895600"/>
                  </a:lnTo>
                  <a:lnTo>
                    <a:pt x="400837" y="2895600"/>
                  </a:lnTo>
                  <a:lnTo>
                    <a:pt x="391363" y="2908300"/>
                  </a:lnTo>
                  <a:lnTo>
                    <a:pt x="391642" y="2895600"/>
                  </a:lnTo>
                  <a:lnTo>
                    <a:pt x="385724" y="2895600"/>
                  </a:lnTo>
                  <a:lnTo>
                    <a:pt x="392811" y="2882900"/>
                  </a:lnTo>
                  <a:lnTo>
                    <a:pt x="398411" y="2882900"/>
                  </a:lnTo>
                  <a:lnTo>
                    <a:pt x="412788" y="2870200"/>
                  </a:lnTo>
                  <a:lnTo>
                    <a:pt x="411949" y="2870200"/>
                  </a:lnTo>
                  <a:lnTo>
                    <a:pt x="415328" y="2857500"/>
                  </a:lnTo>
                  <a:lnTo>
                    <a:pt x="410248" y="2870200"/>
                  </a:lnTo>
                  <a:lnTo>
                    <a:pt x="393877" y="2870200"/>
                  </a:lnTo>
                  <a:lnTo>
                    <a:pt x="389216" y="2857500"/>
                  </a:lnTo>
                  <a:lnTo>
                    <a:pt x="393014" y="2857500"/>
                  </a:lnTo>
                  <a:lnTo>
                    <a:pt x="396494" y="2844800"/>
                  </a:lnTo>
                  <a:lnTo>
                    <a:pt x="417017" y="2844800"/>
                  </a:lnTo>
                  <a:lnTo>
                    <a:pt x="411962" y="2832100"/>
                  </a:lnTo>
                  <a:lnTo>
                    <a:pt x="409409" y="2832100"/>
                  </a:lnTo>
                  <a:lnTo>
                    <a:pt x="411949" y="2819400"/>
                  </a:lnTo>
                  <a:lnTo>
                    <a:pt x="410883" y="2819400"/>
                  </a:lnTo>
                  <a:lnTo>
                    <a:pt x="408355" y="2832100"/>
                  </a:lnTo>
                  <a:lnTo>
                    <a:pt x="402640" y="2832100"/>
                  </a:lnTo>
                  <a:lnTo>
                    <a:pt x="396506" y="2819400"/>
                  </a:lnTo>
                  <a:lnTo>
                    <a:pt x="399884" y="2819400"/>
                  </a:lnTo>
                  <a:lnTo>
                    <a:pt x="401688" y="2806700"/>
                  </a:lnTo>
                  <a:lnTo>
                    <a:pt x="390804" y="2806700"/>
                  </a:lnTo>
                  <a:lnTo>
                    <a:pt x="381393" y="2794000"/>
                  </a:lnTo>
                  <a:lnTo>
                    <a:pt x="379806" y="2794000"/>
                  </a:lnTo>
                  <a:lnTo>
                    <a:pt x="379806" y="3356610"/>
                  </a:lnTo>
                  <a:lnTo>
                    <a:pt x="379806" y="3365500"/>
                  </a:lnTo>
                  <a:lnTo>
                    <a:pt x="373875" y="3365500"/>
                  </a:lnTo>
                  <a:lnTo>
                    <a:pt x="379806" y="3356610"/>
                  </a:lnTo>
                  <a:lnTo>
                    <a:pt x="379806" y="2794000"/>
                  </a:lnTo>
                  <a:lnTo>
                    <a:pt x="367957" y="2794000"/>
                  </a:lnTo>
                  <a:lnTo>
                    <a:pt x="373875" y="2781300"/>
                  </a:lnTo>
                  <a:lnTo>
                    <a:pt x="373037" y="2781300"/>
                  </a:lnTo>
                  <a:lnTo>
                    <a:pt x="378104" y="2768600"/>
                  </a:lnTo>
                  <a:lnTo>
                    <a:pt x="369646" y="2768600"/>
                  </a:lnTo>
                  <a:lnTo>
                    <a:pt x="363728" y="2755900"/>
                  </a:lnTo>
                  <a:lnTo>
                    <a:pt x="355269" y="2755900"/>
                  </a:lnTo>
                  <a:lnTo>
                    <a:pt x="344106" y="2768600"/>
                  </a:lnTo>
                  <a:lnTo>
                    <a:pt x="358241" y="2768600"/>
                  </a:lnTo>
                  <a:lnTo>
                    <a:pt x="363728" y="2781300"/>
                  </a:lnTo>
                  <a:lnTo>
                    <a:pt x="356958" y="2781300"/>
                  </a:lnTo>
                  <a:lnTo>
                    <a:pt x="348500" y="2794000"/>
                  </a:lnTo>
                  <a:lnTo>
                    <a:pt x="346811" y="2794000"/>
                  </a:lnTo>
                  <a:lnTo>
                    <a:pt x="346811" y="3327400"/>
                  </a:lnTo>
                  <a:lnTo>
                    <a:pt x="337820" y="3335337"/>
                  </a:lnTo>
                  <a:lnTo>
                    <a:pt x="334975" y="3340100"/>
                  </a:lnTo>
                  <a:lnTo>
                    <a:pt x="334835" y="3339427"/>
                  </a:lnTo>
                  <a:lnTo>
                    <a:pt x="336626" y="3336391"/>
                  </a:lnTo>
                  <a:lnTo>
                    <a:pt x="334594" y="3338195"/>
                  </a:lnTo>
                  <a:lnTo>
                    <a:pt x="332435" y="3327400"/>
                  </a:lnTo>
                  <a:lnTo>
                    <a:pt x="341934" y="3327400"/>
                  </a:lnTo>
                  <a:lnTo>
                    <a:pt x="336626" y="3336391"/>
                  </a:lnTo>
                  <a:lnTo>
                    <a:pt x="337820" y="3335337"/>
                  </a:lnTo>
                  <a:lnTo>
                    <a:pt x="342582" y="3327400"/>
                  </a:lnTo>
                  <a:lnTo>
                    <a:pt x="346811" y="3327400"/>
                  </a:lnTo>
                  <a:lnTo>
                    <a:pt x="346811" y="2794000"/>
                  </a:lnTo>
                  <a:lnTo>
                    <a:pt x="343433" y="2794000"/>
                  </a:lnTo>
                  <a:lnTo>
                    <a:pt x="342582" y="2781300"/>
                  </a:lnTo>
                  <a:lnTo>
                    <a:pt x="345122" y="2781300"/>
                  </a:lnTo>
                  <a:lnTo>
                    <a:pt x="341325" y="2768600"/>
                  </a:lnTo>
                  <a:lnTo>
                    <a:pt x="337616" y="2755900"/>
                  </a:lnTo>
                  <a:lnTo>
                    <a:pt x="334060" y="2743200"/>
                  </a:lnTo>
                  <a:lnTo>
                    <a:pt x="330746" y="2730500"/>
                  </a:lnTo>
                  <a:lnTo>
                    <a:pt x="335813" y="2730500"/>
                  </a:lnTo>
                  <a:lnTo>
                    <a:pt x="334975" y="2717800"/>
                  </a:lnTo>
                  <a:lnTo>
                    <a:pt x="374091" y="2717800"/>
                  </a:lnTo>
                  <a:lnTo>
                    <a:pt x="384352" y="2705100"/>
                  </a:lnTo>
                  <a:lnTo>
                    <a:pt x="384035" y="2705100"/>
                  </a:lnTo>
                  <a:lnTo>
                    <a:pt x="389953" y="2692400"/>
                  </a:lnTo>
                  <a:lnTo>
                    <a:pt x="379171" y="2692400"/>
                  </a:lnTo>
                  <a:lnTo>
                    <a:pt x="380301" y="2679700"/>
                  </a:lnTo>
                  <a:lnTo>
                    <a:pt x="375653" y="2679700"/>
                  </a:lnTo>
                  <a:lnTo>
                    <a:pt x="375577" y="2667000"/>
                  </a:lnTo>
                  <a:lnTo>
                    <a:pt x="367118" y="2667000"/>
                  </a:lnTo>
                  <a:lnTo>
                    <a:pt x="380085" y="2654300"/>
                  </a:lnTo>
                  <a:lnTo>
                    <a:pt x="384124" y="2654300"/>
                  </a:lnTo>
                  <a:lnTo>
                    <a:pt x="397560" y="2641600"/>
                  </a:lnTo>
                  <a:lnTo>
                    <a:pt x="373037" y="2641600"/>
                  </a:lnTo>
                  <a:lnTo>
                    <a:pt x="374726" y="2628900"/>
                  </a:lnTo>
                  <a:lnTo>
                    <a:pt x="345960" y="2628900"/>
                  </a:lnTo>
                  <a:lnTo>
                    <a:pt x="358444" y="2616200"/>
                  </a:lnTo>
                  <a:lnTo>
                    <a:pt x="367004" y="2616200"/>
                  </a:lnTo>
                  <a:lnTo>
                    <a:pt x="366382" y="2603500"/>
                  </a:lnTo>
                  <a:lnTo>
                    <a:pt x="361188" y="2603500"/>
                  </a:lnTo>
                  <a:lnTo>
                    <a:pt x="360730" y="2590800"/>
                  </a:lnTo>
                  <a:lnTo>
                    <a:pt x="363728" y="2590800"/>
                  </a:lnTo>
                  <a:lnTo>
                    <a:pt x="364578" y="2578100"/>
                  </a:lnTo>
                  <a:lnTo>
                    <a:pt x="359638" y="2578100"/>
                  </a:lnTo>
                  <a:lnTo>
                    <a:pt x="359498" y="2577592"/>
                  </a:lnTo>
                  <a:lnTo>
                    <a:pt x="358216" y="2578100"/>
                  </a:lnTo>
                  <a:lnTo>
                    <a:pt x="345122" y="2578100"/>
                  </a:lnTo>
                  <a:lnTo>
                    <a:pt x="345833" y="2572715"/>
                  </a:lnTo>
                  <a:lnTo>
                    <a:pt x="342633" y="2578100"/>
                  </a:lnTo>
                  <a:lnTo>
                    <a:pt x="337502" y="2578100"/>
                  </a:lnTo>
                  <a:lnTo>
                    <a:pt x="337502" y="2705100"/>
                  </a:lnTo>
                  <a:lnTo>
                    <a:pt x="332041" y="2717800"/>
                  </a:lnTo>
                  <a:lnTo>
                    <a:pt x="326720" y="2705100"/>
                  </a:lnTo>
                  <a:lnTo>
                    <a:pt x="322999" y="2705100"/>
                  </a:lnTo>
                  <a:lnTo>
                    <a:pt x="322287" y="2692400"/>
                  </a:lnTo>
                  <a:lnTo>
                    <a:pt x="329895" y="2705100"/>
                  </a:lnTo>
                  <a:lnTo>
                    <a:pt x="337502" y="2705100"/>
                  </a:lnTo>
                  <a:lnTo>
                    <a:pt x="337502" y="2578100"/>
                  </a:lnTo>
                  <a:lnTo>
                    <a:pt x="331584" y="2578100"/>
                  </a:lnTo>
                  <a:lnTo>
                    <a:pt x="325666" y="2565400"/>
                  </a:lnTo>
                  <a:lnTo>
                    <a:pt x="328206" y="2565400"/>
                  </a:lnTo>
                  <a:lnTo>
                    <a:pt x="337477" y="2552700"/>
                  </a:lnTo>
                  <a:lnTo>
                    <a:pt x="340893" y="2565400"/>
                  </a:lnTo>
                  <a:lnTo>
                    <a:pt x="343662" y="2565400"/>
                  </a:lnTo>
                  <a:lnTo>
                    <a:pt x="351040" y="2552700"/>
                  </a:lnTo>
                  <a:lnTo>
                    <a:pt x="345122" y="2565400"/>
                  </a:lnTo>
                  <a:lnTo>
                    <a:pt x="346811" y="2565400"/>
                  </a:lnTo>
                  <a:lnTo>
                    <a:pt x="345833" y="2572715"/>
                  </a:lnTo>
                  <a:lnTo>
                    <a:pt x="350202" y="2565400"/>
                  </a:lnTo>
                  <a:lnTo>
                    <a:pt x="373875" y="2565400"/>
                  </a:lnTo>
                  <a:lnTo>
                    <a:pt x="374015" y="2552700"/>
                  </a:lnTo>
                  <a:lnTo>
                    <a:pt x="366979" y="2552700"/>
                  </a:lnTo>
                  <a:lnTo>
                    <a:pt x="367118" y="2540000"/>
                  </a:lnTo>
                  <a:lnTo>
                    <a:pt x="360299" y="2540000"/>
                  </a:lnTo>
                  <a:lnTo>
                    <a:pt x="348551" y="2552700"/>
                  </a:lnTo>
                  <a:lnTo>
                    <a:pt x="341731" y="2552700"/>
                  </a:lnTo>
                  <a:lnTo>
                    <a:pt x="339775" y="2540000"/>
                  </a:lnTo>
                  <a:lnTo>
                    <a:pt x="353364" y="2540000"/>
                  </a:lnTo>
                  <a:lnTo>
                    <a:pt x="366001" y="2527300"/>
                  </a:lnTo>
                  <a:lnTo>
                    <a:pt x="353606" y="2527300"/>
                  </a:lnTo>
                  <a:lnTo>
                    <a:pt x="344487" y="2514600"/>
                  </a:lnTo>
                  <a:lnTo>
                    <a:pt x="356120" y="2514600"/>
                  </a:lnTo>
                  <a:lnTo>
                    <a:pt x="351358" y="2501900"/>
                  </a:lnTo>
                  <a:lnTo>
                    <a:pt x="344703" y="2501900"/>
                  </a:lnTo>
                  <a:lnTo>
                    <a:pt x="338035" y="2489200"/>
                  </a:lnTo>
                  <a:lnTo>
                    <a:pt x="350202" y="2489200"/>
                  </a:lnTo>
                  <a:lnTo>
                    <a:pt x="345579" y="2476500"/>
                  </a:lnTo>
                  <a:lnTo>
                    <a:pt x="346913" y="2476500"/>
                  </a:lnTo>
                  <a:lnTo>
                    <a:pt x="352221" y="2463800"/>
                  </a:lnTo>
                  <a:lnTo>
                    <a:pt x="359498" y="2451100"/>
                  </a:lnTo>
                  <a:lnTo>
                    <a:pt x="350202" y="2451100"/>
                  </a:lnTo>
                  <a:lnTo>
                    <a:pt x="339496" y="2438400"/>
                  </a:lnTo>
                  <a:lnTo>
                    <a:pt x="331165" y="2438400"/>
                  </a:lnTo>
                  <a:lnTo>
                    <a:pt x="328549" y="2425700"/>
                  </a:lnTo>
                  <a:lnTo>
                    <a:pt x="337477" y="2425700"/>
                  </a:lnTo>
                  <a:lnTo>
                    <a:pt x="327152" y="2413000"/>
                  </a:lnTo>
                  <a:lnTo>
                    <a:pt x="323126" y="2413000"/>
                  </a:lnTo>
                  <a:lnTo>
                    <a:pt x="324408" y="2400300"/>
                  </a:lnTo>
                  <a:lnTo>
                    <a:pt x="323240" y="2400300"/>
                  </a:lnTo>
                  <a:lnTo>
                    <a:pt x="325386" y="2387600"/>
                  </a:lnTo>
                  <a:lnTo>
                    <a:pt x="336664" y="2374900"/>
                  </a:lnTo>
                  <a:lnTo>
                    <a:pt x="328409" y="2374900"/>
                  </a:lnTo>
                  <a:lnTo>
                    <a:pt x="327621" y="2362200"/>
                  </a:lnTo>
                  <a:lnTo>
                    <a:pt x="338086" y="2362200"/>
                  </a:lnTo>
                  <a:lnTo>
                    <a:pt x="345122" y="2349500"/>
                  </a:lnTo>
                  <a:lnTo>
                    <a:pt x="338353" y="2349500"/>
                  </a:lnTo>
                  <a:lnTo>
                    <a:pt x="322287" y="2338019"/>
                  </a:lnTo>
                  <a:lnTo>
                    <a:pt x="322287" y="2565400"/>
                  </a:lnTo>
                  <a:lnTo>
                    <a:pt x="322287" y="2578100"/>
                  </a:lnTo>
                  <a:lnTo>
                    <a:pt x="316941" y="2578100"/>
                  </a:lnTo>
                  <a:lnTo>
                    <a:pt x="322287" y="2565400"/>
                  </a:lnTo>
                  <a:lnTo>
                    <a:pt x="322287" y="2338019"/>
                  </a:lnTo>
                  <a:lnTo>
                    <a:pt x="320586" y="2336800"/>
                  </a:lnTo>
                  <a:lnTo>
                    <a:pt x="327672" y="2336800"/>
                  </a:lnTo>
                  <a:lnTo>
                    <a:pt x="335749" y="2324100"/>
                  </a:lnTo>
                  <a:lnTo>
                    <a:pt x="343433" y="2324100"/>
                  </a:lnTo>
                  <a:lnTo>
                    <a:pt x="328206" y="2311400"/>
                  </a:lnTo>
                  <a:lnTo>
                    <a:pt x="340042" y="2311400"/>
                  </a:lnTo>
                  <a:lnTo>
                    <a:pt x="340042" y="2298700"/>
                  </a:lnTo>
                  <a:lnTo>
                    <a:pt x="346811" y="2298700"/>
                  </a:lnTo>
                  <a:lnTo>
                    <a:pt x="346951" y="2286000"/>
                  </a:lnTo>
                  <a:lnTo>
                    <a:pt x="344703" y="2286000"/>
                  </a:lnTo>
                  <a:lnTo>
                    <a:pt x="341820" y="2273300"/>
                  </a:lnTo>
                  <a:lnTo>
                    <a:pt x="335813" y="2273300"/>
                  </a:lnTo>
                  <a:lnTo>
                    <a:pt x="329895" y="2260600"/>
                  </a:lnTo>
                  <a:lnTo>
                    <a:pt x="348500" y="2260600"/>
                  </a:lnTo>
                  <a:lnTo>
                    <a:pt x="348500" y="2247900"/>
                  </a:lnTo>
                  <a:lnTo>
                    <a:pt x="341731" y="2247900"/>
                  </a:lnTo>
                  <a:lnTo>
                    <a:pt x="340893" y="2235200"/>
                  </a:lnTo>
                  <a:lnTo>
                    <a:pt x="316534" y="2235200"/>
                  </a:lnTo>
                  <a:lnTo>
                    <a:pt x="316534" y="2743200"/>
                  </a:lnTo>
                  <a:lnTo>
                    <a:pt x="310438" y="2743200"/>
                  </a:lnTo>
                  <a:lnTo>
                    <a:pt x="310438" y="2806700"/>
                  </a:lnTo>
                  <a:lnTo>
                    <a:pt x="298475" y="2806700"/>
                  </a:lnTo>
                  <a:lnTo>
                    <a:pt x="294690" y="2794000"/>
                  </a:lnTo>
                  <a:lnTo>
                    <a:pt x="308749" y="2794000"/>
                  </a:lnTo>
                  <a:lnTo>
                    <a:pt x="310438" y="2806700"/>
                  </a:lnTo>
                  <a:lnTo>
                    <a:pt x="310438" y="2743200"/>
                  </a:lnTo>
                  <a:lnTo>
                    <a:pt x="304520" y="2743200"/>
                  </a:lnTo>
                  <a:lnTo>
                    <a:pt x="306730" y="2730500"/>
                  </a:lnTo>
                  <a:lnTo>
                    <a:pt x="312026" y="2730500"/>
                  </a:lnTo>
                  <a:lnTo>
                    <a:pt x="316534" y="2743200"/>
                  </a:lnTo>
                  <a:lnTo>
                    <a:pt x="316534" y="2235200"/>
                  </a:lnTo>
                  <a:lnTo>
                    <a:pt x="316357" y="2235200"/>
                  </a:lnTo>
                  <a:lnTo>
                    <a:pt x="321132" y="2222500"/>
                  </a:lnTo>
                  <a:lnTo>
                    <a:pt x="330987" y="2222500"/>
                  </a:lnTo>
                  <a:lnTo>
                    <a:pt x="332435" y="2209800"/>
                  </a:lnTo>
                  <a:lnTo>
                    <a:pt x="333273" y="2209800"/>
                  </a:lnTo>
                  <a:lnTo>
                    <a:pt x="330746" y="2197100"/>
                  </a:lnTo>
                  <a:lnTo>
                    <a:pt x="318897" y="2184400"/>
                  </a:lnTo>
                  <a:lnTo>
                    <a:pt x="320586" y="2184400"/>
                  </a:lnTo>
                  <a:lnTo>
                    <a:pt x="317830" y="2171700"/>
                  </a:lnTo>
                  <a:lnTo>
                    <a:pt x="329577" y="2171700"/>
                  </a:lnTo>
                  <a:lnTo>
                    <a:pt x="340220" y="2159000"/>
                  </a:lnTo>
                  <a:lnTo>
                    <a:pt x="334124" y="2146300"/>
                  </a:lnTo>
                  <a:lnTo>
                    <a:pt x="338353" y="2146300"/>
                  </a:lnTo>
                  <a:lnTo>
                    <a:pt x="329145" y="2133600"/>
                  </a:lnTo>
                  <a:lnTo>
                    <a:pt x="329996" y="2133600"/>
                  </a:lnTo>
                  <a:lnTo>
                    <a:pt x="332282" y="2120900"/>
                  </a:lnTo>
                  <a:lnTo>
                    <a:pt x="329044" y="2120900"/>
                  </a:lnTo>
                  <a:lnTo>
                    <a:pt x="329044" y="2146300"/>
                  </a:lnTo>
                  <a:lnTo>
                    <a:pt x="318897" y="2146300"/>
                  </a:lnTo>
                  <a:lnTo>
                    <a:pt x="321437" y="2133600"/>
                  </a:lnTo>
                  <a:lnTo>
                    <a:pt x="329044" y="2146300"/>
                  </a:lnTo>
                  <a:lnTo>
                    <a:pt x="329044" y="2120900"/>
                  </a:lnTo>
                  <a:lnTo>
                    <a:pt x="327355" y="2120900"/>
                  </a:lnTo>
                  <a:lnTo>
                    <a:pt x="345008" y="2108200"/>
                  </a:lnTo>
                  <a:lnTo>
                    <a:pt x="345440" y="2108200"/>
                  </a:lnTo>
                  <a:lnTo>
                    <a:pt x="343179" y="2095500"/>
                  </a:lnTo>
                  <a:lnTo>
                    <a:pt x="352729" y="2082800"/>
                  </a:lnTo>
                  <a:lnTo>
                    <a:pt x="336664" y="2082800"/>
                  </a:lnTo>
                  <a:lnTo>
                    <a:pt x="335191" y="2070100"/>
                  </a:lnTo>
                  <a:lnTo>
                    <a:pt x="342684" y="2057400"/>
                  </a:lnTo>
                  <a:lnTo>
                    <a:pt x="354152" y="2044700"/>
                  </a:lnTo>
                  <a:lnTo>
                    <a:pt x="364578" y="2019300"/>
                  </a:lnTo>
                  <a:lnTo>
                    <a:pt x="356120" y="2019300"/>
                  </a:lnTo>
                  <a:lnTo>
                    <a:pt x="332930" y="2019300"/>
                  </a:lnTo>
                  <a:lnTo>
                    <a:pt x="338353" y="2006600"/>
                  </a:lnTo>
                  <a:lnTo>
                    <a:pt x="356120" y="2019300"/>
                  </a:lnTo>
                  <a:lnTo>
                    <a:pt x="347827" y="2006600"/>
                  </a:lnTo>
                  <a:lnTo>
                    <a:pt x="348183" y="1993900"/>
                  </a:lnTo>
                  <a:lnTo>
                    <a:pt x="349338" y="1981200"/>
                  </a:lnTo>
                  <a:lnTo>
                    <a:pt x="343433" y="1968500"/>
                  </a:lnTo>
                  <a:lnTo>
                    <a:pt x="351777" y="1968500"/>
                  </a:lnTo>
                  <a:lnTo>
                    <a:pt x="344271" y="1955800"/>
                  </a:lnTo>
                  <a:lnTo>
                    <a:pt x="361188" y="1955800"/>
                  </a:lnTo>
                  <a:lnTo>
                    <a:pt x="357809" y="1943100"/>
                  </a:lnTo>
                  <a:lnTo>
                    <a:pt x="352755" y="1943100"/>
                  </a:lnTo>
                  <a:lnTo>
                    <a:pt x="351675" y="1930400"/>
                  </a:lnTo>
                  <a:lnTo>
                    <a:pt x="348729" y="1930400"/>
                  </a:lnTo>
                  <a:lnTo>
                    <a:pt x="350088" y="1917700"/>
                  </a:lnTo>
                  <a:lnTo>
                    <a:pt x="356704" y="1917700"/>
                  </a:lnTo>
                  <a:lnTo>
                    <a:pt x="350202" y="1905000"/>
                  </a:lnTo>
                  <a:lnTo>
                    <a:pt x="351891" y="1905000"/>
                  </a:lnTo>
                  <a:lnTo>
                    <a:pt x="362026" y="1892300"/>
                  </a:lnTo>
                  <a:lnTo>
                    <a:pt x="357492" y="1892300"/>
                  </a:lnTo>
                  <a:lnTo>
                    <a:pt x="354380" y="1879600"/>
                  </a:lnTo>
                  <a:lnTo>
                    <a:pt x="361188" y="1879600"/>
                  </a:lnTo>
                  <a:lnTo>
                    <a:pt x="354850" y="1866900"/>
                  </a:lnTo>
                  <a:lnTo>
                    <a:pt x="349770" y="1854200"/>
                  </a:lnTo>
                  <a:lnTo>
                    <a:pt x="345960" y="1841500"/>
                  </a:lnTo>
                  <a:lnTo>
                    <a:pt x="355206" y="1852282"/>
                  </a:lnTo>
                  <a:lnTo>
                    <a:pt x="350659" y="1841500"/>
                  </a:lnTo>
                  <a:lnTo>
                    <a:pt x="351891" y="1828800"/>
                  </a:lnTo>
                  <a:lnTo>
                    <a:pt x="355269" y="1828800"/>
                  </a:lnTo>
                  <a:lnTo>
                    <a:pt x="362038" y="1841500"/>
                  </a:lnTo>
                  <a:lnTo>
                    <a:pt x="366268" y="1841500"/>
                  </a:lnTo>
                  <a:lnTo>
                    <a:pt x="363435" y="1828800"/>
                  </a:lnTo>
                  <a:lnTo>
                    <a:pt x="364578" y="1828800"/>
                  </a:lnTo>
                  <a:lnTo>
                    <a:pt x="365074" y="1816100"/>
                  </a:lnTo>
                  <a:lnTo>
                    <a:pt x="370497" y="1816100"/>
                  </a:lnTo>
                  <a:lnTo>
                    <a:pt x="359498" y="1803400"/>
                  </a:lnTo>
                  <a:lnTo>
                    <a:pt x="362038" y="1816100"/>
                  </a:lnTo>
                  <a:lnTo>
                    <a:pt x="349745" y="1803400"/>
                  </a:lnTo>
                  <a:lnTo>
                    <a:pt x="356120" y="1803400"/>
                  </a:lnTo>
                  <a:lnTo>
                    <a:pt x="358660" y="1790700"/>
                  </a:lnTo>
                  <a:lnTo>
                    <a:pt x="362407" y="1790700"/>
                  </a:lnTo>
                  <a:lnTo>
                    <a:pt x="356755" y="1778000"/>
                  </a:lnTo>
                  <a:lnTo>
                    <a:pt x="358394" y="1778000"/>
                  </a:lnTo>
                  <a:lnTo>
                    <a:pt x="351256" y="1765300"/>
                  </a:lnTo>
                  <a:lnTo>
                    <a:pt x="346341" y="1765300"/>
                  </a:lnTo>
                  <a:lnTo>
                    <a:pt x="349351" y="1752600"/>
                  </a:lnTo>
                  <a:lnTo>
                    <a:pt x="361734" y="1752600"/>
                  </a:lnTo>
                  <a:lnTo>
                    <a:pt x="358127" y="1739900"/>
                  </a:lnTo>
                  <a:lnTo>
                    <a:pt x="355269" y="1739900"/>
                  </a:lnTo>
                  <a:lnTo>
                    <a:pt x="347484" y="1727200"/>
                  </a:lnTo>
                  <a:lnTo>
                    <a:pt x="344271" y="1727200"/>
                  </a:lnTo>
                  <a:lnTo>
                    <a:pt x="338353" y="1714500"/>
                  </a:lnTo>
                  <a:lnTo>
                    <a:pt x="358114" y="1714500"/>
                  </a:lnTo>
                  <a:lnTo>
                    <a:pt x="350202" y="1701800"/>
                  </a:lnTo>
                  <a:lnTo>
                    <a:pt x="354431" y="1701800"/>
                  </a:lnTo>
                  <a:lnTo>
                    <a:pt x="362038" y="1701800"/>
                  </a:lnTo>
                  <a:lnTo>
                    <a:pt x="364591" y="1689100"/>
                  </a:lnTo>
                  <a:lnTo>
                    <a:pt x="362394" y="1689100"/>
                  </a:lnTo>
                  <a:lnTo>
                    <a:pt x="365417" y="1676400"/>
                  </a:lnTo>
                  <a:lnTo>
                    <a:pt x="374789" y="1689100"/>
                  </a:lnTo>
                  <a:lnTo>
                    <a:pt x="386562" y="1689100"/>
                  </a:lnTo>
                  <a:lnTo>
                    <a:pt x="382930" y="1676400"/>
                  </a:lnTo>
                  <a:lnTo>
                    <a:pt x="377151" y="1676400"/>
                  </a:lnTo>
                  <a:lnTo>
                    <a:pt x="373126" y="1663700"/>
                  </a:lnTo>
                  <a:lnTo>
                    <a:pt x="372186" y="1663700"/>
                  </a:lnTo>
                  <a:lnTo>
                    <a:pt x="362724" y="1651000"/>
                  </a:lnTo>
                  <a:lnTo>
                    <a:pt x="389293" y="1651000"/>
                  </a:lnTo>
                  <a:lnTo>
                    <a:pt x="387197" y="1638300"/>
                  </a:lnTo>
                  <a:lnTo>
                    <a:pt x="382892" y="1638300"/>
                  </a:lnTo>
                  <a:lnTo>
                    <a:pt x="378104" y="1625600"/>
                  </a:lnTo>
                  <a:lnTo>
                    <a:pt x="390791" y="1625600"/>
                  </a:lnTo>
                  <a:lnTo>
                    <a:pt x="395871" y="1612900"/>
                  </a:lnTo>
                  <a:lnTo>
                    <a:pt x="396557" y="1612900"/>
                  </a:lnTo>
                  <a:lnTo>
                    <a:pt x="393331" y="1600200"/>
                  </a:lnTo>
                  <a:lnTo>
                    <a:pt x="388835" y="1587500"/>
                  </a:lnTo>
                  <a:lnTo>
                    <a:pt x="407720" y="1587500"/>
                  </a:lnTo>
                  <a:lnTo>
                    <a:pt x="403491" y="1574800"/>
                  </a:lnTo>
                  <a:lnTo>
                    <a:pt x="398411" y="1574800"/>
                  </a:lnTo>
                  <a:lnTo>
                    <a:pt x="389953" y="1562100"/>
                  </a:lnTo>
                  <a:lnTo>
                    <a:pt x="388264" y="1562100"/>
                  </a:lnTo>
                  <a:lnTo>
                    <a:pt x="387946" y="1560512"/>
                  </a:lnTo>
                  <a:lnTo>
                    <a:pt x="387946" y="1574800"/>
                  </a:lnTo>
                  <a:lnTo>
                    <a:pt x="378955" y="1574800"/>
                  </a:lnTo>
                  <a:lnTo>
                    <a:pt x="373875" y="1562100"/>
                  </a:lnTo>
                  <a:lnTo>
                    <a:pt x="380746" y="1562100"/>
                  </a:lnTo>
                  <a:lnTo>
                    <a:pt x="387946" y="1574800"/>
                  </a:lnTo>
                  <a:lnTo>
                    <a:pt x="387946" y="1560512"/>
                  </a:lnTo>
                  <a:lnTo>
                    <a:pt x="385724" y="1549400"/>
                  </a:lnTo>
                  <a:lnTo>
                    <a:pt x="383641" y="1549400"/>
                  </a:lnTo>
                  <a:lnTo>
                    <a:pt x="388264" y="1536700"/>
                  </a:lnTo>
                  <a:lnTo>
                    <a:pt x="391642" y="1549400"/>
                  </a:lnTo>
                  <a:lnTo>
                    <a:pt x="392303" y="1549400"/>
                  </a:lnTo>
                  <a:lnTo>
                    <a:pt x="397560" y="1562100"/>
                  </a:lnTo>
                  <a:lnTo>
                    <a:pt x="394093" y="1549400"/>
                  </a:lnTo>
                  <a:lnTo>
                    <a:pt x="414477" y="1549400"/>
                  </a:lnTo>
                  <a:lnTo>
                    <a:pt x="398983" y="1536700"/>
                  </a:lnTo>
                  <a:lnTo>
                    <a:pt x="397040" y="1536700"/>
                  </a:lnTo>
                  <a:lnTo>
                    <a:pt x="397471" y="1524000"/>
                  </a:lnTo>
                  <a:lnTo>
                    <a:pt x="409092" y="1524000"/>
                  </a:lnTo>
                  <a:lnTo>
                    <a:pt x="417017" y="1536700"/>
                  </a:lnTo>
                  <a:lnTo>
                    <a:pt x="422097" y="1536700"/>
                  </a:lnTo>
                  <a:lnTo>
                    <a:pt x="427990" y="1524050"/>
                  </a:lnTo>
                  <a:lnTo>
                    <a:pt x="424637" y="1524000"/>
                  </a:lnTo>
                  <a:lnTo>
                    <a:pt x="421855" y="1511300"/>
                  </a:lnTo>
                  <a:lnTo>
                    <a:pt x="435343" y="1511300"/>
                  </a:lnTo>
                  <a:lnTo>
                    <a:pt x="429704" y="1498600"/>
                  </a:lnTo>
                  <a:lnTo>
                    <a:pt x="423443" y="1485900"/>
                  </a:lnTo>
                  <a:lnTo>
                    <a:pt x="415747" y="1485900"/>
                  </a:lnTo>
                  <a:lnTo>
                    <a:pt x="408063" y="1473200"/>
                  </a:lnTo>
                  <a:lnTo>
                    <a:pt x="406019" y="1473200"/>
                  </a:lnTo>
                  <a:lnTo>
                    <a:pt x="403491" y="1466875"/>
                  </a:lnTo>
                  <a:lnTo>
                    <a:pt x="403491" y="1498600"/>
                  </a:lnTo>
                  <a:lnTo>
                    <a:pt x="390791" y="1485900"/>
                  </a:lnTo>
                  <a:lnTo>
                    <a:pt x="400100" y="1485900"/>
                  </a:lnTo>
                  <a:lnTo>
                    <a:pt x="403491" y="1498600"/>
                  </a:lnTo>
                  <a:lnTo>
                    <a:pt x="403491" y="1466875"/>
                  </a:lnTo>
                  <a:lnTo>
                    <a:pt x="400951" y="1460500"/>
                  </a:lnTo>
                  <a:lnTo>
                    <a:pt x="402640" y="1460500"/>
                  </a:lnTo>
                  <a:lnTo>
                    <a:pt x="415328" y="1473200"/>
                  </a:lnTo>
                  <a:lnTo>
                    <a:pt x="423786" y="1473200"/>
                  </a:lnTo>
                  <a:lnTo>
                    <a:pt x="406869" y="1460500"/>
                  </a:lnTo>
                  <a:lnTo>
                    <a:pt x="409536" y="1447800"/>
                  </a:lnTo>
                  <a:lnTo>
                    <a:pt x="415201" y="1435100"/>
                  </a:lnTo>
                  <a:lnTo>
                    <a:pt x="417868" y="1435100"/>
                  </a:lnTo>
                  <a:lnTo>
                    <a:pt x="422935" y="1422400"/>
                  </a:lnTo>
                  <a:lnTo>
                    <a:pt x="439267" y="1422400"/>
                  </a:lnTo>
                  <a:lnTo>
                    <a:pt x="455193" y="1435100"/>
                  </a:lnTo>
                  <a:lnTo>
                    <a:pt x="484695" y="1435100"/>
                  </a:lnTo>
                  <a:lnTo>
                    <a:pt x="485533" y="1435100"/>
                  </a:lnTo>
                  <a:lnTo>
                    <a:pt x="490080" y="1435100"/>
                  </a:lnTo>
                  <a:lnTo>
                    <a:pt x="486714" y="1422400"/>
                  </a:lnTo>
                  <a:lnTo>
                    <a:pt x="494665" y="1422400"/>
                  </a:lnTo>
                  <a:lnTo>
                    <a:pt x="495681" y="1422400"/>
                  </a:lnTo>
                  <a:lnTo>
                    <a:pt x="499910" y="1422400"/>
                  </a:lnTo>
                  <a:lnTo>
                    <a:pt x="494245" y="1412709"/>
                  </a:lnTo>
                  <a:lnTo>
                    <a:pt x="494245" y="1421460"/>
                  </a:lnTo>
                  <a:lnTo>
                    <a:pt x="486384" y="1416342"/>
                  </a:lnTo>
                  <a:lnTo>
                    <a:pt x="486384" y="1422400"/>
                  </a:lnTo>
                  <a:lnTo>
                    <a:pt x="484797" y="1434299"/>
                  </a:lnTo>
                  <a:lnTo>
                    <a:pt x="473697" y="1422400"/>
                  </a:lnTo>
                  <a:lnTo>
                    <a:pt x="486384" y="1422400"/>
                  </a:lnTo>
                  <a:lnTo>
                    <a:pt x="486384" y="1416342"/>
                  </a:lnTo>
                  <a:lnTo>
                    <a:pt x="476224" y="1409700"/>
                  </a:lnTo>
                  <a:lnTo>
                    <a:pt x="489026" y="1409700"/>
                  </a:lnTo>
                  <a:lnTo>
                    <a:pt x="494245" y="1421460"/>
                  </a:lnTo>
                  <a:lnTo>
                    <a:pt x="494245" y="1412709"/>
                  </a:lnTo>
                  <a:lnTo>
                    <a:pt x="492493" y="1409700"/>
                  </a:lnTo>
                  <a:lnTo>
                    <a:pt x="495668" y="1409700"/>
                  </a:lnTo>
                  <a:lnTo>
                    <a:pt x="494944" y="1397000"/>
                  </a:lnTo>
                  <a:lnTo>
                    <a:pt x="493903" y="1397000"/>
                  </a:lnTo>
                  <a:lnTo>
                    <a:pt x="496214" y="1384300"/>
                  </a:lnTo>
                  <a:lnTo>
                    <a:pt x="505841" y="1384300"/>
                  </a:lnTo>
                  <a:lnTo>
                    <a:pt x="495681" y="1371600"/>
                  </a:lnTo>
                  <a:lnTo>
                    <a:pt x="496531" y="1371600"/>
                  </a:lnTo>
                  <a:lnTo>
                    <a:pt x="508000" y="1384300"/>
                  </a:lnTo>
                  <a:lnTo>
                    <a:pt x="512178" y="1371600"/>
                  </a:lnTo>
                  <a:lnTo>
                    <a:pt x="520280" y="1371600"/>
                  </a:lnTo>
                  <a:lnTo>
                    <a:pt x="518845" y="1358900"/>
                  </a:lnTo>
                  <a:lnTo>
                    <a:pt x="519785" y="1358900"/>
                  </a:lnTo>
                  <a:lnTo>
                    <a:pt x="516826" y="1346200"/>
                  </a:lnTo>
                  <a:lnTo>
                    <a:pt x="526313" y="1346200"/>
                  </a:lnTo>
                  <a:lnTo>
                    <a:pt x="518845" y="1333500"/>
                  </a:lnTo>
                  <a:lnTo>
                    <a:pt x="513118" y="1333500"/>
                  </a:lnTo>
                  <a:lnTo>
                    <a:pt x="506679" y="1320800"/>
                  </a:lnTo>
                  <a:lnTo>
                    <a:pt x="519201" y="1320800"/>
                  </a:lnTo>
                  <a:lnTo>
                    <a:pt x="527507" y="1333500"/>
                  </a:lnTo>
                  <a:lnTo>
                    <a:pt x="532803" y="1333500"/>
                  </a:lnTo>
                  <a:lnTo>
                    <a:pt x="528472" y="1320800"/>
                  </a:lnTo>
                  <a:lnTo>
                    <a:pt x="533565" y="1320800"/>
                  </a:lnTo>
                  <a:lnTo>
                    <a:pt x="528675" y="1308100"/>
                  </a:lnTo>
                  <a:lnTo>
                    <a:pt x="535444" y="1308100"/>
                  </a:lnTo>
                  <a:lnTo>
                    <a:pt x="534593" y="1295400"/>
                  </a:lnTo>
                  <a:lnTo>
                    <a:pt x="538822" y="1308100"/>
                  </a:lnTo>
                  <a:lnTo>
                    <a:pt x="538238" y="1308100"/>
                  </a:lnTo>
                  <a:lnTo>
                    <a:pt x="544957" y="1320800"/>
                  </a:lnTo>
                  <a:lnTo>
                    <a:pt x="548182" y="1320800"/>
                  </a:lnTo>
                  <a:lnTo>
                    <a:pt x="547598" y="1312595"/>
                  </a:lnTo>
                  <a:lnTo>
                    <a:pt x="544296" y="1308100"/>
                  </a:lnTo>
                  <a:lnTo>
                    <a:pt x="543902" y="1308100"/>
                  </a:lnTo>
                  <a:lnTo>
                    <a:pt x="543902" y="1295400"/>
                  </a:lnTo>
                  <a:lnTo>
                    <a:pt x="553199" y="1295400"/>
                  </a:lnTo>
                  <a:lnTo>
                    <a:pt x="548906" y="1282700"/>
                  </a:lnTo>
                  <a:lnTo>
                    <a:pt x="549922" y="1282700"/>
                  </a:lnTo>
                  <a:lnTo>
                    <a:pt x="550468" y="1270000"/>
                  </a:lnTo>
                  <a:lnTo>
                    <a:pt x="547281" y="1270000"/>
                  </a:lnTo>
                  <a:lnTo>
                    <a:pt x="542886" y="1270000"/>
                  </a:lnTo>
                  <a:lnTo>
                    <a:pt x="536181" y="1257300"/>
                  </a:lnTo>
                  <a:lnTo>
                    <a:pt x="534593" y="1257300"/>
                  </a:lnTo>
                  <a:lnTo>
                    <a:pt x="531215" y="1244600"/>
                  </a:lnTo>
                  <a:lnTo>
                    <a:pt x="531215" y="1257300"/>
                  </a:lnTo>
                  <a:lnTo>
                    <a:pt x="523659" y="1257300"/>
                  </a:lnTo>
                  <a:lnTo>
                    <a:pt x="522008" y="1244600"/>
                  </a:lnTo>
                  <a:lnTo>
                    <a:pt x="526986" y="1244600"/>
                  </a:lnTo>
                  <a:lnTo>
                    <a:pt x="531215" y="1257300"/>
                  </a:lnTo>
                  <a:lnTo>
                    <a:pt x="531215" y="1244600"/>
                  </a:lnTo>
                  <a:lnTo>
                    <a:pt x="539546" y="1257300"/>
                  </a:lnTo>
                  <a:lnTo>
                    <a:pt x="542277" y="1257300"/>
                  </a:lnTo>
                  <a:lnTo>
                    <a:pt x="547281" y="1270000"/>
                  </a:lnTo>
                  <a:lnTo>
                    <a:pt x="544220" y="1257300"/>
                  </a:lnTo>
                  <a:lnTo>
                    <a:pt x="540512" y="1244600"/>
                  </a:lnTo>
                  <a:lnTo>
                    <a:pt x="549922" y="1244600"/>
                  </a:lnTo>
                  <a:lnTo>
                    <a:pt x="551230" y="1257300"/>
                  </a:lnTo>
                  <a:lnTo>
                    <a:pt x="561771" y="1257300"/>
                  </a:lnTo>
                  <a:lnTo>
                    <a:pt x="562292" y="1270000"/>
                  </a:lnTo>
                  <a:lnTo>
                    <a:pt x="579589" y="1270000"/>
                  </a:lnTo>
                  <a:lnTo>
                    <a:pt x="578421" y="1257300"/>
                  </a:lnTo>
                  <a:lnTo>
                    <a:pt x="581964" y="1257300"/>
                  </a:lnTo>
                  <a:lnTo>
                    <a:pt x="576148" y="1244600"/>
                  </a:lnTo>
                  <a:lnTo>
                    <a:pt x="559968" y="1244600"/>
                  </a:lnTo>
                  <a:lnTo>
                    <a:pt x="562559" y="1231900"/>
                  </a:lnTo>
                  <a:lnTo>
                    <a:pt x="576884" y="1231900"/>
                  </a:lnTo>
                  <a:lnTo>
                    <a:pt x="589953" y="1244600"/>
                  </a:lnTo>
                  <a:lnTo>
                    <a:pt x="588733" y="1231900"/>
                  </a:lnTo>
                  <a:lnTo>
                    <a:pt x="580402" y="1231900"/>
                  </a:lnTo>
                  <a:lnTo>
                    <a:pt x="572236" y="1219200"/>
                  </a:lnTo>
                  <a:lnTo>
                    <a:pt x="568515" y="1219200"/>
                  </a:lnTo>
                  <a:lnTo>
                    <a:pt x="573506" y="1206500"/>
                  </a:lnTo>
                  <a:lnTo>
                    <a:pt x="580186" y="1211516"/>
                  </a:lnTo>
                  <a:lnTo>
                    <a:pt x="578408" y="1206500"/>
                  </a:lnTo>
                  <a:lnTo>
                    <a:pt x="589572" y="1206500"/>
                  </a:lnTo>
                  <a:lnTo>
                    <a:pt x="586892" y="1216545"/>
                  </a:lnTo>
                  <a:lnTo>
                    <a:pt x="590423" y="1219200"/>
                  </a:lnTo>
                  <a:lnTo>
                    <a:pt x="594944" y="1219200"/>
                  </a:lnTo>
                  <a:lnTo>
                    <a:pt x="591477" y="1206500"/>
                  </a:lnTo>
                  <a:lnTo>
                    <a:pt x="600176" y="1206500"/>
                  </a:lnTo>
                  <a:lnTo>
                    <a:pt x="597585" y="1181100"/>
                  </a:lnTo>
                  <a:lnTo>
                    <a:pt x="598030" y="1168400"/>
                  </a:lnTo>
                  <a:lnTo>
                    <a:pt x="602259" y="1181100"/>
                  </a:lnTo>
                  <a:lnTo>
                    <a:pt x="612419" y="1181100"/>
                  </a:lnTo>
                  <a:lnTo>
                    <a:pt x="614946" y="1168400"/>
                  </a:lnTo>
                  <a:lnTo>
                    <a:pt x="622566" y="1168400"/>
                  </a:lnTo>
                  <a:lnTo>
                    <a:pt x="633349" y="1155700"/>
                  </a:lnTo>
                  <a:lnTo>
                    <a:pt x="645401" y="1155700"/>
                  </a:lnTo>
                  <a:lnTo>
                    <a:pt x="634403" y="1143000"/>
                  </a:lnTo>
                  <a:lnTo>
                    <a:pt x="635863" y="1143000"/>
                  </a:lnTo>
                  <a:lnTo>
                    <a:pt x="631024" y="1130300"/>
                  </a:lnTo>
                  <a:lnTo>
                    <a:pt x="639445" y="1130300"/>
                  </a:lnTo>
                  <a:lnTo>
                    <a:pt x="638111" y="1117600"/>
                  </a:lnTo>
                  <a:lnTo>
                    <a:pt x="641692" y="1104900"/>
                  </a:lnTo>
                  <a:lnTo>
                    <a:pt x="656158" y="1104900"/>
                  </a:lnTo>
                  <a:lnTo>
                    <a:pt x="649630" y="1092200"/>
                  </a:lnTo>
                  <a:lnTo>
                    <a:pt x="650481" y="1092200"/>
                  </a:lnTo>
                  <a:lnTo>
                    <a:pt x="658825" y="1079500"/>
                  </a:lnTo>
                  <a:lnTo>
                    <a:pt x="665175" y="1066800"/>
                  </a:lnTo>
                  <a:lnTo>
                    <a:pt x="689394" y="1066800"/>
                  </a:lnTo>
                  <a:lnTo>
                    <a:pt x="684136" y="1054100"/>
                  </a:lnTo>
                  <a:lnTo>
                    <a:pt x="688009" y="1054100"/>
                  </a:lnTo>
                  <a:lnTo>
                    <a:pt x="690460" y="1041400"/>
                  </a:lnTo>
                  <a:lnTo>
                    <a:pt x="717461" y="1041400"/>
                  </a:lnTo>
                  <a:lnTo>
                    <a:pt x="712647" y="1028700"/>
                  </a:lnTo>
                  <a:lnTo>
                    <a:pt x="707199" y="1028700"/>
                  </a:lnTo>
                  <a:lnTo>
                    <a:pt x="704621" y="1016000"/>
                  </a:lnTo>
                  <a:lnTo>
                    <a:pt x="718146" y="1028700"/>
                  </a:lnTo>
                  <a:lnTo>
                    <a:pt x="707148" y="1016000"/>
                  </a:lnTo>
                  <a:lnTo>
                    <a:pt x="724916" y="1028700"/>
                  </a:lnTo>
                  <a:lnTo>
                    <a:pt x="724065" y="1016000"/>
                  </a:lnTo>
                  <a:lnTo>
                    <a:pt x="712228" y="1016000"/>
                  </a:lnTo>
                  <a:lnTo>
                    <a:pt x="714044" y="1003300"/>
                  </a:lnTo>
                  <a:lnTo>
                    <a:pt x="721004" y="1003300"/>
                  </a:lnTo>
                  <a:lnTo>
                    <a:pt x="729716" y="1016000"/>
                  </a:lnTo>
                  <a:lnTo>
                    <a:pt x="736752" y="1016000"/>
                  </a:lnTo>
                  <a:lnTo>
                    <a:pt x="735914" y="1003300"/>
                  </a:lnTo>
                  <a:lnTo>
                    <a:pt x="735063" y="1003300"/>
                  </a:lnTo>
                  <a:lnTo>
                    <a:pt x="734225" y="990600"/>
                  </a:lnTo>
                  <a:lnTo>
                    <a:pt x="737603" y="1003300"/>
                  </a:lnTo>
                  <a:lnTo>
                    <a:pt x="744372" y="1003300"/>
                  </a:lnTo>
                  <a:lnTo>
                    <a:pt x="741959" y="996035"/>
                  </a:lnTo>
                  <a:lnTo>
                    <a:pt x="747750" y="1003300"/>
                  </a:lnTo>
                  <a:lnTo>
                    <a:pt x="751979" y="990600"/>
                  </a:lnTo>
                  <a:lnTo>
                    <a:pt x="765721" y="990600"/>
                  </a:lnTo>
                  <a:lnTo>
                    <a:pt x="769645" y="977900"/>
                  </a:lnTo>
                  <a:lnTo>
                    <a:pt x="773404" y="977900"/>
                  </a:lnTo>
                  <a:lnTo>
                    <a:pt x="778205" y="965200"/>
                  </a:lnTo>
                  <a:lnTo>
                    <a:pt x="777354" y="952500"/>
                  </a:lnTo>
                  <a:lnTo>
                    <a:pt x="780745" y="965200"/>
                  </a:lnTo>
                  <a:lnTo>
                    <a:pt x="797661" y="965200"/>
                  </a:lnTo>
                  <a:lnTo>
                    <a:pt x="800341" y="977900"/>
                  </a:lnTo>
                  <a:lnTo>
                    <a:pt x="794931" y="977900"/>
                  </a:lnTo>
                  <a:lnTo>
                    <a:pt x="801890" y="990600"/>
                  </a:lnTo>
                  <a:lnTo>
                    <a:pt x="793432" y="981506"/>
                  </a:lnTo>
                  <a:lnTo>
                    <a:pt x="793432" y="1562100"/>
                  </a:lnTo>
                  <a:lnTo>
                    <a:pt x="790054" y="1574800"/>
                  </a:lnTo>
                  <a:lnTo>
                    <a:pt x="787196" y="1574800"/>
                  </a:lnTo>
                  <a:lnTo>
                    <a:pt x="782053" y="1562100"/>
                  </a:lnTo>
                  <a:lnTo>
                    <a:pt x="793432" y="1562100"/>
                  </a:lnTo>
                  <a:lnTo>
                    <a:pt x="793432" y="981506"/>
                  </a:lnTo>
                  <a:lnTo>
                    <a:pt x="790092" y="977900"/>
                  </a:lnTo>
                  <a:lnTo>
                    <a:pt x="783602" y="990600"/>
                  </a:lnTo>
                  <a:lnTo>
                    <a:pt x="782027" y="990600"/>
                  </a:lnTo>
                  <a:lnTo>
                    <a:pt x="784974" y="1003300"/>
                  </a:lnTo>
                  <a:lnTo>
                    <a:pt x="781265" y="994029"/>
                  </a:lnTo>
                  <a:lnTo>
                    <a:pt x="781265" y="1231900"/>
                  </a:lnTo>
                  <a:lnTo>
                    <a:pt x="773976" y="1231900"/>
                  </a:lnTo>
                  <a:lnTo>
                    <a:pt x="773976" y="1219200"/>
                  </a:lnTo>
                  <a:lnTo>
                    <a:pt x="779805" y="1219200"/>
                  </a:lnTo>
                  <a:lnTo>
                    <a:pt x="781265" y="1231900"/>
                  </a:lnTo>
                  <a:lnTo>
                    <a:pt x="781265" y="994029"/>
                  </a:lnTo>
                  <a:lnTo>
                    <a:pt x="779894" y="990600"/>
                  </a:lnTo>
                  <a:lnTo>
                    <a:pt x="776516" y="1003300"/>
                  </a:lnTo>
                  <a:lnTo>
                    <a:pt x="768896" y="990600"/>
                  </a:lnTo>
                  <a:lnTo>
                    <a:pt x="766368" y="990600"/>
                  </a:lnTo>
                  <a:lnTo>
                    <a:pt x="767207" y="1003300"/>
                  </a:lnTo>
                  <a:lnTo>
                    <a:pt x="766381" y="1003300"/>
                  </a:lnTo>
                  <a:lnTo>
                    <a:pt x="766686" y="1016000"/>
                  </a:lnTo>
                  <a:lnTo>
                    <a:pt x="766191" y="1028700"/>
                  </a:lnTo>
                  <a:lnTo>
                    <a:pt x="765517" y="1028103"/>
                  </a:lnTo>
                  <a:lnTo>
                    <a:pt x="765517" y="1244600"/>
                  </a:lnTo>
                  <a:lnTo>
                    <a:pt x="764667" y="1257300"/>
                  </a:lnTo>
                  <a:lnTo>
                    <a:pt x="753681" y="1257300"/>
                  </a:lnTo>
                  <a:lnTo>
                    <a:pt x="755370" y="1244600"/>
                  </a:lnTo>
                  <a:lnTo>
                    <a:pt x="765517" y="1244600"/>
                  </a:lnTo>
                  <a:lnTo>
                    <a:pt x="765517" y="1028103"/>
                  </a:lnTo>
                  <a:lnTo>
                    <a:pt x="751979" y="1016000"/>
                  </a:lnTo>
                  <a:lnTo>
                    <a:pt x="752779" y="1028700"/>
                  </a:lnTo>
                  <a:lnTo>
                    <a:pt x="752614" y="1041400"/>
                  </a:lnTo>
                  <a:lnTo>
                    <a:pt x="751509" y="1054100"/>
                  </a:lnTo>
                  <a:lnTo>
                    <a:pt x="749452" y="1066800"/>
                  </a:lnTo>
                  <a:lnTo>
                    <a:pt x="741591" y="1066800"/>
                  </a:lnTo>
                  <a:lnTo>
                    <a:pt x="742467" y="1054100"/>
                  </a:lnTo>
                  <a:lnTo>
                    <a:pt x="743026" y="1054100"/>
                  </a:lnTo>
                  <a:lnTo>
                    <a:pt x="734225" y="1041400"/>
                  </a:lnTo>
                  <a:lnTo>
                    <a:pt x="736625" y="1054100"/>
                  </a:lnTo>
                  <a:lnTo>
                    <a:pt x="740143" y="1066800"/>
                  </a:lnTo>
                  <a:lnTo>
                    <a:pt x="741121" y="1079500"/>
                  </a:lnTo>
                  <a:lnTo>
                    <a:pt x="735914" y="1079500"/>
                  </a:lnTo>
                  <a:lnTo>
                    <a:pt x="730834" y="1092200"/>
                  </a:lnTo>
                  <a:lnTo>
                    <a:pt x="728294" y="1079500"/>
                  </a:lnTo>
                  <a:lnTo>
                    <a:pt x="722833" y="1079500"/>
                  </a:lnTo>
                  <a:lnTo>
                    <a:pt x="717727" y="1092200"/>
                  </a:lnTo>
                  <a:lnTo>
                    <a:pt x="713257" y="1104900"/>
                  </a:lnTo>
                  <a:lnTo>
                    <a:pt x="713206" y="1108113"/>
                  </a:lnTo>
                  <a:lnTo>
                    <a:pt x="721118" y="1117600"/>
                  </a:lnTo>
                  <a:lnTo>
                    <a:pt x="729246" y="1130300"/>
                  </a:lnTo>
                  <a:lnTo>
                    <a:pt x="735634" y="1130300"/>
                  </a:lnTo>
                  <a:lnTo>
                    <a:pt x="740981" y="1143000"/>
                  </a:lnTo>
                  <a:lnTo>
                    <a:pt x="727811" y="1130300"/>
                  </a:lnTo>
                  <a:lnTo>
                    <a:pt x="713511" y="1130300"/>
                  </a:lnTo>
                  <a:lnTo>
                    <a:pt x="698068" y="1118412"/>
                  </a:lnTo>
                  <a:lnTo>
                    <a:pt x="701230" y="1130300"/>
                  </a:lnTo>
                  <a:lnTo>
                    <a:pt x="694461" y="1117600"/>
                  </a:lnTo>
                  <a:lnTo>
                    <a:pt x="696734" y="1130300"/>
                  </a:lnTo>
                  <a:lnTo>
                    <a:pt x="700595" y="1130300"/>
                  </a:lnTo>
                  <a:lnTo>
                    <a:pt x="703503" y="1143000"/>
                  </a:lnTo>
                  <a:lnTo>
                    <a:pt x="701230" y="1143000"/>
                  </a:lnTo>
                  <a:lnTo>
                    <a:pt x="702284" y="1155700"/>
                  </a:lnTo>
                  <a:lnTo>
                    <a:pt x="694194" y="1155700"/>
                  </a:lnTo>
                  <a:lnTo>
                    <a:pt x="697636" y="1168400"/>
                  </a:lnTo>
                  <a:lnTo>
                    <a:pt x="698855" y="1181100"/>
                  </a:lnTo>
                  <a:lnTo>
                    <a:pt x="693623" y="1181100"/>
                  </a:lnTo>
                  <a:lnTo>
                    <a:pt x="693623" y="1689100"/>
                  </a:lnTo>
                  <a:lnTo>
                    <a:pt x="692365" y="1701800"/>
                  </a:lnTo>
                  <a:lnTo>
                    <a:pt x="681609" y="1701800"/>
                  </a:lnTo>
                  <a:lnTo>
                    <a:pt x="681774" y="1689100"/>
                  </a:lnTo>
                  <a:lnTo>
                    <a:pt x="693623" y="1689100"/>
                  </a:lnTo>
                  <a:lnTo>
                    <a:pt x="693623" y="1181100"/>
                  </a:lnTo>
                  <a:lnTo>
                    <a:pt x="677545" y="1181100"/>
                  </a:lnTo>
                  <a:lnTo>
                    <a:pt x="677062" y="1193800"/>
                  </a:lnTo>
                  <a:lnTo>
                    <a:pt x="679564" y="1193800"/>
                  </a:lnTo>
                  <a:lnTo>
                    <a:pt x="676706" y="1206500"/>
                  </a:lnTo>
                  <a:lnTo>
                    <a:pt x="686003" y="1206500"/>
                  </a:lnTo>
                  <a:lnTo>
                    <a:pt x="692556" y="1219200"/>
                  </a:lnTo>
                  <a:lnTo>
                    <a:pt x="678395" y="1219200"/>
                  </a:lnTo>
                  <a:lnTo>
                    <a:pt x="686854" y="1231900"/>
                  </a:lnTo>
                  <a:lnTo>
                    <a:pt x="678916" y="1231900"/>
                  </a:lnTo>
                  <a:lnTo>
                    <a:pt x="678916" y="1828800"/>
                  </a:lnTo>
                  <a:lnTo>
                    <a:pt x="677545" y="1828800"/>
                  </a:lnTo>
                  <a:lnTo>
                    <a:pt x="677087" y="1816100"/>
                  </a:lnTo>
                  <a:lnTo>
                    <a:pt x="678916" y="1828800"/>
                  </a:lnTo>
                  <a:lnTo>
                    <a:pt x="678916" y="1231900"/>
                  </a:lnTo>
                  <a:lnTo>
                    <a:pt x="668451" y="1231900"/>
                  </a:lnTo>
                  <a:lnTo>
                    <a:pt x="661898" y="1219200"/>
                  </a:lnTo>
                  <a:lnTo>
                    <a:pt x="657250" y="1219200"/>
                  </a:lnTo>
                  <a:lnTo>
                    <a:pt x="662787" y="1231900"/>
                  </a:lnTo>
                  <a:lnTo>
                    <a:pt x="663016" y="1240917"/>
                  </a:lnTo>
                  <a:lnTo>
                    <a:pt x="656399" y="1231900"/>
                  </a:lnTo>
                  <a:lnTo>
                    <a:pt x="654710" y="1231900"/>
                  </a:lnTo>
                  <a:lnTo>
                    <a:pt x="663016" y="1241501"/>
                  </a:lnTo>
                  <a:lnTo>
                    <a:pt x="663079" y="1244600"/>
                  </a:lnTo>
                  <a:lnTo>
                    <a:pt x="659155" y="1244600"/>
                  </a:lnTo>
                  <a:lnTo>
                    <a:pt x="664413" y="1257300"/>
                  </a:lnTo>
                  <a:lnTo>
                    <a:pt x="658088" y="1257300"/>
                  </a:lnTo>
                  <a:lnTo>
                    <a:pt x="657250" y="1244600"/>
                  </a:lnTo>
                  <a:lnTo>
                    <a:pt x="653034" y="1257300"/>
                  </a:lnTo>
                  <a:lnTo>
                    <a:pt x="652068" y="1257300"/>
                  </a:lnTo>
                  <a:lnTo>
                    <a:pt x="650938" y="1270000"/>
                  </a:lnTo>
                  <a:lnTo>
                    <a:pt x="636422" y="1270000"/>
                  </a:lnTo>
                  <a:lnTo>
                    <a:pt x="635660" y="1257300"/>
                  </a:lnTo>
                  <a:lnTo>
                    <a:pt x="628484" y="1257300"/>
                  </a:lnTo>
                  <a:lnTo>
                    <a:pt x="628726" y="1270000"/>
                  </a:lnTo>
                  <a:lnTo>
                    <a:pt x="631024" y="1282700"/>
                  </a:lnTo>
                  <a:lnTo>
                    <a:pt x="632053" y="1295400"/>
                  </a:lnTo>
                  <a:lnTo>
                    <a:pt x="631875" y="1295400"/>
                  </a:lnTo>
                  <a:lnTo>
                    <a:pt x="640080" y="1308100"/>
                  </a:lnTo>
                  <a:lnTo>
                    <a:pt x="634403" y="1308100"/>
                  </a:lnTo>
                  <a:lnTo>
                    <a:pt x="634403" y="1333500"/>
                  </a:lnTo>
                  <a:lnTo>
                    <a:pt x="622985" y="1333500"/>
                  </a:lnTo>
                  <a:lnTo>
                    <a:pt x="627748" y="1320800"/>
                  </a:lnTo>
                  <a:lnTo>
                    <a:pt x="634403" y="1333500"/>
                  </a:lnTo>
                  <a:lnTo>
                    <a:pt x="634403" y="1308100"/>
                  </a:lnTo>
                  <a:lnTo>
                    <a:pt x="609828" y="1308100"/>
                  </a:lnTo>
                  <a:lnTo>
                    <a:pt x="609879" y="1320800"/>
                  </a:lnTo>
                  <a:lnTo>
                    <a:pt x="611835" y="1333500"/>
                  </a:lnTo>
                  <a:lnTo>
                    <a:pt x="600570" y="1333500"/>
                  </a:lnTo>
                  <a:lnTo>
                    <a:pt x="600570" y="1409700"/>
                  </a:lnTo>
                  <a:lnTo>
                    <a:pt x="598881" y="1422400"/>
                  </a:lnTo>
                  <a:lnTo>
                    <a:pt x="598881" y="1968500"/>
                  </a:lnTo>
                  <a:lnTo>
                    <a:pt x="598881" y="1981200"/>
                  </a:lnTo>
                  <a:lnTo>
                    <a:pt x="589572" y="1981200"/>
                  </a:lnTo>
                  <a:lnTo>
                    <a:pt x="589572" y="1968500"/>
                  </a:lnTo>
                  <a:lnTo>
                    <a:pt x="598881" y="1968500"/>
                  </a:lnTo>
                  <a:lnTo>
                    <a:pt x="598881" y="1422400"/>
                  </a:lnTo>
                  <a:lnTo>
                    <a:pt x="593712" y="1409700"/>
                  </a:lnTo>
                  <a:lnTo>
                    <a:pt x="600570" y="1409700"/>
                  </a:lnTo>
                  <a:lnTo>
                    <a:pt x="600570" y="1333500"/>
                  </a:lnTo>
                  <a:lnTo>
                    <a:pt x="599732" y="1333500"/>
                  </a:lnTo>
                  <a:lnTo>
                    <a:pt x="598881" y="1346200"/>
                  </a:lnTo>
                  <a:lnTo>
                    <a:pt x="599732" y="1346200"/>
                  </a:lnTo>
                  <a:lnTo>
                    <a:pt x="597192" y="1358900"/>
                  </a:lnTo>
                  <a:lnTo>
                    <a:pt x="589381" y="1358900"/>
                  </a:lnTo>
                  <a:lnTo>
                    <a:pt x="589686" y="1371600"/>
                  </a:lnTo>
                  <a:lnTo>
                    <a:pt x="591413" y="1384300"/>
                  </a:lnTo>
                  <a:lnTo>
                    <a:pt x="576884" y="1397000"/>
                  </a:lnTo>
                  <a:lnTo>
                    <a:pt x="577735" y="1384300"/>
                  </a:lnTo>
                  <a:lnTo>
                    <a:pt x="571817" y="1384300"/>
                  </a:lnTo>
                  <a:lnTo>
                    <a:pt x="572655" y="1397000"/>
                  </a:lnTo>
                  <a:lnTo>
                    <a:pt x="579005" y="1409700"/>
                  </a:lnTo>
                  <a:lnTo>
                    <a:pt x="577316" y="1409700"/>
                  </a:lnTo>
                  <a:lnTo>
                    <a:pt x="584288" y="1422400"/>
                  </a:lnTo>
                  <a:lnTo>
                    <a:pt x="584504" y="1422400"/>
                  </a:lnTo>
                  <a:lnTo>
                    <a:pt x="591273" y="1435100"/>
                  </a:lnTo>
                  <a:lnTo>
                    <a:pt x="589572" y="1435100"/>
                  </a:lnTo>
                  <a:lnTo>
                    <a:pt x="589572" y="1485900"/>
                  </a:lnTo>
                  <a:lnTo>
                    <a:pt x="589038" y="1498600"/>
                  </a:lnTo>
                  <a:lnTo>
                    <a:pt x="578751" y="1498600"/>
                  </a:lnTo>
                  <a:lnTo>
                    <a:pt x="577735" y="1485900"/>
                  </a:lnTo>
                  <a:lnTo>
                    <a:pt x="589572" y="1485900"/>
                  </a:lnTo>
                  <a:lnTo>
                    <a:pt x="589572" y="1435100"/>
                  </a:lnTo>
                  <a:lnTo>
                    <a:pt x="579843" y="1435100"/>
                  </a:lnTo>
                  <a:lnTo>
                    <a:pt x="582993" y="1447800"/>
                  </a:lnTo>
                  <a:lnTo>
                    <a:pt x="577735" y="1447800"/>
                  </a:lnTo>
                  <a:lnTo>
                    <a:pt x="575195" y="1435100"/>
                  </a:lnTo>
                  <a:lnTo>
                    <a:pt x="575195" y="1587500"/>
                  </a:lnTo>
                  <a:lnTo>
                    <a:pt x="574040" y="1600200"/>
                  </a:lnTo>
                  <a:lnTo>
                    <a:pt x="570966" y="1612900"/>
                  </a:lnTo>
                  <a:lnTo>
                    <a:pt x="568540" y="1612900"/>
                  </a:lnTo>
                  <a:lnTo>
                    <a:pt x="569277" y="1625600"/>
                  </a:lnTo>
                  <a:lnTo>
                    <a:pt x="550811" y="1625600"/>
                  </a:lnTo>
                  <a:lnTo>
                    <a:pt x="546544" y="1600200"/>
                  </a:lnTo>
                  <a:lnTo>
                    <a:pt x="555117" y="1587500"/>
                  </a:lnTo>
                  <a:lnTo>
                    <a:pt x="575195" y="1587500"/>
                  </a:lnTo>
                  <a:lnTo>
                    <a:pt x="575195" y="1435100"/>
                  </a:lnTo>
                  <a:lnTo>
                    <a:pt x="578586" y="1435100"/>
                  </a:lnTo>
                  <a:lnTo>
                    <a:pt x="576935" y="1422400"/>
                  </a:lnTo>
                  <a:lnTo>
                    <a:pt x="571817" y="1422400"/>
                  </a:lnTo>
                  <a:lnTo>
                    <a:pt x="574167" y="1435100"/>
                  </a:lnTo>
                  <a:lnTo>
                    <a:pt x="551510" y="1435100"/>
                  </a:lnTo>
                  <a:lnTo>
                    <a:pt x="565518" y="1447800"/>
                  </a:lnTo>
                  <a:lnTo>
                    <a:pt x="566521" y="1460500"/>
                  </a:lnTo>
                  <a:lnTo>
                    <a:pt x="565315" y="1460500"/>
                  </a:lnTo>
                  <a:lnTo>
                    <a:pt x="572655" y="1473200"/>
                  </a:lnTo>
                  <a:lnTo>
                    <a:pt x="562724" y="1460500"/>
                  </a:lnTo>
                  <a:lnTo>
                    <a:pt x="560819" y="1460500"/>
                  </a:lnTo>
                  <a:lnTo>
                    <a:pt x="560819" y="1511300"/>
                  </a:lnTo>
                  <a:lnTo>
                    <a:pt x="559130" y="1524000"/>
                  </a:lnTo>
                  <a:lnTo>
                    <a:pt x="554901" y="1511300"/>
                  </a:lnTo>
                  <a:lnTo>
                    <a:pt x="560819" y="1511300"/>
                  </a:lnTo>
                  <a:lnTo>
                    <a:pt x="560819" y="1460500"/>
                  </a:lnTo>
                  <a:lnTo>
                    <a:pt x="527989" y="1460500"/>
                  </a:lnTo>
                  <a:lnTo>
                    <a:pt x="533755" y="1473200"/>
                  </a:lnTo>
                  <a:lnTo>
                    <a:pt x="534593" y="1473200"/>
                  </a:lnTo>
                  <a:lnTo>
                    <a:pt x="536232" y="1485900"/>
                  </a:lnTo>
                  <a:lnTo>
                    <a:pt x="520801" y="1485900"/>
                  </a:lnTo>
                  <a:lnTo>
                    <a:pt x="525284" y="1498600"/>
                  </a:lnTo>
                  <a:lnTo>
                    <a:pt x="530567" y="1511300"/>
                  </a:lnTo>
                  <a:lnTo>
                    <a:pt x="537667" y="1524000"/>
                  </a:lnTo>
                  <a:lnTo>
                    <a:pt x="544918" y="1524000"/>
                  </a:lnTo>
                  <a:lnTo>
                    <a:pt x="550672" y="1536700"/>
                  </a:lnTo>
                  <a:lnTo>
                    <a:pt x="542213" y="1536700"/>
                  </a:lnTo>
                  <a:lnTo>
                    <a:pt x="536282" y="1525574"/>
                  </a:lnTo>
                  <a:lnTo>
                    <a:pt x="536282" y="1549400"/>
                  </a:lnTo>
                  <a:lnTo>
                    <a:pt x="530517" y="1549400"/>
                  </a:lnTo>
                  <a:lnTo>
                    <a:pt x="528675" y="1536700"/>
                  </a:lnTo>
                  <a:lnTo>
                    <a:pt x="534035" y="1540929"/>
                  </a:lnTo>
                  <a:lnTo>
                    <a:pt x="536282" y="1549400"/>
                  </a:lnTo>
                  <a:lnTo>
                    <a:pt x="536282" y="1525574"/>
                  </a:lnTo>
                  <a:lnTo>
                    <a:pt x="535444" y="1524000"/>
                  </a:lnTo>
                  <a:lnTo>
                    <a:pt x="526135" y="1524000"/>
                  </a:lnTo>
                  <a:lnTo>
                    <a:pt x="526135" y="1536700"/>
                  </a:lnTo>
                  <a:lnTo>
                    <a:pt x="526338" y="1536700"/>
                  </a:lnTo>
                  <a:lnTo>
                    <a:pt x="523595" y="1549400"/>
                  </a:lnTo>
                  <a:lnTo>
                    <a:pt x="518528" y="1536700"/>
                  </a:lnTo>
                  <a:lnTo>
                    <a:pt x="512597" y="1536700"/>
                  </a:lnTo>
                  <a:lnTo>
                    <a:pt x="515988" y="1549400"/>
                  </a:lnTo>
                  <a:lnTo>
                    <a:pt x="522757" y="1549400"/>
                  </a:lnTo>
                  <a:lnTo>
                    <a:pt x="524446" y="1562100"/>
                  </a:lnTo>
                  <a:lnTo>
                    <a:pt x="537362" y="1562100"/>
                  </a:lnTo>
                  <a:lnTo>
                    <a:pt x="536397" y="1549400"/>
                  </a:lnTo>
                  <a:lnTo>
                    <a:pt x="544741" y="1549400"/>
                  </a:lnTo>
                  <a:lnTo>
                    <a:pt x="529120" y="1588477"/>
                  </a:lnTo>
                  <a:lnTo>
                    <a:pt x="529069" y="1588630"/>
                  </a:lnTo>
                  <a:lnTo>
                    <a:pt x="526135" y="1595983"/>
                  </a:lnTo>
                  <a:lnTo>
                    <a:pt x="526135" y="2057400"/>
                  </a:lnTo>
                  <a:lnTo>
                    <a:pt x="523595" y="2070100"/>
                  </a:lnTo>
                  <a:lnTo>
                    <a:pt x="512597" y="2057400"/>
                  </a:lnTo>
                  <a:lnTo>
                    <a:pt x="526135" y="2057400"/>
                  </a:lnTo>
                  <a:lnTo>
                    <a:pt x="526135" y="1595983"/>
                  </a:lnTo>
                  <a:lnTo>
                    <a:pt x="524446" y="1600200"/>
                  </a:lnTo>
                  <a:lnTo>
                    <a:pt x="518160" y="1594967"/>
                  </a:lnTo>
                  <a:lnTo>
                    <a:pt x="519353" y="1595005"/>
                  </a:lnTo>
                  <a:lnTo>
                    <a:pt x="523278" y="1593418"/>
                  </a:lnTo>
                  <a:lnTo>
                    <a:pt x="522922" y="1589925"/>
                  </a:lnTo>
                  <a:lnTo>
                    <a:pt x="518528" y="1584540"/>
                  </a:lnTo>
                  <a:lnTo>
                    <a:pt x="522757" y="1585379"/>
                  </a:lnTo>
                  <a:lnTo>
                    <a:pt x="526986" y="1587919"/>
                  </a:lnTo>
                  <a:lnTo>
                    <a:pt x="529069" y="1588630"/>
                  </a:lnTo>
                  <a:lnTo>
                    <a:pt x="529069" y="1588439"/>
                  </a:lnTo>
                  <a:lnTo>
                    <a:pt x="526135" y="1586230"/>
                  </a:lnTo>
                  <a:lnTo>
                    <a:pt x="522757" y="1582839"/>
                  </a:lnTo>
                  <a:lnTo>
                    <a:pt x="517677" y="1580311"/>
                  </a:lnTo>
                  <a:lnTo>
                    <a:pt x="514299" y="1582839"/>
                  </a:lnTo>
                  <a:lnTo>
                    <a:pt x="508368" y="1579460"/>
                  </a:lnTo>
                  <a:lnTo>
                    <a:pt x="505841" y="1574380"/>
                  </a:lnTo>
                  <a:lnTo>
                    <a:pt x="497382" y="1571002"/>
                  </a:lnTo>
                  <a:lnTo>
                    <a:pt x="493153" y="1570151"/>
                  </a:lnTo>
                  <a:lnTo>
                    <a:pt x="501167" y="1575308"/>
                  </a:lnTo>
                  <a:lnTo>
                    <a:pt x="509917" y="1581810"/>
                  </a:lnTo>
                  <a:lnTo>
                    <a:pt x="519366" y="1587919"/>
                  </a:lnTo>
                  <a:lnTo>
                    <a:pt x="520217" y="1591297"/>
                  </a:lnTo>
                  <a:lnTo>
                    <a:pt x="512597" y="1589608"/>
                  </a:lnTo>
                  <a:lnTo>
                    <a:pt x="511048" y="1589036"/>
                  </a:lnTo>
                  <a:lnTo>
                    <a:pt x="509219" y="1587500"/>
                  </a:lnTo>
                  <a:lnTo>
                    <a:pt x="506984" y="1587500"/>
                  </a:lnTo>
                  <a:lnTo>
                    <a:pt x="505841" y="1587068"/>
                  </a:lnTo>
                  <a:lnTo>
                    <a:pt x="506552" y="1587500"/>
                  </a:lnTo>
                  <a:lnTo>
                    <a:pt x="501611" y="1587500"/>
                  </a:lnTo>
                  <a:lnTo>
                    <a:pt x="501611" y="1589608"/>
                  </a:lnTo>
                  <a:lnTo>
                    <a:pt x="500761" y="1589608"/>
                  </a:lnTo>
                  <a:lnTo>
                    <a:pt x="501611" y="1590040"/>
                  </a:lnTo>
                  <a:lnTo>
                    <a:pt x="501611" y="1600200"/>
                  </a:lnTo>
                  <a:lnTo>
                    <a:pt x="492302" y="1600200"/>
                  </a:lnTo>
                  <a:lnTo>
                    <a:pt x="492302" y="1587500"/>
                  </a:lnTo>
                  <a:lnTo>
                    <a:pt x="482993" y="1587500"/>
                  </a:lnTo>
                  <a:lnTo>
                    <a:pt x="482993" y="2044700"/>
                  </a:lnTo>
                  <a:lnTo>
                    <a:pt x="480872" y="2057400"/>
                  </a:lnTo>
                  <a:lnTo>
                    <a:pt x="472846" y="2057400"/>
                  </a:lnTo>
                  <a:lnTo>
                    <a:pt x="474929" y="2048827"/>
                  </a:lnTo>
                  <a:lnTo>
                    <a:pt x="469798" y="2053361"/>
                  </a:lnTo>
                  <a:lnTo>
                    <a:pt x="474840" y="2044700"/>
                  </a:lnTo>
                  <a:lnTo>
                    <a:pt x="475945" y="2044700"/>
                  </a:lnTo>
                  <a:lnTo>
                    <a:pt x="474929" y="2048827"/>
                  </a:lnTo>
                  <a:lnTo>
                    <a:pt x="479615" y="2044700"/>
                  </a:lnTo>
                  <a:lnTo>
                    <a:pt x="482993" y="2044700"/>
                  </a:lnTo>
                  <a:lnTo>
                    <a:pt x="482993" y="1587500"/>
                  </a:lnTo>
                  <a:lnTo>
                    <a:pt x="480453" y="1587500"/>
                  </a:lnTo>
                  <a:lnTo>
                    <a:pt x="480453" y="1676400"/>
                  </a:lnTo>
                  <a:lnTo>
                    <a:pt x="480453" y="1689100"/>
                  </a:lnTo>
                  <a:lnTo>
                    <a:pt x="479615" y="1701800"/>
                  </a:lnTo>
                  <a:lnTo>
                    <a:pt x="473405" y="1701800"/>
                  </a:lnTo>
                  <a:lnTo>
                    <a:pt x="469252" y="1689100"/>
                  </a:lnTo>
                  <a:lnTo>
                    <a:pt x="467956" y="1689100"/>
                  </a:lnTo>
                  <a:lnTo>
                    <a:pt x="470306" y="1676400"/>
                  </a:lnTo>
                  <a:lnTo>
                    <a:pt x="480453" y="1676400"/>
                  </a:lnTo>
                  <a:lnTo>
                    <a:pt x="480453" y="1587500"/>
                  </a:lnTo>
                  <a:lnTo>
                    <a:pt x="478243" y="1587500"/>
                  </a:lnTo>
                  <a:lnTo>
                    <a:pt x="469773" y="1574800"/>
                  </a:lnTo>
                  <a:lnTo>
                    <a:pt x="461848" y="1574800"/>
                  </a:lnTo>
                  <a:lnTo>
                    <a:pt x="474535" y="1587500"/>
                  </a:lnTo>
                  <a:lnTo>
                    <a:pt x="453390" y="1587500"/>
                  </a:lnTo>
                  <a:lnTo>
                    <a:pt x="474535" y="1600200"/>
                  </a:lnTo>
                  <a:lnTo>
                    <a:pt x="472135" y="1600200"/>
                  </a:lnTo>
                  <a:lnTo>
                    <a:pt x="477075" y="1612900"/>
                  </a:lnTo>
                  <a:lnTo>
                    <a:pt x="469036" y="1600200"/>
                  </a:lnTo>
                  <a:lnTo>
                    <a:pt x="461848" y="1600200"/>
                  </a:lnTo>
                  <a:lnTo>
                    <a:pt x="465239" y="1612900"/>
                  </a:lnTo>
                  <a:lnTo>
                    <a:pt x="461899" y="1605749"/>
                  </a:lnTo>
                  <a:lnTo>
                    <a:pt x="461899" y="1739900"/>
                  </a:lnTo>
                  <a:lnTo>
                    <a:pt x="455930" y="1739900"/>
                  </a:lnTo>
                  <a:lnTo>
                    <a:pt x="456780" y="1727200"/>
                  </a:lnTo>
                  <a:lnTo>
                    <a:pt x="461848" y="1727200"/>
                  </a:lnTo>
                  <a:lnTo>
                    <a:pt x="461899" y="1739900"/>
                  </a:lnTo>
                  <a:lnTo>
                    <a:pt x="461899" y="1605749"/>
                  </a:lnTo>
                  <a:lnTo>
                    <a:pt x="459308" y="1600200"/>
                  </a:lnTo>
                  <a:lnTo>
                    <a:pt x="459308" y="1676400"/>
                  </a:lnTo>
                  <a:lnTo>
                    <a:pt x="446392" y="1676400"/>
                  </a:lnTo>
                  <a:lnTo>
                    <a:pt x="437108" y="1663700"/>
                  </a:lnTo>
                  <a:lnTo>
                    <a:pt x="451624" y="1663700"/>
                  </a:lnTo>
                  <a:lnTo>
                    <a:pt x="459308" y="1676400"/>
                  </a:lnTo>
                  <a:lnTo>
                    <a:pt x="459308" y="1600200"/>
                  </a:lnTo>
                  <a:lnTo>
                    <a:pt x="455714" y="1600200"/>
                  </a:lnTo>
                  <a:lnTo>
                    <a:pt x="456984" y="1612900"/>
                  </a:lnTo>
                  <a:lnTo>
                    <a:pt x="458825" y="1612900"/>
                  </a:lnTo>
                  <a:lnTo>
                    <a:pt x="457098" y="1625600"/>
                  </a:lnTo>
                  <a:lnTo>
                    <a:pt x="453936" y="1625600"/>
                  </a:lnTo>
                  <a:lnTo>
                    <a:pt x="443242" y="1612900"/>
                  </a:lnTo>
                  <a:lnTo>
                    <a:pt x="448322" y="1625600"/>
                  </a:lnTo>
                  <a:lnTo>
                    <a:pt x="443661" y="1625600"/>
                  </a:lnTo>
                  <a:lnTo>
                    <a:pt x="439572" y="1638300"/>
                  </a:lnTo>
                  <a:lnTo>
                    <a:pt x="425475" y="1625600"/>
                  </a:lnTo>
                  <a:lnTo>
                    <a:pt x="436714" y="1638300"/>
                  </a:lnTo>
                  <a:lnTo>
                    <a:pt x="439229" y="1638300"/>
                  </a:lnTo>
                  <a:lnTo>
                    <a:pt x="439508" y="1651000"/>
                  </a:lnTo>
                  <a:lnTo>
                    <a:pt x="423786" y="1651000"/>
                  </a:lnTo>
                  <a:lnTo>
                    <a:pt x="436232" y="1663700"/>
                  </a:lnTo>
                  <a:lnTo>
                    <a:pt x="431507" y="1663700"/>
                  </a:lnTo>
                  <a:lnTo>
                    <a:pt x="436753" y="1676400"/>
                  </a:lnTo>
                  <a:lnTo>
                    <a:pt x="433247" y="1676400"/>
                  </a:lnTo>
                  <a:lnTo>
                    <a:pt x="439013" y="1689100"/>
                  </a:lnTo>
                  <a:lnTo>
                    <a:pt x="429221" y="1689100"/>
                  </a:lnTo>
                  <a:lnTo>
                    <a:pt x="422198" y="1676400"/>
                  </a:lnTo>
                  <a:lnTo>
                    <a:pt x="419150" y="1676400"/>
                  </a:lnTo>
                  <a:lnTo>
                    <a:pt x="421246" y="1689100"/>
                  </a:lnTo>
                  <a:lnTo>
                    <a:pt x="414375" y="1689100"/>
                  </a:lnTo>
                  <a:lnTo>
                    <a:pt x="406692" y="1676400"/>
                  </a:lnTo>
                  <a:lnTo>
                    <a:pt x="404329" y="1676400"/>
                  </a:lnTo>
                  <a:lnTo>
                    <a:pt x="412775" y="1689100"/>
                  </a:lnTo>
                  <a:lnTo>
                    <a:pt x="419658" y="1701800"/>
                  </a:lnTo>
                  <a:lnTo>
                    <a:pt x="424688" y="1701800"/>
                  </a:lnTo>
                  <a:lnTo>
                    <a:pt x="425272" y="1714500"/>
                  </a:lnTo>
                  <a:lnTo>
                    <a:pt x="426796" y="1714500"/>
                  </a:lnTo>
                  <a:lnTo>
                    <a:pt x="435622" y="1727200"/>
                  </a:lnTo>
                  <a:lnTo>
                    <a:pt x="438175" y="1727200"/>
                  </a:lnTo>
                  <a:lnTo>
                    <a:pt x="443979" y="1739900"/>
                  </a:lnTo>
                  <a:lnTo>
                    <a:pt x="424637" y="1739900"/>
                  </a:lnTo>
                  <a:lnTo>
                    <a:pt x="427164" y="1727200"/>
                  </a:lnTo>
                  <a:lnTo>
                    <a:pt x="404749" y="1727200"/>
                  </a:lnTo>
                  <a:lnTo>
                    <a:pt x="406946" y="1739900"/>
                  </a:lnTo>
                  <a:lnTo>
                    <a:pt x="423735" y="1739900"/>
                  </a:lnTo>
                  <a:lnTo>
                    <a:pt x="430555" y="1752600"/>
                  </a:lnTo>
                  <a:lnTo>
                    <a:pt x="402120" y="1752600"/>
                  </a:lnTo>
                  <a:lnTo>
                    <a:pt x="406019" y="1765300"/>
                  </a:lnTo>
                  <a:lnTo>
                    <a:pt x="410679" y="1765300"/>
                  </a:lnTo>
                  <a:lnTo>
                    <a:pt x="419341" y="1778000"/>
                  </a:lnTo>
                  <a:lnTo>
                    <a:pt x="406019" y="1778000"/>
                  </a:lnTo>
                  <a:lnTo>
                    <a:pt x="409028" y="1790700"/>
                  </a:lnTo>
                  <a:lnTo>
                    <a:pt x="414159" y="1790700"/>
                  </a:lnTo>
                  <a:lnTo>
                    <a:pt x="419468" y="1803400"/>
                  </a:lnTo>
                  <a:lnTo>
                    <a:pt x="422935" y="1816100"/>
                  </a:lnTo>
                  <a:lnTo>
                    <a:pt x="417868" y="1803400"/>
                  </a:lnTo>
                  <a:lnTo>
                    <a:pt x="406019" y="1803400"/>
                  </a:lnTo>
                  <a:lnTo>
                    <a:pt x="408889" y="1816100"/>
                  </a:lnTo>
                  <a:lnTo>
                    <a:pt x="406133" y="1828800"/>
                  </a:lnTo>
                  <a:lnTo>
                    <a:pt x="399719" y="1841500"/>
                  </a:lnTo>
                  <a:lnTo>
                    <a:pt x="391642" y="1841500"/>
                  </a:lnTo>
                  <a:lnTo>
                    <a:pt x="407720" y="1854200"/>
                  </a:lnTo>
                  <a:lnTo>
                    <a:pt x="406869" y="1854200"/>
                  </a:lnTo>
                  <a:lnTo>
                    <a:pt x="414477" y="1866900"/>
                  </a:lnTo>
                  <a:lnTo>
                    <a:pt x="417868" y="1866900"/>
                  </a:lnTo>
                  <a:lnTo>
                    <a:pt x="422097" y="1879600"/>
                  </a:lnTo>
                  <a:lnTo>
                    <a:pt x="408559" y="1879600"/>
                  </a:lnTo>
                  <a:lnTo>
                    <a:pt x="411124" y="1892300"/>
                  </a:lnTo>
                  <a:lnTo>
                    <a:pt x="424637" y="1892300"/>
                  </a:lnTo>
                  <a:lnTo>
                    <a:pt x="422097" y="1905000"/>
                  </a:lnTo>
                  <a:lnTo>
                    <a:pt x="425475" y="1905000"/>
                  </a:lnTo>
                  <a:lnTo>
                    <a:pt x="427062" y="1916899"/>
                  </a:lnTo>
                  <a:lnTo>
                    <a:pt x="426999" y="1920240"/>
                  </a:lnTo>
                  <a:lnTo>
                    <a:pt x="426326" y="1930400"/>
                  </a:lnTo>
                  <a:lnTo>
                    <a:pt x="415328" y="1943100"/>
                  </a:lnTo>
                  <a:lnTo>
                    <a:pt x="439864" y="1943100"/>
                  </a:lnTo>
                  <a:lnTo>
                    <a:pt x="430999" y="1955800"/>
                  </a:lnTo>
                  <a:lnTo>
                    <a:pt x="424205" y="1955800"/>
                  </a:lnTo>
                  <a:lnTo>
                    <a:pt x="418680" y="1968500"/>
                  </a:lnTo>
                  <a:lnTo>
                    <a:pt x="439013" y="1968500"/>
                  </a:lnTo>
                  <a:lnTo>
                    <a:pt x="422935" y="1981200"/>
                  </a:lnTo>
                  <a:lnTo>
                    <a:pt x="423786" y="1981200"/>
                  </a:lnTo>
                  <a:lnTo>
                    <a:pt x="428866" y="1993900"/>
                  </a:lnTo>
                  <a:lnTo>
                    <a:pt x="428866" y="1981200"/>
                  </a:lnTo>
                  <a:lnTo>
                    <a:pt x="442722" y="1981200"/>
                  </a:lnTo>
                  <a:lnTo>
                    <a:pt x="439331" y="1993900"/>
                  </a:lnTo>
                  <a:lnTo>
                    <a:pt x="432600" y="1993900"/>
                  </a:lnTo>
                  <a:lnTo>
                    <a:pt x="425475" y="2006600"/>
                  </a:lnTo>
                  <a:lnTo>
                    <a:pt x="434848" y="2006600"/>
                  </a:lnTo>
                  <a:lnTo>
                    <a:pt x="430022" y="2019300"/>
                  </a:lnTo>
                  <a:lnTo>
                    <a:pt x="436473" y="2019300"/>
                  </a:lnTo>
                  <a:lnTo>
                    <a:pt x="439864" y="2032000"/>
                  </a:lnTo>
                  <a:lnTo>
                    <a:pt x="434784" y="2032000"/>
                  </a:lnTo>
                  <a:lnTo>
                    <a:pt x="435622" y="2044700"/>
                  </a:lnTo>
                  <a:lnTo>
                    <a:pt x="448322" y="2057400"/>
                  </a:lnTo>
                  <a:lnTo>
                    <a:pt x="465239" y="2057400"/>
                  </a:lnTo>
                  <a:lnTo>
                    <a:pt x="467448" y="2057400"/>
                  </a:lnTo>
                  <a:lnTo>
                    <a:pt x="469468" y="2057400"/>
                  </a:lnTo>
                  <a:lnTo>
                    <a:pt x="465239" y="2070100"/>
                  </a:lnTo>
                  <a:lnTo>
                    <a:pt x="459041" y="2070100"/>
                  </a:lnTo>
                  <a:lnTo>
                    <a:pt x="457301" y="2082800"/>
                  </a:lnTo>
                  <a:lnTo>
                    <a:pt x="460159" y="2082800"/>
                  </a:lnTo>
                  <a:lnTo>
                    <a:pt x="465493" y="2095500"/>
                  </a:lnTo>
                  <a:lnTo>
                    <a:pt x="504571" y="2095500"/>
                  </a:lnTo>
                  <a:lnTo>
                    <a:pt x="504139" y="2108200"/>
                  </a:lnTo>
                  <a:lnTo>
                    <a:pt x="504990" y="2108200"/>
                  </a:lnTo>
                  <a:lnTo>
                    <a:pt x="508368" y="2120900"/>
                  </a:lnTo>
                  <a:lnTo>
                    <a:pt x="517677" y="2120900"/>
                  </a:lnTo>
                  <a:lnTo>
                    <a:pt x="518528" y="2108200"/>
                  </a:lnTo>
                  <a:lnTo>
                    <a:pt x="522503" y="2108200"/>
                  </a:lnTo>
                  <a:lnTo>
                    <a:pt x="520954" y="2120900"/>
                  </a:lnTo>
                  <a:lnTo>
                    <a:pt x="519849" y="2120900"/>
                  </a:lnTo>
                  <a:lnTo>
                    <a:pt x="525081" y="2133600"/>
                  </a:lnTo>
                  <a:lnTo>
                    <a:pt x="542213" y="2133600"/>
                  </a:lnTo>
                  <a:lnTo>
                    <a:pt x="544741" y="2120900"/>
                  </a:lnTo>
                  <a:lnTo>
                    <a:pt x="549821" y="2120900"/>
                  </a:lnTo>
                  <a:lnTo>
                    <a:pt x="556158" y="2108200"/>
                  </a:lnTo>
                  <a:lnTo>
                    <a:pt x="581964" y="2108200"/>
                  </a:lnTo>
                  <a:lnTo>
                    <a:pt x="574306" y="2120900"/>
                  </a:lnTo>
                  <a:lnTo>
                    <a:pt x="568325" y="2133600"/>
                  </a:lnTo>
                  <a:lnTo>
                    <a:pt x="564718" y="2146300"/>
                  </a:lnTo>
                  <a:lnTo>
                    <a:pt x="564197" y="2159000"/>
                  </a:lnTo>
                  <a:lnTo>
                    <a:pt x="560819" y="2146300"/>
                  </a:lnTo>
                  <a:lnTo>
                    <a:pt x="554901" y="2146300"/>
                  </a:lnTo>
                  <a:lnTo>
                    <a:pt x="555980" y="2159000"/>
                  </a:lnTo>
                  <a:lnTo>
                    <a:pt x="558495" y="2171700"/>
                  </a:lnTo>
                  <a:lnTo>
                    <a:pt x="569277" y="2171700"/>
                  </a:lnTo>
                  <a:lnTo>
                    <a:pt x="587044" y="2159000"/>
                  </a:lnTo>
                  <a:lnTo>
                    <a:pt x="590423" y="2159000"/>
                  </a:lnTo>
                  <a:lnTo>
                    <a:pt x="579424" y="2171700"/>
                  </a:lnTo>
                  <a:lnTo>
                    <a:pt x="593801" y="2171700"/>
                  </a:lnTo>
                  <a:lnTo>
                    <a:pt x="600570" y="2184400"/>
                  </a:lnTo>
                  <a:lnTo>
                    <a:pt x="611568" y="2184400"/>
                  </a:lnTo>
                  <a:lnTo>
                    <a:pt x="610450" y="2197100"/>
                  </a:lnTo>
                  <a:lnTo>
                    <a:pt x="641172" y="2197100"/>
                  </a:lnTo>
                  <a:lnTo>
                    <a:pt x="642861" y="2209800"/>
                  </a:lnTo>
                  <a:lnTo>
                    <a:pt x="644563" y="2209800"/>
                  </a:lnTo>
                  <a:lnTo>
                    <a:pt x="647001" y="2197100"/>
                  </a:lnTo>
                  <a:lnTo>
                    <a:pt x="647623" y="2209800"/>
                  </a:lnTo>
                  <a:lnTo>
                    <a:pt x="647941" y="2209800"/>
                  </a:lnTo>
                  <a:lnTo>
                    <a:pt x="650481" y="2197100"/>
                  </a:lnTo>
                  <a:lnTo>
                    <a:pt x="675005" y="2197100"/>
                  </a:lnTo>
                  <a:lnTo>
                    <a:pt x="680935" y="2209800"/>
                  </a:lnTo>
                  <a:lnTo>
                    <a:pt x="687692" y="2209800"/>
                  </a:lnTo>
                  <a:lnTo>
                    <a:pt x="707148" y="2222500"/>
                  </a:lnTo>
                  <a:lnTo>
                    <a:pt x="720686" y="2235200"/>
                  </a:lnTo>
                  <a:lnTo>
                    <a:pt x="727456" y="2235200"/>
                  </a:lnTo>
                  <a:lnTo>
                    <a:pt x="732345" y="2222500"/>
                  </a:lnTo>
                  <a:lnTo>
                    <a:pt x="734225" y="2209800"/>
                  </a:lnTo>
                  <a:lnTo>
                    <a:pt x="736727" y="2197100"/>
                  </a:lnTo>
                  <a:lnTo>
                    <a:pt x="743521" y="2209800"/>
                  </a:lnTo>
                  <a:lnTo>
                    <a:pt x="741832" y="2222500"/>
                  </a:lnTo>
                  <a:lnTo>
                    <a:pt x="746061" y="2222500"/>
                  </a:lnTo>
                  <a:lnTo>
                    <a:pt x="751141" y="2209800"/>
                  </a:lnTo>
                  <a:lnTo>
                    <a:pt x="787514" y="2209800"/>
                  </a:lnTo>
                  <a:lnTo>
                    <a:pt x="791743" y="2197100"/>
                  </a:lnTo>
                  <a:lnTo>
                    <a:pt x="794283" y="2197100"/>
                  </a:lnTo>
                  <a:lnTo>
                    <a:pt x="795972" y="2209800"/>
                  </a:lnTo>
                  <a:lnTo>
                    <a:pt x="803579" y="2209800"/>
                  </a:lnTo>
                  <a:lnTo>
                    <a:pt x="805268" y="2197100"/>
                  </a:lnTo>
                  <a:lnTo>
                    <a:pt x="806678" y="2201329"/>
                  </a:lnTo>
                  <a:lnTo>
                    <a:pt x="806119" y="2197100"/>
                  </a:lnTo>
                  <a:lnTo>
                    <a:pt x="808659" y="2197100"/>
                  </a:lnTo>
                  <a:lnTo>
                    <a:pt x="809498" y="2209800"/>
                  </a:lnTo>
                  <a:lnTo>
                    <a:pt x="817105" y="2209800"/>
                  </a:lnTo>
                  <a:lnTo>
                    <a:pt x="823988" y="2222500"/>
                  </a:lnTo>
                  <a:lnTo>
                    <a:pt x="823988" y="1873377"/>
                  </a:lnTo>
                  <a:lnTo>
                    <a:pt x="817956" y="1866900"/>
                  </a:lnTo>
                  <a:lnTo>
                    <a:pt x="820496" y="1879600"/>
                  </a:lnTo>
                  <a:lnTo>
                    <a:pt x="810018" y="1870341"/>
                  </a:lnTo>
                  <a:lnTo>
                    <a:pt x="813206" y="1879600"/>
                  </a:lnTo>
                  <a:lnTo>
                    <a:pt x="809396" y="1879600"/>
                  </a:lnTo>
                  <a:lnTo>
                    <a:pt x="812876" y="1892300"/>
                  </a:lnTo>
                  <a:lnTo>
                    <a:pt x="816267" y="1892300"/>
                  </a:lnTo>
                  <a:lnTo>
                    <a:pt x="817956" y="1905000"/>
                  </a:lnTo>
                  <a:lnTo>
                    <a:pt x="809498" y="1905000"/>
                  </a:lnTo>
                  <a:lnTo>
                    <a:pt x="803579" y="1895132"/>
                  </a:lnTo>
                  <a:lnTo>
                    <a:pt x="803579" y="1905000"/>
                  </a:lnTo>
                  <a:lnTo>
                    <a:pt x="802106" y="1903412"/>
                  </a:lnTo>
                  <a:lnTo>
                    <a:pt x="802259" y="1902231"/>
                  </a:lnTo>
                  <a:lnTo>
                    <a:pt x="802335" y="1901532"/>
                  </a:lnTo>
                  <a:lnTo>
                    <a:pt x="802284" y="1902269"/>
                  </a:lnTo>
                  <a:lnTo>
                    <a:pt x="803579" y="1905000"/>
                  </a:lnTo>
                  <a:lnTo>
                    <a:pt x="803579" y="1895132"/>
                  </a:lnTo>
                  <a:lnTo>
                    <a:pt x="803275" y="1894611"/>
                  </a:lnTo>
                  <a:lnTo>
                    <a:pt x="803173" y="1895373"/>
                  </a:lnTo>
                  <a:lnTo>
                    <a:pt x="803224" y="1894547"/>
                  </a:lnTo>
                  <a:lnTo>
                    <a:pt x="803579" y="1892300"/>
                  </a:lnTo>
                  <a:lnTo>
                    <a:pt x="801890" y="1892300"/>
                  </a:lnTo>
                  <a:lnTo>
                    <a:pt x="801890" y="1901456"/>
                  </a:lnTo>
                  <a:lnTo>
                    <a:pt x="801890" y="1903183"/>
                  </a:lnTo>
                  <a:lnTo>
                    <a:pt x="798360" y="1899412"/>
                  </a:lnTo>
                  <a:lnTo>
                    <a:pt x="801776" y="1901228"/>
                  </a:lnTo>
                  <a:lnTo>
                    <a:pt x="801890" y="1901456"/>
                  </a:lnTo>
                  <a:lnTo>
                    <a:pt x="801890" y="1892300"/>
                  </a:lnTo>
                  <a:lnTo>
                    <a:pt x="797509" y="1892300"/>
                  </a:lnTo>
                  <a:lnTo>
                    <a:pt x="801763" y="1901202"/>
                  </a:lnTo>
                  <a:lnTo>
                    <a:pt x="798169" y="1899208"/>
                  </a:lnTo>
                  <a:lnTo>
                    <a:pt x="791743" y="1892300"/>
                  </a:lnTo>
                  <a:lnTo>
                    <a:pt x="790892" y="1892300"/>
                  </a:lnTo>
                  <a:lnTo>
                    <a:pt x="794613" y="1897380"/>
                  </a:lnTo>
                  <a:lnTo>
                    <a:pt x="800201" y="1905000"/>
                  </a:lnTo>
                  <a:lnTo>
                    <a:pt x="798512" y="1905000"/>
                  </a:lnTo>
                  <a:lnTo>
                    <a:pt x="798296" y="1904822"/>
                  </a:lnTo>
                  <a:lnTo>
                    <a:pt x="798296" y="2146300"/>
                  </a:lnTo>
                  <a:lnTo>
                    <a:pt x="794410" y="2159000"/>
                  </a:lnTo>
                  <a:lnTo>
                    <a:pt x="795121" y="2146300"/>
                  </a:lnTo>
                  <a:lnTo>
                    <a:pt x="798296" y="2146300"/>
                  </a:lnTo>
                  <a:lnTo>
                    <a:pt x="798296" y="1904822"/>
                  </a:lnTo>
                  <a:lnTo>
                    <a:pt x="793432" y="1900770"/>
                  </a:lnTo>
                  <a:lnTo>
                    <a:pt x="793432" y="1917700"/>
                  </a:lnTo>
                  <a:lnTo>
                    <a:pt x="790549" y="1917700"/>
                  </a:lnTo>
                  <a:lnTo>
                    <a:pt x="793432" y="1930400"/>
                  </a:lnTo>
                  <a:lnTo>
                    <a:pt x="787654" y="1917700"/>
                  </a:lnTo>
                  <a:lnTo>
                    <a:pt x="789203" y="1917700"/>
                  </a:lnTo>
                  <a:lnTo>
                    <a:pt x="787514" y="1905000"/>
                  </a:lnTo>
                  <a:lnTo>
                    <a:pt x="789279" y="1905000"/>
                  </a:lnTo>
                  <a:lnTo>
                    <a:pt x="790892" y="1905000"/>
                  </a:lnTo>
                  <a:lnTo>
                    <a:pt x="793432" y="1917700"/>
                  </a:lnTo>
                  <a:lnTo>
                    <a:pt x="793432" y="1900770"/>
                  </a:lnTo>
                  <a:lnTo>
                    <a:pt x="783285" y="1892300"/>
                  </a:lnTo>
                  <a:lnTo>
                    <a:pt x="782205" y="1892300"/>
                  </a:lnTo>
                  <a:lnTo>
                    <a:pt x="783805" y="1896859"/>
                  </a:lnTo>
                  <a:lnTo>
                    <a:pt x="780745" y="1892300"/>
                  </a:lnTo>
                  <a:lnTo>
                    <a:pt x="786536" y="1905000"/>
                  </a:lnTo>
                  <a:lnTo>
                    <a:pt x="783069" y="1905000"/>
                  </a:lnTo>
                  <a:lnTo>
                    <a:pt x="781113" y="1901405"/>
                  </a:lnTo>
                  <a:lnTo>
                    <a:pt x="781583" y="1905000"/>
                  </a:lnTo>
                  <a:lnTo>
                    <a:pt x="778205" y="1905000"/>
                  </a:lnTo>
                  <a:lnTo>
                    <a:pt x="784123" y="1917700"/>
                  </a:lnTo>
                  <a:lnTo>
                    <a:pt x="780745" y="1917700"/>
                  </a:lnTo>
                  <a:lnTo>
                    <a:pt x="780745" y="1943100"/>
                  </a:lnTo>
                  <a:lnTo>
                    <a:pt x="779056" y="1938883"/>
                  </a:lnTo>
                  <a:lnTo>
                    <a:pt x="779056" y="1943100"/>
                  </a:lnTo>
                  <a:lnTo>
                    <a:pt x="774827" y="1943100"/>
                  </a:lnTo>
                  <a:lnTo>
                    <a:pt x="773760" y="1941512"/>
                  </a:lnTo>
                  <a:lnTo>
                    <a:pt x="772287" y="1930400"/>
                  </a:lnTo>
                  <a:lnTo>
                    <a:pt x="769747" y="1930400"/>
                  </a:lnTo>
                  <a:lnTo>
                    <a:pt x="766368" y="1920240"/>
                  </a:lnTo>
                  <a:lnTo>
                    <a:pt x="773125" y="1930400"/>
                  </a:lnTo>
                  <a:lnTo>
                    <a:pt x="772287" y="1930400"/>
                  </a:lnTo>
                  <a:lnTo>
                    <a:pt x="779056" y="1943100"/>
                  </a:lnTo>
                  <a:lnTo>
                    <a:pt x="779056" y="1938883"/>
                  </a:lnTo>
                  <a:lnTo>
                    <a:pt x="775665" y="1930400"/>
                  </a:lnTo>
                  <a:lnTo>
                    <a:pt x="779056" y="1930400"/>
                  </a:lnTo>
                  <a:lnTo>
                    <a:pt x="780745" y="1943100"/>
                  </a:lnTo>
                  <a:lnTo>
                    <a:pt x="780745" y="1917700"/>
                  </a:lnTo>
                  <a:lnTo>
                    <a:pt x="776516" y="1917700"/>
                  </a:lnTo>
                  <a:lnTo>
                    <a:pt x="774801" y="1914842"/>
                  </a:lnTo>
                  <a:lnTo>
                    <a:pt x="774801" y="1917700"/>
                  </a:lnTo>
                  <a:lnTo>
                    <a:pt x="772693" y="1917700"/>
                  </a:lnTo>
                  <a:lnTo>
                    <a:pt x="769912" y="1907552"/>
                  </a:lnTo>
                  <a:lnTo>
                    <a:pt x="774801" y="1917700"/>
                  </a:lnTo>
                  <a:lnTo>
                    <a:pt x="774801" y="1914842"/>
                  </a:lnTo>
                  <a:lnTo>
                    <a:pt x="769480" y="1905965"/>
                  </a:lnTo>
                  <a:lnTo>
                    <a:pt x="769213" y="1905000"/>
                  </a:lnTo>
                  <a:lnTo>
                    <a:pt x="768896" y="1905000"/>
                  </a:lnTo>
                  <a:lnTo>
                    <a:pt x="768692" y="1905000"/>
                  </a:lnTo>
                  <a:lnTo>
                    <a:pt x="764667" y="1905000"/>
                  </a:lnTo>
                  <a:lnTo>
                    <a:pt x="768057" y="1917700"/>
                  </a:lnTo>
                  <a:lnTo>
                    <a:pt x="766368" y="1917700"/>
                  </a:lnTo>
                  <a:lnTo>
                    <a:pt x="765517" y="1917700"/>
                  </a:lnTo>
                  <a:lnTo>
                    <a:pt x="764667" y="1917700"/>
                  </a:lnTo>
                  <a:lnTo>
                    <a:pt x="768057" y="1930400"/>
                  </a:lnTo>
                  <a:lnTo>
                    <a:pt x="768896" y="1930400"/>
                  </a:lnTo>
                  <a:lnTo>
                    <a:pt x="772706" y="1939925"/>
                  </a:lnTo>
                  <a:lnTo>
                    <a:pt x="764489" y="1927580"/>
                  </a:lnTo>
                  <a:lnTo>
                    <a:pt x="763828" y="1917700"/>
                  </a:lnTo>
                  <a:lnTo>
                    <a:pt x="761390" y="1917700"/>
                  </a:lnTo>
                  <a:lnTo>
                    <a:pt x="763600" y="1926247"/>
                  </a:lnTo>
                  <a:lnTo>
                    <a:pt x="759117" y="1919516"/>
                  </a:lnTo>
                  <a:lnTo>
                    <a:pt x="761288" y="1930400"/>
                  </a:lnTo>
                  <a:lnTo>
                    <a:pt x="763676" y="1930400"/>
                  </a:lnTo>
                  <a:lnTo>
                    <a:pt x="763828" y="1943100"/>
                  </a:lnTo>
                  <a:lnTo>
                    <a:pt x="758748" y="1930400"/>
                  </a:lnTo>
                  <a:lnTo>
                    <a:pt x="757059" y="1930400"/>
                  </a:lnTo>
                  <a:lnTo>
                    <a:pt x="756970" y="1930057"/>
                  </a:lnTo>
                  <a:lnTo>
                    <a:pt x="757008" y="1930400"/>
                  </a:lnTo>
                  <a:lnTo>
                    <a:pt x="761288" y="1943100"/>
                  </a:lnTo>
                  <a:lnTo>
                    <a:pt x="761288" y="1955800"/>
                  </a:lnTo>
                  <a:lnTo>
                    <a:pt x="758647" y="1943100"/>
                  </a:lnTo>
                  <a:lnTo>
                    <a:pt x="761187" y="1943100"/>
                  </a:lnTo>
                  <a:lnTo>
                    <a:pt x="761288" y="1955800"/>
                  </a:lnTo>
                  <a:lnTo>
                    <a:pt x="761288" y="1943100"/>
                  </a:lnTo>
                  <a:lnTo>
                    <a:pt x="754722" y="1930781"/>
                  </a:lnTo>
                  <a:lnTo>
                    <a:pt x="757910" y="1943100"/>
                  </a:lnTo>
                  <a:lnTo>
                    <a:pt x="756208" y="1943100"/>
                  </a:lnTo>
                  <a:lnTo>
                    <a:pt x="756005" y="1943100"/>
                  </a:lnTo>
                  <a:lnTo>
                    <a:pt x="753681" y="1930400"/>
                  </a:lnTo>
                  <a:lnTo>
                    <a:pt x="752830" y="1930400"/>
                  </a:lnTo>
                  <a:lnTo>
                    <a:pt x="754519" y="1943100"/>
                  </a:lnTo>
                  <a:lnTo>
                    <a:pt x="753897" y="1943100"/>
                  </a:lnTo>
                  <a:lnTo>
                    <a:pt x="752830" y="1943100"/>
                  </a:lnTo>
                  <a:lnTo>
                    <a:pt x="750290" y="1955800"/>
                  </a:lnTo>
                  <a:lnTo>
                    <a:pt x="746061" y="1943100"/>
                  </a:lnTo>
                  <a:lnTo>
                    <a:pt x="745909" y="1943100"/>
                  </a:lnTo>
                  <a:lnTo>
                    <a:pt x="745286" y="1939251"/>
                  </a:lnTo>
                  <a:lnTo>
                    <a:pt x="743635" y="1932393"/>
                  </a:lnTo>
                  <a:lnTo>
                    <a:pt x="742137" y="1927136"/>
                  </a:lnTo>
                  <a:lnTo>
                    <a:pt x="741832" y="1927110"/>
                  </a:lnTo>
                  <a:lnTo>
                    <a:pt x="745820" y="1943100"/>
                  </a:lnTo>
                  <a:lnTo>
                    <a:pt x="741845" y="1943100"/>
                  </a:lnTo>
                  <a:lnTo>
                    <a:pt x="743000" y="1955800"/>
                  </a:lnTo>
                  <a:lnTo>
                    <a:pt x="743991" y="1968500"/>
                  </a:lnTo>
                  <a:lnTo>
                    <a:pt x="742683" y="1968500"/>
                  </a:lnTo>
                  <a:lnTo>
                    <a:pt x="741222" y="1955800"/>
                  </a:lnTo>
                  <a:lnTo>
                    <a:pt x="741489" y="1955800"/>
                  </a:lnTo>
                  <a:lnTo>
                    <a:pt x="740981" y="1943100"/>
                  </a:lnTo>
                  <a:lnTo>
                    <a:pt x="738454" y="1930400"/>
                  </a:lnTo>
                  <a:lnTo>
                    <a:pt x="737603" y="1930400"/>
                  </a:lnTo>
                  <a:lnTo>
                    <a:pt x="737603" y="1943100"/>
                  </a:lnTo>
                  <a:lnTo>
                    <a:pt x="735914" y="1930400"/>
                  </a:lnTo>
                  <a:lnTo>
                    <a:pt x="734644" y="1930400"/>
                  </a:lnTo>
                  <a:lnTo>
                    <a:pt x="734250" y="1943100"/>
                  </a:lnTo>
                  <a:lnTo>
                    <a:pt x="733374" y="1943100"/>
                  </a:lnTo>
                  <a:lnTo>
                    <a:pt x="733374" y="1930400"/>
                  </a:lnTo>
                  <a:lnTo>
                    <a:pt x="733158" y="1939925"/>
                  </a:lnTo>
                  <a:lnTo>
                    <a:pt x="733044" y="1943862"/>
                  </a:lnTo>
                  <a:lnTo>
                    <a:pt x="732320" y="1955800"/>
                  </a:lnTo>
                  <a:lnTo>
                    <a:pt x="731227" y="1955800"/>
                  </a:lnTo>
                  <a:lnTo>
                    <a:pt x="729996" y="1968500"/>
                  </a:lnTo>
                  <a:lnTo>
                    <a:pt x="730110" y="1955800"/>
                  </a:lnTo>
                  <a:lnTo>
                    <a:pt x="730351" y="1955800"/>
                  </a:lnTo>
                  <a:lnTo>
                    <a:pt x="729996" y="1943100"/>
                  </a:lnTo>
                  <a:lnTo>
                    <a:pt x="729742" y="1943100"/>
                  </a:lnTo>
                  <a:lnTo>
                    <a:pt x="729830" y="1951558"/>
                  </a:lnTo>
                  <a:lnTo>
                    <a:pt x="729869" y="1968500"/>
                  </a:lnTo>
                  <a:lnTo>
                    <a:pt x="728522" y="1968500"/>
                  </a:lnTo>
                  <a:lnTo>
                    <a:pt x="727976" y="1955800"/>
                  </a:lnTo>
                  <a:lnTo>
                    <a:pt x="727595" y="1955800"/>
                  </a:lnTo>
                  <a:lnTo>
                    <a:pt x="727456" y="1943100"/>
                  </a:lnTo>
                  <a:lnTo>
                    <a:pt x="728294" y="1943100"/>
                  </a:lnTo>
                  <a:lnTo>
                    <a:pt x="727659" y="1930400"/>
                  </a:lnTo>
                  <a:lnTo>
                    <a:pt x="727036" y="1930400"/>
                  </a:lnTo>
                  <a:lnTo>
                    <a:pt x="726401" y="1943100"/>
                  </a:lnTo>
                  <a:lnTo>
                    <a:pt x="725766" y="1943100"/>
                  </a:lnTo>
                  <a:lnTo>
                    <a:pt x="725766" y="1930400"/>
                  </a:lnTo>
                  <a:lnTo>
                    <a:pt x="724611" y="1930400"/>
                  </a:lnTo>
                  <a:lnTo>
                    <a:pt x="723544" y="1943100"/>
                  </a:lnTo>
                  <a:lnTo>
                    <a:pt x="722312" y="1955800"/>
                  </a:lnTo>
                  <a:lnTo>
                    <a:pt x="720686" y="1955800"/>
                  </a:lnTo>
                  <a:lnTo>
                    <a:pt x="719213" y="1968500"/>
                  </a:lnTo>
                  <a:lnTo>
                    <a:pt x="719137" y="1955800"/>
                  </a:lnTo>
                  <a:lnTo>
                    <a:pt x="718146" y="1968500"/>
                  </a:lnTo>
                  <a:lnTo>
                    <a:pt x="719836" y="1943100"/>
                  </a:lnTo>
                  <a:lnTo>
                    <a:pt x="718654" y="1943100"/>
                  </a:lnTo>
                  <a:lnTo>
                    <a:pt x="716673" y="1955800"/>
                  </a:lnTo>
                  <a:lnTo>
                    <a:pt x="714375" y="1955800"/>
                  </a:lnTo>
                  <a:lnTo>
                    <a:pt x="713079" y="1963483"/>
                  </a:lnTo>
                  <a:lnTo>
                    <a:pt x="713079" y="1955800"/>
                  </a:lnTo>
                  <a:lnTo>
                    <a:pt x="712228" y="1955800"/>
                  </a:lnTo>
                  <a:lnTo>
                    <a:pt x="711377" y="1968500"/>
                  </a:lnTo>
                  <a:lnTo>
                    <a:pt x="711377" y="2171700"/>
                  </a:lnTo>
                  <a:lnTo>
                    <a:pt x="709536" y="2184400"/>
                  </a:lnTo>
                  <a:lnTo>
                    <a:pt x="706729" y="2184400"/>
                  </a:lnTo>
                  <a:lnTo>
                    <a:pt x="703287" y="2197100"/>
                  </a:lnTo>
                  <a:lnTo>
                    <a:pt x="690232" y="2197100"/>
                  </a:lnTo>
                  <a:lnTo>
                    <a:pt x="692467" y="2184400"/>
                  </a:lnTo>
                  <a:lnTo>
                    <a:pt x="696683" y="2184400"/>
                  </a:lnTo>
                  <a:lnTo>
                    <a:pt x="702957" y="2171700"/>
                  </a:lnTo>
                  <a:lnTo>
                    <a:pt x="711377" y="2171700"/>
                  </a:lnTo>
                  <a:lnTo>
                    <a:pt x="711377" y="1968500"/>
                  </a:lnTo>
                  <a:lnTo>
                    <a:pt x="697852" y="1968500"/>
                  </a:lnTo>
                  <a:lnTo>
                    <a:pt x="697852" y="2120900"/>
                  </a:lnTo>
                  <a:lnTo>
                    <a:pt x="693623" y="2133600"/>
                  </a:lnTo>
                  <a:lnTo>
                    <a:pt x="685165" y="2133600"/>
                  </a:lnTo>
                  <a:lnTo>
                    <a:pt x="690232" y="2120900"/>
                  </a:lnTo>
                  <a:lnTo>
                    <a:pt x="697852" y="2120900"/>
                  </a:lnTo>
                  <a:lnTo>
                    <a:pt x="697852" y="1968500"/>
                  </a:lnTo>
                  <a:lnTo>
                    <a:pt x="675081" y="1968500"/>
                  </a:lnTo>
                  <a:lnTo>
                    <a:pt x="670775" y="1943100"/>
                  </a:lnTo>
                  <a:lnTo>
                    <a:pt x="697852" y="1943100"/>
                  </a:lnTo>
                  <a:lnTo>
                    <a:pt x="699541" y="1930400"/>
                  </a:lnTo>
                  <a:lnTo>
                    <a:pt x="701230" y="1930400"/>
                  </a:lnTo>
                  <a:lnTo>
                    <a:pt x="704621" y="1917700"/>
                  </a:lnTo>
                  <a:lnTo>
                    <a:pt x="705561" y="1917700"/>
                  </a:lnTo>
                  <a:lnTo>
                    <a:pt x="707021" y="1911921"/>
                  </a:lnTo>
                  <a:lnTo>
                    <a:pt x="707148" y="1905000"/>
                  </a:lnTo>
                  <a:lnTo>
                    <a:pt x="704977" y="1905000"/>
                  </a:lnTo>
                  <a:lnTo>
                    <a:pt x="697001" y="1917700"/>
                  </a:lnTo>
                  <a:lnTo>
                    <a:pt x="702919" y="1905000"/>
                  </a:lnTo>
                  <a:lnTo>
                    <a:pt x="702081" y="1905000"/>
                  </a:lnTo>
                  <a:lnTo>
                    <a:pt x="698487" y="1908175"/>
                  </a:lnTo>
                  <a:lnTo>
                    <a:pt x="698093" y="1908632"/>
                  </a:lnTo>
                  <a:lnTo>
                    <a:pt x="698157" y="1908467"/>
                  </a:lnTo>
                  <a:lnTo>
                    <a:pt x="696328" y="1910080"/>
                  </a:lnTo>
                  <a:lnTo>
                    <a:pt x="698690" y="1905000"/>
                  </a:lnTo>
                  <a:lnTo>
                    <a:pt x="699541" y="1905000"/>
                  </a:lnTo>
                  <a:lnTo>
                    <a:pt x="698157" y="1908467"/>
                  </a:lnTo>
                  <a:lnTo>
                    <a:pt x="698487" y="1908175"/>
                  </a:lnTo>
                  <a:lnTo>
                    <a:pt x="701230" y="1905000"/>
                  </a:lnTo>
                  <a:lnTo>
                    <a:pt x="699554" y="1905000"/>
                  </a:lnTo>
                  <a:lnTo>
                    <a:pt x="701471" y="1895322"/>
                  </a:lnTo>
                  <a:lnTo>
                    <a:pt x="696468" y="1905000"/>
                  </a:lnTo>
                  <a:lnTo>
                    <a:pt x="696150" y="1905000"/>
                  </a:lnTo>
                  <a:lnTo>
                    <a:pt x="695667" y="1908632"/>
                  </a:lnTo>
                  <a:lnTo>
                    <a:pt x="693089" y="1912937"/>
                  </a:lnTo>
                  <a:lnTo>
                    <a:pt x="688606" y="1916899"/>
                  </a:lnTo>
                  <a:lnTo>
                    <a:pt x="695210" y="1905000"/>
                  </a:lnTo>
                  <a:lnTo>
                    <a:pt x="694461" y="1905000"/>
                  </a:lnTo>
                  <a:lnTo>
                    <a:pt x="694131" y="1900148"/>
                  </a:lnTo>
                  <a:lnTo>
                    <a:pt x="697001" y="1899196"/>
                  </a:lnTo>
                  <a:lnTo>
                    <a:pt x="694131" y="1900021"/>
                  </a:lnTo>
                  <a:lnTo>
                    <a:pt x="693801" y="1894992"/>
                  </a:lnTo>
                  <a:lnTo>
                    <a:pt x="693166" y="1895284"/>
                  </a:lnTo>
                  <a:lnTo>
                    <a:pt x="685165" y="1905000"/>
                  </a:lnTo>
                  <a:lnTo>
                    <a:pt x="693077" y="1895373"/>
                  </a:lnTo>
                  <a:lnTo>
                    <a:pt x="684987" y="1899119"/>
                  </a:lnTo>
                  <a:lnTo>
                    <a:pt x="687171" y="1892300"/>
                  </a:lnTo>
                  <a:lnTo>
                    <a:pt x="691921" y="1892300"/>
                  </a:lnTo>
                  <a:lnTo>
                    <a:pt x="694169" y="1879600"/>
                  </a:lnTo>
                  <a:lnTo>
                    <a:pt x="691921" y="1879600"/>
                  </a:lnTo>
                  <a:lnTo>
                    <a:pt x="685165" y="1869008"/>
                  </a:lnTo>
                  <a:lnTo>
                    <a:pt x="685165" y="1879600"/>
                  </a:lnTo>
                  <a:lnTo>
                    <a:pt x="683463" y="1879600"/>
                  </a:lnTo>
                  <a:lnTo>
                    <a:pt x="683895" y="1873250"/>
                  </a:lnTo>
                  <a:lnTo>
                    <a:pt x="685165" y="1879600"/>
                  </a:lnTo>
                  <a:lnTo>
                    <a:pt x="685165" y="1869008"/>
                  </a:lnTo>
                  <a:lnTo>
                    <a:pt x="684263" y="1867585"/>
                  </a:lnTo>
                  <a:lnTo>
                    <a:pt x="684314" y="1866900"/>
                  </a:lnTo>
                  <a:lnTo>
                    <a:pt x="683831" y="1866900"/>
                  </a:lnTo>
                  <a:lnTo>
                    <a:pt x="682625" y="1866900"/>
                  </a:lnTo>
                  <a:lnTo>
                    <a:pt x="682447" y="1866900"/>
                  </a:lnTo>
                  <a:lnTo>
                    <a:pt x="682002" y="1866049"/>
                  </a:lnTo>
                  <a:lnTo>
                    <a:pt x="682307" y="1866900"/>
                  </a:lnTo>
                  <a:lnTo>
                    <a:pt x="679234" y="1866900"/>
                  </a:lnTo>
                  <a:lnTo>
                    <a:pt x="682625" y="1879600"/>
                  </a:lnTo>
                  <a:lnTo>
                    <a:pt x="681774" y="1879600"/>
                  </a:lnTo>
                  <a:lnTo>
                    <a:pt x="676224" y="1866900"/>
                  </a:lnTo>
                  <a:lnTo>
                    <a:pt x="675513" y="1866900"/>
                  </a:lnTo>
                  <a:lnTo>
                    <a:pt x="675513" y="1879600"/>
                  </a:lnTo>
                  <a:lnTo>
                    <a:pt x="669937" y="1879600"/>
                  </a:lnTo>
                  <a:lnTo>
                    <a:pt x="663168" y="1879600"/>
                  </a:lnTo>
                  <a:lnTo>
                    <a:pt x="652170" y="1866900"/>
                  </a:lnTo>
                  <a:lnTo>
                    <a:pt x="660615" y="1866900"/>
                  </a:lnTo>
                  <a:lnTo>
                    <a:pt x="669937" y="1879600"/>
                  </a:lnTo>
                  <a:lnTo>
                    <a:pt x="661479" y="1866900"/>
                  </a:lnTo>
                  <a:lnTo>
                    <a:pt x="666546" y="1866900"/>
                  </a:lnTo>
                  <a:lnTo>
                    <a:pt x="660781" y="1862950"/>
                  </a:lnTo>
                  <a:lnTo>
                    <a:pt x="668451" y="1866900"/>
                  </a:lnTo>
                  <a:lnTo>
                    <a:pt x="667397" y="1866900"/>
                  </a:lnTo>
                  <a:lnTo>
                    <a:pt x="675513" y="1879600"/>
                  </a:lnTo>
                  <a:lnTo>
                    <a:pt x="675513" y="1866900"/>
                  </a:lnTo>
                  <a:lnTo>
                    <a:pt x="675005" y="1866900"/>
                  </a:lnTo>
                  <a:lnTo>
                    <a:pt x="671868" y="1866900"/>
                  </a:lnTo>
                  <a:lnTo>
                    <a:pt x="658088" y="1854200"/>
                  </a:lnTo>
                  <a:lnTo>
                    <a:pt x="671626" y="1854200"/>
                  </a:lnTo>
                  <a:lnTo>
                    <a:pt x="665937" y="1841500"/>
                  </a:lnTo>
                  <a:lnTo>
                    <a:pt x="673315" y="1841500"/>
                  </a:lnTo>
                  <a:lnTo>
                    <a:pt x="674166" y="1828800"/>
                  </a:lnTo>
                  <a:lnTo>
                    <a:pt x="676706" y="1828800"/>
                  </a:lnTo>
                  <a:lnTo>
                    <a:pt x="674166" y="1828800"/>
                  </a:lnTo>
                  <a:lnTo>
                    <a:pt x="682053" y="1838680"/>
                  </a:lnTo>
                  <a:lnTo>
                    <a:pt x="681355" y="1835150"/>
                  </a:lnTo>
                  <a:lnTo>
                    <a:pt x="682853" y="1837194"/>
                  </a:lnTo>
                  <a:lnTo>
                    <a:pt x="680631" y="1828812"/>
                  </a:lnTo>
                  <a:lnTo>
                    <a:pt x="680085" y="1828800"/>
                  </a:lnTo>
                  <a:lnTo>
                    <a:pt x="686003" y="1828800"/>
                  </a:lnTo>
                  <a:lnTo>
                    <a:pt x="684314" y="1816100"/>
                  </a:lnTo>
                  <a:lnTo>
                    <a:pt x="686003" y="1820329"/>
                  </a:lnTo>
                  <a:lnTo>
                    <a:pt x="687692" y="1828800"/>
                  </a:lnTo>
                  <a:lnTo>
                    <a:pt x="686003" y="1828800"/>
                  </a:lnTo>
                  <a:lnTo>
                    <a:pt x="689394" y="1841500"/>
                  </a:lnTo>
                  <a:lnTo>
                    <a:pt x="691718" y="1841500"/>
                  </a:lnTo>
                  <a:lnTo>
                    <a:pt x="689394" y="1828800"/>
                  </a:lnTo>
                  <a:lnTo>
                    <a:pt x="688543" y="1828800"/>
                  </a:lnTo>
                  <a:lnTo>
                    <a:pt x="686854" y="1822450"/>
                  </a:lnTo>
                  <a:lnTo>
                    <a:pt x="689394" y="1828800"/>
                  </a:lnTo>
                  <a:lnTo>
                    <a:pt x="690232" y="1828800"/>
                  </a:lnTo>
                  <a:lnTo>
                    <a:pt x="689495" y="1823288"/>
                  </a:lnTo>
                  <a:lnTo>
                    <a:pt x="690880" y="1828800"/>
                  </a:lnTo>
                  <a:lnTo>
                    <a:pt x="694778" y="1828800"/>
                  </a:lnTo>
                  <a:lnTo>
                    <a:pt x="697738" y="1838820"/>
                  </a:lnTo>
                  <a:lnTo>
                    <a:pt x="696112" y="1828800"/>
                  </a:lnTo>
                  <a:lnTo>
                    <a:pt x="694461" y="1816100"/>
                  </a:lnTo>
                  <a:lnTo>
                    <a:pt x="693623" y="1816100"/>
                  </a:lnTo>
                  <a:lnTo>
                    <a:pt x="689394" y="1803400"/>
                  </a:lnTo>
                  <a:lnTo>
                    <a:pt x="687692" y="1803400"/>
                  </a:lnTo>
                  <a:lnTo>
                    <a:pt x="687692" y="1790700"/>
                  </a:lnTo>
                  <a:lnTo>
                    <a:pt x="694512" y="1790700"/>
                  </a:lnTo>
                  <a:lnTo>
                    <a:pt x="701014" y="1803400"/>
                  </a:lnTo>
                  <a:lnTo>
                    <a:pt x="707199" y="1790700"/>
                  </a:lnTo>
                  <a:lnTo>
                    <a:pt x="712330" y="1790700"/>
                  </a:lnTo>
                  <a:lnTo>
                    <a:pt x="707148" y="1778000"/>
                  </a:lnTo>
                  <a:lnTo>
                    <a:pt x="713917" y="1790700"/>
                  </a:lnTo>
                  <a:lnTo>
                    <a:pt x="720686" y="1790700"/>
                  </a:lnTo>
                  <a:lnTo>
                    <a:pt x="713079" y="1778000"/>
                  </a:lnTo>
                  <a:lnTo>
                    <a:pt x="707682" y="1778000"/>
                  </a:lnTo>
                  <a:lnTo>
                    <a:pt x="700747" y="1765300"/>
                  </a:lnTo>
                  <a:lnTo>
                    <a:pt x="716140" y="1765300"/>
                  </a:lnTo>
                  <a:lnTo>
                    <a:pt x="713663" y="1752600"/>
                  </a:lnTo>
                  <a:lnTo>
                    <a:pt x="724916" y="1752600"/>
                  </a:lnTo>
                  <a:lnTo>
                    <a:pt x="713917" y="1739900"/>
                  </a:lnTo>
                  <a:lnTo>
                    <a:pt x="747750" y="1739900"/>
                  </a:lnTo>
                  <a:lnTo>
                    <a:pt x="737019" y="1727200"/>
                  </a:lnTo>
                  <a:lnTo>
                    <a:pt x="734860" y="1727200"/>
                  </a:lnTo>
                  <a:lnTo>
                    <a:pt x="734910" y="1714500"/>
                  </a:lnTo>
                  <a:lnTo>
                    <a:pt x="751979" y="1714500"/>
                  </a:lnTo>
                  <a:lnTo>
                    <a:pt x="739813" y="1701800"/>
                  </a:lnTo>
                  <a:lnTo>
                    <a:pt x="732002" y="1701800"/>
                  </a:lnTo>
                  <a:lnTo>
                    <a:pt x="725932" y="1689100"/>
                  </a:lnTo>
                  <a:lnTo>
                    <a:pt x="740359" y="1689100"/>
                  </a:lnTo>
                  <a:lnTo>
                    <a:pt x="748728" y="1701800"/>
                  </a:lnTo>
                  <a:lnTo>
                    <a:pt x="751459" y="1701800"/>
                  </a:lnTo>
                  <a:lnTo>
                    <a:pt x="741413" y="1689100"/>
                  </a:lnTo>
                  <a:lnTo>
                    <a:pt x="746937" y="1689100"/>
                  </a:lnTo>
                  <a:lnTo>
                    <a:pt x="745642" y="1676400"/>
                  </a:lnTo>
                  <a:lnTo>
                    <a:pt x="756627" y="1676400"/>
                  </a:lnTo>
                  <a:lnTo>
                    <a:pt x="747750" y="1663700"/>
                  </a:lnTo>
                  <a:lnTo>
                    <a:pt x="763612" y="1663700"/>
                  </a:lnTo>
                  <a:lnTo>
                    <a:pt x="758507" y="1651000"/>
                  </a:lnTo>
                  <a:lnTo>
                    <a:pt x="760704" y="1651000"/>
                  </a:lnTo>
                  <a:lnTo>
                    <a:pt x="761288" y="1638300"/>
                  </a:lnTo>
                  <a:lnTo>
                    <a:pt x="754519" y="1625600"/>
                  </a:lnTo>
                  <a:lnTo>
                    <a:pt x="757059" y="1625600"/>
                  </a:lnTo>
                  <a:lnTo>
                    <a:pt x="753364" y="1612900"/>
                  </a:lnTo>
                  <a:lnTo>
                    <a:pt x="750074" y="1612900"/>
                  </a:lnTo>
                  <a:lnTo>
                    <a:pt x="751192" y="1625600"/>
                  </a:lnTo>
                  <a:lnTo>
                    <a:pt x="745223" y="1625600"/>
                  </a:lnTo>
                  <a:lnTo>
                    <a:pt x="733374" y="1612900"/>
                  </a:lnTo>
                  <a:lnTo>
                    <a:pt x="749020" y="1612900"/>
                  </a:lnTo>
                  <a:lnTo>
                    <a:pt x="746594" y="1600200"/>
                  </a:lnTo>
                  <a:lnTo>
                    <a:pt x="756640" y="1600200"/>
                  </a:lnTo>
                  <a:lnTo>
                    <a:pt x="758329" y="1612900"/>
                  </a:lnTo>
                  <a:lnTo>
                    <a:pt x="758748" y="1612900"/>
                  </a:lnTo>
                  <a:lnTo>
                    <a:pt x="771194" y="1625600"/>
                  </a:lnTo>
                  <a:lnTo>
                    <a:pt x="789571" y="1625600"/>
                  </a:lnTo>
                  <a:lnTo>
                    <a:pt x="787146" y="1612900"/>
                  </a:lnTo>
                  <a:lnTo>
                    <a:pt x="790054" y="1612900"/>
                  </a:lnTo>
                  <a:lnTo>
                    <a:pt x="784098" y="1600200"/>
                  </a:lnTo>
                  <a:lnTo>
                    <a:pt x="767207" y="1600200"/>
                  </a:lnTo>
                  <a:lnTo>
                    <a:pt x="769315" y="1587500"/>
                  </a:lnTo>
                  <a:lnTo>
                    <a:pt x="784021" y="1587500"/>
                  </a:lnTo>
                  <a:lnTo>
                    <a:pt x="797306" y="1600200"/>
                  </a:lnTo>
                  <a:lnTo>
                    <a:pt x="795121" y="1587500"/>
                  </a:lnTo>
                  <a:lnTo>
                    <a:pt x="786168" y="1587500"/>
                  </a:lnTo>
                  <a:lnTo>
                    <a:pt x="777354" y="1574800"/>
                  </a:lnTo>
                  <a:lnTo>
                    <a:pt x="795972" y="1587500"/>
                  </a:lnTo>
                  <a:lnTo>
                    <a:pt x="794397" y="1574800"/>
                  </a:lnTo>
                  <a:lnTo>
                    <a:pt x="799503" y="1574800"/>
                  </a:lnTo>
                  <a:lnTo>
                    <a:pt x="795655" y="1562100"/>
                  </a:lnTo>
                  <a:lnTo>
                    <a:pt x="802906" y="1562100"/>
                  </a:lnTo>
                  <a:lnTo>
                    <a:pt x="800722" y="1549400"/>
                  </a:lnTo>
                  <a:lnTo>
                    <a:pt x="798703" y="1536700"/>
                  </a:lnTo>
                  <a:lnTo>
                    <a:pt x="798512" y="1524000"/>
                  </a:lnTo>
                  <a:lnTo>
                    <a:pt x="803579" y="1536700"/>
                  </a:lnTo>
                  <a:lnTo>
                    <a:pt x="813727" y="1536700"/>
                  </a:lnTo>
                  <a:lnTo>
                    <a:pt x="815149" y="1524000"/>
                  </a:lnTo>
                  <a:lnTo>
                    <a:pt x="821867" y="1511300"/>
                  </a:lnTo>
                  <a:lnTo>
                    <a:pt x="831926" y="1511300"/>
                  </a:lnTo>
                  <a:lnTo>
                    <a:pt x="843343" y="1498600"/>
                  </a:lnTo>
                  <a:lnTo>
                    <a:pt x="838263" y="1498600"/>
                  </a:lnTo>
                  <a:lnTo>
                    <a:pt x="831494" y="1485900"/>
                  </a:lnTo>
                  <a:lnTo>
                    <a:pt x="831481" y="1486090"/>
                  </a:lnTo>
                  <a:lnTo>
                    <a:pt x="837628" y="1498600"/>
                  </a:lnTo>
                  <a:lnTo>
                    <a:pt x="830656" y="1498600"/>
                  </a:lnTo>
                  <a:lnTo>
                    <a:pt x="831481" y="1486090"/>
                  </a:lnTo>
                  <a:lnTo>
                    <a:pt x="831392" y="1485900"/>
                  </a:lnTo>
                  <a:lnTo>
                    <a:pt x="834326" y="1485900"/>
                  </a:lnTo>
                  <a:lnTo>
                    <a:pt x="831710" y="1473200"/>
                  </a:lnTo>
                  <a:lnTo>
                    <a:pt x="834478" y="1460500"/>
                  </a:lnTo>
                  <a:lnTo>
                    <a:pt x="848410" y="1460500"/>
                  </a:lnTo>
                  <a:lnTo>
                    <a:pt x="848626" y="1447800"/>
                  </a:lnTo>
                  <a:lnTo>
                    <a:pt x="841222" y="1447800"/>
                  </a:lnTo>
                  <a:lnTo>
                    <a:pt x="835088" y="1435100"/>
                  </a:lnTo>
                  <a:lnTo>
                    <a:pt x="848385" y="1435100"/>
                  </a:lnTo>
                  <a:lnTo>
                    <a:pt x="853909" y="1422400"/>
                  </a:lnTo>
                  <a:lnTo>
                    <a:pt x="861974" y="1409700"/>
                  </a:lnTo>
                  <a:lnTo>
                    <a:pt x="877176" y="1409700"/>
                  </a:lnTo>
                  <a:lnTo>
                    <a:pt x="871169" y="1397000"/>
                  </a:lnTo>
                  <a:lnTo>
                    <a:pt x="876935" y="1397000"/>
                  </a:lnTo>
                  <a:lnTo>
                    <a:pt x="866178" y="1384300"/>
                  </a:lnTo>
                  <a:lnTo>
                    <a:pt x="903274" y="1384300"/>
                  </a:lnTo>
                  <a:lnTo>
                    <a:pt x="897788" y="1371600"/>
                  </a:lnTo>
                  <a:lnTo>
                    <a:pt x="891514" y="1371600"/>
                  </a:lnTo>
                  <a:lnTo>
                    <a:pt x="888174" y="1358900"/>
                  </a:lnTo>
                  <a:lnTo>
                    <a:pt x="902550" y="1371600"/>
                  </a:lnTo>
                  <a:lnTo>
                    <a:pt x="889863" y="1358900"/>
                  </a:lnTo>
                  <a:lnTo>
                    <a:pt x="894092" y="1358900"/>
                  </a:lnTo>
                  <a:lnTo>
                    <a:pt x="895553" y="1346200"/>
                  </a:lnTo>
                  <a:lnTo>
                    <a:pt x="911809" y="1346200"/>
                  </a:lnTo>
                  <a:lnTo>
                    <a:pt x="919467" y="1358900"/>
                  </a:lnTo>
                  <a:lnTo>
                    <a:pt x="918616" y="1346200"/>
                  </a:lnTo>
                  <a:lnTo>
                    <a:pt x="919467" y="1346200"/>
                  </a:lnTo>
                  <a:lnTo>
                    <a:pt x="922007" y="1346200"/>
                  </a:lnTo>
                  <a:lnTo>
                    <a:pt x="924547" y="1346200"/>
                  </a:lnTo>
                  <a:lnTo>
                    <a:pt x="924547" y="1336319"/>
                  </a:lnTo>
                  <a:lnTo>
                    <a:pt x="930465" y="1346200"/>
                  </a:lnTo>
                  <a:lnTo>
                    <a:pt x="931303" y="1346200"/>
                  </a:lnTo>
                  <a:lnTo>
                    <a:pt x="929614" y="1333500"/>
                  </a:lnTo>
                  <a:lnTo>
                    <a:pt x="927925" y="1333500"/>
                  </a:lnTo>
                  <a:lnTo>
                    <a:pt x="926922" y="1333500"/>
                  </a:lnTo>
                  <a:lnTo>
                    <a:pt x="922426" y="1320800"/>
                  </a:lnTo>
                  <a:lnTo>
                    <a:pt x="919937" y="1312621"/>
                  </a:lnTo>
                  <a:lnTo>
                    <a:pt x="921740" y="1315326"/>
                  </a:lnTo>
                  <a:lnTo>
                    <a:pt x="920737" y="1308100"/>
                  </a:lnTo>
                  <a:lnTo>
                    <a:pt x="922324" y="1308100"/>
                  </a:lnTo>
                  <a:lnTo>
                    <a:pt x="925715" y="1320800"/>
                  </a:lnTo>
                  <a:lnTo>
                    <a:pt x="927925" y="1333500"/>
                  </a:lnTo>
                  <a:lnTo>
                    <a:pt x="927074" y="1320800"/>
                  </a:lnTo>
                  <a:lnTo>
                    <a:pt x="927925" y="1320800"/>
                  </a:lnTo>
                  <a:lnTo>
                    <a:pt x="929614" y="1333500"/>
                  </a:lnTo>
                  <a:lnTo>
                    <a:pt x="932154" y="1333500"/>
                  </a:lnTo>
                  <a:lnTo>
                    <a:pt x="933843" y="1339850"/>
                  </a:lnTo>
                  <a:lnTo>
                    <a:pt x="934694" y="1346200"/>
                  </a:lnTo>
                  <a:lnTo>
                    <a:pt x="935532" y="1346200"/>
                  </a:lnTo>
                  <a:lnTo>
                    <a:pt x="936383" y="1346200"/>
                  </a:lnTo>
                  <a:lnTo>
                    <a:pt x="936117" y="1345196"/>
                  </a:lnTo>
                  <a:lnTo>
                    <a:pt x="946988" y="1326553"/>
                  </a:lnTo>
                  <a:lnTo>
                    <a:pt x="948791" y="1320800"/>
                  </a:lnTo>
                  <a:lnTo>
                    <a:pt x="949261" y="1319276"/>
                  </a:lnTo>
                  <a:lnTo>
                    <a:pt x="950099" y="1316570"/>
                  </a:lnTo>
                  <a:lnTo>
                    <a:pt x="947699" y="1320800"/>
                  </a:lnTo>
                  <a:lnTo>
                    <a:pt x="940943" y="1333500"/>
                  </a:lnTo>
                  <a:lnTo>
                    <a:pt x="936053" y="1344980"/>
                  </a:lnTo>
                  <a:lnTo>
                    <a:pt x="934694" y="1339850"/>
                  </a:lnTo>
                  <a:lnTo>
                    <a:pt x="933843" y="1333500"/>
                  </a:lnTo>
                  <a:lnTo>
                    <a:pt x="934694" y="1333500"/>
                  </a:lnTo>
                  <a:lnTo>
                    <a:pt x="933348" y="1320800"/>
                  </a:lnTo>
                  <a:lnTo>
                    <a:pt x="932789" y="1308100"/>
                  </a:lnTo>
                  <a:lnTo>
                    <a:pt x="932154" y="1282700"/>
                  </a:lnTo>
                  <a:lnTo>
                    <a:pt x="933005" y="1295400"/>
                  </a:lnTo>
                  <a:lnTo>
                    <a:pt x="934694" y="1295400"/>
                  </a:lnTo>
                  <a:lnTo>
                    <a:pt x="936383" y="1308100"/>
                  </a:lnTo>
                  <a:lnTo>
                    <a:pt x="938072" y="1308100"/>
                  </a:lnTo>
                  <a:lnTo>
                    <a:pt x="938936" y="1295400"/>
                  </a:lnTo>
                  <a:lnTo>
                    <a:pt x="939241" y="1282700"/>
                  </a:lnTo>
                  <a:lnTo>
                    <a:pt x="939380" y="1282700"/>
                  </a:lnTo>
                  <a:lnTo>
                    <a:pt x="939761" y="1270000"/>
                  </a:lnTo>
                  <a:lnTo>
                    <a:pt x="939520" y="1282700"/>
                  </a:lnTo>
                  <a:lnTo>
                    <a:pt x="939660" y="1282700"/>
                  </a:lnTo>
                  <a:lnTo>
                    <a:pt x="939571" y="1296644"/>
                  </a:lnTo>
                  <a:lnTo>
                    <a:pt x="938923" y="1308100"/>
                  </a:lnTo>
                  <a:lnTo>
                    <a:pt x="940612" y="1308100"/>
                  </a:lnTo>
                  <a:lnTo>
                    <a:pt x="941463" y="1295400"/>
                  </a:lnTo>
                  <a:lnTo>
                    <a:pt x="942251" y="1295400"/>
                  </a:lnTo>
                  <a:lnTo>
                    <a:pt x="943356" y="1282700"/>
                  </a:lnTo>
                  <a:lnTo>
                    <a:pt x="944791" y="1282700"/>
                  </a:lnTo>
                  <a:lnTo>
                    <a:pt x="946531" y="1270000"/>
                  </a:lnTo>
                  <a:lnTo>
                    <a:pt x="947051" y="1257300"/>
                  </a:lnTo>
                  <a:lnTo>
                    <a:pt x="947483" y="1257300"/>
                  </a:lnTo>
                  <a:lnTo>
                    <a:pt x="948080" y="1244600"/>
                  </a:lnTo>
                  <a:lnTo>
                    <a:pt x="949490" y="1244600"/>
                  </a:lnTo>
                  <a:lnTo>
                    <a:pt x="948601" y="1257300"/>
                  </a:lnTo>
                  <a:lnTo>
                    <a:pt x="949071" y="1257300"/>
                  </a:lnTo>
                  <a:lnTo>
                    <a:pt x="950760" y="1257300"/>
                  </a:lnTo>
                  <a:lnTo>
                    <a:pt x="959485" y="1257300"/>
                  </a:lnTo>
                  <a:lnTo>
                    <a:pt x="962609" y="1244600"/>
                  </a:lnTo>
                  <a:lnTo>
                    <a:pt x="957529" y="1270000"/>
                  </a:lnTo>
                  <a:lnTo>
                    <a:pt x="959802" y="1270000"/>
                  </a:lnTo>
                  <a:lnTo>
                    <a:pt x="964298" y="1257300"/>
                  </a:lnTo>
                  <a:lnTo>
                    <a:pt x="955954" y="1282700"/>
                  </a:lnTo>
                  <a:lnTo>
                    <a:pt x="952220" y="1301343"/>
                  </a:lnTo>
                  <a:lnTo>
                    <a:pt x="953135" y="1299375"/>
                  </a:lnTo>
                  <a:lnTo>
                    <a:pt x="953008" y="1300391"/>
                  </a:lnTo>
                  <a:lnTo>
                    <a:pt x="953401" y="1298803"/>
                  </a:lnTo>
                  <a:lnTo>
                    <a:pt x="954989" y="1295400"/>
                  </a:lnTo>
                  <a:lnTo>
                    <a:pt x="954252" y="1295400"/>
                  </a:lnTo>
                  <a:lnTo>
                    <a:pt x="958202" y="1282700"/>
                  </a:lnTo>
                  <a:lnTo>
                    <a:pt x="964298" y="1270000"/>
                  </a:lnTo>
                  <a:lnTo>
                    <a:pt x="966838" y="1270000"/>
                  </a:lnTo>
                  <a:lnTo>
                    <a:pt x="968527" y="1257300"/>
                  </a:lnTo>
                  <a:lnTo>
                    <a:pt x="970216" y="1257300"/>
                  </a:lnTo>
                  <a:lnTo>
                    <a:pt x="969137" y="1270000"/>
                  </a:lnTo>
                  <a:lnTo>
                    <a:pt x="967257" y="1270000"/>
                  </a:lnTo>
                  <a:lnTo>
                    <a:pt x="964742" y="1282700"/>
                  </a:lnTo>
                  <a:lnTo>
                    <a:pt x="961758" y="1282700"/>
                  </a:lnTo>
                  <a:lnTo>
                    <a:pt x="954925" y="1308100"/>
                  </a:lnTo>
                  <a:lnTo>
                    <a:pt x="950112" y="1316570"/>
                  </a:lnTo>
                  <a:lnTo>
                    <a:pt x="949629" y="1318691"/>
                  </a:lnTo>
                  <a:lnTo>
                    <a:pt x="949604" y="1318818"/>
                  </a:lnTo>
                  <a:lnTo>
                    <a:pt x="949147" y="1320800"/>
                  </a:lnTo>
                  <a:lnTo>
                    <a:pt x="947496" y="1325676"/>
                  </a:lnTo>
                  <a:lnTo>
                    <a:pt x="957745" y="1308100"/>
                  </a:lnTo>
                  <a:lnTo>
                    <a:pt x="959218" y="1308100"/>
                  </a:lnTo>
                  <a:lnTo>
                    <a:pt x="964514" y="1308100"/>
                  </a:lnTo>
                  <a:lnTo>
                    <a:pt x="959281" y="1318691"/>
                  </a:lnTo>
                  <a:lnTo>
                    <a:pt x="959218" y="1319733"/>
                  </a:lnTo>
                  <a:lnTo>
                    <a:pt x="960920" y="1317625"/>
                  </a:lnTo>
                  <a:lnTo>
                    <a:pt x="959218" y="1320800"/>
                  </a:lnTo>
                  <a:lnTo>
                    <a:pt x="960742" y="1320800"/>
                  </a:lnTo>
                  <a:lnTo>
                    <a:pt x="963612" y="1314246"/>
                  </a:lnTo>
                  <a:lnTo>
                    <a:pt x="968527" y="1308100"/>
                  </a:lnTo>
                  <a:lnTo>
                    <a:pt x="966304" y="1308100"/>
                  </a:lnTo>
                  <a:lnTo>
                    <a:pt x="967041" y="1305839"/>
                  </a:lnTo>
                  <a:lnTo>
                    <a:pt x="965987" y="1308100"/>
                  </a:lnTo>
                  <a:lnTo>
                    <a:pt x="964857" y="1308100"/>
                  </a:lnTo>
                  <a:lnTo>
                    <a:pt x="968362" y="1301775"/>
                  </a:lnTo>
                  <a:lnTo>
                    <a:pt x="970445" y="1295400"/>
                  </a:lnTo>
                  <a:lnTo>
                    <a:pt x="971905" y="1295400"/>
                  </a:lnTo>
                  <a:lnTo>
                    <a:pt x="972756" y="1295400"/>
                  </a:lnTo>
                  <a:lnTo>
                    <a:pt x="972477" y="1296619"/>
                  </a:lnTo>
                  <a:lnTo>
                    <a:pt x="972477" y="1312329"/>
                  </a:lnTo>
                  <a:lnTo>
                    <a:pt x="971372" y="1316482"/>
                  </a:lnTo>
                  <a:lnTo>
                    <a:pt x="968489" y="1320800"/>
                  </a:lnTo>
                  <a:lnTo>
                    <a:pt x="965987" y="1320800"/>
                  </a:lnTo>
                  <a:lnTo>
                    <a:pt x="966368" y="1319390"/>
                  </a:lnTo>
                  <a:lnTo>
                    <a:pt x="972477" y="1312329"/>
                  </a:lnTo>
                  <a:lnTo>
                    <a:pt x="972477" y="1296619"/>
                  </a:lnTo>
                  <a:lnTo>
                    <a:pt x="969822" y="1308100"/>
                  </a:lnTo>
                  <a:lnTo>
                    <a:pt x="971067" y="1308100"/>
                  </a:lnTo>
                  <a:lnTo>
                    <a:pt x="967117" y="1316558"/>
                  </a:lnTo>
                  <a:lnTo>
                    <a:pt x="969378" y="1308100"/>
                  </a:lnTo>
                  <a:lnTo>
                    <a:pt x="968527" y="1308100"/>
                  </a:lnTo>
                  <a:lnTo>
                    <a:pt x="958380" y="1333500"/>
                  </a:lnTo>
                  <a:lnTo>
                    <a:pt x="962431" y="1333500"/>
                  </a:lnTo>
                  <a:lnTo>
                    <a:pt x="964298" y="1333500"/>
                  </a:lnTo>
                  <a:lnTo>
                    <a:pt x="966838" y="1333500"/>
                  </a:lnTo>
                  <a:lnTo>
                    <a:pt x="978408" y="1333500"/>
                  </a:lnTo>
                  <a:lnTo>
                    <a:pt x="982903" y="1346200"/>
                  </a:lnTo>
                  <a:lnTo>
                    <a:pt x="969378" y="1346200"/>
                  </a:lnTo>
                  <a:lnTo>
                    <a:pt x="966838" y="1333500"/>
                  </a:lnTo>
                  <a:lnTo>
                    <a:pt x="952449" y="1346200"/>
                  </a:lnTo>
                  <a:lnTo>
                    <a:pt x="967676" y="1346200"/>
                  </a:lnTo>
                  <a:lnTo>
                    <a:pt x="965987" y="1358900"/>
                  </a:lnTo>
                  <a:lnTo>
                    <a:pt x="967676" y="1371600"/>
                  </a:lnTo>
                  <a:lnTo>
                    <a:pt x="979843" y="1371600"/>
                  </a:lnTo>
                  <a:lnTo>
                    <a:pt x="990727" y="1384300"/>
                  </a:lnTo>
                  <a:lnTo>
                    <a:pt x="990727" y="986675"/>
                  </a:lnTo>
                  <a:lnTo>
                    <a:pt x="988187" y="990600"/>
                  </a:lnTo>
                  <a:lnTo>
                    <a:pt x="980960" y="990600"/>
                  </a:lnTo>
                  <a:lnTo>
                    <a:pt x="980960" y="1257300"/>
                  </a:lnTo>
                  <a:lnTo>
                    <a:pt x="973607" y="1282700"/>
                  </a:lnTo>
                  <a:lnTo>
                    <a:pt x="965149" y="1295400"/>
                  </a:lnTo>
                  <a:lnTo>
                    <a:pt x="974432" y="1270000"/>
                  </a:lnTo>
                  <a:lnTo>
                    <a:pt x="980478" y="1257300"/>
                  </a:lnTo>
                  <a:lnTo>
                    <a:pt x="980960" y="1257300"/>
                  </a:lnTo>
                  <a:lnTo>
                    <a:pt x="980960" y="990600"/>
                  </a:lnTo>
                  <a:lnTo>
                    <a:pt x="978408" y="990600"/>
                  </a:lnTo>
                  <a:lnTo>
                    <a:pt x="970216" y="977900"/>
                  </a:lnTo>
                  <a:lnTo>
                    <a:pt x="972578" y="965200"/>
                  </a:lnTo>
                  <a:lnTo>
                    <a:pt x="999820" y="965200"/>
                  </a:lnTo>
                  <a:lnTo>
                    <a:pt x="999820" y="609600"/>
                  </a:lnTo>
                  <a:lnTo>
                    <a:pt x="990523" y="609600"/>
                  </a:lnTo>
                  <a:lnTo>
                    <a:pt x="991362" y="596900"/>
                  </a:lnTo>
                  <a:lnTo>
                    <a:pt x="974445" y="596900"/>
                  </a:lnTo>
                  <a:lnTo>
                    <a:pt x="973607" y="609600"/>
                  </a:lnTo>
                  <a:lnTo>
                    <a:pt x="970216" y="609600"/>
                  </a:lnTo>
                  <a:lnTo>
                    <a:pt x="974445" y="596900"/>
                  </a:lnTo>
                  <a:lnTo>
                    <a:pt x="973607" y="596900"/>
                  </a:lnTo>
                  <a:lnTo>
                    <a:pt x="969797" y="584200"/>
                  </a:lnTo>
                  <a:lnTo>
                    <a:pt x="964717" y="596900"/>
                  </a:lnTo>
                  <a:lnTo>
                    <a:pt x="958380" y="596900"/>
                  </a:lnTo>
                  <a:lnTo>
                    <a:pt x="958380" y="584200"/>
                  </a:lnTo>
                  <a:lnTo>
                    <a:pt x="951509" y="584200"/>
                  </a:lnTo>
                  <a:lnTo>
                    <a:pt x="948296" y="596900"/>
                  </a:lnTo>
                  <a:lnTo>
                    <a:pt x="925385" y="596900"/>
                  </a:lnTo>
                  <a:lnTo>
                    <a:pt x="925385" y="698500"/>
                  </a:lnTo>
                  <a:lnTo>
                    <a:pt x="922413" y="711200"/>
                  </a:lnTo>
                  <a:lnTo>
                    <a:pt x="916927" y="711200"/>
                  </a:lnTo>
                  <a:lnTo>
                    <a:pt x="916927" y="1346200"/>
                  </a:lnTo>
                  <a:lnTo>
                    <a:pt x="914387" y="1346200"/>
                  </a:lnTo>
                  <a:lnTo>
                    <a:pt x="911847" y="1333500"/>
                  </a:lnTo>
                  <a:lnTo>
                    <a:pt x="916927" y="1346200"/>
                  </a:lnTo>
                  <a:lnTo>
                    <a:pt x="916927" y="711200"/>
                  </a:lnTo>
                  <a:lnTo>
                    <a:pt x="912660" y="711200"/>
                  </a:lnTo>
                  <a:lnTo>
                    <a:pt x="910158" y="698500"/>
                  </a:lnTo>
                  <a:lnTo>
                    <a:pt x="925385" y="698500"/>
                  </a:lnTo>
                  <a:lnTo>
                    <a:pt x="925385" y="596900"/>
                  </a:lnTo>
                  <a:lnTo>
                    <a:pt x="909320" y="596900"/>
                  </a:lnTo>
                  <a:lnTo>
                    <a:pt x="908469" y="609600"/>
                  </a:lnTo>
                  <a:lnTo>
                    <a:pt x="906856" y="596900"/>
                  </a:lnTo>
                  <a:lnTo>
                    <a:pt x="883945" y="596900"/>
                  </a:lnTo>
                  <a:lnTo>
                    <a:pt x="885634" y="584200"/>
                  </a:lnTo>
                  <a:lnTo>
                    <a:pt x="873785" y="584200"/>
                  </a:lnTo>
                  <a:lnTo>
                    <a:pt x="875487" y="596900"/>
                  </a:lnTo>
                  <a:lnTo>
                    <a:pt x="852639" y="596900"/>
                  </a:lnTo>
                  <a:lnTo>
                    <a:pt x="852639" y="901700"/>
                  </a:lnTo>
                  <a:lnTo>
                    <a:pt x="842492" y="914400"/>
                  </a:lnTo>
                  <a:lnTo>
                    <a:pt x="844181" y="901700"/>
                  </a:lnTo>
                  <a:lnTo>
                    <a:pt x="839114" y="901700"/>
                  </a:lnTo>
                  <a:lnTo>
                    <a:pt x="838263" y="889000"/>
                  </a:lnTo>
                  <a:lnTo>
                    <a:pt x="844181" y="889000"/>
                  </a:lnTo>
                  <a:lnTo>
                    <a:pt x="846721" y="901700"/>
                  </a:lnTo>
                  <a:lnTo>
                    <a:pt x="852639" y="901700"/>
                  </a:lnTo>
                  <a:lnTo>
                    <a:pt x="852639" y="596900"/>
                  </a:lnTo>
                  <a:lnTo>
                    <a:pt x="849541" y="596900"/>
                  </a:lnTo>
                  <a:lnTo>
                    <a:pt x="845870" y="584200"/>
                  </a:lnTo>
                  <a:lnTo>
                    <a:pt x="839673" y="596900"/>
                  </a:lnTo>
                  <a:lnTo>
                    <a:pt x="833716" y="596900"/>
                  </a:lnTo>
                  <a:lnTo>
                    <a:pt x="831494" y="601764"/>
                  </a:lnTo>
                  <a:lnTo>
                    <a:pt x="831494" y="927100"/>
                  </a:lnTo>
                  <a:lnTo>
                    <a:pt x="827265" y="927100"/>
                  </a:lnTo>
                  <a:lnTo>
                    <a:pt x="827265" y="1092200"/>
                  </a:lnTo>
                  <a:lnTo>
                    <a:pt x="812038" y="1092200"/>
                  </a:lnTo>
                  <a:lnTo>
                    <a:pt x="812888" y="1079500"/>
                  </a:lnTo>
                  <a:lnTo>
                    <a:pt x="820496" y="1079500"/>
                  </a:lnTo>
                  <a:lnTo>
                    <a:pt x="827265" y="1092200"/>
                  </a:lnTo>
                  <a:lnTo>
                    <a:pt x="827265" y="927100"/>
                  </a:lnTo>
                  <a:lnTo>
                    <a:pt x="823887" y="927100"/>
                  </a:lnTo>
                  <a:lnTo>
                    <a:pt x="822185" y="914400"/>
                  </a:lnTo>
                  <a:lnTo>
                    <a:pt x="822185" y="939800"/>
                  </a:lnTo>
                  <a:lnTo>
                    <a:pt x="811618" y="939800"/>
                  </a:lnTo>
                  <a:lnTo>
                    <a:pt x="812406" y="952500"/>
                  </a:lnTo>
                  <a:lnTo>
                    <a:pt x="807808" y="939800"/>
                  </a:lnTo>
                  <a:lnTo>
                    <a:pt x="806221" y="939800"/>
                  </a:lnTo>
                  <a:lnTo>
                    <a:pt x="806221" y="952500"/>
                  </a:lnTo>
                  <a:lnTo>
                    <a:pt x="804430" y="965200"/>
                  </a:lnTo>
                  <a:lnTo>
                    <a:pt x="801890" y="965200"/>
                  </a:lnTo>
                  <a:lnTo>
                    <a:pt x="803579" y="952500"/>
                  </a:lnTo>
                  <a:lnTo>
                    <a:pt x="806221" y="952500"/>
                  </a:lnTo>
                  <a:lnTo>
                    <a:pt x="806221" y="939800"/>
                  </a:lnTo>
                  <a:lnTo>
                    <a:pt x="801039" y="939800"/>
                  </a:lnTo>
                  <a:lnTo>
                    <a:pt x="803579" y="927100"/>
                  </a:lnTo>
                  <a:lnTo>
                    <a:pt x="818807" y="927100"/>
                  </a:lnTo>
                  <a:lnTo>
                    <a:pt x="822185" y="939800"/>
                  </a:lnTo>
                  <a:lnTo>
                    <a:pt x="822185" y="914400"/>
                  </a:lnTo>
                  <a:lnTo>
                    <a:pt x="829475" y="914400"/>
                  </a:lnTo>
                  <a:lnTo>
                    <a:pt x="831494" y="927100"/>
                  </a:lnTo>
                  <a:lnTo>
                    <a:pt x="831494" y="601764"/>
                  </a:lnTo>
                  <a:lnTo>
                    <a:pt x="827913" y="609600"/>
                  </a:lnTo>
                  <a:lnTo>
                    <a:pt x="822185" y="609600"/>
                  </a:lnTo>
                  <a:lnTo>
                    <a:pt x="821626" y="610260"/>
                  </a:lnTo>
                  <a:lnTo>
                    <a:pt x="821626" y="914400"/>
                  </a:lnTo>
                  <a:lnTo>
                    <a:pt x="818807" y="914400"/>
                  </a:lnTo>
                  <a:lnTo>
                    <a:pt x="816267" y="901700"/>
                  </a:lnTo>
                  <a:lnTo>
                    <a:pt x="821626" y="914400"/>
                  </a:lnTo>
                  <a:lnTo>
                    <a:pt x="821626" y="610260"/>
                  </a:lnTo>
                  <a:lnTo>
                    <a:pt x="811301" y="622300"/>
                  </a:lnTo>
                  <a:lnTo>
                    <a:pt x="804849" y="622300"/>
                  </a:lnTo>
                  <a:lnTo>
                    <a:pt x="804849" y="660400"/>
                  </a:lnTo>
                  <a:lnTo>
                    <a:pt x="802525" y="660400"/>
                  </a:lnTo>
                  <a:lnTo>
                    <a:pt x="792581" y="673100"/>
                  </a:lnTo>
                  <a:lnTo>
                    <a:pt x="789203" y="660400"/>
                  </a:lnTo>
                  <a:lnTo>
                    <a:pt x="787514" y="660400"/>
                  </a:lnTo>
                  <a:lnTo>
                    <a:pt x="789203" y="647700"/>
                  </a:lnTo>
                  <a:lnTo>
                    <a:pt x="800201" y="647700"/>
                  </a:lnTo>
                  <a:lnTo>
                    <a:pt x="804849" y="660400"/>
                  </a:lnTo>
                  <a:lnTo>
                    <a:pt x="804849" y="622300"/>
                  </a:lnTo>
                  <a:lnTo>
                    <a:pt x="801039" y="622300"/>
                  </a:lnTo>
                  <a:lnTo>
                    <a:pt x="801319" y="609600"/>
                  </a:lnTo>
                  <a:lnTo>
                    <a:pt x="799185" y="609600"/>
                  </a:lnTo>
                  <a:lnTo>
                    <a:pt x="795972" y="622300"/>
                  </a:lnTo>
                  <a:lnTo>
                    <a:pt x="778205" y="622300"/>
                  </a:lnTo>
                  <a:lnTo>
                    <a:pt x="778205" y="609600"/>
                  </a:lnTo>
                  <a:lnTo>
                    <a:pt x="775309" y="615823"/>
                  </a:lnTo>
                  <a:lnTo>
                    <a:pt x="775309" y="965200"/>
                  </a:lnTo>
                  <a:lnTo>
                    <a:pt x="773125" y="965200"/>
                  </a:lnTo>
                  <a:lnTo>
                    <a:pt x="772325" y="965200"/>
                  </a:lnTo>
                  <a:lnTo>
                    <a:pt x="771626" y="963790"/>
                  </a:lnTo>
                  <a:lnTo>
                    <a:pt x="766051" y="952500"/>
                  </a:lnTo>
                  <a:lnTo>
                    <a:pt x="771613" y="963752"/>
                  </a:lnTo>
                  <a:lnTo>
                    <a:pt x="773125" y="965200"/>
                  </a:lnTo>
                  <a:lnTo>
                    <a:pt x="769480" y="952500"/>
                  </a:lnTo>
                  <a:lnTo>
                    <a:pt x="770280" y="952500"/>
                  </a:lnTo>
                  <a:lnTo>
                    <a:pt x="775309" y="965200"/>
                  </a:lnTo>
                  <a:lnTo>
                    <a:pt x="775309" y="615823"/>
                  </a:lnTo>
                  <a:lnTo>
                    <a:pt x="772287" y="622300"/>
                  </a:lnTo>
                  <a:lnTo>
                    <a:pt x="764768" y="622300"/>
                  </a:lnTo>
                  <a:lnTo>
                    <a:pt x="764768" y="952500"/>
                  </a:lnTo>
                  <a:lnTo>
                    <a:pt x="764095" y="952500"/>
                  </a:lnTo>
                  <a:lnTo>
                    <a:pt x="760437" y="939800"/>
                  </a:lnTo>
                  <a:lnTo>
                    <a:pt x="764768" y="952500"/>
                  </a:lnTo>
                  <a:lnTo>
                    <a:pt x="764768" y="622300"/>
                  </a:lnTo>
                  <a:lnTo>
                    <a:pt x="751979" y="622300"/>
                  </a:lnTo>
                  <a:lnTo>
                    <a:pt x="746061" y="635000"/>
                  </a:lnTo>
                  <a:lnTo>
                    <a:pt x="740143" y="635000"/>
                  </a:lnTo>
                  <a:lnTo>
                    <a:pt x="744651" y="647700"/>
                  </a:lnTo>
                  <a:lnTo>
                    <a:pt x="745744" y="660400"/>
                  </a:lnTo>
                  <a:lnTo>
                    <a:pt x="745731" y="670750"/>
                  </a:lnTo>
                  <a:lnTo>
                    <a:pt x="740562" y="660400"/>
                  </a:lnTo>
                  <a:lnTo>
                    <a:pt x="738454" y="660400"/>
                  </a:lnTo>
                  <a:lnTo>
                    <a:pt x="738454" y="723900"/>
                  </a:lnTo>
                  <a:lnTo>
                    <a:pt x="731786" y="723900"/>
                  </a:lnTo>
                  <a:lnTo>
                    <a:pt x="727151" y="736600"/>
                  </a:lnTo>
                  <a:lnTo>
                    <a:pt x="707999" y="736600"/>
                  </a:lnTo>
                  <a:lnTo>
                    <a:pt x="709066" y="723900"/>
                  </a:lnTo>
                  <a:lnTo>
                    <a:pt x="717194" y="711200"/>
                  </a:lnTo>
                  <a:lnTo>
                    <a:pt x="728345" y="711200"/>
                  </a:lnTo>
                  <a:lnTo>
                    <a:pt x="738454" y="723900"/>
                  </a:lnTo>
                  <a:lnTo>
                    <a:pt x="738454" y="660400"/>
                  </a:lnTo>
                  <a:lnTo>
                    <a:pt x="728827" y="660400"/>
                  </a:lnTo>
                  <a:lnTo>
                    <a:pt x="721537" y="635000"/>
                  </a:lnTo>
                  <a:lnTo>
                    <a:pt x="720686" y="635000"/>
                  </a:lnTo>
                  <a:lnTo>
                    <a:pt x="721537" y="647700"/>
                  </a:lnTo>
                  <a:lnTo>
                    <a:pt x="718997" y="647700"/>
                  </a:lnTo>
                  <a:lnTo>
                    <a:pt x="718146" y="635000"/>
                  </a:lnTo>
                  <a:lnTo>
                    <a:pt x="715924" y="647700"/>
                  </a:lnTo>
                  <a:lnTo>
                    <a:pt x="716241" y="647700"/>
                  </a:lnTo>
                  <a:lnTo>
                    <a:pt x="716241" y="660400"/>
                  </a:lnTo>
                  <a:lnTo>
                    <a:pt x="710539" y="660400"/>
                  </a:lnTo>
                  <a:lnTo>
                    <a:pt x="711377" y="647700"/>
                  </a:lnTo>
                  <a:lnTo>
                    <a:pt x="708850" y="647700"/>
                  </a:lnTo>
                  <a:lnTo>
                    <a:pt x="709345" y="660400"/>
                  </a:lnTo>
                  <a:lnTo>
                    <a:pt x="709053" y="660400"/>
                  </a:lnTo>
                  <a:lnTo>
                    <a:pt x="707174" y="673100"/>
                  </a:lnTo>
                  <a:lnTo>
                    <a:pt x="702919" y="673100"/>
                  </a:lnTo>
                  <a:lnTo>
                    <a:pt x="702081" y="660400"/>
                  </a:lnTo>
                  <a:lnTo>
                    <a:pt x="701230" y="660400"/>
                  </a:lnTo>
                  <a:lnTo>
                    <a:pt x="696175" y="673100"/>
                  </a:lnTo>
                  <a:lnTo>
                    <a:pt x="693724" y="685800"/>
                  </a:lnTo>
                  <a:lnTo>
                    <a:pt x="690168" y="685800"/>
                  </a:lnTo>
                  <a:lnTo>
                    <a:pt x="684999" y="693623"/>
                  </a:lnTo>
                  <a:lnTo>
                    <a:pt x="684999" y="749300"/>
                  </a:lnTo>
                  <a:lnTo>
                    <a:pt x="667194" y="749300"/>
                  </a:lnTo>
                  <a:lnTo>
                    <a:pt x="667397" y="736600"/>
                  </a:lnTo>
                  <a:lnTo>
                    <a:pt x="681355" y="736600"/>
                  </a:lnTo>
                  <a:lnTo>
                    <a:pt x="684999" y="749300"/>
                  </a:lnTo>
                  <a:lnTo>
                    <a:pt x="684999" y="693623"/>
                  </a:lnTo>
                  <a:lnTo>
                    <a:pt x="681774" y="698500"/>
                  </a:lnTo>
                  <a:lnTo>
                    <a:pt x="676478" y="685800"/>
                  </a:lnTo>
                  <a:lnTo>
                    <a:pt x="669048" y="685800"/>
                  </a:lnTo>
                  <a:lnTo>
                    <a:pt x="662317" y="673100"/>
                  </a:lnTo>
                  <a:lnTo>
                    <a:pt x="659790" y="685800"/>
                  </a:lnTo>
                  <a:lnTo>
                    <a:pt x="667397" y="685800"/>
                  </a:lnTo>
                  <a:lnTo>
                    <a:pt x="664870" y="698500"/>
                  </a:lnTo>
                  <a:lnTo>
                    <a:pt x="657250" y="698500"/>
                  </a:lnTo>
                  <a:lnTo>
                    <a:pt x="650481" y="711200"/>
                  </a:lnTo>
                  <a:lnTo>
                    <a:pt x="660628" y="711200"/>
                  </a:lnTo>
                  <a:lnTo>
                    <a:pt x="663219" y="723900"/>
                  </a:lnTo>
                  <a:lnTo>
                    <a:pt x="666546" y="723900"/>
                  </a:lnTo>
                  <a:lnTo>
                    <a:pt x="661479" y="736600"/>
                  </a:lnTo>
                  <a:lnTo>
                    <a:pt x="652170" y="723900"/>
                  </a:lnTo>
                  <a:lnTo>
                    <a:pt x="653859" y="736600"/>
                  </a:lnTo>
                  <a:lnTo>
                    <a:pt x="645337" y="736600"/>
                  </a:lnTo>
                  <a:lnTo>
                    <a:pt x="640651" y="723900"/>
                  </a:lnTo>
                  <a:lnTo>
                    <a:pt x="636943" y="723900"/>
                  </a:lnTo>
                  <a:lnTo>
                    <a:pt x="636943" y="901700"/>
                  </a:lnTo>
                  <a:lnTo>
                    <a:pt x="632714" y="914400"/>
                  </a:lnTo>
                  <a:lnTo>
                    <a:pt x="622566" y="914400"/>
                  </a:lnTo>
                  <a:lnTo>
                    <a:pt x="622566" y="901700"/>
                  </a:lnTo>
                  <a:lnTo>
                    <a:pt x="619188" y="901700"/>
                  </a:lnTo>
                  <a:lnTo>
                    <a:pt x="625106" y="889000"/>
                  </a:lnTo>
                  <a:lnTo>
                    <a:pt x="630174" y="901700"/>
                  </a:lnTo>
                  <a:lnTo>
                    <a:pt x="636943" y="901700"/>
                  </a:lnTo>
                  <a:lnTo>
                    <a:pt x="636943" y="723900"/>
                  </a:lnTo>
                  <a:lnTo>
                    <a:pt x="636435" y="723900"/>
                  </a:lnTo>
                  <a:lnTo>
                    <a:pt x="633564" y="711200"/>
                  </a:lnTo>
                  <a:lnTo>
                    <a:pt x="636079" y="723900"/>
                  </a:lnTo>
                  <a:lnTo>
                    <a:pt x="633984" y="723900"/>
                  </a:lnTo>
                  <a:lnTo>
                    <a:pt x="631901" y="736600"/>
                  </a:lnTo>
                  <a:lnTo>
                    <a:pt x="625944" y="736600"/>
                  </a:lnTo>
                  <a:lnTo>
                    <a:pt x="624255" y="736600"/>
                  </a:lnTo>
                  <a:lnTo>
                    <a:pt x="618655" y="736600"/>
                  </a:lnTo>
                  <a:lnTo>
                    <a:pt x="623836" y="749300"/>
                  </a:lnTo>
                  <a:lnTo>
                    <a:pt x="611987" y="749300"/>
                  </a:lnTo>
                  <a:lnTo>
                    <a:pt x="608393" y="762000"/>
                  </a:lnTo>
                  <a:lnTo>
                    <a:pt x="595668" y="762000"/>
                  </a:lnTo>
                  <a:lnTo>
                    <a:pt x="595820" y="749300"/>
                  </a:lnTo>
                  <a:lnTo>
                    <a:pt x="595503" y="749300"/>
                  </a:lnTo>
                  <a:lnTo>
                    <a:pt x="595503" y="1155700"/>
                  </a:lnTo>
                  <a:lnTo>
                    <a:pt x="593801" y="1168400"/>
                  </a:lnTo>
                  <a:lnTo>
                    <a:pt x="589572" y="1168400"/>
                  </a:lnTo>
                  <a:lnTo>
                    <a:pt x="588733" y="1181100"/>
                  </a:lnTo>
                  <a:lnTo>
                    <a:pt x="588733" y="1168400"/>
                  </a:lnTo>
                  <a:lnTo>
                    <a:pt x="587044" y="1168400"/>
                  </a:lnTo>
                  <a:lnTo>
                    <a:pt x="582815" y="1155700"/>
                  </a:lnTo>
                  <a:lnTo>
                    <a:pt x="595503" y="1155700"/>
                  </a:lnTo>
                  <a:lnTo>
                    <a:pt x="595503" y="749300"/>
                  </a:lnTo>
                  <a:lnTo>
                    <a:pt x="587463" y="749300"/>
                  </a:lnTo>
                  <a:lnTo>
                    <a:pt x="585558" y="762000"/>
                  </a:lnTo>
                  <a:lnTo>
                    <a:pt x="582701" y="774700"/>
                  </a:lnTo>
                  <a:lnTo>
                    <a:pt x="576046" y="787400"/>
                  </a:lnTo>
                  <a:lnTo>
                    <a:pt x="587883" y="800100"/>
                  </a:lnTo>
                  <a:lnTo>
                    <a:pt x="574357" y="800100"/>
                  </a:lnTo>
                  <a:lnTo>
                    <a:pt x="576046" y="787400"/>
                  </a:lnTo>
                  <a:lnTo>
                    <a:pt x="570382" y="787400"/>
                  </a:lnTo>
                  <a:lnTo>
                    <a:pt x="568426" y="800100"/>
                  </a:lnTo>
                  <a:lnTo>
                    <a:pt x="567588" y="787400"/>
                  </a:lnTo>
                  <a:lnTo>
                    <a:pt x="555739" y="787400"/>
                  </a:lnTo>
                  <a:lnTo>
                    <a:pt x="555739" y="1206500"/>
                  </a:lnTo>
                  <a:lnTo>
                    <a:pt x="545592" y="1206500"/>
                  </a:lnTo>
                  <a:lnTo>
                    <a:pt x="545592" y="1193800"/>
                  </a:lnTo>
                  <a:lnTo>
                    <a:pt x="555739" y="1206500"/>
                  </a:lnTo>
                  <a:lnTo>
                    <a:pt x="555739" y="787400"/>
                  </a:lnTo>
                  <a:lnTo>
                    <a:pt x="554824" y="787400"/>
                  </a:lnTo>
                  <a:lnTo>
                    <a:pt x="552462" y="800100"/>
                  </a:lnTo>
                  <a:lnTo>
                    <a:pt x="551522" y="800100"/>
                  </a:lnTo>
                  <a:lnTo>
                    <a:pt x="550672" y="812800"/>
                  </a:lnTo>
                  <a:lnTo>
                    <a:pt x="534593" y="812800"/>
                  </a:lnTo>
                  <a:lnTo>
                    <a:pt x="528675" y="825500"/>
                  </a:lnTo>
                  <a:lnTo>
                    <a:pt x="530364" y="825500"/>
                  </a:lnTo>
                  <a:lnTo>
                    <a:pt x="539673" y="838200"/>
                  </a:lnTo>
                  <a:lnTo>
                    <a:pt x="535444" y="833907"/>
                  </a:lnTo>
                  <a:lnTo>
                    <a:pt x="535444" y="863600"/>
                  </a:lnTo>
                  <a:lnTo>
                    <a:pt x="534593" y="876300"/>
                  </a:lnTo>
                  <a:lnTo>
                    <a:pt x="530364" y="863600"/>
                  </a:lnTo>
                  <a:lnTo>
                    <a:pt x="535444" y="863600"/>
                  </a:lnTo>
                  <a:lnTo>
                    <a:pt x="535444" y="833907"/>
                  </a:lnTo>
                  <a:lnTo>
                    <a:pt x="527189" y="825500"/>
                  </a:lnTo>
                  <a:lnTo>
                    <a:pt x="520433" y="838200"/>
                  </a:lnTo>
                  <a:lnTo>
                    <a:pt x="518528" y="838200"/>
                  </a:lnTo>
                  <a:lnTo>
                    <a:pt x="518528" y="889000"/>
                  </a:lnTo>
                  <a:lnTo>
                    <a:pt x="512787" y="889000"/>
                  </a:lnTo>
                  <a:lnTo>
                    <a:pt x="506679" y="876300"/>
                  </a:lnTo>
                  <a:lnTo>
                    <a:pt x="515988" y="876300"/>
                  </a:lnTo>
                  <a:lnTo>
                    <a:pt x="518528" y="889000"/>
                  </a:lnTo>
                  <a:lnTo>
                    <a:pt x="518528" y="838200"/>
                  </a:lnTo>
                  <a:lnTo>
                    <a:pt x="517779" y="838200"/>
                  </a:lnTo>
                  <a:lnTo>
                    <a:pt x="517677" y="850900"/>
                  </a:lnTo>
                  <a:lnTo>
                    <a:pt x="516191" y="863600"/>
                  </a:lnTo>
                  <a:lnTo>
                    <a:pt x="501611" y="863600"/>
                  </a:lnTo>
                  <a:lnTo>
                    <a:pt x="498221" y="850900"/>
                  </a:lnTo>
                  <a:lnTo>
                    <a:pt x="497382" y="850900"/>
                  </a:lnTo>
                  <a:lnTo>
                    <a:pt x="494842" y="863600"/>
                  </a:lnTo>
                  <a:lnTo>
                    <a:pt x="500329" y="876300"/>
                  </a:lnTo>
                  <a:lnTo>
                    <a:pt x="496785" y="876300"/>
                  </a:lnTo>
                  <a:lnTo>
                    <a:pt x="502564" y="889000"/>
                  </a:lnTo>
                  <a:lnTo>
                    <a:pt x="509130" y="889000"/>
                  </a:lnTo>
                  <a:lnTo>
                    <a:pt x="504990" y="901700"/>
                  </a:lnTo>
                  <a:lnTo>
                    <a:pt x="499910" y="889000"/>
                  </a:lnTo>
                  <a:lnTo>
                    <a:pt x="500761" y="901700"/>
                  </a:lnTo>
                  <a:lnTo>
                    <a:pt x="495046" y="901700"/>
                  </a:lnTo>
                  <a:lnTo>
                    <a:pt x="496900" y="914400"/>
                  </a:lnTo>
                  <a:lnTo>
                    <a:pt x="492302" y="914400"/>
                  </a:lnTo>
                  <a:lnTo>
                    <a:pt x="492302" y="1409700"/>
                  </a:lnTo>
                  <a:lnTo>
                    <a:pt x="489280" y="1409700"/>
                  </a:lnTo>
                  <a:lnTo>
                    <a:pt x="486384" y="1397000"/>
                  </a:lnTo>
                  <a:lnTo>
                    <a:pt x="492302" y="1409700"/>
                  </a:lnTo>
                  <a:lnTo>
                    <a:pt x="492302" y="914400"/>
                  </a:lnTo>
                  <a:lnTo>
                    <a:pt x="491451" y="914400"/>
                  </a:lnTo>
                  <a:lnTo>
                    <a:pt x="489762" y="901700"/>
                  </a:lnTo>
                  <a:lnTo>
                    <a:pt x="466077" y="901700"/>
                  </a:lnTo>
                  <a:lnTo>
                    <a:pt x="477469" y="914400"/>
                  </a:lnTo>
                  <a:lnTo>
                    <a:pt x="477291" y="927100"/>
                  </a:lnTo>
                  <a:lnTo>
                    <a:pt x="474878" y="927100"/>
                  </a:lnTo>
                  <a:lnTo>
                    <a:pt x="479615" y="939800"/>
                  </a:lnTo>
                  <a:lnTo>
                    <a:pt x="471754" y="927100"/>
                  </a:lnTo>
                  <a:lnTo>
                    <a:pt x="463321" y="927100"/>
                  </a:lnTo>
                  <a:lnTo>
                    <a:pt x="459308" y="920216"/>
                  </a:lnTo>
                  <a:lnTo>
                    <a:pt x="459308" y="965200"/>
                  </a:lnTo>
                  <a:lnTo>
                    <a:pt x="458470" y="977900"/>
                  </a:lnTo>
                  <a:lnTo>
                    <a:pt x="456780" y="977900"/>
                  </a:lnTo>
                  <a:lnTo>
                    <a:pt x="450850" y="965200"/>
                  </a:lnTo>
                  <a:lnTo>
                    <a:pt x="459308" y="965200"/>
                  </a:lnTo>
                  <a:lnTo>
                    <a:pt x="459308" y="920216"/>
                  </a:lnTo>
                  <a:lnTo>
                    <a:pt x="455930" y="914400"/>
                  </a:lnTo>
                  <a:lnTo>
                    <a:pt x="437388" y="914400"/>
                  </a:lnTo>
                  <a:lnTo>
                    <a:pt x="441553" y="927100"/>
                  </a:lnTo>
                  <a:lnTo>
                    <a:pt x="443115" y="939800"/>
                  </a:lnTo>
                  <a:lnTo>
                    <a:pt x="426326" y="939800"/>
                  </a:lnTo>
                  <a:lnTo>
                    <a:pt x="425475" y="952500"/>
                  </a:lnTo>
                  <a:lnTo>
                    <a:pt x="427164" y="952500"/>
                  </a:lnTo>
                  <a:lnTo>
                    <a:pt x="430669" y="965200"/>
                  </a:lnTo>
                  <a:lnTo>
                    <a:pt x="436156" y="977900"/>
                  </a:lnTo>
                  <a:lnTo>
                    <a:pt x="441794" y="990600"/>
                  </a:lnTo>
                  <a:lnTo>
                    <a:pt x="441553" y="990600"/>
                  </a:lnTo>
                  <a:lnTo>
                    <a:pt x="441553" y="1257300"/>
                  </a:lnTo>
                  <a:lnTo>
                    <a:pt x="440702" y="1270000"/>
                  </a:lnTo>
                  <a:lnTo>
                    <a:pt x="431393" y="1257300"/>
                  </a:lnTo>
                  <a:lnTo>
                    <a:pt x="429704" y="1257300"/>
                  </a:lnTo>
                  <a:lnTo>
                    <a:pt x="429704" y="1244600"/>
                  </a:lnTo>
                  <a:lnTo>
                    <a:pt x="439851" y="1257300"/>
                  </a:lnTo>
                  <a:lnTo>
                    <a:pt x="441553" y="1257300"/>
                  </a:lnTo>
                  <a:lnTo>
                    <a:pt x="441553" y="990600"/>
                  </a:lnTo>
                  <a:lnTo>
                    <a:pt x="436473" y="990600"/>
                  </a:lnTo>
                  <a:lnTo>
                    <a:pt x="431393" y="977900"/>
                  </a:lnTo>
                  <a:lnTo>
                    <a:pt x="422097" y="977900"/>
                  </a:lnTo>
                  <a:lnTo>
                    <a:pt x="421246" y="990600"/>
                  </a:lnTo>
                  <a:lnTo>
                    <a:pt x="435622" y="1003300"/>
                  </a:lnTo>
                  <a:lnTo>
                    <a:pt x="426326" y="990600"/>
                  </a:lnTo>
                  <a:lnTo>
                    <a:pt x="429704" y="990600"/>
                  </a:lnTo>
                  <a:lnTo>
                    <a:pt x="435622" y="1003300"/>
                  </a:lnTo>
                  <a:lnTo>
                    <a:pt x="427532" y="1016000"/>
                  </a:lnTo>
                  <a:lnTo>
                    <a:pt x="419658" y="1028700"/>
                  </a:lnTo>
                  <a:lnTo>
                    <a:pt x="411962" y="1041400"/>
                  </a:lnTo>
                  <a:lnTo>
                    <a:pt x="404329" y="1054100"/>
                  </a:lnTo>
                  <a:lnTo>
                    <a:pt x="392379" y="1054100"/>
                  </a:lnTo>
                  <a:lnTo>
                    <a:pt x="392379" y="1168400"/>
                  </a:lnTo>
                  <a:lnTo>
                    <a:pt x="391706" y="1181100"/>
                  </a:lnTo>
                  <a:lnTo>
                    <a:pt x="388264" y="1168400"/>
                  </a:lnTo>
                  <a:lnTo>
                    <a:pt x="392379" y="1168400"/>
                  </a:lnTo>
                  <a:lnTo>
                    <a:pt x="392379" y="1054100"/>
                  </a:lnTo>
                  <a:lnTo>
                    <a:pt x="389356" y="1054100"/>
                  </a:lnTo>
                  <a:lnTo>
                    <a:pt x="374624" y="1041400"/>
                  </a:lnTo>
                  <a:lnTo>
                    <a:pt x="361188" y="1029957"/>
                  </a:lnTo>
                  <a:lnTo>
                    <a:pt x="361188" y="1498600"/>
                  </a:lnTo>
                  <a:lnTo>
                    <a:pt x="360133" y="1511300"/>
                  </a:lnTo>
                  <a:lnTo>
                    <a:pt x="336829" y="1511300"/>
                  </a:lnTo>
                  <a:lnTo>
                    <a:pt x="336829" y="1803400"/>
                  </a:lnTo>
                  <a:lnTo>
                    <a:pt x="328968" y="1803400"/>
                  </a:lnTo>
                  <a:lnTo>
                    <a:pt x="321437" y="1790700"/>
                  </a:lnTo>
                  <a:lnTo>
                    <a:pt x="336829" y="1803400"/>
                  </a:lnTo>
                  <a:lnTo>
                    <a:pt x="336829" y="1511300"/>
                  </a:lnTo>
                  <a:lnTo>
                    <a:pt x="331584" y="1511300"/>
                  </a:lnTo>
                  <a:lnTo>
                    <a:pt x="334073" y="1498600"/>
                  </a:lnTo>
                  <a:lnTo>
                    <a:pt x="341312" y="1498600"/>
                  </a:lnTo>
                  <a:lnTo>
                    <a:pt x="351091" y="1485900"/>
                  </a:lnTo>
                  <a:lnTo>
                    <a:pt x="361188" y="1498600"/>
                  </a:lnTo>
                  <a:lnTo>
                    <a:pt x="361188" y="1029957"/>
                  </a:lnTo>
                  <a:lnTo>
                    <a:pt x="359727" y="1028700"/>
                  </a:lnTo>
                  <a:lnTo>
                    <a:pt x="344271" y="1028700"/>
                  </a:lnTo>
                  <a:lnTo>
                    <a:pt x="353580" y="1041400"/>
                  </a:lnTo>
                  <a:lnTo>
                    <a:pt x="331584" y="1041400"/>
                  </a:lnTo>
                  <a:lnTo>
                    <a:pt x="340042" y="1054100"/>
                  </a:lnTo>
                  <a:lnTo>
                    <a:pt x="332232" y="1054100"/>
                  </a:lnTo>
                  <a:lnTo>
                    <a:pt x="339521" y="1066800"/>
                  </a:lnTo>
                  <a:lnTo>
                    <a:pt x="327571" y="1066800"/>
                  </a:lnTo>
                  <a:lnTo>
                    <a:pt x="328523" y="1079500"/>
                  </a:lnTo>
                  <a:lnTo>
                    <a:pt x="326237" y="1079500"/>
                  </a:lnTo>
                  <a:lnTo>
                    <a:pt x="323227" y="1092200"/>
                  </a:lnTo>
                  <a:lnTo>
                    <a:pt x="321830" y="1092200"/>
                  </a:lnTo>
                  <a:lnTo>
                    <a:pt x="321830" y="1587500"/>
                  </a:lnTo>
                  <a:lnTo>
                    <a:pt x="316357" y="1587500"/>
                  </a:lnTo>
                  <a:lnTo>
                    <a:pt x="318503" y="1574800"/>
                  </a:lnTo>
                  <a:lnTo>
                    <a:pt x="321437" y="1574800"/>
                  </a:lnTo>
                  <a:lnTo>
                    <a:pt x="321830" y="1587500"/>
                  </a:lnTo>
                  <a:lnTo>
                    <a:pt x="321830" y="1092200"/>
                  </a:lnTo>
                  <a:lnTo>
                    <a:pt x="319125" y="1092200"/>
                  </a:lnTo>
                  <a:lnTo>
                    <a:pt x="308749" y="1079500"/>
                  </a:lnTo>
                  <a:lnTo>
                    <a:pt x="312978" y="1092200"/>
                  </a:lnTo>
                  <a:lnTo>
                    <a:pt x="321437" y="1104900"/>
                  </a:lnTo>
                  <a:lnTo>
                    <a:pt x="320586" y="1104900"/>
                  </a:lnTo>
                  <a:lnTo>
                    <a:pt x="310438" y="1093330"/>
                  </a:lnTo>
                  <a:lnTo>
                    <a:pt x="310438" y="2501900"/>
                  </a:lnTo>
                  <a:lnTo>
                    <a:pt x="304520" y="2518981"/>
                  </a:lnTo>
                  <a:lnTo>
                    <a:pt x="304520" y="2717800"/>
                  </a:lnTo>
                  <a:lnTo>
                    <a:pt x="299275" y="2730500"/>
                  </a:lnTo>
                  <a:lnTo>
                    <a:pt x="285610" y="2730500"/>
                  </a:lnTo>
                  <a:lnTo>
                    <a:pt x="280835" y="2743200"/>
                  </a:lnTo>
                  <a:lnTo>
                    <a:pt x="287604" y="2755900"/>
                  </a:lnTo>
                  <a:lnTo>
                    <a:pt x="288442" y="2755900"/>
                  </a:lnTo>
                  <a:lnTo>
                    <a:pt x="286753" y="2759532"/>
                  </a:lnTo>
                  <a:lnTo>
                    <a:pt x="286753" y="3111500"/>
                  </a:lnTo>
                  <a:lnTo>
                    <a:pt x="282600" y="3124200"/>
                  </a:lnTo>
                  <a:lnTo>
                    <a:pt x="272592" y="3124200"/>
                  </a:lnTo>
                  <a:lnTo>
                    <a:pt x="262255" y="3111500"/>
                  </a:lnTo>
                  <a:lnTo>
                    <a:pt x="257149" y="3098800"/>
                  </a:lnTo>
                  <a:lnTo>
                    <a:pt x="264871" y="3111500"/>
                  </a:lnTo>
                  <a:lnTo>
                    <a:pt x="286753" y="3111500"/>
                  </a:lnTo>
                  <a:lnTo>
                    <a:pt x="286753" y="2759532"/>
                  </a:lnTo>
                  <a:lnTo>
                    <a:pt x="282524" y="2768600"/>
                  </a:lnTo>
                  <a:lnTo>
                    <a:pt x="274916" y="2768600"/>
                  </a:lnTo>
                  <a:lnTo>
                    <a:pt x="275755" y="2755900"/>
                  </a:lnTo>
                  <a:lnTo>
                    <a:pt x="265607" y="2768600"/>
                  </a:lnTo>
                  <a:lnTo>
                    <a:pt x="265988" y="2755900"/>
                  </a:lnTo>
                  <a:lnTo>
                    <a:pt x="268681" y="2743200"/>
                  </a:lnTo>
                  <a:lnTo>
                    <a:pt x="272148" y="2730500"/>
                  </a:lnTo>
                  <a:lnTo>
                    <a:pt x="274916" y="2717800"/>
                  </a:lnTo>
                  <a:lnTo>
                    <a:pt x="304520" y="2717800"/>
                  </a:lnTo>
                  <a:lnTo>
                    <a:pt x="304520" y="2518981"/>
                  </a:lnTo>
                  <a:lnTo>
                    <a:pt x="301637" y="2527300"/>
                  </a:lnTo>
                  <a:lnTo>
                    <a:pt x="293928" y="2516390"/>
                  </a:lnTo>
                  <a:lnTo>
                    <a:pt x="293928" y="2654300"/>
                  </a:lnTo>
                  <a:lnTo>
                    <a:pt x="290144" y="2679700"/>
                  </a:lnTo>
                  <a:lnTo>
                    <a:pt x="277164" y="2667000"/>
                  </a:lnTo>
                  <a:lnTo>
                    <a:pt x="275412" y="2667000"/>
                  </a:lnTo>
                  <a:lnTo>
                    <a:pt x="275412" y="2705100"/>
                  </a:lnTo>
                  <a:lnTo>
                    <a:pt x="270395" y="2705100"/>
                  </a:lnTo>
                  <a:lnTo>
                    <a:pt x="268998" y="2717800"/>
                  </a:lnTo>
                  <a:lnTo>
                    <a:pt x="262699" y="2717800"/>
                  </a:lnTo>
                  <a:lnTo>
                    <a:pt x="257365" y="2705100"/>
                  </a:lnTo>
                  <a:lnTo>
                    <a:pt x="253771" y="2705100"/>
                  </a:lnTo>
                  <a:lnTo>
                    <a:pt x="254609" y="2717800"/>
                  </a:lnTo>
                  <a:lnTo>
                    <a:pt x="246341" y="2730500"/>
                  </a:lnTo>
                  <a:lnTo>
                    <a:pt x="239814" y="2743200"/>
                  </a:lnTo>
                  <a:lnTo>
                    <a:pt x="237718" y="2755900"/>
                  </a:lnTo>
                  <a:lnTo>
                    <a:pt x="242773" y="2768600"/>
                  </a:lnTo>
                  <a:lnTo>
                    <a:pt x="225107" y="2768600"/>
                  </a:lnTo>
                  <a:lnTo>
                    <a:pt x="219100" y="2755900"/>
                  </a:lnTo>
                  <a:lnTo>
                    <a:pt x="215696" y="2755900"/>
                  </a:lnTo>
                  <a:lnTo>
                    <a:pt x="215696" y="2781300"/>
                  </a:lnTo>
                  <a:lnTo>
                    <a:pt x="208445" y="2794000"/>
                  </a:lnTo>
                  <a:lnTo>
                    <a:pt x="202057" y="2794000"/>
                  </a:lnTo>
                  <a:lnTo>
                    <a:pt x="202501" y="2781300"/>
                  </a:lnTo>
                  <a:lnTo>
                    <a:pt x="215696" y="2781300"/>
                  </a:lnTo>
                  <a:lnTo>
                    <a:pt x="215696" y="2755900"/>
                  </a:lnTo>
                  <a:lnTo>
                    <a:pt x="209778" y="2755900"/>
                  </a:lnTo>
                  <a:lnTo>
                    <a:pt x="206400" y="2768600"/>
                  </a:lnTo>
                  <a:lnTo>
                    <a:pt x="201104" y="2743200"/>
                  </a:lnTo>
                  <a:lnTo>
                    <a:pt x="202692" y="2730500"/>
                  </a:lnTo>
                  <a:lnTo>
                    <a:pt x="206997" y="2717800"/>
                  </a:lnTo>
                  <a:lnTo>
                    <a:pt x="209778" y="2705100"/>
                  </a:lnTo>
                  <a:lnTo>
                    <a:pt x="226733" y="2692400"/>
                  </a:lnTo>
                  <a:lnTo>
                    <a:pt x="274916" y="2692400"/>
                  </a:lnTo>
                  <a:lnTo>
                    <a:pt x="275412" y="2705100"/>
                  </a:lnTo>
                  <a:lnTo>
                    <a:pt x="275412" y="2667000"/>
                  </a:lnTo>
                  <a:lnTo>
                    <a:pt x="266242" y="2667000"/>
                  </a:lnTo>
                  <a:lnTo>
                    <a:pt x="257543" y="2654300"/>
                  </a:lnTo>
                  <a:lnTo>
                    <a:pt x="251231" y="2641600"/>
                  </a:lnTo>
                  <a:lnTo>
                    <a:pt x="284327" y="2641600"/>
                  </a:lnTo>
                  <a:lnTo>
                    <a:pt x="293928" y="2654300"/>
                  </a:lnTo>
                  <a:lnTo>
                    <a:pt x="293928" y="2516390"/>
                  </a:lnTo>
                  <a:lnTo>
                    <a:pt x="292671" y="2514600"/>
                  </a:lnTo>
                  <a:lnTo>
                    <a:pt x="292595" y="2501900"/>
                  </a:lnTo>
                  <a:lnTo>
                    <a:pt x="310438" y="2501900"/>
                  </a:lnTo>
                  <a:lnTo>
                    <a:pt x="310438" y="1093330"/>
                  </a:lnTo>
                  <a:lnTo>
                    <a:pt x="309448" y="1092200"/>
                  </a:lnTo>
                  <a:lnTo>
                    <a:pt x="304419" y="1104900"/>
                  </a:lnTo>
                  <a:lnTo>
                    <a:pt x="285064" y="1104900"/>
                  </a:lnTo>
                  <a:lnTo>
                    <a:pt x="293890" y="1117600"/>
                  </a:lnTo>
                  <a:lnTo>
                    <a:pt x="294157" y="1117600"/>
                  </a:lnTo>
                  <a:lnTo>
                    <a:pt x="292201" y="1130300"/>
                  </a:lnTo>
                  <a:lnTo>
                    <a:pt x="294373" y="1143000"/>
                  </a:lnTo>
                  <a:lnTo>
                    <a:pt x="292671" y="1143000"/>
                  </a:lnTo>
                  <a:lnTo>
                    <a:pt x="290461" y="1131887"/>
                  </a:lnTo>
                  <a:lnTo>
                    <a:pt x="286753" y="1143000"/>
                  </a:lnTo>
                  <a:lnTo>
                    <a:pt x="279146" y="1130300"/>
                  </a:lnTo>
                  <a:lnTo>
                    <a:pt x="273227" y="1143000"/>
                  </a:lnTo>
                  <a:lnTo>
                    <a:pt x="284264" y="1143000"/>
                  </a:lnTo>
                  <a:lnTo>
                    <a:pt x="291096" y="1155700"/>
                  </a:lnTo>
                  <a:lnTo>
                    <a:pt x="296176" y="1155700"/>
                  </a:lnTo>
                  <a:lnTo>
                    <a:pt x="301980" y="1168400"/>
                  </a:lnTo>
                  <a:lnTo>
                    <a:pt x="298602" y="1168400"/>
                  </a:lnTo>
                  <a:lnTo>
                    <a:pt x="298602" y="1549400"/>
                  </a:lnTo>
                  <a:lnTo>
                    <a:pt x="298602" y="1562100"/>
                  </a:lnTo>
                  <a:lnTo>
                    <a:pt x="296062" y="1559560"/>
                  </a:lnTo>
                  <a:lnTo>
                    <a:pt x="296062" y="2133600"/>
                  </a:lnTo>
                  <a:lnTo>
                    <a:pt x="293116" y="2146300"/>
                  </a:lnTo>
                  <a:lnTo>
                    <a:pt x="279285" y="2146300"/>
                  </a:lnTo>
                  <a:lnTo>
                    <a:pt x="274916" y="2133600"/>
                  </a:lnTo>
                  <a:lnTo>
                    <a:pt x="296062" y="2133600"/>
                  </a:lnTo>
                  <a:lnTo>
                    <a:pt x="296062" y="1559560"/>
                  </a:lnTo>
                  <a:lnTo>
                    <a:pt x="285915" y="1549400"/>
                  </a:lnTo>
                  <a:lnTo>
                    <a:pt x="298602" y="1549400"/>
                  </a:lnTo>
                  <a:lnTo>
                    <a:pt x="298602" y="1168400"/>
                  </a:lnTo>
                  <a:lnTo>
                    <a:pt x="293522" y="1168400"/>
                  </a:lnTo>
                  <a:lnTo>
                    <a:pt x="293522" y="1485900"/>
                  </a:lnTo>
                  <a:lnTo>
                    <a:pt x="293522" y="1498600"/>
                  </a:lnTo>
                  <a:lnTo>
                    <a:pt x="282524" y="1498600"/>
                  </a:lnTo>
                  <a:lnTo>
                    <a:pt x="284213" y="1485900"/>
                  </a:lnTo>
                  <a:lnTo>
                    <a:pt x="293522" y="1485900"/>
                  </a:lnTo>
                  <a:lnTo>
                    <a:pt x="293522" y="1168400"/>
                  </a:lnTo>
                  <a:lnTo>
                    <a:pt x="289242" y="1168400"/>
                  </a:lnTo>
                  <a:lnTo>
                    <a:pt x="281787" y="1156550"/>
                  </a:lnTo>
                  <a:lnTo>
                    <a:pt x="281787" y="1587500"/>
                  </a:lnTo>
                  <a:lnTo>
                    <a:pt x="276402" y="1600200"/>
                  </a:lnTo>
                  <a:lnTo>
                    <a:pt x="267843" y="1600200"/>
                  </a:lnTo>
                  <a:lnTo>
                    <a:pt x="269735" y="1587500"/>
                  </a:lnTo>
                  <a:lnTo>
                    <a:pt x="281787" y="1587500"/>
                  </a:lnTo>
                  <a:lnTo>
                    <a:pt x="281787" y="1156550"/>
                  </a:lnTo>
                  <a:lnTo>
                    <a:pt x="281254" y="1155700"/>
                  </a:lnTo>
                  <a:lnTo>
                    <a:pt x="275869" y="1155700"/>
                  </a:lnTo>
                  <a:lnTo>
                    <a:pt x="279603" y="1168400"/>
                  </a:lnTo>
                  <a:lnTo>
                    <a:pt x="273646" y="1168400"/>
                  </a:lnTo>
                  <a:lnTo>
                    <a:pt x="272694" y="1181100"/>
                  </a:lnTo>
                  <a:lnTo>
                    <a:pt x="260502" y="1181100"/>
                  </a:lnTo>
                  <a:lnTo>
                    <a:pt x="268998" y="1193800"/>
                  </a:lnTo>
                  <a:lnTo>
                    <a:pt x="251625" y="1193800"/>
                  </a:lnTo>
                  <a:lnTo>
                    <a:pt x="242773" y="1181100"/>
                  </a:lnTo>
                  <a:lnTo>
                    <a:pt x="246087" y="1193800"/>
                  </a:lnTo>
                  <a:lnTo>
                    <a:pt x="251548" y="1206500"/>
                  </a:lnTo>
                  <a:lnTo>
                    <a:pt x="249542" y="1206500"/>
                  </a:lnTo>
                  <a:lnTo>
                    <a:pt x="253580" y="1219200"/>
                  </a:lnTo>
                  <a:lnTo>
                    <a:pt x="252069" y="1219200"/>
                  </a:lnTo>
                  <a:lnTo>
                    <a:pt x="251206" y="1231900"/>
                  </a:lnTo>
                  <a:lnTo>
                    <a:pt x="257149" y="1244600"/>
                  </a:lnTo>
                  <a:lnTo>
                    <a:pt x="252920" y="1244600"/>
                  </a:lnTo>
                  <a:lnTo>
                    <a:pt x="255981" y="1257300"/>
                  </a:lnTo>
                  <a:lnTo>
                    <a:pt x="259473" y="1257300"/>
                  </a:lnTo>
                  <a:lnTo>
                    <a:pt x="258660" y="1244600"/>
                  </a:lnTo>
                  <a:lnTo>
                    <a:pt x="277456" y="1244600"/>
                  </a:lnTo>
                  <a:lnTo>
                    <a:pt x="278218" y="1257300"/>
                  </a:lnTo>
                  <a:lnTo>
                    <a:pt x="259689" y="1257300"/>
                  </a:lnTo>
                  <a:lnTo>
                    <a:pt x="261480" y="1270000"/>
                  </a:lnTo>
                  <a:lnTo>
                    <a:pt x="257149" y="1270000"/>
                  </a:lnTo>
                  <a:lnTo>
                    <a:pt x="257149" y="2374900"/>
                  </a:lnTo>
                  <a:lnTo>
                    <a:pt x="257149" y="2387600"/>
                  </a:lnTo>
                  <a:lnTo>
                    <a:pt x="245313" y="2387600"/>
                  </a:lnTo>
                  <a:lnTo>
                    <a:pt x="245313" y="2374900"/>
                  </a:lnTo>
                  <a:lnTo>
                    <a:pt x="257149" y="2374900"/>
                  </a:lnTo>
                  <a:lnTo>
                    <a:pt x="257149" y="1270000"/>
                  </a:lnTo>
                  <a:lnTo>
                    <a:pt x="252920" y="1270000"/>
                  </a:lnTo>
                  <a:lnTo>
                    <a:pt x="252920" y="1587500"/>
                  </a:lnTo>
                  <a:lnTo>
                    <a:pt x="245313" y="1587500"/>
                  </a:lnTo>
                  <a:lnTo>
                    <a:pt x="245313" y="2311400"/>
                  </a:lnTo>
                  <a:lnTo>
                    <a:pt x="244462" y="2324100"/>
                  </a:lnTo>
                  <a:lnTo>
                    <a:pt x="241922" y="2336800"/>
                  </a:lnTo>
                  <a:lnTo>
                    <a:pt x="227545" y="2336800"/>
                  </a:lnTo>
                  <a:lnTo>
                    <a:pt x="228892" y="2324100"/>
                  </a:lnTo>
                  <a:lnTo>
                    <a:pt x="232625" y="2324100"/>
                  </a:lnTo>
                  <a:lnTo>
                    <a:pt x="238252" y="2311400"/>
                  </a:lnTo>
                  <a:lnTo>
                    <a:pt x="245313" y="2311400"/>
                  </a:lnTo>
                  <a:lnTo>
                    <a:pt x="245313" y="1587500"/>
                  </a:lnTo>
                  <a:lnTo>
                    <a:pt x="228777" y="1587500"/>
                  </a:lnTo>
                  <a:lnTo>
                    <a:pt x="231876" y="1574800"/>
                  </a:lnTo>
                  <a:lnTo>
                    <a:pt x="250939" y="1574800"/>
                  </a:lnTo>
                  <a:lnTo>
                    <a:pt x="252920" y="1587500"/>
                  </a:lnTo>
                  <a:lnTo>
                    <a:pt x="252920" y="1270000"/>
                  </a:lnTo>
                  <a:lnTo>
                    <a:pt x="251053" y="1270000"/>
                  </a:lnTo>
                  <a:lnTo>
                    <a:pt x="249859" y="1257300"/>
                  </a:lnTo>
                  <a:lnTo>
                    <a:pt x="250380" y="1257300"/>
                  </a:lnTo>
                  <a:lnTo>
                    <a:pt x="238061" y="1244600"/>
                  </a:lnTo>
                  <a:lnTo>
                    <a:pt x="219405" y="1244600"/>
                  </a:lnTo>
                  <a:lnTo>
                    <a:pt x="220459" y="1257300"/>
                  </a:lnTo>
                  <a:lnTo>
                    <a:pt x="216547" y="1270000"/>
                  </a:lnTo>
                  <a:lnTo>
                    <a:pt x="239382" y="1270000"/>
                  </a:lnTo>
                  <a:lnTo>
                    <a:pt x="236410" y="1282700"/>
                  </a:lnTo>
                  <a:lnTo>
                    <a:pt x="207632" y="1282700"/>
                  </a:lnTo>
                  <a:lnTo>
                    <a:pt x="208940" y="1295400"/>
                  </a:lnTo>
                  <a:lnTo>
                    <a:pt x="217868" y="1295400"/>
                  </a:lnTo>
                  <a:lnTo>
                    <a:pt x="226491" y="1308100"/>
                  </a:lnTo>
                  <a:lnTo>
                    <a:pt x="225005" y="1308100"/>
                  </a:lnTo>
                  <a:lnTo>
                    <a:pt x="225005" y="2590800"/>
                  </a:lnTo>
                  <a:lnTo>
                    <a:pt x="214896" y="2578100"/>
                  </a:lnTo>
                  <a:lnTo>
                    <a:pt x="212636" y="2578100"/>
                  </a:lnTo>
                  <a:lnTo>
                    <a:pt x="212750" y="2565400"/>
                  </a:lnTo>
                  <a:lnTo>
                    <a:pt x="209778" y="2552700"/>
                  </a:lnTo>
                  <a:lnTo>
                    <a:pt x="219087" y="2552700"/>
                  </a:lnTo>
                  <a:lnTo>
                    <a:pt x="221437" y="2565400"/>
                  </a:lnTo>
                  <a:lnTo>
                    <a:pt x="223316" y="2565400"/>
                  </a:lnTo>
                  <a:lnTo>
                    <a:pt x="224561" y="2578100"/>
                  </a:lnTo>
                  <a:lnTo>
                    <a:pt x="225005" y="2590800"/>
                  </a:lnTo>
                  <a:lnTo>
                    <a:pt x="225005" y="1308100"/>
                  </a:lnTo>
                  <a:lnTo>
                    <a:pt x="221627" y="1305801"/>
                  </a:lnTo>
                  <a:lnTo>
                    <a:pt x="221627" y="1549400"/>
                  </a:lnTo>
                  <a:lnTo>
                    <a:pt x="219481" y="1562100"/>
                  </a:lnTo>
                  <a:lnTo>
                    <a:pt x="218236" y="1562100"/>
                  </a:lnTo>
                  <a:lnTo>
                    <a:pt x="218236" y="2336800"/>
                  </a:lnTo>
                  <a:lnTo>
                    <a:pt x="215823" y="2349500"/>
                  </a:lnTo>
                  <a:lnTo>
                    <a:pt x="214223" y="2349500"/>
                  </a:lnTo>
                  <a:lnTo>
                    <a:pt x="214223" y="2400300"/>
                  </a:lnTo>
                  <a:lnTo>
                    <a:pt x="209778" y="2400300"/>
                  </a:lnTo>
                  <a:lnTo>
                    <a:pt x="212636" y="2387600"/>
                  </a:lnTo>
                  <a:lnTo>
                    <a:pt x="214223" y="2400300"/>
                  </a:lnTo>
                  <a:lnTo>
                    <a:pt x="214223" y="2349500"/>
                  </a:lnTo>
                  <a:lnTo>
                    <a:pt x="203377" y="2349500"/>
                  </a:lnTo>
                  <a:lnTo>
                    <a:pt x="200482" y="2336800"/>
                  </a:lnTo>
                  <a:lnTo>
                    <a:pt x="218236" y="2336800"/>
                  </a:lnTo>
                  <a:lnTo>
                    <a:pt x="218236" y="1562100"/>
                  </a:lnTo>
                  <a:lnTo>
                    <a:pt x="212344" y="1562100"/>
                  </a:lnTo>
                  <a:lnTo>
                    <a:pt x="206400" y="1574800"/>
                  </a:lnTo>
                  <a:lnTo>
                    <a:pt x="206400" y="1562100"/>
                  </a:lnTo>
                  <a:lnTo>
                    <a:pt x="201320" y="1562100"/>
                  </a:lnTo>
                  <a:lnTo>
                    <a:pt x="203009" y="1549400"/>
                  </a:lnTo>
                  <a:lnTo>
                    <a:pt x="221627" y="1549400"/>
                  </a:lnTo>
                  <a:lnTo>
                    <a:pt x="221627" y="1305801"/>
                  </a:lnTo>
                  <a:lnTo>
                    <a:pt x="206400" y="1295400"/>
                  </a:lnTo>
                  <a:lnTo>
                    <a:pt x="207225" y="1308100"/>
                  </a:lnTo>
                  <a:lnTo>
                    <a:pt x="208089" y="1308100"/>
                  </a:lnTo>
                  <a:lnTo>
                    <a:pt x="201536" y="1320800"/>
                  </a:lnTo>
                  <a:lnTo>
                    <a:pt x="207238" y="1320800"/>
                  </a:lnTo>
                  <a:lnTo>
                    <a:pt x="211467" y="1308100"/>
                  </a:lnTo>
                  <a:lnTo>
                    <a:pt x="214325" y="1308100"/>
                  </a:lnTo>
                  <a:lnTo>
                    <a:pt x="219367" y="1320800"/>
                  </a:lnTo>
                  <a:lnTo>
                    <a:pt x="211899" y="1320800"/>
                  </a:lnTo>
                  <a:lnTo>
                    <a:pt x="214858" y="1333500"/>
                  </a:lnTo>
                  <a:lnTo>
                    <a:pt x="214007" y="1332903"/>
                  </a:lnTo>
                  <a:lnTo>
                    <a:pt x="214007" y="1384300"/>
                  </a:lnTo>
                  <a:lnTo>
                    <a:pt x="213169" y="1384300"/>
                  </a:lnTo>
                  <a:lnTo>
                    <a:pt x="213169" y="1435100"/>
                  </a:lnTo>
                  <a:lnTo>
                    <a:pt x="209778" y="1435100"/>
                  </a:lnTo>
                  <a:lnTo>
                    <a:pt x="209778" y="1511300"/>
                  </a:lnTo>
                  <a:lnTo>
                    <a:pt x="197942" y="1511300"/>
                  </a:lnTo>
                  <a:lnTo>
                    <a:pt x="197942" y="2806700"/>
                  </a:lnTo>
                  <a:lnTo>
                    <a:pt x="182384" y="2806700"/>
                  </a:lnTo>
                  <a:lnTo>
                    <a:pt x="180174" y="2794000"/>
                  </a:lnTo>
                  <a:lnTo>
                    <a:pt x="191300" y="2794000"/>
                  </a:lnTo>
                  <a:lnTo>
                    <a:pt x="197942" y="2806700"/>
                  </a:lnTo>
                  <a:lnTo>
                    <a:pt x="197942" y="1511300"/>
                  </a:lnTo>
                  <a:lnTo>
                    <a:pt x="197091" y="1511300"/>
                  </a:lnTo>
                  <a:lnTo>
                    <a:pt x="203441" y="1498600"/>
                  </a:lnTo>
                  <a:lnTo>
                    <a:pt x="209778" y="1511300"/>
                  </a:lnTo>
                  <a:lnTo>
                    <a:pt x="209778" y="1435100"/>
                  </a:lnTo>
                  <a:lnTo>
                    <a:pt x="208089" y="1435100"/>
                  </a:lnTo>
                  <a:lnTo>
                    <a:pt x="203644" y="1447800"/>
                  </a:lnTo>
                  <a:lnTo>
                    <a:pt x="195402" y="1447800"/>
                  </a:lnTo>
                  <a:lnTo>
                    <a:pt x="192227" y="1435100"/>
                  </a:lnTo>
                  <a:lnTo>
                    <a:pt x="195402" y="1435100"/>
                  </a:lnTo>
                  <a:lnTo>
                    <a:pt x="197942" y="1422400"/>
                  </a:lnTo>
                  <a:lnTo>
                    <a:pt x="207238" y="1422400"/>
                  </a:lnTo>
                  <a:lnTo>
                    <a:pt x="213169" y="1435100"/>
                  </a:lnTo>
                  <a:lnTo>
                    <a:pt x="213169" y="1384300"/>
                  </a:lnTo>
                  <a:lnTo>
                    <a:pt x="202171" y="1384300"/>
                  </a:lnTo>
                  <a:lnTo>
                    <a:pt x="203009" y="1371600"/>
                  </a:lnTo>
                  <a:lnTo>
                    <a:pt x="206400" y="1371600"/>
                  </a:lnTo>
                  <a:lnTo>
                    <a:pt x="208940" y="1371600"/>
                  </a:lnTo>
                  <a:lnTo>
                    <a:pt x="214007" y="1384300"/>
                  </a:lnTo>
                  <a:lnTo>
                    <a:pt x="214007" y="1332903"/>
                  </a:lnTo>
                  <a:lnTo>
                    <a:pt x="197091" y="1320800"/>
                  </a:lnTo>
                  <a:lnTo>
                    <a:pt x="197281" y="1333500"/>
                  </a:lnTo>
                  <a:lnTo>
                    <a:pt x="201142" y="1358900"/>
                  </a:lnTo>
                  <a:lnTo>
                    <a:pt x="201320" y="1371600"/>
                  </a:lnTo>
                  <a:lnTo>
                    <a:pt x="196253" y="1358900"/>
                  </a:lnTo>
                  <a:lnTo>
                    <a:pt x="189484" y="1358900"/>
                  </a:lnTo>
                  <a:lnTo>
                    <a:pt x="189484" y="2730500"/>
                  </a:lnTo>
                  <a:lnTo>
                    <a:pt x="189484" y="2743200"/>
                  </a:lnTo>
                  <a:lnTo>
                    <a:pt x="177114" y="2743200"/>
                  </a:lnTo>
                  <a:lnTo>
                    <a:pt x="174853" y="2730500"/>
                  </a:lnTo>
                  <a:lnTo>
                    <a:pt x="174256" y="2730500"/>
                  </a:lnTo>
                  <a:lnTo>
                    <a:pt x="181864" y="2720111"/>
                  </a:lnTo>
                  <a:lnTo>
                    <a:pt x="189484" y="2730500"/>
                  </a:lnTo>
                  <a:lnTo>
                    <a:pt x="189484" y="1358900"/>
                  </a:lnTo>
                  <a:lnTo>
                    <a:pt x="185254" y="1358900"/>
                  </a:lnTo>
                  <a:lnTo>
                    <a:pt x="183692" y="1371600"/>
                  </a:lnTo>
                  <a:lnTo>
                    <a:pt x="179336" y="1379385"/>
                  </a:lnTo>
                  <a:lnTo>
                    <a:pt x="179336" y="2197100"/>
                  </a:lnTo>
                  <a:lnTo>
                    <a:pt x="177634" y="2209800"/>
                  </a:lnTo>
                  <a:lnTo>
                    <a:pt x="166636" y="2209800"/>
                  </a:lnTo>
                  <a:lnTo>
                    <a:pt x="166636" y="2806700"/>
                  </a:lnTo>
                  <a:lnTo>
                    <a:pt x="166636" y="2819400"/>
                  </a:lnTo>
                  <a:lnTo>
                    <a:pt x="153111" y="2819400"/>
                  </a:lnTo>
                  <a:lnTo>
                    <a:pt x="156489" y="2806700"/>
                  </a:lnTo>
                  <a:lnTo>
                    <a:pt x="166636" y="2806700"/>
                  </a:lnTo>
                  <a:lnTo>
                    <a:pt x="166636" y="2209800"/>
                  </a:lnTo>
                  <a:lnTo>
                    <a:pt x="168338" y="2197100"/>
                  </a:lnTo>
                  <a:lnTo>
                    <a:pt x="179336" y="2197100"/>
                  </a:lnTo>
                  <a:lnTo>
                    <a:pt x="179336" y="1379385"/>
                  </a:lnTo>
                  <a:lnTo>
                    <a:pt x="176580" y="1384300"/>
                  </a:lnTo>
                  <a:lnTo>
                    <a:pt x="166636" y="1396212"/>
                  </a:lnTo>
                  <a:lnTo>
                    <a:pt x="166636" y="1422400"/>
                  </a:lnTo>
                  <a:lnTo>
                    <a:pt x="159029" y="1422400"/>
                  </a:lnTo>
                  <a:lnTo>
                    <a:pt x="157124" y="1412875"/>
                  </a:lnTo>
                  <a:lnTo>
                    <a:pt x="166636" y="1422400"/>
                  </a:lnTo>
                  <a:lnTo>
                    <a:pt x="166636" y="1396212"/>
                  </a:lnTo>
                  <a:lnTo>
                    <a:pt x="165976" y="1397000"/>
                  </a:lnTo>
                  <a:lnTo>
                    <a:pt x="153949" y="1409700"/>
                  </a:lnTo>
                  <a:lnTo>
                    <a:pt x="156197" y="1411935"/>
                  </a:lnTo>
                  <a:lnTo>
                    <a:pt x="154813" y="1422400"/>
                  </a:lnTo>
                  <a:lnTo>
                    <a:pt x="156489" y="1422400"/>
                  </a:lnTo>
                  <a:lnTo>
                    <a:pt x="162750" y="1435100"/>
                  </a:lnTo>
                  <a:lnTo>
                    <a:pt x="166014" y="1447800"/>
                  </a:lnTo>
                  <a:lnTo>
                    <a:pt x="163868" y="1460500"/>
                  </a:lnTo>
                  <a:lnTo>
                    <a:pt x="150571" y="1460500"/>
                  </a:lnTo>
                  <a:lnTo>
                    <a:pt x="150749" y="1473200"/>
                  </a:lnTo>
                  <a:lnTo>
                    <a:pt x="158927" y="1473200"/>
                  </a:lnTo>
                  <a:lnTo>
                    <a:pt x="165671" y="1485900"/>
                  </a:lnTo>
                  <a:lnTo>
                    <a:pt x="159880" y="1485900"/>
                  </a:lnTo>
                  <a:lnTo>
                    <a:pt x="159880" y="2247900"/>
                  </a:lnTo>
                  <a:lnTo>
                    <a:pt x="152260" y="2247900"/>
                  </a:lnTo>
                  <a:lnTo>
                    <a:pt x="153111" y="2235200"/>
                  </a:lnTo>
                  <a:lnTo>
                    <a:pt x="144233" y="2235200"/>
                  </a:lnTo>
                  <a:lnTo>
                    <a:pt x="145808" y="2222500"/>
                  </a:lnTo>
                  <a:lnTo>
                    <a:pt x="149758" y="2209800"/>
                  </a:lnTo>
                  <a:lnTo>
                    <a:pt x="156489" y="2209800"/>
                  </a:lnTo>
                  <a:lnTo>
                    <a:pt x="159639" y="2222500"/>
                  </a:lnTo>
                  <a:lnTo>
                    <a:pt x="159448" y="2222500"/>
                  </a:lnTo>
                  <a:lnTo>
                    <a:pt x="158635" y="2235200"/>
                  </a:lnTo>
                  <a:lnTo>
                    <a:pt x="159880" y="2247900"/>
                  </a:lnTo>
                  <a:lnTo>
                    <a:pt x="159880" y="1485900"/>
                  </a:lnTo>
                  <a:lnTo>
                    <a:pt x="159029" y="1485900"/>
                  </a:lnTo>
                  <a:lnTo>
                    <a:pt x="157899" y="1488084"/>
                  </a:lnTo>
                  <a:lnTo>
                    <a:pt x="157899" y="1600200"/>
                  </a:lnTo>
                  <a:lnTo>
                    <a:pt x="148323" y="1600200"/>
                  </a:lnTo>
                  <a:lnTo>
                    <a:pt x="153111" y="1587500"/>
                  </a:lnTo>
                  <a:lnTo>
                    <a:pt x="157899" y="1600200"/>
                  </a:lnTo>
                  <a:lnTo>
                    <a:pt x="157899" y="1488084"/>
                  </a:lnTo>
                  <a:lnTo>
                    <a:pt x="152450" y="1498600"/>
                  </a:lnTo>
                  <a:lnTo>
                    <a:pt x="148767" y="1509737"/>
                  </a:lnTo>
                  <a:lnTo>
                    <a:pt x="148767" y="1587500"/>
                  </a:lnTo>
                  <a:lnTo>
                    <a:pt x="144653" y="1587500"/>
                  </a:lnTo>
                  <a:lnTo>
                    <a:pt x="148094" y="1574800"/>
                  </a:lnTo>
                  <a:lnTo>
                    <a:pt x="148767" y="1587500"/>
                  </a:lnTo>
                  <a:lnTo>
                    <a:pt x="148767" y="1509737"/>
                  </a:lnTo>
                  <a:lnTo>
                    <a:pt x="148247" y="1511300"/>
                  </a:lnTo>
                  <a:lnTo>
                    <a:pt x="141185" y="1524000"/>
                  </a:lnTo>
                  <a:lnTo>
                    <a:pt x="126034" y="1536700"/>
                  </a:lnTo>
                  <a:lnTo>
                    <a:pt x="133057" y="1536700"/>
                  </a:lnTo>
                  <a:lnTo>
                    <a:pt x="130162" y="1549400"/>
                  </a:lnTo>
                  <a:lnTo>
                    <a:pt x="129019" y="1549400"/>
                  </a:lnTo>
                  <a:lnTo>
                    <a:pt x="141262" y="1562100"/>
                  </a:lnTo>
                  <a:lnTo>
                    <a:pt x="137883" y="1562100"/>
                  </a:lnTo>
                  <a:lnTo>
                    <a:pt x="137883" y="2222500"/>
                  </a:lnTo>
                  <a:lnTo>
                    <a:pt x="131965" y="2222500"/>
                  </a:lnTo>
                  <a:lnTo>
                    <a:pt x="132803" y="2209800"/>
                  </a:lnTo>
                  <a:lnTo>
                    <a:pt x="137883" y="2222500"/>
                  </a:lnTo>
                  <a:lnTo>
                    <a:pt x="137883" y="1562100"/>
                  </a:lnTo>
                  <a:lnTo>
                    <a:pt x="112953" y="1562100"/>
                  </a:lnTo>
                  <a:lnTo>
                    <a:pt x="103200" y="1574800"/>
                  </a:lnTo>
                  <a:lnTo>
                    <a:pt x="104940" y="1574800"/>
                  </a:lnTo>
                  <a:lnTo>
                    <a:pt x="111340" y="1587500"/>
                  </a:lnTo>
                  <a:lnTo>
                    <a:pt x="106591" y="1587500"/>
                  </a:lnTo>
                  <a:lnTo>
                    <a:pt x="121805" y="1600200"/>
                  </a:lnTo>
                  <a:lnTo>
                    <a:pt x="116738" y="1600200"/>
                  </a:lnTo>
                  <a:lnTo>
                    <a:pt x="116230" y="1612900"/>
                  </a:lnTo>
                  <a:lnTo>
                    <a:pt x="92202" y="1612900"/>
                  </a:lnTo>
                  <a:lnTo>
                    <a:pt x="101511" y="1638300"/>
                  </a:lnTo>
                  <a:lnTo>
                    <a:pt x="98132" y="1638300"/>
                  </a:lnTo>
                  <a:lnTo>
                    <a:pt x="91414" y="1651000"/>
                  </a:lnTo>
                  <a:lnTo>
                    <a:pt x="86233" y="1651000"/>
                  </a:lnTo>
                  <a:lnTo>
                    <a:pt x="87134" y="1663700"/>
                  </a:lnTo>
                  <a:lnTo>
                    <a:pt x="76136" y="1651000"/>
                  </a:lnTo>
                  <a:lnTo>
                    <a:pt x="73317" y="1663700"/>
                  </a:lnTo>
                  <a:lnTo>
                    <a:pt x="72644" y="1676400"/>
                  </a:lnTo>
                  <a:lnTo>
                    <a:pt x="72440" y="1689100"/>
                  </a:lnTo>
                  <a:lnTo>
                    <a:pt x="71056" y="1701800"/>
                  </a:lnTo>
                  <a:lnTo>
                    <a:pt x="74447" y="1701800"/>
                  </a:lnTo>
                  <a:lnTo>
                    <a:pt x="93205" y="1701800"/>
                  </a:lnTo>
                  <a:lnTo>
                    <a:pt x="99822" y="1714500"/>
                  </a:lnTo>
                  <a:lnTo>
                    <a:pt x="85432" y="1714500"/>
                  </a:lnTo>
                  <a:lnTo>
                    <a:pt x="85432" y="2463800"/>
                  </a:lnTo>
                  <a:lnTo>
                    <a:pt x="70218" y="2463800"/>
                  </a:lnTo>
                  <a:lnTo>
                    <a:pt x="75285" y="2451100"/>
                  </a:lnTo>
                  <a:lnTo>
                    <a:pt x="83743" y="2451100"/>
                  </a:lnTo>
                  <a:lnTo>
                    <a:pt x="85432" y="2463800"/>
                  </a:lnTo>
                  <a:lnTo>
                    <a:pt x="85432" y="1714500"/>
                  </a:lnTo>
                  <a:lnTo>
                    <a:pt x="80073" y="1714500"/>
                  </a:lnTo>
                  <a:lnTo>
                    <a:pt x="74447" y="1701800"/>
                  </a:lnTo>
                  <a:lnTo>
                    <a:pt x="78676" y="1714500"/>
                  </a:lnTo>
                  <a:lnTo>
                    <a:pt x="56438" y="1714500"/>
                  </a:lnTo>
                  <a:lnTo>
                    <a:pt x="62598" y="1727200"/>
                  </a:lnTo>
                  <a:lnTo>
                    <a:pt x="57531" y="1727200"/>
                  </a:lnTo>
                  <a:lnTo>
                    <a:pt x="56222" y="1739900"/>
                  </a:lnTo>
                  <a:lnTo>
                    <a:pt x="56578" y="1739900"/>
                  </a:lnTo>
                  <a:lnTo>
                    <a:pt x="57404" y="1752600"/>
                  </a:lnTo>
                  <a:lnTo>
                    <a:pt x="57531" y="1765300"/>
                  </a:lnTo>
                  <a:lnTo>
                    <a:pt x="73583" y="1765300"/>
                  </a:lnTo>
                  <a:lnTo>
                    <a:pt x="79514" y="1778000"/>
                  </a:lnTo>
                  <a:lnTo>
                    <a:pt x="73482" y="1778000"/>
                  </a:lnTo>
                  <a:lnTo>
                    <a:pt x="66725" y="1790700"/>
                  </a:lnTo>
                  <a:lnTo>
                    <a:pt x="61087" y="1790700"/>
                  </a:lnTo>
                  <a:lnTo>
                    <a:pt x="58369" y="1803400"/>
                  </a:lnTo>
                  <a:lnTo>
                    <a:pt x="71412" y="1803400"/>
                  </a:lnTo>
                  <a:lnTo>
                    <a:pt x="66090" y="1816100"/>
                  </a:lnTo>
                  <a:lnTo>
                    <a:pt x="55968" y="1816100"/>
                  </a:lnTo>
                  <a:lnTo>
                    <a:pt x="56896" y="1828800"/>
                  </a:lnTo>
                  <a:lnTo>
                    <a:pt x="59397" y="1828800"/>
                  </a:lnTo>
                  <a:lnTo>
                    <a:pt x="64287" y="1841500"/>
                  </a:lnTo>
                  <a:lnTo>
                    <a:pt x="77825" y="1841500"/>
                  </a:lnTo>
                  <a:lnTo>
                    <a:pt x="79514" y="1854200"/>
                  </a:lnTo>
                  <a:lnTo>
                    <a:pt x="65481" y="1854200"/>
                  </a:lnTo>
                  <a:lnTo>
                    <a:pt x="62814" y="1866900"/>
                  </a:lnTo>
                  <a:lnTo>
                    <a:pt x="56654" y="1866900"/>
                  </a:lnTo>
                  <a:lnTo>
                    <a:pt x="49072" y="1879600"/>
                  </a:lnTo>
                  <a:lnTo>
                    <a:pt x="41935" y="1879600"/>
                  </a:lnTo>
                  <a:lnTo>
                    <a:pt x="37007" y="1892300"/>
                  </a:lnTo>
                  <a:lnTo>
                    <a:pt x="36220" y="1905000"/>
                  </a:lnTo>
                  <a:lnTo>
                    <a:pt x="41452" y="1905000"/>
                  </a:lnTo>
                  <a:lnTo>
                    <a:pt x="54140" y="1917700"/>
                  </a:lnTo>
                  <a:lnTo>
                    <a:pt x="50977" y="1930400"/>
                  </a:lnTo>
                  <a:lnTo>
                    <a:pt x="41173" y="1917700"/>
                  </a:lnTo>
                  <a:lnTo>
                    <a:pt x="34683" y="1917700"/>
                  </a:lnTo>
                  <a:lnTo>
                    <a:pt x="42773" y="1930400"/>
                  </a:lnTo>
                  <a:lnTo>
                    <a:pt x="41033" y="1943100"/>
                  </a:lnTo>
                  <a:lnTo>
                    <a:pt x="38023" y="1955800"/>
                  </a:lnTo>
                  <a:lnTo>
                    <a:pt x="42303" y="1968500"/>
                  </a:lnTo>
                  <a:lnTo>
                    <a:pt x="23533" y="1968500"/>
                  </a:lnTo>
                  <a:lnTo>
                    <a:pt x="22212" y="1981200"/>
                  </a:lnTo>
                  <a:lnTo>
                    <a:pt x="23749" y="2006600"/>
                  </a:lnTo>
                  <a:lnTo>
                    <a:pt x="13538" y="2019300"/>
                  </a:lnTo>
                  <a:lnTo>
                    <a:pt x="29616" y="2019300"/>
                  </a:lnTo>
                  <a:lnTo>
                    <a:pt x="31280" y="2032000"/>
                  </a:lnTo>
                  <a:lnTo>
                    <a:pt x="21996" y="2070100"/>
                  </a:lnTo>
                  <a:lnTo>
                    <a:pt x="10045" y="2095500"/>
                  </a:lnTo>
                  <a:lnTo>
                    <a:pt x="4508" y="2108200"/>
                  </a:lnTo>
                  <a:lnTo>
                    <a:pt x="0" y="2120900"/>
                  </a:lnTo>
                  <a:lnTo>
                    <a:pt x="20726" y="2120900"/>
                  </a:lnTo>
                  <a:lnTo>
                    <a:pt x="31648" y="2133600"/>
                  </a:lnTo>
                  <a:lnTo>
                    <a:pt x="7620" y="2133600"/>
                  </a:lnTo>
                  <a:lnTo>
                    <a:pt x="16548" y="2146300"/>
                  </a:lnTo>
                  <a:lnTo>
                    <a:pt x="16929" y="2171700"/>
                  </a:lnTo>
                  <a:lnTo>
                    <a:pt x="16662" y="2184400"/>
                  </a:lnTo>
                  <a:lnTo>
                    <a:pt x="23685" y="2209800"/>
                  </a:lnTo>
                  <a:lnTo>
                    <a:pt x="10261" y="2209800"/>
                  </a:lnTo>
                  <a:lnTo>
                    <a:pt x="16408" y="2222500"/>
                  </a:lnTo>
                  <a:lnTo>
                    <a:pt x="9309" y="2222500"/>
                  </a:lnTo>
                  <a:lnTo>
                    <a:pt x="8534" y="2235200"/>
                  </a:lnTo>
                  <a:lnTo>
                    <a:pt x="9855" y="2247900"/>
                  </a:lnTo>
                  <a:lnTo>
                    <a:pt x="21158" y="2247900"/>
                  </a:lnTo>
                  <a:lnTo>
                    <a:pt x="18872" y="2260600"/>
                  </a:lnTo>
                  <a:lnTo>
                    <a:pt x="22225" y="2273300"/>
                  </a:lnTo>
                  <a:lnTo>
                    <a:pt x="25781" y="2273300"/>
                  </a:lnTo>
                  <a:lnTo>
                    <a:pt x="24955" y="2286000"/>
                  </a:lnTo>
                  <a:lnTo>
                    <a:pt x="35534" y="2286000"/>
                  </a:lnTo>
                  <a:lnTo>
                    <a:pt x="22326" y="2298700"/>
                  </a:lnTo>
                  <a:lnTo>
                    <a:pt x="18084" y="2298700"/>
                  </a:lnTo>
                  <a:lnTo>
                    <a:pt x="20662" y="2311400"/>
                  </a:lnTo>
                  <a:lnTo>
                    <a:pt x="10160" y="2311400"/>
                  </a:lnTo>
                  <a:lnTo>
                    <a:pt x="10998" y="2324100"/>
                  </a:lnTo>
                  <a:lnTo>
                    <a:pt x="28765" y="2324100"/>
                  </a:lnTo>
                  <a:lnTo>
                    <a:pt x="20002" y="2336800"/>
                  </a:lnTo>
                  <a:lnTo>
                    <a:pt x="25908" y="2349500"/>
                  </a:lnTo>
                  <a:lnTo>
                    <a:pt x="30073" y="2349500"/>
                  </a:lnTo>
                  <a:lnTo>
                    <a:pt x="16078" y="2362200"/>
                  </a:lnTo>
                  <a:lnTo>
                    <a:pt x="26098" y="2374900"/>
                  </a:lnTo>
                  <a:lnTo>
                    <a:pt x="34683" y="2387600"/>
                  </a:lnTo>
                  <a:lnTo>
                    <a:pt x="42011" y="2400300"/>
                  </a:lnTo>
                  <a:lnTo>
                    <a:pt x="48221" y="2413000"/>
                  </a:lnTo>
                  <a:lnTo>
                    <a:pt x="39027" y="2413000"/>
                  </a:lnTo>
                  <a:lnTo>
                    <a:pt x="46329" y="2425700"/>
                  </a:lnTo>
                  <a:lnTo>
                    <a:pt x="47371" y="2425700"/>
                  </a:lnTo>
                  <a:lnTo>
                    <a:pt x="44831" y="2438400"/>
                  </a:lnTo>
                  <a:lnTo>
                    <a:pt x="36372" y="2425700"/>
                  </a:lnTo>
                  <a:lnTo>
                    <a:pt x="32143" y="2425700"/>
                  </a:lnTo>
                  <a:lnTo>
                    <a:pt x="37515" y="2438400"/>
                  </a:lnTo>
                  <a:lnTo>
                    <a:pt x="38912" y="2451100"/>
                  </a:lnTo>
                  <a:lnTo>
                    <a:pt x="40957" y="2463800"/>
                  </a:lnTo>
                  <a:lnTo>
                    <a:pt x="48221" y="2476500"/>
                  </a:lnTo>
                  <a:lnTo>
                    <a:pt x="75018" y="2476500"/>
                  </a:lnTo>
                  <a:lnTo>
                    <a:pt x="70002" y="2489200"/>
                  </a:lnTo>
                  <a:lnTo>
                    <a:pt x="58369" y="2489200"/>
                  </a:lnTo>
                  <a:lnTo>
                    <a:pt x="56680" y="2501900"/>
                  </a:lnTo>
                  <a:lnTo>
                    <a:pt x="60274" y="2501900"/>
                  </a:lnTo>
                  <a:lnTo>
                    <a:pt x="62598" y="2514600"/>
                  </a:lnTo>
                  <a:lnTo>
                    <a:pt x="66890" y="2514600"/>
                  </a:lnTo>
                  <a:lnTo>
                    <a:pt x="66827" y="2527300"/>
                  </a:lnTo>
                  <a:lnTo>
                    <a:pt x="65405" y="2527300"/>
                  </a:lnTo>
                  <a:lnTo>
                    <a:pt x="75082" y="2540000"/>
                  </a:lnTo>
                  <a:lnTo>
                    <a:pt x="82537" y="2540000"/>
                  </a:lnTo>
                  <a:lnTo>
                    <a:pt x="82054" y="2552700"/>
                  </a:lnTo>
                  <a:lnTo>
                    <a:pt x="70688" y="2552700"/>
                  </a:lnTo>
                  <a:lnTo>
                    <a:pt x="67259" y="2565400"/>
                  </a:lnTo>
                  <a:lnTo>
                    <a:pt x="54991" y="2565400"/>
                  </a:lnTo>
                  <a:lnTo>
                    <a:pt x="62598" y="2578100"/>
                  </a:lnTo>
                  <a:lnTo>
                    <a:pt x="71907" y="2565400"/>
                  </a:lnTo>
                  <a:lnTo>
                    <a:pt x="74688" y="2578100"/>
                  </a:lnTo>
                  <a:lnTo>
                    <a:pt x="83439" y="2578100"/>
                  </a:lnTo>
                  <a:lnTo>
                    <a:pt x="82905" y="2590800"/>
                  </a:lnTo>
                  <a:lnTo>
                    <a:pt x="104889" y="2590800"/>
                  </a:lnTo>
                  <a:lnTo>
                    <a:pt x="108280" y="2603500"/>
                  </a:lnTo>
                  <a:lnTo>
                    <a:pt x="111658" y="2603500"/>
                  </a:lnTo>
                  <a:lnTo>
                    <a:pt x="107429" y="2616200"/>
                  </a:lnTo>
                  <a:lnTo>
                    <a:pt x="89331" y="2616200"/>
                  </a:lnTo>
                  <a:lnTo>
                    <a:pt x="93154" y="2628900"/>
                  </a:lnTo>
                  <a:lnTo>
                    <a:pt x="103200" y="2628900"/>
                  </a:lnTo>
                  <a:lnTo>
                    <a:pt x="100660" y="2641600"/>
                  </a:lnTo>
                  <a:lnTo>
                    <a:pt x="98971" y="2641600"/>
                  </a:lnTo>
                  <a:lnTo>
                    <a:pt x="99466" y="2654300"/>
                  </a:lnTo>
                  <a:lnTo>
                    <a:pt x="103517" y="2654300"/>
                  </a:lnTo>
                  <a:lnTo>
                    <a:pt x="107416" y="2667000"/>
                  </a:lnTo>
                  <a:lnTo>
                    <a:pt x="107429" y="2679700"/>
                  </a:lnTo>
                  <a:lnTo>
                    <a:pt x="94742" y="2679700"/>
                  </a:lnTo>
                  <a:lnTo>
                    <a:pt x="92202" y="2667000"/>
                  </a:lnTo>
                  <a:lnTo>
                    <a:pt x="84594" y="2679700"/>
                  </a:lnTo>
                  <a:lnTo>
                    <a:pt x="92176" y="2679700"/>
                  </a:lnTo>
                  <a:lnTo>
                    <a:pt x="102146" y="2692400"/>
                  </a:lnTo>
                  <a:lnTo>
                    <a:pt x="110528" y="2705100"/>
                  </a:lnTo>
                  <a:lnTo>
                    <a:pt x="113347" y="2717800"/>
                  </a:lnTo>
                  <a:lnTo>
                    <a:pt x="121805" y="2717800"/>
                  </a:lnTo>
                  <a:lnTo>
                    <a:pt x="115519" y="2730500"/>
                  </a:lnTo>
                  <a:lnTo>
                    <a:pt x="105740" y="2730500"/>
                  </a:lnTo>
                  <a:lnTo>
                    <a:pt x="106705" y="2743200"/>
                  </a:lnTo>
                  <a:lnTo>
                    <a:pt x="112191" y="2743200"/>
                  </a:lnTo>
                  <a:lnTo>
                    <a:pt x="120370" y="2755900"/>
                  </a:lnTo>
                  <a:lnTo>
                    <a:pt x="121805" y="2755900"/>
                  </a:lnTo>
                  <a:lnTo>
                    <a:pt x="119646" y="2768600"/>
                  </a:lnTo>
                  <a:lnTo>
                    <a:pt x="120383" y="2781300"/>
                  </a:lnTo>
                  <a:lnTo>
                    <a:pt x="137883" y="2781300"/>
                  </a:lnTo>
                  <a:lnTo>
                    <a:pt x="128930" y="2794000"/>
                  </a:lnTo>
                  <a:lnTo>
                    <a:pt x="127203" y="2806700"/>
                  </a:lnTo>
                  <a:lnTo>
                    <a:pt x="136194" y="2806700"/>
                  </a:lnTo>
                  <a:lnTo>
                    <a:pt x="142430" y="2819400"/>
                  </a:lnTo>
                  <a:lnTo>
                    <a:pt x="146761" y="2819400"/>
                  </a:lnTo>
                  <a:lnTo>
                    <a:pt x="146659" y="2832100"/>
                  </a:lnTo>
                  <a:lnTo>
                    <a:pt x="140906" y="2842425"/>
                  </a:lnTo>
                  <a:lnTo>
                    <a:pt x="142963" y="2844800"/>
                  </a:lnTo>
                  <a:lnTo>
                    <a:pt x="153073" y="2844800"/>
                  </a:lnTo>
                  <a:lnTo>
                    <a:pt x="148031" y="2857500"/>
                  </a:lnTo>
                  <a:lnTo>
                    <a:pt x="180174" y="2857500"/>
                  </a:lnTo>
                  <a:lnTo>
                    <a:pt x="180174" y="2870200"/>
                  </a:lnTo>
                  <a:lnTo>
                    <a:pt x="171615" y="2870200"/>
                  </a:lnTo>
                  <a:lnTo>
                    <a:pt x="171615" y="2908300"/>
                  </a:lnTo>
                  <a:lnTo>
                    <a:pt x="155117" y="2908300"/>
                  </a:lnTo>
                  <a:lnTo>
                    <a:pt x="163957" y="2895600"/>
                  </a:lnTo>
                  <a:lnTo>
                    <a:pt x="170624" y="2895600"/>
                  </a:lnTo>
                  <a:lnTo>
                    <a:pt x="171615" y="2908300"/>
                  </a:lnTo>
                  <a:lnTo>
                    <a:pt x="171615" y="2870200"/>
                  </a:lnTo>
                  <a:lnTo>
                    <a:pt x="165798" y="2870200"/>
                  </a:lnTo>
                  <a:lnTo>
                    <a:pt x="154800" y="2882900"/>
                  </a:lnTo>
                  <a:lnTo>
                    <a:pt x="155651" y="2882900"/>
                  </a:lnTo>
                  <a:lnTo>
                    <a:pt x="155651" y="2895600"/>
                  </a:lnTo>
                  <a:lnTo>
                    <a:pt x="140271" y="2895600"/>
                  </a:lnTo>
                  <a:lnTo>
                    <a:pt x="136194" y="2908300"/>
                  </a:lnTo>
                  <a:lnTo>
                    <a:pt x="151447" y="2908300"/>
                  </a:lnTo>
                  <a:lnTo>
                    <a:pt x="147396" y="2921000"/>
                  </a:lnTo>
                  <a:lnTo>
                    <a:pt x="159029" y="2921000"/>
                  </a:lnTo>
                  <a:lnTo>
                    <a:pt x="156489" y="2933700"/>
                  </a:lnTo>
                  <a:lnTo>
                    <a:pt x="166636" y="2933700"/>
                  </a:lnTo>
                  <a:lnTo>
                    <a:pt x="161569" y="2946400"/>
                  </a:lnTo>
                  <a:lnTo>
                    <a:pt x="180174" y="2946400"/>
                  </a:lnTo>
                  <a:lnTo>
                    <a:pt x="186944" y="2933700"/>
                  </a:lnTo>
                  <a:lnTo>
                    <a:pt x="194551" y="2946400"/>
                  </a:lnTo>
                  <a:lnTo>
                    <a:pt x="193992" y="2959100"/>
                  </a:lnTo>
                  <a:lnTo>
                    <a:pt x="188722" y="2959100"/>
                  </a:lnTo>
                  <a:lnTo>
                    <a:pt x="188633" y="2971800"/>
                  </a:lnTo>
                  <a:lnTo>
                    <a:pt x="174790" y="2971800"/>
                  </a:lnTo>
                  <a:lnTo>
                    <a:pt x="170040" y="2984500"/>
                  </a:lnTo>
                  <a:lnTo>
                    <a:pt x="189484" y="2984500"/>
                  </a:lnTo>
                  <a:lnTo>
                    <a:pt x="169176" y="2997200"/>
                  </a:lnTo>
                  <a:lnTo>
                    <a:pt x="149720" y="2997200"/>
                  </a:lnTo>
                  <a:lnTo>
                    <a:pt x="152184" y="3009900"/>
                  </a:lnTo>
                  <a:lnTo>
                    <a:pt x="181864" y="3009900"/>
                  </a:lnTo>
                  <a:lnTo>
                    <a:pt x="166446" y="3022600"/>
                  </a:lnTo>
                  <a:lnTo>
                    <a:pt x="172567" y="3022600"/>
                  </a:lnTo>
                  <a:lnTo>
                    <a:pt x="159562" y="3035300"/>
                  </a:lnTo>
                  <a:lnTo>
                    <a:pt x="175945" y="3035300"/>
                  </a:lnTo>
                  <a:lnTo>
                    <a:pt x="160020" y="3048000"/>
                  </a:lnTo>
                  <a:lnTo>
                    <a:pt x="148882" y="3048000"/>
                  </a:lnTo>
                  <a:lnTo>
                    <a:pt x="147193" y="3060700"/>
                  </a:lnTo>
                  <a:lnTo>
                    <a:pt x="151701" y="3060700"/>
                  </a:lnTo>
                  <a:lnTo>
                    <a:pt x="149936" y="3073400"/>
                  </a:lnTo>
                  <a:lnTo>
                    <a:pt x="185623" y="3073400"/>
                  </a:lnTo>
                  <a:lnTo>
                    <a:pt x="175945" y="3086100"/>
                  </a:lnTo>
                  <a:lnTo>
                    <a:pt x="148882" y="3086100"/>
                  </a:lnTo>
                  <a:lnTo>
                    <a:pt x="154800" y="3098800"/>
                  </a:lnTo>
                  <a:lnTo>
                    <a:pt x="172148" y="3098800"/>
                  </a:lnTo>
                  <a:lnTo>
                    <a:pt x="179336" y="3086100"/>
                  </a:lnTo>
                  <a:lnTo>
                    <a:pt x="184404" y="3086100"/>
                  </a:lnTo>
                  <a:lnTo>
                    <a:pt x="195402" y="3073400"/>
                  </a:lnTo>
                  <a:lnTo>
                    <a:pt x="192024" y="3086100"/>
                  </a:lnTo>
                  <a:lnTo>
                    <a:pt x="206400" y="3086100"/>
                  </a:lnTo>
                  <a:lnTo>
                    <a:pt x="180276" y="3098800"/>
                  </a:lnTo>
                  <a:lnTo>
                    <a:pt x="176796" y="3098800"/>
                  </a:lnTo>
                  <a:lnTo>
                    <a:pt x="169379" y="3111500"/>
                  </a:lnTo>
                  <a:lnTo>
                    <a:pt x="189382" y="3111500"/>
                  </a:lnTo>
                  <a:lnTo>
                    <a:pt x="193179" y="3124200"/>
                  </a:lnTo>
                  <a:lnTo>
                    <a:pt x="204851" y="3124200"/>
                  </a:lnTo>
                  <a:lnTo>
                    <a:pt x="193179" y="3136900"/>
                  </a:lnTo>
                  <a:lnTo>
                    <a:pt x="225856" y="3136900"/>
                  </a:lnTo>
                  <a:lnTo>
                    <a:pt x="226695" y="3149600"/>
                  </a:lnTo>
                  <a:lnTo>
                    <a:pt x="238544" y="3149600"/>
                  </a:lnTo>
                  <a:lnTo>
                    <a:pt x="226618" y="3162300"/>
                  </a:lnTo>
                  <a:lnTo>
                    <a:pt x="226275" y="3162300"/>
                  </a:lnTo>
                  <a:lnTo>
                    <a:pt x="225933" y="3175000"/>
                  </a:lnTo>
                  <a:lnTo>
                    <a:pt x="234518" y="3175000"/>
                  </a:lnTo>
                  <a:lnTo>
                    <a:pt x="239699" y="3187700"/>
                  </a:lnTo>
                  <a:lnTo>
                    <a:pt x="243611" y="3187700"/>
                  </a:lnTo>
                  <a:lnTo>
                    <a:pt x="243611" y="3200400"/>
                  </a:lnTo>
                  <a:lnTo>
                    <a:pt x="264172" y="3200400"/>
                  </a:lnTo>
                  <a:lnTo>
                    <a:pt x="254927" y="3213100"/>
                  </a:lnTo>
                  <a:lnTo>
                    <a:pt x="259372" y="3213100"/>
                  </a:lnTo>
                  <a:lnTo>
                    <a:pt x="255866" y="3225800"/>
                  </a:lnTo>
                  <a:lnTo>
                    <a:pt x="263118" y="3225800"/>
                  </a:lnTo>
                  <a:lnTo>
                    <a:pt x="257365" y="3238500"/>
                  </a:lnTo>
                  <a:lnTo>
                    <a:pt x="268566" y="3238500"/>
                  </a:lnTo>
                  <a:lnTo>
                    <a:pt x="260350" y="3251200"/>
                  </a:lnTo>
                  <a:lnTo>
                    <a:pt x="281279" y="3251200"/>
                  </a:lnTo>
                  <a:lnTo>
                    <a:pt x="285915" y="3263900"/>
                  </a:lnTo>
                  <a:lnTo>
                    <a:pt x="310222" y="3263900"/>
                  </a:lnTo>
                  <a:lnTo>
                    <a:pt x="316064" y="3251200"/>
                  </a:lnTo>
                  <a:lnTo>
                    <a:pt x="323977" y="3251200"/>
                  </a:lnTo>
                  <a:lnTo>
                    <a:pt x="328815" y="3251200"/>
                  </a:lnTo>
                  <a:lnTo>
                    <a:pt x="324815" y="3263900"/>
                  </a:lnTo>
                  <a:lnTo>
                    <a:pt x="323977" y="3251200"/>
                  </a:lnTo>
                  <a:lnTo>
                    <a:pt x="319747" y="3263900"/>
                  </a:lnTo>
                  <a:lnTo>
                    <a:pt x="317627" y="3263900"/>
                  </a:lnTo>
                  <a:lnTo>
                    <a:pt x="323862" y="3276600"/>
                  </a:lnTo>
                  <a:lnTo>
                    <a:pt x="292417" y="3276600"/>
                  </a:lnTo>
                  <a:lnTo>
                    <a:pt x="281686" y="3289300"/>
                  </a:lnTo>
                  <a:lnTo>
                    <a:pt x="284302" y="3289300"/>
                  </a:lnTo>
                  <a:lnTo>
                    <a:pt x="294284" y="3302000"/>
                  </a:lnTo>
                  <a:lnTo>
                    <a:pt x="308330" y="3302000"/>
                  </a:lnTo>
                  <a:lnTo>
                    <a:pt x="313321" y="3289300"/>
                  </a:lnTo>
                  <a:lnTo>
                    <a:pt x="319747" y="3289300"/>
                  </a:lnTo>
                  <a:lnTo>
                    <a:pt x="324637" y="3302000"/>
                  </a:lnTo>
                  <a:lnTo>
                    <a:pt x="315087" y="3314700"/>
                  </a:lnTo>
                  <a:lnTo>
                    <a:pt x="306184" y="3314700"/>
                  </a:lnTo>
                  <a:lnTo>
                    <a:pt x="312978" y="3327400"/>
                  </a:lnTo>
                  <a:lnTo>
                    <a:pt x="322897" y="3314700"/>
                  </a:lnTo>
                  <a:lnTo>
                    <a:pt x="339204" y="3314700"/>
                  </a:lnTo>
                  <a:lnTo>
                    <a:pt x="320586" y="3327400"/>
                  </a:lnTo>
                  <a:lnTo>
                    <a:pt x="331584" y="3327400"/>
                  </a:lnTo>
                  <a:lnTo>
                    <a:pt x="329323" y="3340100"/>
                  </a:lnTo>
                  <a:lnTo>
                    <a:pt x="332435" y="3340100"/>
                  </a:lnTo>
                  <a:lnTo>
                    <a:pt x="340245" y="3352800"/>
                  </a:lnTo>
                  <a:lnTo>
                    <a:pt x="359676" y="3352800"/>
                  </a:lnTo>
                  <a:lnTo>
                    <a:pt x="367957" y="3365500"/>
                  </a:lnTo>
                  <a:lnTo>
                    <a:pt x="354431" y="3365500"/>
                  </a:lnTo>
                  <a:lnTo>
                    <a:pt x="363880" y="3378200"/>
                  </a:lnTo>
                  <a:lnTo>
                    <a:pt x="369125" y="3390900"/>
                  </a:lnTo>
                  <a:lnTo>
                    <a:pt x="371678" y="3403600"/>
                  </a:lnTo>
                  <a:lnTo>
                    <a:pt x="373037" y="3416300"/>
                  </a:lnTo>
                  <a:lnTo>
                    <a:pt x="389102" y="3403600"/>
                  </a:lnTo>
                  <a:lnTo>
                    <a:pt x="389953" y="3403600"/>
                  </a:lnTo>
                  <a:lnTo>
                    <a:pt x="384873" y="3416300"/>
                  </a:lnTo>
                  <a:lnTo>
                    <a:pt x="390652" y="3416300"/>
                  </a:lnTo>
                  <a:lnTo>
                    <a:pt x="395871" y="3403600"/>
                  </a:lnTo>
                  <a:lnTo>
                    <a:pt x="398411" y="3403600"/>
                  </a:lnTo>
                  <a:lnTo>
                    <a:pt x="391642" y="3416300"/>
                  </a:lnTo>
                  <a:lnTo>
                    <a:pt x="412470" y="3416300"/>
                  </a:lnTo>
                  <a:lnTo>
                    <a:pt x="420712" y="3429000"/>
                  </a:lnTo>
                  <a:lnTo>
                    <a:pt x="421246" y="3441700"/>
                  </a:lnTo>
                  <a:lnTo>
                    <a:pt x="430974" y="3441700"/>
                  </a:lnTo>
                  <a:lnTo>
                    <a:pt x="439483" y="3429000"/>
                  </a:lnTo>
                  <a:lnTo>
                    <a:pt x="440690" y="3441700"/>
                  </a:lnTo>
                  <a:lnTo>
                    <a:pt x="445249" y="3454400"/>
                  </a:lnTo>
                  <a:lnTo>
                    <a:pt x="455079" y="3454400"/>
                  </a:lnTo>
                  <a:lnTo>
                    <a:pt x="459117" y="3467100"/>
                  </a:lnTo>
                  <a:lnTo>
                    <a:pt x="461962" y="3467100"/>
                  </a:lnTo>
                  <a:lnTo>
                    <a:pt x="463054" y="3479800"/>
                  </a:lnTo>
                  <a:lnTo>
                    <a:pt x="461848" y="3492500"/>
                  </a:lnTo>
                  <a:lnTo>
                    <a:pt x="470750" y="3479800"/>
                  </a:lnTo>
                  <a:lnTo>
                    <a:pt x="474649" y="3492500"/>
                  </a:lnTo>
                  <a:lnTo>
                    <a:pt x="479336" y="3492500"/>
                  </a:lnTo>
                  <a:lnTo>
                    <a:pt x="490613" y="3479800"/>
                  </a:lnTo>
                  <a:lnTo>
                    <a:pt x="488276" y="3492500"/>
                  </a:lnTo>
                  <a:lnTo>
                    <a:pt x="485851" y="3505200"/>
                  </a:lnTo>
                  <a:lnTo>
                    <a:pt x="484543" y="3505200"/>
                  </a:lnTo>
                  <a:lnTo>
                    <a:pt x="485533" y="3517900"/>
                  </a:lnTo>
                  <a:lnTo>
                    <a:pt x="495363" y="3517900"/>
                  </a:lnTo>
                  <a:lnTo>
                    <a:pt x="502539" y="3505200"/>
                  </a:lnTo>
                  <a:lnTo>
                    <a:pt x="508368" y="3505200"/>
                  </a:lnTo>
                  <a:lnTo>
                    <a:pt x="498221" y="3517900"/>
                  </a:lnTo>
                  <a:lnTo>
                    <a:pt x="512597" y="3517900"/>
                  </a:lnTo>
                  <a:lnTo>
                    <a:pt x="511962" y="3521075"/>
                  </a:lnTo>
                  <a:lnTo>
                    <a:pt x="514299" y="3517900"/>
                  </a:lnTo>
                  <a:lnTo>
                    <a:pt x="521131" y="3517900"/>
                  </a:lnTo>
                  <a:lnTo>
                    <a:pt x="522224" y="3530600"/>
                  </a:lnTo>
                  <a:lnTo>
                    <a:pt x="520623" y="3543300"/>
                  </a:lnTo>
                  <a:lnTo>
                    <a:pt x="530364" y="3543300"/>
                  </a:lnTo>
                  <a:lnTo>
                    <a:pt x="533171" y="3556000"/>
                  </a:lnTo>
                  <a:lnTo>
                    <a:pt x="540512" y="3556000"/>
                  </a:lnTo>
                  <a:lnTo>
                    <a:pt x="548132" y="3568700"/>
                  </a:lnTo>
                  <a:lnTo>
                    <a:pt x="548970" y="3568700"/>
                  </a:lnTo>
                  <a:lnTo>
                    <a:pt x="556691" y="3581400"/>
                  </a:lnTo>
                  <a:lnTo>
                    <a:pt x="576567" y="3581400"/>
                  </a:lnTo>
                  <a:lnTo>
                    <a:pt x="586193" y="3594100"/>
                  </a:lnTo>
                  <a:lnTo>
                    <a:pt x="586994" y="3581400"/>
                  </a:lnTo>
                  <a:lnTo>
                    <a:pt x="590740" y="3568700"/>
                  </a:lnTo>
                  <a:lnTo>
                    <a:pt x="596341" y="3568700"/>
                  </a:lnTo>
                  <a:lnTo>
                    <a:pt x="595922" y="3575050"/>
                  </a:lnTo>
                  <a:lnTo>
                    <a:pt x="599732" y="3568700"/>
                  </a:lnTo>
                  <a:lnTo>
                    <a:pt x="603402" y="3568700"/>
                  </a:lnTo>
                  <a:lnTo>
                    <a:pt x="600367" y="3581400"/>
                  </a:lnTo>
                  <a:lnTo>
                    <a:pt x="599732" y="3581400"/>
                  </a:lnTo>
                  <a:lnTo>
                    <a:pt x="597192" y="3594100"/>
                  </a:lnTo>
                  <a:lnTo>
                    <a:pt x="594804" y="3594100"/>
                  </a:lnTo>
                  <a:lnTo>
                    <a:pt x="596138" y="3606800"/>
                  </a:lnTo>
                  <a:lnTo>
                    <a:pt x="627024" y="3606800"/>
                  </a:lnTo>
                  <a:lnTo>
                    <a:pt x="634403" y="3619500"/>
                  </a:lnTo>
                  <a:lnTo>
                    <a:pt x="638835" y="3606800"/>
                  </a:lnTo>
                  <a:lnTo>
                    <a:pt x="646417" y="3606800"/>
                  </a:lnTo>
                  <a:lnTo>
                    <a:pt x="651319" y="3594100"/>
                  </a:lnTo>
                  <a:lnTo>
                    <a:pt x="655066" y="3606800"/>
                  </a:lnTo>
                  <a:lnTo>
                    <a:pt x="659041" y="3606800"/>
                  </a:lnTo>
                  <a:lnTo>
                    <a:pt x="663816" y="3619500"/>
                  </a:lnTo>
                  <a:lnTo>
                    <a:pt x="675005" y="3619500"/>
                  </a:lnTo>
                  <a:lnTo>
                    <a:pt x="677545" y="3606800"/>
                  </a:lnTo>
                  <a:lnTo>
                    <a:pt x="681494" y="3606800"/>
                  </a:lnTo>
                  <a:lnTo>
                    <a:pt x="682510" y="3619500"/>
                  </a:lnTo>
                  <a:lnTo>
                    <a:pt x="679234" y="3619500"/>
                  </a:lnTo>
                  <a:lnTo>
                    <a:pt x="686892" y="3632200"/>
                  </a:lnTo>
                  <a:lnTo>
                    <a:pt x="693508" y="3632200"/>
                  </a:lnTo>
                  <a:lnTo>
                    <a:pt x="701243" y="3619500"/>
                  </a:lnTo>
                  <a:lnTo>
                    <a:pt x="712228" y="3619500"/>
                  </a:lnTo>
                  <a:lnTo>
                    <a:pt x="711377" y="3606800"/>
                  </a:lnTo>
                  <a:lnTo>
                    <a:pt x="717308" y="3606800"/>
                  </a:lnTo>
                  <a:lnTo>
                    <a:pt x="718146" y="3619500"/>
                  </a:lnTo>
                  <a:lnTo>
                    <a:pt x="728192" y="3619500"/>
                  </a:lnTo>
                  <a:lnTo>
                    <a:pt x="733437" y="3632200"/>
                  </a:lnTo>
                  <a:lnTo>
                    <a:pt x="738454" y="3644900"/>
                  </a:lnTo>
                  <a:lnTo>
                    <a:pt x="743572" y="3644900"/>
                  </a:lnTo>
                  <a:lnTo>
                    <a:pt x="749020" y="3657600"/>
                  </a:lnTo>
                  <a:lnTo>
                    <a:pt x="755103" y="3657600"/>
                  </a:lnTo>
                  <a:lnTo>
                    <a:pt x="762139" y="3644900"/>
                  </a:lnTo>
                  <a:lnTo>
                    <a:pt x="772287" y="3644900"/>
                  </a:lnTo>
                  <a:lnTo>
                    <a:pt x="778205" y="3632200"/>
                  </a:lnTo>
                  <a:lnTo>
                    <a:pt x="779830" y="3644900"/>
                  </a:lnTo>
                  <a:lnTo>
                    <a:pt x="775474" y="3644900"/>
                  </a:lnTo>
                  <a:lnTo>
                    <a:pt x="775665" y="3657600"/>
                  </a:lnTo>
                  <a:lnTo>
                    <a:pt x="782421" y="3644900"/>
                  </a:lnTo>
                  <a:lnTo>
                    <a:pt x="796810" y="3644900"/>
                  </a:lnTo>
                  <a:lnTo>
                    <a:pt x="801890" y="3657600"/>
                  </a:lnTo>
                  <a:lnTo>
                    <a:pt x="806970" y="3657600"/>
                  </a:lnTo>
                  <a:lnTo>
                    <a:pt x="814578" y="3644900"/>
                  </a:lnTo>
                  <a:lnTo>
                    <a:pt x="815428" y="3657600"/>
                  </a:lnTo>
                  <a:lnTo>
                    <a:pt x="817956" y="3670300"/>
                  </a:lnTo>
                  <a:lnTo>
                    <a:pt x="830643" y="3670300"/>
                  </a:lnTo>
                  <a:lnTo>
                    <a:pt x="831494" y="3670300"/>
                  </a:lnTo>
                  <a:lnTo>
                    <a:pt x="834872" y="3670300"/>
                  </a:lnTo>
                  <a:lnTo>
                    <a:pt x="836739" y="3657600"/>
                  </a:lnTo>
                  <a:lnTo>
                    <a:pt x="835863" y="3669754"/>
                  </a:lnTo>
                  <a:lnTo>
                    <a:pt x="839114" y="3657600"/>
                  </a:lnTo>
                  <a:lnTo>
                    <a:pt x="846721" y="3657600"/>
                  </a:lnTo>
                  <a:lnTo>
                    <a:pt x="845870" y="3670300"/>
                  </a:lnTo>
                  <a:lnTo>
                    <a:pt x="843343" y="3670300"/>
                  </a:lnTo>
                  <a:lnTo>
                    <a:pt x="839952" y="3683000"/>
                  </a:lnTo>
                  <a:lnTo>
                    <a:pt x="836574" y="3683000"/>
                  </a:lnTo>
                  <a:lnTo>
                    <a:pt x="836574" y="3695700"/>
                  </a:lnTo>
                  <a:lnTo>
                    <a:pt x="871245" y="3695700"/>
                  </a:lnTo>
                  <a:lnTo>
                    <a:pt x="854329" y="3708400"/>
                  </a:lnTo>
                  <a:lnTo>
                    <a:pt x="864006" y="3708400"/>
                  </a:lnTo>
                  <a:lnTo>
                    <a:pt x="870826" y="3721100"/>
                  </a:lnTo>
                  <a:lnTo>
                    <a:pt x="875741" y="3721100"/>
                  </a:lnTo>
                  <a:lnTo>
                    <a:pt x="879716" y="3733800"/>
                  </a:lnTo>
                  <a:lnTo>
                    <a:pt x="884135" y="3733800"/>
                  </a:lnTo>
                  <a:lnTo>
                    <a:pt x="889114" y="3746500"/>
                  </a:lnTo>
                  <a:lnTo>
                    <a:pt x="900010" y="3746500"/>
                  </a:lnTo>
                  <a:lnTo>
                    <a:pt x="895781" y="3759200"/>
                  </a:lnTo>
                  <a:lnTo>
                    <a:pt x="913549" y="3759200"/>
                  </a:lnTo>
                  <a:lnTo>
                    <a:pt x="905090" y="3771900"/>
                  </a:lnTo>
                  <a:lnTo>
                    <a:pt x="914425" y="3771900"/>
                  </a:lnTo>
                  <a:lnTo>
                    <a:pt x="912698" y="3784600"/>
                  </a:lnTo>
                  <a:lnTo>
                    <a:pt x="914387" y="3784600"/>
                  </a:lnTo>
                  <a:lnTo>
                    <a:pt x="915238" y="3797300"/>
                  </a:lnTo>
                  <a:lnTo>
                    <a:pt x="924547" y="3784600"/>
                  </a:lnTo>
                  <a:lnTo>
                    <a:pt x="930986" y="3784600"/>
                  </a:lnTo>
                  <a:lnTo>
                    <a:pt x="935126" y="3797300"/>
                  </a:lnTo>
                  <a:lnTo>
                    <a:pt x="944524" y="3797300"/>
                  </a:lnTo>
                  <a:lnTo>
                    <a:pt x="947318" y="3810000"/>
                  </a:lnTo>
                  <a:lnTo>
                    <a:pt x="956678" y="3797300"/>
                  </a:lnTo>
                  <a:lnTo>
                    <a:pt x="947623" y="3810000"/>
                  </a:lnTo>
                  <a:lnTo>
                    <a:pt x="947585" y="3822700"/>
                  </a:lnTo>
                  <a:lnTo>
                    <a:pt x="959218" y="3822700"/>
                  </a:lnTo>
                  <a:lnTo>
                    <a:pt x="950760" y="3835400"/>
                  </a:lnTo>
                  <a:lnTo>
                    <a:pt x="961758" y="3835400"/>
                  </a:lnTo>
                  <a:lnTo>
                    <a:pt x="970216" y="3822700"/>
                  </a:lnTo>
                  <a:lnTo>
                    <a:pt x="968298" y="3835400"/>
                  </a:lnTo>
                  <a:lnTo>
                    <a:pt x="977087" y="3848100"/>
                  </a:lnTo>
                  <a:lnTo>
                    <a:pt x="984135" y="3848100"/>
                  </a:lnTo>
                  <a:lnTo>
                    <a:pt x="976985" y="3860800"/>
                  </a:lnTo>
                  <a:lnTo>
                    <a:pt x="1018146" y="3860800"/>
                  </a:lnTo>
                  <a:lnTo>
                    <a:pt x="1029423" y="3873500"/>
                  </a:lnTo>
                  <a:lnTo>
                    <a:pt x="1034415" y="3873500"/>
                  </a:lnTo>
                  <a:lnTo>
                    <a:pt x="1041273" y="3886200"/>
                  </a:lnTo>
                  <a:lnTo>
                    <a:pt x="1032814" y="3886200"/>
                  </a:lnTo>
                  <a:lnTo>
                    <a:pt x="1028585" y="3898900"/>
                  </a:lnTo>
                  <a:lnTo>
                    <a:pt x="1046454" y="3898900"/>
                  </a:lnTo>
                  <a:lnTo>
                    <a:pt x="1054163" y="3911600"/>
                  </a:lnTo>
                  <a:lnTo>
                    <a:pt x="1061567" y="3911600"/>
                  </a:lnTo>
                  <a:lnTo>
                    <a:pt x="1060729" y="3924300"/>
                  </a:lnTo>
                  <a:lnTo>
                    <a:pt x="1068336" y="3911600"/>
                  </a:lnTo>
                  <a:lnTo>
                    <a:pt x="1064958" y="3911600"/>
                  </a:lnTo>
                  <a:lnTo>
                    <a:pt x="1072883" y="3898900"/>
                  </a:lnTo>
                  <a:lnTo>
                    <a:pt x="1083348" y="3898900"/>
                  </a:lnTo>
                  <a:lnTo>
                    <a:pt x="1093508" y="3886200"/>
                  </a:lnTo>
                  <a:lnTo>
                    <a:pt x="1100480" y="3886200"/>
                  </a:lnTo>
                  <a:lnTo>
                    <a:pt x="1090663" y="3898900"/>
                  </a:lnTo>
                  <a:lnTo>
                    <a:pt x="1089799" y="3898900"/>
                  </a:lnTo>
                  <a:lnTo>
                    <a:pt x="1087513" y="3911600"/>
                  </a:lnTo>
                  <a:lnTo>
                    <a:pt x="1085253" y="3913632"/>
                  </a:lnTo>
                  <a:lnTo>
                    <a:pt x="1085253" y="3924300"/>
                  </a:lnTo>
                  <a:lnTo>
                    <a:pt x="1092022" y="3924300"/>
                  </a:lnTo>
                  <a:lnTo>
                    <a:pt x="1086942" y="3937000"/>
                  </a:lnTo>
                  <a:lnTo>
                    <a:pt x="1094308" y="3924300"/>
                  </a:lnTo>
                  <a:lnTo>
                    <a:pt x="1108938" y="3924300"/>
                  </a:lnTo>
                  <a:lnTo>
                    <a:pt x="1107249" y="3937000"/>
                  </a:lnTo>
                  <a:lnTo>
                    <a:pt x="1138542" y="3937000"/>
                  </a:lnTo>
                  <a:lnTo>
                    <a:pt x="1130973" y="3949700"/>
                  </a:lnTo>
                  <a:lnTo>
                    <a:pt x="1130096" y="3949700"/>
                  </a:lnTo>
                  <a:lnTo>
                    <a:pt x="1125855" y="3962400"/>
                  </a:lnTo>
                  <a:lnTo>
                    <a:pt x="1135164" y="3962400"/>
                  </a:lnTo>
                  <a:lnTo>
                    <a:pt x="1138542" y="3949700"/>
                  </a:lnTo>
                  <a:lnTo>
                    <a:pt x="1153769" y="3949700"/>
                  </a:lnTo>
                  <a:lnTo>
                    <a:pt x="1156309" y="3962400"/>
                  </a:lnTo>
                  <a:lnTo>
                    <a:pt x="1158849" y="3962400"/>
                  </a:lnTo>
                  <a:lnTo>
                    <a:pt x="1157998" y="3949700"/>
                  </a:lnTo>
                  <a:lnTo>
                    <a:pt x="1164920" y="3949700"/>
                  </a:lnTo>
                  <a:lnTo>
                    <a:pt x="1169631" y="3937000"/>
                  </a:lnTo>
                  <a:lnTo>
                    <a:pt x="1172375" y="3937000"/>
                  </a:lnTo>
                  <a:lnTo>
                    <a:pt x="1179144" y="3949700"/>
                  </a:lnTo>
                  <a:lnTo>
                    <a:pt x="1174915" y="3962400"/>
                  </a:lnTo>
                  <a:lnTo>
                    <a:pt x="1180833" y="3949700"/>
                  </a:lnTo>
                  <a:lnTo>
                    <a:pt x="1187602" y="3949700"/>
                  </a:lnTo>
                  <a:lnTo>
                    <a:pt x="1184389" y="3962400"/>
                  </a:lnTo>
                  <a:lnTo>
                    <a:pt x="1179677" y="3962400"/>
                  </a:lnTo>
                  <a:lnTo>
                    <a:pt x="1175118" y="3975100"/>
                  </a:lnTo>
                  <a:lnTo>
                    <a:pt x="1191171" y="3975100"/>
                  </a:lnTo>
                  <a:lnTo>
                    <a:pt x="1199451" y="3962400"/>
                  </a:lnTo>
                  <a:lnTo>
                    <a:pt x="1196060" y="3975100"/>
                  </a:lnTo>
                  <a:lnTo>
                    <a:pt x="1197762" y="3975100"/>
                  </a:lnTo>
                  <a:lnTo>
                    <a:pt x="1192682" y="3987800"/>
                  </a:lnTo>
                  <a:lnTo>
                    <a:pt x="1196695" y="3987800"/>
                  </a:lnTo>
                  <a:lnTo>
                    <a:pt x="1200721" y="3975100"/>
                  </a:lnTo>
                  <a:lnTo>
                    <a:pt x="1201991" y="3975100"/>
                  </a:lnTo>
                  <a:lnTo>
                    <a:pt x="1207350" y="3987800"/>
                  </a:lnTo>
                  <a:lnTo>
                    <a:pt x="1225664" y="3987800"/>
                  </a:lnTo>
                  <a:lnTo>
                    <a:pt x="1220546" y="4000500"/>
                  </a:lnTo>
                  <a:lnTo>
                    <a:pt x="1213777" y="4000500"/>
                  </a:lnTo>
                  <a:lnTo>
                    <a:pt x="1209598" y="4013200"/>
                  </a:lnTo>
                  <a:lnTo>
                    <a:pt x="1251889" y="4013200"/>
                  </a:lnTo>
                  <a:lnTo>
                    <a:pt x="1258989" y="4000500"/>
                  </a:lnTo>
                  <a:lnTo>
                    <a:pt x="1259827" y="4013200"/>
                  </a:lnTo>
                  <a:lnTo>
                    <a:pt x="1262037" y="4013200"/>
                  </a:lnTo>
                  <a:lnTo>
                    <a:pt x="1255280" y="4025900"/>
                  </a:lnTo>
                  <a:lnTo>
                    <a:pt x="1290802" y="4025900"/>
                  </a:lnTo>
                  <a:lnTo>
                    <a:pt x="1285722" y="4038600"/>
                  </a:lnTo>
                  <a:lnTo>
                    <a:pt x="1295031" y="4038600"/>
                  </a:lnTo>
                  <a:lnTo>
                    <a:pt x="1298409" y="4051300"/>
                  </a:lnTo>
                  <a:lnTo>
                    <a:pt x="1303489" y="4038600"/>
                  </a:lnTo>
                  <a:lnTo>
                    <a:pt x="1308569" y="4038600"/>
                  </a:lnTo>
                  <a:lnTo>
                    <a:pt x="1308823" y="4051300"/>
                  </a:lnTo>
                  <a:lnTo>
                    <a:pt x="1342847" y="4051300"/>
                  </a:lnTo>
                  <a:lnTo>
                    <a:pt x="1344091" y="4064000"/>
                  </a:lnTo>
                  <a:lnTo>
                    <a:pt x="1356042" y="4064000"/>
                  </a:lnTo>
                  <a:lnTo>
                    <a:pt x="1356131" y="4051300"/>
                  </a:lnTo>
                  <a:lnTo>
                    <a:pt x="1356779" y="4051300"/>
                  </a:lnTo>
                  <a:lnTo>
                    <a:pt x="1361008" y="4038600"/>
                  </a:lnTo>
                  <a:lnTo>
                    <a:pt x="1369466" y="4038600"/>
                  </a:lnTo>
                  <a:lnTo>
                    <a:pt x="1364576" y="4051300"/>
                  </a:lnTo>
                  <a:lnTo>
                    <a:pt x="1362062" y="4051300"/>
                  </a:lnTo>
                  <a:lnTo>
                    <a:pt x="1361147" y="4064000"/>
                  </a:lnTo>
                  <a:lnTo>
                    <a:pt x="1364399" y="4064000"/>
                  </a:lnTo>
                  <a:lnTo>
                    <a:pt x="1366088" y="4051300"/>
                  </a:lnTo>
                  <a:lnTo>
                    <a:pt x="1366405" y="4064000"/>
                  </a:lnTo>
                  <a:lnTo>
                    <a:pt x="1370520" y="4051300"/>
                  </a:lnTo>
                  <a:lnTo>
                    <a:pt x="1385290" y="4051300"/>
                  </a:lnTo>
                  <a:lnTo>
                    <a:pt x="1383309" y="4061828"/>
                  </a:lnTo>
                  <a:lnTo>
                    <a:pt x="1388503" y="4051300"/>
                  </a:lnTo>
                  <a:lnTo>
                    <a:pt x="1393494" y="4051300"/>
                  </a:lnTo>
                  <a:lnTo>
                    <a:pt x="1394841" y="4064000"/>
                  </a:lnTo>
                  <a:lnTo>
                    <a:pt x="1385544" y="4064000"/>
                  </a:lnTo>
                  <a:lnTo>
                    <a:pt x="1383842" y="4076700"/>
                  </a:lnTo>
                  <a:lnTo>
                    <a:pt x="1388071" y="4076700"/>
                  </a:lnTo>
                  <a:lnTo>
                    <a:pt x="1393151" y="4089400"/>
                  </a:lnTo>
                  <a:lnTo>
                    <a:pt x="1403870" y="4076700"/>
                  </a:lnTo>
                  <a:lnTo>
                    <a:pt x="1409750" y="4064000"/>
                  </a:lnTo>
                  <a:lnTo>
                    <a:pt x="1415161" y="4076700"/>
                  </a:lnTo>
                  <a:lnTo>
                    <a:pt x="1424444" y="4064000"/>
                  </a:lnTo>
                  <a:lnTo>
                    <a:pt x="1416634" y="4076700"/>
                  </a:lnTo>
                  <a:lnTo>
                    <a:pt x="1415161" y="4076700"/>
                  </a:lnTo>
                  <a:lnTo>
                    <a:pt x="1414614" y="4076700"/>
                  </a:lnTo>
                  <a:lnTo>
                    <a:pt x="1414335" y="4089400"/>
                  </a:lnTo>
                  <a:lnTo>
                    <a:pt x="1411757" y="4089400"/>
                  </a:lnTo>
                  <a:lnTo>
                    <a:pt x="1411757" y="4102100"/>
                  </a:lnTo>
                  <a:lnTo>
                    <a:pt x="1416837" y="4102100"/>
                  </a:lnTo>
                  <a:lnTo>
                    <a:pt x="1419237" y="4114800"/>
                  </a:lnTo>
                  <a:lnTo>
                    <a:pt x="1425295" y="4102100"/>
                  </a:lnTo>
                  <a:lnTo>
                    <a:pt x="1427060" y="4107383"/>
                  </a:lnTo>
                  <a:lnTo>
                    <a:pt x="1429524" y="4102100"/>
                  </a:lnTo>
                  <a:lnTo>
                    <a:pt x="1427835" y="4102100"/>
                  </a:lnTo>
                  <a:lnTo>
                    <a:pt x="1434604" y="4089400"/>
                  </a:lnTo>
                  <a:lnTo>
                    <a:pt x="1437132" y="4102100"/>
                  </a:lnTo>
                  <a:lnTo>
                    <a:pt x="1440522" y="4102100"/>
                  </a:lnTo>
                  <a:lnTo>
                    <a:pt x="1443278" y="4114800"/>
                  </a:lnTo>
                  <a:lnTo>
                    <a:pt x="1451343" y="4114800"/>
                  </a:lnTo>
                  <a:lnTo>
                    <a:pt x="1457439" y="4102100"/>
                  </a:lnTo>
                  <a:lnTo>
                    <a:pt x="1465491" y="4102100"/>
                  </a:lnTo>
                  <a:lnTo>
                    <a:pt x="1472349" y="4089400"/>
                  </a:lnTo>
                  <a:lnTo>
                    <a:pt x="1478724" y="4089400"/>
                  </a:lnTo>
                  <a:lnTo>
                    <a:pt x="1485353" y="4076700"/>
                  </a:lnTo>
                  <a:lnTo>
                    <a:pt x="1487893" y="4076700"/>
                  </a:lnTo>
                  <a:lnTo>
                    <a:pt x="1487043" y="4089400"/>
                  </a:lnTo>
                  <a:lnTo>
                    <a:pt x="1480273" y="4102100"/>
                  </a:lnTo>
                  <a:lnTo>
                    <a:pt x="1487043" y="4102100"/>
                  </a:lnTo>
                  <a:lnTo>
                    <a:pt x="1488732" y="4089400"/>
                  </a:lnTo>
                  <a:lnTo>
                    <a:pt x="1496352" y="4089400"/>
                  </a:lnTo>
                  <a:lnTo>
                    <a:pt x="1487043" y="4102100"/>
                  </a:lnTo>
                  <a:lnTo>
                    <a:pt x="1490433" y="4102100"/>
                  </a:lnTo>
                  <a:lnTo>
                    <a:pt x="1490433" y="4114800"/>
                  </a:lnTo>
                  <a:lnTo>
                    <a:pt x="1493443" y="4114800"/>
                  </a:lnTo>
                  <a:lnTo>
                    <a:pt x="1496136" y="4102100"/>
                  </a:lnTo>
                  <a:lnTo>
                    <a:pt x="1494663" y="4102100"/>
                  </a:lnTo>
                  <a:lnTo>
                    <a:pt x="1502270" y="4089400"/>
                  </a:lnTo>
                  <a:lnTo>
                    <a:pt x="1508506" y="4089400"/>
                  </a:lnTo>
                  <a:lnTo>
                    <a:pt x="1500911" y="4102100"/>
                  </a:lnTo>
                  <a:lnTo>
                    <a:pt x="1500581" y="4102100"/>
                  </a:lnTo>
                  <a:lnTo>
                    <a:pt x="1498041" y="4114800"/>
                  </a:lnTo>
                  <a:lnTo>
                    <a:pt x="1494663" y="4114800"/>
                  </a:lnTo>
                  <a:lnTo>
                    <a:pt x="1491272" y="4127500"/>
                  </a:lnTo>
                  <a:lnTo>
                    <a:pt x="1497190" y="4127500"/>
                  </a:lnTo>
                  <a:lnTo>
                    <a:pt x="1503959" y="4114800"/>
                  </a:lnTo>
                  <a:lnTo>
                    <a:pt x="1508086" y="4114800"/>
                  </a:lnTo>
                  <a:lnTo>
                    <a:pt x="1508099" y="4115016"/>
                  </a:lnTo>
                  <a:lnTo>
                    <a:pt x="1508188" y="4114800"/>
                  </a:lnTo>
                  <a:lnTo>
                    <a:pt x="1508633" y="4114800"/>
                  </a:lnTo>
                  <a:lnTo>
                    <a:pt x="1509877" y="4102100"/>
                  </a:lnTo>
                  <a:lnTo>
                    <a:pt x="1514106" y="4102100"/>
                  </a:lnTo>
                  <a:lnTo>
                    <a:pt x="1514043" y="4089400"/>
                  </a:lnTo>
                  <a:lnTo>
                    <a:pt x="1530184" y="4089400"/>
                  </a:lnTo>
                  <a:lnTo>
                    <a:pt x="1544142" y="4102100"/>
                  </a:lnTo>
                  <a:lnTo>
                    <a:pt x="1558099" y="4102100"/>
                  </a:lnTo>
                  <a:lnTo>
                    <a:pt x="1552968" y="4114800"/>
                  </a:lnTo>
                  <a:lnTo>
                    <a:pt x="1548790" y="4140200"/>
                  </a:lnTo>
                  <a:lnTo>
                    <a:pt x="1547152" y="4152900"/>
                  </a:lnTo>
                  <a:lnTo>
                    <a:pt x="1549641" y="4165600"/>
                  </a:lnTo>
                  <a:lnTo>
                    <a:pt x="1560639" y="4152900"/>
                  </a:lnTo>
                  <a:lnTo>
                    <a:pt x="1560639" y="4165600"/>
                  </a:lnTo>
                  <a:lnTo>
                    <a:pt x="1563166" y="4165600"/>
                  </a:lnTo>
                  <a:lnTo>
                    <a:pt x="1564017" y="4178300"/>
                  </a:lnTo>
                  <a:lnTo>
                    <a:pt x="1576705" y="4152900"/>
                  </a:lnTo>
                  <a:lnTo>
                    <a:pt x="1575231" y="4165600"/>
                  </a:lnTo>
                  <a:lnTo>
                    <a:pt x="1573110" y="4165600"/>
                  </a:lnTo>
                  <a:lnTo>
                    <a:pt x="1571942" y="4178300"/>
                  </a:lnTo>
                  <a:lnTo>
                    <a:pt x="1573326" y="4178300"/>
                  </a:lnTo>
                  <a:lnTo>
                    <a:pt x="1576197" y="4165600"/>
                  </a:lnTo>
                  <a:lnTo>
                    <a:pt x="1577238" y="4165600"/>
                  </a:lnTo>
                  <a:lnTo>
                    <a:pt x="1578432" y="4152900"/>
                  </a:lnTo>
                  <a:lnTo>
                    <a:pt x="1581962" y="4152900"/>
                  </a:lnTo>
                  <a:lnTo>
                    <a:pt x="1581988" y="4165600"/>
                  </a:lnTo>
                  <a:lnTo>
                    <a:pt x="1584858" y="4165600"/>
                  </a:lnTo>
                  <a:lnTo>
                    <a:pt x="1580934" y="4178300"/>
                  </a:lnTo>
                  <a:lnTo>
                    <a:pt x="1583474" y="4178300"/>
                  </a:lnTo>
                  <a:lnTo>
                    <a:pt x="1585163" y="4165600"/>
                  </a:lnTo>
                  <a:lnTo>
                    <a:pt x="1602613" y="4165600"/>
                  </a:lnTo>
                  <a:lnTo>
                    <a:pt x="1605559" y="4178300"/>
                  </a:lnTo>
                  <a:lnTo>
                    <a:pt x="1607159" y="4178300"/>
                  </a:lnTo>
                  <a:lnTo>
                    <a:pt x="1614766" y="4165600"/>
                  </a:lnTo>
                  <a:lnTo>
                    <a:pt x="1618996" y="4165600"/>
                  </a:lnTo>
                  <a:lnTo>
                    <a:pt x="1615884" y="4178300"/>
                  </a:lnTo>
                  <a:lnTo>
                    <a:pt x="1620062" y="4178300"/>
                  </a:lnTo>
                  <a:lnTo>
                    <a:pt x="1625180" y="4191000"/>
                  </a:lnTo>
                  <a:lnTo>
                    <a:pt x="1624926" y="4203700"/>
                  </a:lnTo>
                  <a:lnTo>
                    <a:pt x="1632051" y="4191000"/>
                  </a:lnTo>
                  <a:lnTo>
                    <a:pt x="1639506" y="4191000"/>
                  </a:lnTo>
                  <a:lnTo>
                    <a:pt x="1647278" y="4178300"/>
                  </a:lnTo>
                  <a:lnTo>
                    <a:pt x="1652828" y="4178300"/>
                  </a:lnTo>
                  <a:lnTo>
                    <a:pt x="1657057" y="4191000"/>
                  </a:lnTo>
                  <a:lnTo>
                    <a:pt x="1659597" y="4203700"/>
                  </a:lnTo>
                  <a:lnTo>
                    <a:pt x="1662976" y="4191000"/>
                  </a:lnTo>
                  <a:lnTo>
                    <a:pt x="1667535" y="4178300"/>
                  </a:lnTo>
                  <a:lnTo>
                    <a:pt x="1672564" y="4165600"/>
                  </a:lnTo>
                  <a:lnTo>
                    <a:pt x="1677365" y="4165600"/>
                  </a:lnTo>
                  <a:lnTo>
                    <a:pt x="1677720" y="4178300"/>
                  </a:lnTo>
                  <a:lnTo>
                    <a:pt x="1675142" y="4191000"/>
                  </a:lnTo>
                  <a:lnTo>
                    <a:pt x="1680819" y="4191000"/>
                  </a:lnTo>
                  <a:lnTo>
                    <a:pt x="1682445" y="4178300"/>
                  </a:lnTo>
                  <a:lnTo>
                    <a:pt x="1684045" y="4178300"/>
                  </a:lnTo>
                  <a:lnTo>
                    <a:pt x="1685086" y="4191000"/>
                  </a:lnTo>
                  <a:lnTo>
                    <a:pt x="1685645" y="4191000"/>
                  </a:lnTo>
                  <a:lnTo>
                    <a:pt x="1685823" y="4203700"/>
                  </a:lnTo>
                  <a:lnTo>
                    <a:pt x="1688490" y="4191000"/>
                  </a:lnTo>
                  <a:lnTo>
                    <a:pt x="1693202" y="4191000"/>
                  </a:lnTo>
                  <a:lnTo>
                    <a:pt x="1696821" y="4178300"/>
                  </a:lnTo>
                  <a:lnTo>
                    <a:pt x="1698828" y="4191000"/>
                  </a:lnTo>
                  <a:lnTo>
                    <a:pt x="1698929" y="4203700"/>
                  </a:lnTo>
                  <a:lnTo>
                    <a:pt x="1704644" y="4203700"/>
                  </a:lnTo>
                  <a:lnTo>
                    <a:pt x="1705648" y="4191000"/>
                  </a:lnTo>
                  <a:lnTo>
                    <a:pt x="1711934" y="4191000"/>
                  </a:lnTo>
                  <a:lnTo>
                    <a:pt x="1711134" y="4203700"/>
                  </a:lnTo>
                  <a:lnTo>
                    <a:pt x="1711198" y="4216400"/>
                  </a:lnTo>
                  <a:lnTo>
                    <a:pt x="1715617" y="4203700"/>
                  </a:lnTo>
                  <a:lnTo>
                    <a:pt x="1719872" y="4203700"/>
                  </a:lnTo>
                  <a:lnTo>
                    <a:pt x="1723809" y="4191000"/>
                  </a:lnTo>
                  <a:lnTo>
                    <a:pt x="1728114" y="4191000"/>
                  </a:lnTo>
                  <a:lnTo>
                    <a:pt x="1726425" y="4203700"/>
                  </a:lnTo>
                  <a:lnTo>
                    <a:pt x="1732534" y="4191000"/>
                  </a:lnTo>
                  <a:lnTo>
                    <a:pt x="1745691" y="4191000"/>
                  </a:lnTo>
                  <a:lnTo>
                    <a:pt x="1751799" y="4178300"/>
                  </a:lnTo>
                  <a:lnTo>
                    <a:pt x="1752663" y="4178300"/>
                  </a:lnTo>
                  <a:lnTo>
                    <a:pt x="1752752" y="4165600"/>
                  </a:lnTo>
                  <a:lnTo>
                    <a:pt x="1753006" y="4165600"/>
                  </a:lnTo>
                  <a:lnTo>
                    <a:pt x="1753489" y="4152900"/>
                  </a:lnTo>
                  <a:lnTo>
                    <a:pt x="1758569" y="4152900"/>
                  </a:lnTo>
                  <a:lnTo>
                    <a:pt x="1757718" y="4165600"/>
                  </a:lnTo>
                  <a:lnTo>
                    <a:pt x="1760169" y="4165600"/>
                  </a:lnTo>
                  <a:lnTo>
                    <a:pt x="1758251" y="4178300"/>
                  </a:lnTo>
                  <a:lnTo>
                    <a:pt x="1760131" y="4178300"/>
                  </a:lnTo>
                  <a:lnTo>
                    <a:pt x="1765757" y="4165600"/>
                  </a:lnTo>
                  <a:lnTo>
                    <a:pt x="1774634" y="4165600"/>
                  </a:lnTo>
                  <a:lnTo>
                    <a:pt x="1772754" y="4178300"/>
                  </a:lnTo>
                  <a:lnTo>
                    <a:pt x="1766430" y="4178300"/>
                  </a:lnTo>
                  <a:lnTo>
                    <a:pt x="1767878" y="4191000"/>
                  </a:lnTo>
                  <a:lnTo>
                    <a:pt x="1760258" y="4178300"/>
                  </a:lnTo>
                  <a:lnTo>
                    <a:pt x="1761299" y="4191000"/>
                  </a:lnTo>
                  <a:lnTo>
                    <a:pt x="1757997" y="4191000"/>
                  </a:lnTo>
                  <a:lnTo>
                    <a:pt x="1758569" y="4216400"/>
                  </a:lnTo>
                  <a:lnTo>
                    <a:pt x="1764995" y="4216400"/>
                  </a:lnTo>
                  <a:lnTo>
                    <a:pt x="1774977" y="4203700"/>
                  </a:lnTo>
                  <a:lnTo>
                    <a:pt x="1782521" y="4203700"/>
                  </a:lnTo>
                  <a:lnTo>
                    <a:pt x="1782838" y="4191000"/>
                  </a:lnTo>
                  <a:lnTo>
                    <a:pt x="1783943" y="4178300"/>
                  </a:lnTo>
                  <a:lnTo>
                    <a:pt x="1792135" y="4178300"/>
                  </a:lnTo>
                  <a:lnTo>
                    <a:pt x="1796211" y="4191000"/>
                  </a:lnTo>
                  <a:lnTo>
                    <a:pt x="1799640" y="4203700"/>
                  </a:lnTo>
                  <a:lnTo>
                    <a:pt x="1805940" y="4203700"/>
                  </a:lnTo>
                  <a:lnTo>
                    <a:pt x="1808276" y="4191000"/>
                  </a:lnTo>
                  <a:lnTo>
                    <a:pt x="1810689" y="4178300"/>
                  </a:lnTo>
                  <a:lnTo>
                    <a:pt x="1818627" y="4178300"/>
                  </a:lnTo>
                  <a:lnTo>
                    <a:pt x="1815236" y="4203700"/>
                  </a:lnTo>
                  <a:lnTo>
                    <a:pt x="1820735" y="4203700"/>
                  </a:lnTo>
                  <a:lnTo>
                    <a:pt x="1826666" y="4178300"/>
                  </a:lnTo>
                  <a:lnTo>
                    <a:pt x="1832152" y="4191000"/>
                  </a:lnTo>
                  <a:lnTo>
                    <a:pt x="1825396" y="4191000"/>
                  </a:lnTo>
                  <a:lnTo>
                    <a:pt x="1829117" y="4203700"/>
                  </a:lnTo>
                  <a:lnTo>
                    <a:pt x="1831098" y="4203700"/>
                  </a:lnTo>
                  <a:lnTo>
                    <a:pt x="1832762" y="4191000"/>
                  </a:lnTo>
                  <a:lnTo>
                    <a:pt x="1835543" y="4191000"/>
                  </a:lnTo>
                  <a:lnTo>
                    <a:pt x="1836381" y="4203700"/>
                  </a:lnTo>
                  <a:lnTo>
                    <a:pt x="1844776" y="4203700"/>
                  </a:lnTo>
                  <a:lnTo>
                    <a:pt x="1853412" y="4191000"/>
                  </a:lnTo>
                  <a:lnTo>
                    <a:pt x="1862201" y="4191000"/>
                  </a:lnTo>
                  <a:lnTo>
                    <a:pt x="1871065" y="4178300"/>
                  </a:lnTo>
                  <a:lnTo>
                    <a:pt x="1870227" y="4191000"/>
                  </a:lnTo>
                  <a:lnTo>
                    <a:pt x="1868525" y="4191000"/>
                  </a:lnTo>
                  <a:lnTo>
                    <a:pt x="1871065" y="4203700"/>
                  </a:lnTo>
                  <a:lnTo>
                    <a:pt x="1882762" y="4191000"/>
                  </a:lnTo>
                  <a:lnTo>
                    <a:pt x="1894852" y="4203700"/>
                  </a:lnTo>
                  <a:lnTo>
                    <a:pt x="1907108" y="4203700"/>
                  </a:lnTo>
                  <a:lnTo>
                    <a:pt x="1919287" y="4216400"/>
                  </a:lnTo>
                  <a:lnTo>
                    <a:pt x="1924354" y="4191000"/>
                  </a:lnTo>
                  <a:lnTo>
                    <a:pt x="1926043" y="4191000"/>
                  </a:lnTo>
                  <a:lnTo>
                    <a:pt x="1926894" y="4203700"/>
                  </a:lnTo>
                  <a:lnTo>
                    <a:pt x="1928482" y="4203700"/>
                  </a:lnTo>
                  <a:lnTo>
                    <a:pt x="1927593" y="4191000"/>
                  </a:lnTo>
                  <a:lnTo>
                    <a:pt x="1931123" y="4191000"/>
                  </a:lnTo>
                  <a:lnTo>
                    <a:pt x="1932533" y="4201528"/>
                  </a:lnTo>
                  <a:lnTo>
                    <a:pt x="1939328" y="4191000"/>
                  </a:lnTo>
                  <a:lnTo>
                    <a:pt x="1949208" y="4178300"/>
                  </a:lnTo>
                  <a:lnTo>
                    <a:pt x="1959559" y="4178300"/>
                  </a:lnTo>
                  <a:lnTo>
                    <a:pt x="1969185" y="4191000"/>
                  </a:lnTo>
                  <a:lnTo>
                    <a:pt x="1972487" y="4191000"/>
                  </a:lnTo>
                  <a:lnTo>
                    <a:pt x="1977732" y="4165600"/>
                  </a:lnTo>
                  <a:lnTo>
                    <a:pt x="1982724" y="4178300"/>
                  </a:lnTo>
                  <a:lnTo>
                    <a:pt x="2027974" y="4178300"/>
                  </a:lnTo>
                  <a:lnTo>
                    <a:pt x="2034324" y="4191000"/>
                  </a:lnTo>
                  <a:lnTo>
                    <a:pt x="2036813" y="4178300"/>
                  </a:lnTo>
                  <a:lnTo>
                    <a:pt x="2048471" y="4178300"/>
                  </a:lnTo>
                  <a:lnTo>
                    <a:pt x="2049551" y="4165600"/>
                  </a:lnTo>
                  <a:lnTo>
                    <a:pt x="2056739" y="4165600"/>
                  </a:lnTo>
                  <a:lnTo>
                    <a:pt x="2061387" y="4178300"/>
                  </a:lnTo>
                  <a:lnTo>
                    <a:pt x="2066671" y="4178300"/>
                  </a:lnTo>
                  <a:lnTo>
                    <a:pt x="2075764" y="4191000"/>
                  </a:lnTo>
                  <a:lnTo>
                    <a:pt x="2078012" y="4191000"/>
                  </a:lnTo>
                  <a:lnTo>
                    <a:pt x="2080285" y="4165600"/>
                  </a:lnTo>
                  <a:lnTo>
                    <a:pt x="2082533" y="4165600"/>
                  </a:lnTo>
                  <a:lnTo>
                    <a:pt x="2085924" y="4178300"/>
                  </a:lnTo>
                  <a:lnTo>
                    <a:pt x="2089302" y="4165600"/>
                  </a:lnTo>
                  <a:lnTo>
                    <a:pt x="2096071" y="4178300"/>
                  </a:lnTo>
                  <a:lnTo>
                    <a:pt x="2097760" y="4178300"/>
                  </a:lnTo>
                  <a:lnTo>
                    <a:pt x="2094382" y="4165600"/>
                  </a:lnTo>
                  <a:lnTo>
                    <a:pt x="2104948" y="4165600"/>
                  </a:lnTo>
                  <a:lnTo>
                    <a:pt x="2110663" y="4178300"/>
                  </a:lnTo>
                  <a:lnTo>
                    <a:pt x="2113838" y="4178300"/>
                  </a:lnTo>
                  <a:lnTo>
                    <a:pt x="2127364" y="4165600"/>
                  </a:lnTo>
                  <a:lnTo>
                    <a:pt x="2128215" y="4165600"/>
                  </a:lnTo>
                  <a:lnTo>
                    <a:pt x="2127364" y="4178300"/>
                  </a:lnTo>
                  <a:lnTo>
                    <a:pt x="2129904" y="4178300"/>
                  </a:lnTo>
                  <a:lnTo>
                    <a:pt x="2131618" y="4191000"/>
                  </a:lnTo>
                  <a:lnTo>
                    <a:pt x="2134133" y="4178300"/>
                  </a:lnTo>
                  <a:lnTo>
                    <a:pt x="2132444" y="4178300"/>
                  </a:lnTo>
                  <a:lnTo>
                    <a:pt x="2132444" y="4165600"/>
                  </a:lnTo>
                  <a:lnTo>
                    <a:pt x="2137410" y="4165600"/>
                  </a:lnTo>
                  <a:lnTo>
                    <a:pt x="2143010" y="4178300"/>
                  </a:lnTo>
                  <a:lnTo>
                    <a:pt x="2148624" y="4165600"/>
                  </a:lnTo>
                  <a:lnTo>
                    <a:pt x="2153589" y="4165600"/>
                  </a:lnTo>
                  <a:lnTo>
                    <a:pt x="2154440" y="4178300"/>
                  </a:lnTo>
                  <a:lnTo>
                    <a:pt x="2167128" y="4178300"/>
                  </a:lnTo>
                  <a:lnTo>
                    <a:pt x="2184882" y="4165600"/>
                  </a:lnTo>
                  <a:lnTo>
                    <a:pt x="2187625" y="4165600"/>
                  </a:lnTo>
                  <a:lnTo>
                    <a:pt x="2184781" y="4152900"/>
                  </a:lnTo>
                  <a:lnTo>
                    <a:pt x="2183688" y="4140200"/>
                  </a:lnTo>
                  <a:lnTo>
                    <a:pt x="2184882" y="4140200"/>
                  </a:lnTo>
                  <a:lnTo>
                    <a:pt x="2187092" y="4144937"/>
                  </a:lnTo>
                  <a:lnTo>
                    <a:pt x="2186521" y="4140200"/>
                  </a:lnTo>
                  <a:lnTo>
                    <a:pt x="2192502" y="4140200"/>
                  </a:lnTo>
                  <a:lnTo>
                    <a:pt x="2193709" y="4152900"/>
                  </a:lnTo>
                  <a:lnTo>
                    <a:pt x="2193340" y="4165600"/>
                  </a:lnTo>
                  <a:lnTo>
                    <a:pt x="2197570" y="4152900"/>
                  </a:lnTo>
                  <a:lnTo>
                    <a:pt x="2199271" y="4152900"/>
                  </a:lnTo>
                  <a:lnTo>
                    <a:pt x="2198420" y="4165600"/>
                  </a:lnTo>
                  <a:lnTo>
                    <a:pt x="2230666" y="4165600"/>
                  </a:lnTo>
                  <a:lnTo>
                    <a:pt x="2236863" y="4152900"/>
                  </a:lnTo>
                  <a:lnTo>
                    <a:pt x="2244102" y="4152900"/>
                  </a:lnTo>
                  <a:lnTo>
                    <a:pt x="2242439" y="4140200"/>
                  </a:lnTo>
                  <a:lnTo>
                    <a:pt x="2244217" y="4140200"/>
                  </a:lnTo>
                  <a:lnTo>
                    <a:pt x="2244941" y="4127500"/>
                  </a:lnTo>
                  <a:lnTo>
                    <a:pt x="2252319" y="4127500"/>
                  </a:lnTo>
                  <a:lnTo>
                    <a:pt x="2260168" y="4140200"/>
                  </a:lnTo>
                  <a:lnTo>
                    <a:pt x="2275395" y="4140200"/>
                  </a:lnTo>
                  <a:lnTo>
                    <a:pt x="2279624" y="4127500"/>
                  </a:lnTo>
                  <a:lnTo>
                    <a:pt x="2273706" y="4127500"/>
                  </a:lnTo>
                  <a:lnTo>
                    <a:pt x="2273706" y="4114800"/>
                  </a:lnTo>
                  <a:lnTo>
                    <a:pt x="2277580" y="4114800"/>
                  </a:lnTo>
                  <a:lnTo>
                    <a:pt x="2281847" y="4127500"/>
                  </a:lnTo>
                  <a:lnTo>
                    <a:pt x="2297493" y="4127500"/>
                  </a:lnTo>
                  <a:lnTo>
                    <a:pt x="2303030" y="4114800"/>
                  </a:lnTo>
                  <a:lnTo>
                    <a:pt x="2310079" y="4114800"/>
                  </a:lnTo>
                  <a:lnTo>
                    <a:pt x="2306688" y="4102100"/>
                  </a:lnTo>
                  <a:lnTo>
                    <a:pt x="2303310" y="4102100"/>
                  </a:lnTo>
                  <a:lnTo>
                    <a:pt x="2304999" y="4089400"/>
                  </a:lnTo>
                  <a:lnTo>
                    <a:pt x="2310917" y="4102100"/>
                  </a:lnTo>
                  <a:lnTo>
                    <a:pt x="2312606" y="4102100"/>
                  </a:lnTo>
                  <a:lnTo>
                    <a:pt x="2312606" y="4114800"/>
                  </a:lnTo>
                  <a:lnTo>
                    <a:pt x="2317229" y="4102100"/>
                  </a:lnTo>
                  <a:lnTo>
                    <a:pt x="2332482" y="4102100"/>
                  </a:lnTo>
                  <a:lnTo>
                    <a:pt x="2341372" y="4114800"/>
                  </a:lnTo>
                  <a:lnTo>
                    <a:pt x="2362187" y="4114800"/>
                  </a:lnTo>
                  <a:lnTo>
                    <a:pt x="2365057" y="4102100"/>
                  </a:lnTo>
                  <a:lnTo>
                    <a:pt x="2372664" y="4089400"/>
                  </a:lnTo>
                  <a:lnTo>
                    <a:pt x="2375636" y="4089400"/>
                  </a:lnTo>
                  <a:lnTo>
                    <a:pt x="2376830" y="4102100"/>
                  </a:lnTo>
                  <a:lnTo>
                    <a:pt x="2380284" y="4102100"/>
                  </a:lnTo>
                  <a:lnTo>
                    <a:pt x="2386558" y="4089400"/>
                  </a:lnTo>
                  <a:lnTo>
                    <a:pt x="2403233" y="4089400"/>
                  </a:lnTo>
                  <a:lnTo>
                    <a:pt x="2409037" y="4076700"/>
                  </a:lnTo>
                  <a:lnTo>
                    <a:pt x="2424353" y="4089400"/>
                  </a:lnTo>
                  <a:lnTo>
                    <a:pt x="2435796" y="4089400"/>
                  </a:lnTo>
                  <a:lnTo>
                    <a:pt x="2446744" y="4076700"/>
                  </a:lnTo>
                  <a:lnTo>
                    <a:pt x="2460637" y="4089400"/>
                  </a:lnTo>
                  <a:lnTo>
                    <a:pt x="2456408" y="4076700"/>
                  </a:lnTo>
                  <a:lnTo>
                    <a:pt x="2458948" y="4076700"/>
                  </a:lnTo>
                  <a:lnTo>
                    <a:pt x="2458948" y="4064000"/>
                  </a:lnTo>
                  <a:lnTo>
                    <a:pt x="2467432" y="4064000"/>
                  </a:lnTo>
                  <a:lnTo>
                    <a:pt x="2477351" y="4051300"/>
                  </a:lnTo>
                  <a:lnTo>
                    <a:pt x="2546921" y="4051300"/>
                  </a:lnTo>
                  <a:lnTo>
                    <a:pt x="2549258" y="4038600"/>
                  </a:lnTo>
                  <a:lnTo>
                    <a:pt x="2545334" y="4025900"/>
                  </a:lnTo>
                  <a:lnTo>
                    <a:pt x="2543467" y="4013200"/>
                  </a:lnTo>
                  <a:lnTo>
                    <a:pt x="2551988" y="4013200"/>
                  </a:lnTo>
                  <a:lnTo>
                    <a:pt x="2557068" y="4038600"/>
                  </a:lnTo>
                  <a:lnTo>
                    <a:pt x="2559608" y="4025900"/>
                  </a:lnTo>
                  <a:lnTo>
                    <a:pt x="2562987" y="4025900"/>
                  </a:lnTo>
                  <a:lnTo>
                    <a:pt x="2571445" y="4013200"/>
                  </a:lnTo>
                  <a:lnTo>
                    <a:pt x="2588158" y="4013200"/>
                  </a:lnTo>
                  <a:lnTo>
                    <a:pt x="2594927" y="4000500"/>
                  </a:lnTo>
                  <a:lnTo>
                    <a:pt x="2600731" y="4000500"/>
                  </a:lnTo>
                  <a:lnTo>
                    <a:pt x="2605278" y="3987800"/>
                  </a:lnTo>
                  <a:lnTo>
                    <a:pt x="2606129" y="4000500"/>
                  </a:lnTo>
                  <a:lnTo>
                    <a:pt x="2617343" y="4000500"/>
                  </a:lnTo>
                  <a:lnTo>
                    <a:pt x="2618397" y="3987800"/>
                  </a:lnTo>
                  <a:lnTo>
                    <a:pt x="2621356" y="3987800"/>
                  </a:lnTo>
                  <a:lnTo>
                    <a:pt x="2625585" y="4000500"/>
                  </a:lnTo>
                  <a:lnTo>
                    <a:pt x="2629192" y="4000500"/>
                  </a:lnTo>
                  <a:lnTo>
                    <a:pt x="2630347" y="3987800"/>
                  </a:lnTo>
                  <a:lnTo>
                    <a:pt x="2642882" y="3987800"/>
                  </a:lnTo>
                  <a:lnTo>
                    <a:pt x="2639123" y="3975100"/>
                  </a:lnTo>
                  <a:lnTo>
                    <a:pt x="2648851" y="3975100"/>
                  </a:lnTo>
                  <a:lnTo>
                    <a:pt x="2652674" y="3962400"/>
                  </a:lnTo>
                  <a:lnTo>
                    <a:pt x="2662910" y="3962400"/>
                  </a:lnTo>
                  <a:lnTo>
                    <a:pt x="2665171" y="3953281"/>
                  </a:lnTo>
                  <a:lnTo>
                    <a:pt x="2671203" y="3962400"/>
                  </a:lnTo>
                  <a:lnTo>
                    <a:pt x="2678023" y="3962400"/>
                  </a:lnTo>
                  <a:lnTo>
                    <a:pt x="2682316" y="3949700"/>
                  </a:lnTo>
                  <a:lnTo>
                    <a:pt x="2690711" y="3949700"/>
                  </a:lnTo>
                  <a:lnTo>
                    <a:pt x="2694101" y="3962400"/>
                  </a:lnTo>
                  <a:lnTo>
                    <a:pt x="2699169" y="3949700"/>
                  </a:lnTo>
                  <a:lnTo>
                    <a:pt x="2700871" y="3949700"/>
                  </a:lnTo>
                  <a:lnTo>
                    <a:pt x="2693251" y="3937000"/>
                  </a:lnTo>
                  <a:lnTo>
                    <a:pt x="2707055" y="3937000"/>
                  </a:lnTo>
                  <a:lnTo>
                    <a:pt x="2709786" y="3924300"/>
                  </a:lnTo>
                  <a:lnTo>
                    <a:pt x="2716212" y="3924300"/>
                  </a:lnTo>
                  <a:lnTo>
                    <a:pt x="2723705" y="3937000"/>
                  </a:lnTo>
                  <a:lnTo>
                    <a:pt x="2729077" y="3924300"/>
                  </a:lnTo>
                  <a:lnTo>
                    <a:pt x="2735021" y="3911600"/>
                  </a:lnTo>
                  <a:lnTo>
                    <a:pt x="2741422" y="3898900"/>
                  </a:lnTo>
                  <a:lnTo>
                    <a:pt x="2748229" y="3886200"/>
                  </a:lnTo>
                  <a:lnTo>
                    <a:pt x="2751836" y="3898900"/>
                  </a:lnTo>
                  <a:lnTo>
                    <a:pt x="2748445" y="3898900"/>
                  </a:lnTo>
                  <a:lnTo>
                    <a:pt x="2745384" y="3911600"/>
                  </a:lnTo>
                  <a:lnTo>
                    <a:pt x="2749931" y="3924300"/>
                  </a:lnTo>
                  <a:lnTo>
                    <a:pt x="2753283" y="3911600"/>
                  </a:lnTo>
                  <a:lnTo>
                    <a:pt x="2755214" y="3898900"/>
                  </a:lnTo>
                  <a:lnTo>
                    <a:pt x="2758732" y="3886200"/>
                  </a:lnTo>
                  <a:lnTo>
                    <a:pt x="2766847" y="3873500"/>
                  </a:lnTo>
                  <a:lnTo>
                    <a:pt x="2771914" y="3873500"/>
                  </a:lnTo>
                  <a:lnTo>
                    <a:pt x="2771076" y="3886200"/>
                  </a:lnTo>
                  <a:lnTo>
                    <a:pt x="2771914" y="3898900"/>
                  </a:lnTo>
                  <a:lnTo>
                    <a:pt x="2778175" y="3886200"/>
                  </a:lnTo>
                  <a:lnTo>
                    <a:pt x="2786405" y="3873500"/>
                  </a:lnTo>
                  <a:lnTo>
                    <a:pt x="2794165" y="3873500"/>
                  </a:lnTo>
                  <a:lnTo>
                    <a:pt x="2798991" y="3860800"/>
                  </a:lnTo>
                  <a:lnTo>
                    <a:pt x="2800680" y="3860800"/>
                  </a:lnTo>
                  <a:lnTo>
                    <a:pt x="2793530" y="3848100"/>
                  </a:lnTo>
                  <a:lnTo>
                    <a:pt x="2789783" y="3835400"/>
                  </a:lnTo>
                  <a:lnTo>
                    <a:pt x="2787472" y="3835400"/>
                  </a:lnTo>
                  <a:lnTo>
                    <a:pt x="2784602" y="3822700"/>
                  </a:lnTo>
                  <a:lnTo>
                    <a:pt x="2793555" y="3835400"/>
                  </a:lnTo>
                  <a:lnTo>
                    <a:pt x="2799727" y="3835400"/>
                  </a:lnTo>
                  <a:lnTo>
                    <a:pt x="2806369" y="3848100"/>
                  </a:lnTo>
                  <a:lnTo>
                    <a:pt x="2816745" y="3860800"/>
                  </a:lnTo>
                  <a:lnTo>
                    <a:pt x="2815907" y="3848100"/>
                  </a:lnTo>
                  <a:lnTo>
                    <a:pt x="2817596" y="3848100"/>
                  </a:lnTo>
                  <a:lnTo>
                    <a:pt x="2820136" y="3860800"/>
                  </a:lnTo>
                  <a:lnTo>
                    <a:pt x="2821101" y="3848100"/>
                  </a:lnTo>
                  <a:lnTo>
                    <a:pt x="2819603" y="3848100"/>
                  </a:lnTo>
                  <a:lnTo>
                    <a:pt x="2818587" y="3835400"/>
                  </a:lnTo>
                  <a:lnTo>
                    <a:pt x="2824048" y="3835400"/>
                  </a:lnTo>
                  <a:lnTo>
                    <a:pt x="2825115" y="3822700"/>
                  </a:lnTo>
                  <a:lnTo>
                    <a:pt x="2831134" y="3822700"/>
                  </a:lnTo>
                  <a:lnTo>
                    <a:pt x="2833306" y="3833571"/>
                  </a:lnTo>
                  <a:lnTo>
                    <a:pt x="2836151" y="3822700"/>
                  </a:lnTo>
                  <a:lnTo>
                    <a:pt x="2837269" y="3810000"/>
                  </a:lnTo>
                  <a:lnTo>
                    <a:pt x="2839961" y="3797300"/>
                  </a:lnTo>
                  <a:lnTo>
                    <a:pt x="2848051" y="3797300"/>
                  </a:lnTo>
                  <a:lnTo>
                    <a:pt x="2854198" y="3810000"/>
                  </a:lnTo>
                  <a:lnTo>
                    <a:pt x="2861576" y="3810000"/>
                  </a:lnTo>
                  <a:lnTo>
                    <a:pt x="2863850" y="3797300"/>
                  </a:lnTo>
                  <a:lnTo>
                    <a:pt x="2864535" y="3797300"/>
                  </a:lnTo>
                  <a:lnTo>
                    <a:pt x="2865869" y="3784600"/>
                  </a:lnTo>
                  <a:lnTo>
                    <a:pt x="2869196" y="3784600"/>
                  </a:lnTo>
                  <a:lnTo>
                    <a:pt x="2866123" y="3771900"/>
                  </a:lnTo>
                  <a:lnTo>
                    <a:pt x="2863278" y="3771900"/>
                  </a:lnTo>
                  <a:lnTo>
                    <a:pt x="2861792" y="3771900"/>
                  </a:lnTo>
                  <a:lnTo>
                    <a:pt x="2859684" y="3759200"/>
                  </a:lnTo>
                  <a:lnTo>
                    <a:pt x="2863278" y="3759200"/>
                  </a:lnTo>
                  <a:lnTo>
                    <a:pt x="2863278" y="3771900"/>
                  </a:lnTo>
                  <a:lnTo>
                    <a:pt x="2868345" y="3759200"/>
                  </a:lnTo>
                  <a:lnTo>
                    <a:pt x="2877655" y="3771900"/>
                  </a:lnTo>
                  <a:lnTo>
                    <a:pt x="2875965" y="3759200"/>
                  </a:lnTo>
                  <a:lnTo>
                    <a:pt x="2885211" y="3759200"/>
                  </a:lnTo>
                  <a:lnTo>
                    <a:pt x="2889707" y="3771900"/>
                  </a:lnTo>
                  <a:lnTo>
                    <a:pt x="2895092" y="3771900"/>
                  </a:lnTo>
                  <a:lnTo>
                    <a:pt x="2897428" y="3759200"/>
                  </a:lnTo>
                  <a:lnTo>
                    <a:pt x="2898800" y="3759200"/>
                  </a:lnTo>
                  <a:lnTo>
                    <a:pt x="2899600" y="3759200"/>
                  </a:lnTo>
                  <a:lnTo>
                    <a:pt x="2907258" y="3759200"/>
                  </a:lnTo>
                  <a:lnTo>
                    <a:pt x="2900489" y="3746500"/>
                  </a:lnTo>
                  <a:lnTo>
                    <a:pt x="2905569" y="3746500"/>
                  </a:lnTo>
                  <a:lnTo>
                    <a:pt x="2907258" y="3759200"/>
                  </a:lnTo>
                  <a:lnTo>
                    <a:pt x="2912503" y="3759200"/>
                  </a:lnTo>
                  <a:lnTo>
                    <a:pt x="2907576" y="3746500"/>
                  </a:lnTo>
                  <a:lnTo>
                    <a:pt x="2916072" y="3746500"/>
                  </a:lnTo>
                  <a:lnTo>
                    <a:pt x="2920047" y="3733800"/>
                  </a:lnTo>
                  <a:lnTo>
                    <a:pt x="2937052" y="3733800"/>
                  </a:lnTo>
                  <a:lnTo>
                    <a:pt x="2936646" y="3746500"/>
                  </a:lnTo>
                  <a:lnTo>
                    <a:pt x="2945790" y="3746500"/>
                  </a:lnTo>
                  <a:lnTo>
                    <a:pt x="2948813" y="3733800"/>
                  </a:lnTo>
                  <a:lnTo>
                    <a:pt x="2952635" y="3721100"/>
                  </a:lnTo>
                  <a:lnTo>
                    <a:pt x="2959697" y="3708400"/>
                  </a:lnTo>
                  <a:lnTo>
                    <a:pt x="2969006" y="3708400"/>
                  </a:lnTo>
                  <a:lnTo>
                    <a:pt x="2977464" y="3721100"/>
                  </a:lnTo>
                  <a:lnTo>
                    <a:pt x="2975775" y="3708400"/>
                  </a:lnTo>
                  <a:lnTo>
                    <a:pt x="2984449" y="3708400"/>
                  </a:lnTo>
                  <a:lnTo>
                    <a:pt x="2986875" y="3695700"/>
                  </a:lnTo>
                  <a:lnTo>
                    <a:pt x="2989313" y="3683000"/>
                  </a:lnTo>
                  <a:lnTo>
                    <a:pt x="2992691" y="3683000"/>
                  </a:lnTo>
                  <a:lnTo>
                    <a:pt x="3001149" y="3695700"/>
                  </a:lnTo>
                  <a:lnTo>
                    <a:pt x="3005378" y="3683000"/>
                  </a:lnTo>
                  <a:lnTo>
                    <a:pt x="3012148" y="3683000"/>
                  </a:lnTo>
                  <a:lnTo>
                    <a:pt x="3008757" y="3670300"/>
                  </a:lnTo>
                  <a:lnTo>
                    <a:pt x="3022816" y="3670300"/>
                  </a:lnTo>
                  <a:lnTo>
                    <a:pt x="3027896" y="3657600"/>
                  </a:lnTo>
                  <a:lnTo>
                    <a:pt x="3031883" y="3644900"/>
                  </a:lnTo>
                  <a:lnTo>
                    <a:pt x="3045980" y="3644900"/>
                  </a:lnTo>
                  <a:lnTo>
                    <a:pt x="3048520" y="3657600"/>
                  </a:lnTo>
                  <a:lnTo>
                    <a:pt x="3050209" y="3657600"/>
                  </a:lnTo>
                  <a:lnTo>
                    <a:pt x="3055289" y="3632200"/>
                  </a:lnTo>
                  <a:lnTo>
                    <a:pt x="3052749" y="3619500"/>
                  </a:lnTo>
                  <a:lnTo>
                    <a:pt x="3051911" y="3619500"/>
                  </a:lnTo>
                  <a:lnTo>
                    <a:pt x="3051911" y="3632200"/>
                  </a:lnTo>
                  <a:lnTo>
                    <a:pt x="3040062" y="3632200"/>
                  </a:lnTo>
                  <a:lnTo>
                    <a:pt x="3036671" y="3619500"/>
                  </a:lnTo>
                  <a:lnTo>
                    <a:pt x="3034982" y="3619500"/>
                  </a:lnTo>
                  <a:lnTo>
                    <a:pt x="3037522" y="3606800"/>
                  </a:lnTo>
                  <a:lnTo>
                    <a:pt x="3040100" y="3619500"/>
                  </a:lnTo>
                  <a:lnTo>
                    <a:pt x="3045447" y="3619500"/>
                  </a:lnTo>
                  <a:lnTo>
                    <a:pt x="3051911" y="3632200"/>
                  </a:lnTo>
                  <a:lnTo>
                    <a:pt x="3051911" y="3619500"/>
                  </a:lnTo>
                  <a:lnTo>
                    <a:pt x="3046641" y="3606800"/>
                  </a:lnTo>
                  <a:lnTo>
                    <a:pt x="3055289" y="3606800"/>
                  </a:lnTo>
                  <a:lnTo>
                    <a:pt x="3051899" y="3594100"/>
                  </a:lnTo>
                  <a:lnTo>
                    <a:pt x="3056128" y="3594100"/>
                  </a:lnTo>
                  <a:lnTo>
                    <a:pt x="3061157" y="3606800"/>
                  </a:lnTo>
                  <a:lnTo>
                    <a:pt x="3062313" y="3606800"/>
                  </a:lnTo>
                  <a:lnTo>
                    <a:pt x="3065437" y="3619500"/>
                  </a:lnTo>
                  <a:lnTo>
                    <a:pt x="3065361" y="3606800"/>
                  </a:lnTo>
                  <a:lnTo>
                    <a:pt x="3062897" y="3606800"/>
                  </a:lnTo>
                  <a:lnTo>
                    <a:pt x="3062338" y="3594100"/>
                  </a:lnTo>
                  <a:lnTo>
                    <a:pt x="3068815" y="3594100"/>
                  </a:lnTo>
                  <a:lnTo>
                    <a:pt x="3067126" y="3606800"/>
                  </a:lnTo>
                  <a:lnTo>
                    <a:pt x="3091662" y="3606800"/>
                  </a:lnTo>
                  <a:lnTo>
                    <a:pt x="3083369" y="3594100"/>
                  </a:lnTo>
                  <a:lnTo>
                    <a:pt x="3084995" y="3581400"/>
                  </a:lnTo>
                  <a:lnTo>
                    <a:pt x="3088690" y="3581400"/>
                  </a:lnTo>
                  <a:lnTo>
                    <a:pt x="3086582" y="3568700"/>
                  </a:lnTo>
                  <a:lnTo>
                    <a:pt x="3092348" y="3581400"/>
                  </a:lnTo>
                  <a:lnTo>
                    <a:pt x="3095891" y="3581400"/>
                  </a:lnTo>
                  <a:lnTo>
                    <a:pt x="3099435" y="3594100"/>
                  </a:lnTo>
                  <a:lnTo>
                    <a:pt x="3116186" y="3594100"/>
                  </a:lnTo>
                  <a:lnTo>
                    <a:pt x="3118726" y="3606800"/>
                  </a:lnTo>
                  <a:lnTo>
                    <a:pt x="3118066" y="3594100"/>
                  </a:lnTo>
                  <a:lnTo>
                    <a:pt x="3126333" y="3594100"/>
                  </a:lnTo>
                  <a:lnTo>
                    <a:pt x="3122104" y="3581400"/>
                  </a:lnTo>
                  <a:lnTo>
                    <a:pt x="3125495" y="3581400"/>
                  </a:lnTo>
                  <a:lnTo>
                    <a:pt x="3133318" y="3581400"/>
                  </a:lnTo>
                  <a:lnTo>
                    <a:pt x="3142564" y="3568700"/>
                  </a:lnTo>
                  <a:lnTo>
                    <a:pt x="3143250" y="3556000"/>
                  </a:lnTo>
                  <a:lnTo>
                    <a:pt x="3141789" y="3556000"/>
                  </a:lnTo>
                  <a:lnTo>
                    <a:pt x="3138500" y="3543300"/>
                  </a:lnTo>
                  <a:lnTo>
                    <a:pt x="3135045" y="3530600"/>
                  </a:lnTo>
                  <a:lnTo>
                    <a:pt x="3133102" y="3517900"/>
                  </a:lnTo>
                  <a:lnTo>
                    <a:pt x="3134791" y="3517900"/>
                  </a:lnTo>
                  <a:lnTo>
                    <a:pt x="3141561" y="3530600"/>
                  </a:lnTo>
                  <a:lnTo>
                    <a:pt x="3144101" y="3530600"/>
                  </a:lnTo>
                  <a:lnTo>
                    <a:pt x="3153410" y="3543300"/>
                  </a:lnTo>
                  <a:lnTo>
                    <a:pt x="3155099" y="3530600"/>
                  </a:lnTo>
                  <a:lnTo>
                    <a:pt x="3156788" y="3530600"/>
                  </a:lnTo>
                  <a:lnTo>
                    <a:pt x="3152559" y="3520833"/>
                  </a:lnTo>
                  <a:lnTo>
                    <a:pt x="3152559" y="3530600"/>
                  </a:lnTo>
                  <a:lnTo>
                    <a:pt x="3149181" y="3530600"/>
                  </a:lnTo>
                  <a:lnTo>
                    <a:pt x="3144951" y="3517900"/>
                  </a:lnTo>
                  <a:lnTo>
                    <a:pt x="3146641" y="3517900"/>
                  </a:lnTo>
                  <a:lnTo>
                    <a:pt x="3152559" y="3530600"/>
                  </a:lnTo>
                  <a:lnTo>
                    <a:pt x="3152559" y="3520833"/>
                  </a:lnTo>
                  <a:lnTo>
                    <a:pt x="3151289" y="3517900"/>
                  </a:lnTo>
                  <a:lnTo>
                    <a:pt x="3145790" y="3505200"/>
                  </a:lnTo>
                  <a:lnTo>
                    <a:pt x="3174555" y="3479800"/>
                  </a:lnTo>
                  <a:lnTo>
                    <a:pt x="3188932" y="3467100"/>
                  </a:lnTo>
                  <a:lnTo>
                    <a:pt x="3201022" y="3479800"/>
                  </a:lnTo>
                  <a:lnTo>
                    <a:pt x="3213354" y="3492500"/>
                  </a:lnTo>
                  <a:lnTo>
                    <a:pt x="3226168" y="3505200"/>
                  </a:lnTo>
                  <a:lnTo>
                    <a:pt x="3239681" y="3505200"/>
                  </a:lnTo>
                  <a:lnTo>
                    <a:pt x="3233763" y="3492500"/>
                  </a:lnTo>
                  <a:lnTo>
                    <a:pt x="3243910" y="3492500"/>
                  </a:lnTo>
                  <a:lnTo>
                    <a:pt x="3239681" y="3505200"/>
                  </a:lnTo>
                  <a:lnTo>
                    <a:pt x="3245929" y="3505200"/>
                  </a:lnTo>
                  <a:lnTo>
                    <a:pt x="3244088" y="3492500"/>
                  </a:lnTo>
                  <a:lnTo>
                    <a:pt x="3246869" y="3492500"/>
                  </a:lnTo>
                  <a:lnTo>
                    <a:pt x="3240532" y="3479800"/>
                  </a:lnTo>
                  <a:lnTo>
                    <a:pt x="3243097" y="3479800"/>
                  </a:lnTo>
                  <a:lnTo>
                    <a:pt x="3240532" y="3467100"/>
                  </a:lnTo>
                  <a:lnTo>
                    <a:pt x="3247745" y="3479800"/>
                  </a:lnTo>
                  <a:lnTo>
                    <a:pt x="3245713" y="3479800"/>
                  </a:lnTo>
                  <a:lnTo>
                    <a:pt x="3250260" y="3492500"/>
                  </a:lnTo>
                  <a:lnTo>
                    <a:pt x="3246869" y="3492500"/>
                  </a:lnTo>
                  <a:lnTo>
                    <a:pt x="3253219" y="3505200"/>
                  </a:lnTo>
                  <a:lnTo>
                    <a:pt x="3250679" y="3492500"/>
                  </a:lnTo>
                  <a:lnTo>
                    <a:pt x="3254565" y="3492500"/>
                  </a:lnTo>
                  <a:lnTo>
                    <a:pt x="3248355" y="3479800"/>
                  </a:lnTo>
                  <a:lnTo>
                    <a:pt x="3254565" y="3479800"/>
                  </a:lnTo>
                  <a:lnTo>
                    <a:pt x="3253219" y="3467100"/>
                  </a:lnTo>
                  <a:lnTo>
                    <a:pt x="3258299" y="3479800"/>
                  </a:lnTo>
                  <a:lnTo>
                    <a:pt x="3261461" y="3479800"/>
                  </a:lnTo>
                  <a:lnTo>
                    <a:pt x="3261207" y="3467100"/>
                  </a:lnTo>
                  <a:lnTo>
                    <a:pt x="3277755" y="3467100"/>
                  </a:lnTo>
                  <a:lnTo>
                    <a:pt x="3271824" y="3454400"/>
                  </a:lnTo>
                  <a:lnTo>
                    <a:pt x="3273526" y="3441700"/>
                  </a:lnTo>
                  <a:lnTo>
                    <a:pt x="3282581" y="3454400"/>
                  </a:lnTo>
                  <a:lnTo>
                    <a:pt x="3293745" y="3454400"/>
                  </a:lnTo>
                  <a:lnTo>
                    <a:pt x="3305657" y="3467100"/>
                  </a:lnTo>
                  <a:lnTo>
                    <a:pt x="3299333" y="3454400"/>
                  </a:lnTo>
                  <a:lnTo>
                    <a:pt x="3300692" y="3441700"/>
                  </a:lnTo>
                  <a:lnTo>
                    <a:pt x="3304121" y="3429000"/>
                  </a:lnTo>
                  <a:lnTo>
                    <a:pt x="3314649" y="3429000"/>
                  </a:lnTo>
                  <a:lnTo>
                    <a:pt x="3309683" y="3416300"/>
                  </a:lnTo>
                  <a:lnTo>
                    <a:pt x="3306292" y="3403600"/>
                  </a:lnTo>
                  <a:lnTo>
                    <a:pt x="3313252" y="3403600"/>
                  </a:lnTo>
                  <a:lnTo>
                    <a:pt x="3319615" y="3416300"/>
                  </a:lnTo>
                  <a:lnTo>
                    <a:pt x="3325114" y="3416300"/>
                  </a:lnTo>
                  <a:lnTo>
                    <a:pt x="3322294" y="3403600"/>
                  </a:lnTo>
                  <a:lnTo>
                    <a:pt x="3329317" y="3403600"/>
                  </a:lnTo>
                  <a:lnTo>
                    <a:pt x="3337801" y="3416300"/>
                  </a:lnTo>
                  <a:lnTo>
                    <a:pt x="3329724" y="3403600"/>
                  </a:lnTo>
                  <a:lnTo>
                    <a:pt x="3330435" y="3403600"/>
                  </a:lnTo>
                  <a:lnTo>
                    <a:pt x="3327654" y="3390900"/>
                  </a:lnTo>
                  <a:lnTo>
                    <a:pt x="3336747" y="3403600"/>
                  </a:lnTo>
                  <a:lnTo>
                    <a:pt x="3351873" y="3403600"/>
                  </a:lnTo>
                  <a:lnTo>
                    <a:pt x="3344062" y="3390900"/>
                  </a:lnTo>
                  <a:lnTo>
                    <a:pt x="3352901" y="3390900"/>
                  </a:lnTo>
                  <a:lnTo>
                    <a:pt x="3360648" y="3403600"/>
                  </a:lnTo>
                  <a:lnTo>
                    <a:pt x="3358489" y="3390900"/>
                  </a:lnTo>
                  <a:lnTo>
                    <a:pt x="3354832" y="3390900"/>
                  </a:lnTo>
                  <a:lnTo>
                    <a:pt x="3351961" y="3378200"/>
                  </a:lnTo>
                  <a:lnTo>
                    <a:pt x="3356927" y="3378200"/>
                  </a:lnTo>
                  <a:lnTo>
                    <a:pt x="3359899" y="3365500"/>
                  </a:lnTo>
                  <a:lnTo>
                    <a:pt x="3362401" y="3365500"/>
                  </a:lnTo>
                  <a:lnTo>
                    <a:pt x="3358946" y="3352800"/>
                  </a:lnTo>
                  <a:lnTo>
                    <a:pt x="3357003" y="3352800"/>
                  </a:lnTo>
                  <a:lnTo>
                    <a:pt x="3351238" y="3340100"/>
                  </a:lnTo>
                  <a:lnTo>
                    <a:pt x="3348799" y="3327400"/>
                  </a:lnTo>
                  <a:lnTo>
                    <a:pt x="3348799" y="3340100"/>
                  </a:lnTo>
                  <a:lnTo>
                    <a:pt x="3341192" y="3340100"/>
                  </a:lnTo>
                  <a:lnTo>
                    <a:pt x="3341154" y="3327400"/>
                  </a:lnTo>
                  <a:lnTo>
                    <a:pt x="3344570" y="3327400"/>
                  </a:lnTo>
                  <a:lnTo>
                    <a:pt x="3348799" y="3340100"/>
                  </a:lnTo>
                  <a:lnTo>
                    <a:pt x="3348799" y="3327400"/>
                  </a:lnTo>
                  <a:lnTo>
                    <a:pt x="3356013" y="3340100"/>
                  </a:lnTo>
                  <a:lnTo>
                    <a:pt x="3357130" y="3340100"/>
                  </a:lnTo>
                  <a:lnTo>
                    <a:pt x="3361486" y="3352800"/>
                  </a:lnTo>
                  <a:lnTo>
                    <a:pt x="3360420" y="3340100"/>
                  </a:lnTo>
                  <a:lnTo>
                    <a:pt x="3358629" y="3327400"/>
                  </a:lnTo>
                  <a:lnTo>
                    <a:pt x="3367659" y="3327400"/>
                  </a:lnTo>
                  <a:lnTo>
                    <a:pt x="3367722" y="3340100"/>
                  </a:lnTo>
                  <a:lnTo>
                    <a:pt x="3365716" y="3340100"/>
                  </a:lnTo>
                  <a:lnTo>
                    <a:pt x="3376422" y="3352800"/>
                  </a:lnTo>
                  <a:lnTo>
                    <a:pt x="3376904" y="3352800"/>
                  </a:lnTo>
                  <a:lnTo>
                    <a:pt x="3388563" y="3365500"/>
                  </a:lnTo>
                  <a:lnTo>
                    <a:pt x="3393490" y="3352800"/>
                  </a:lnTo>
                  <a:lnTo>
                    <a:pt x="3395103" y="3352800"/>
                  </a:lnTo>
                  <a:lnTo>
                    <a:pt x="3399548" y="3340100"/>
                  </a:lnTo>
                  <a:lnTo>
                    <a:pt x="3394748" y="3340100"/>
                  </a:lnTo>
                  <a:lnTo>
                    <a:pt x="3385756" y="3327400"/>
                  </a:lnTo>
                  <a:lnTo>
                    <a:pt x="3380943" y="3327400"/>
                  </a:lnTo>
                  <a:lnTo>
                    <a:pt x="3385362" y="3314700"/>
                  </a:lnTo>
                  <a:lnTo>
                    <a:pt x="3399129" y="3327400"/>
                  </a:lnTo>
                  <a:lnTo>
                    <a:pt x="3412236" y="3327400"/>
                  </a:lnTo>
                  <a:lnTo>
                    <a:pt x="3405289" y="3314700"/>
                  </a:lnTo>
                  <a:lnTo>
                    <a:pt x="3398494" y="3302000"/>
                  </a:lnTo>
                  <a:lnTo>
                    <a:pt x="3401250" y="3302000"/>
                  </a:lnTo>
                  <a:lnTo>
                    <a:pt x="3415627" y="3314700"/>
                  </a:lnTo>
                  <a:lnTo>
                    <a:pt x="3416058" y="3302000"/>
                  </a:lnTo>
                  <a:lnTo>
                    <a:pt x="3410864" y="3302000"/>
                  </a:lnTo>
                  <a:lnTo>
                    <a:pt x="3407422" y="3289300"/>
                  </a:lnTo>
                  <a:lnTo>
                    <a:pt x="3413087" y="3289300"/>
                  </a:lnTo>
                  <a:lnTo>
                    <a:pt x="3418167" y="3302000"/>
                  </a:lnTo>
                  <a:lnTo>
                    <a:pt x="3420275" y="3302000"/>
                  </a:lnTo>
                  <a:lnTo>
                    <a:pt x="3415944" y="3290976"/>
                  </a:lnTo>
                  <a:lnTo>
                    <a:pt x="3429165" y="3302000"/>
                  </a:lnTo>
                  <a:lnTo>
                    <a:pt x="3431273" y="3289300"/>
                  </a:lnTo>
                  <a:lnTo>
                    <a:pt x="3432124" y="3276600"/>
                  </a:lnTo>
                  <a:lnTo>
                    <a:pt x="3432962" y="3263900"/>
                  </a:lnTo>
                  <a:lnTo>
                    <a:pt x="3449459" y="3263900"/>
                  </a:lnTo>
                  <a:lnTo>
                    <a:pt x="3455378" y="3251200"/>
                  </a:lnTo>
                  <a:lnTo>
                    <a:pt x="3474199" y="3251200"/>
                  </a:lnTo>
                  <a:lnTo>
                    <a:pt x="3480701" y="3238500"/>
                  </a:lnTo>
                  <a:lnTo>
                    <a:pt x="3486683" y="3238500"/>
                  </a:lnTo>
                  <a:lnTo>
                    <a:pt x="3487521" y="3238500"/>
                  </a:lnTo>
                  <a:lnTo>
                    <a:pt x="3486848" y="3237573"/>
                  </a:lnTo>
                  <a:lnTo>
                    <a:pt x="3489007" y="3225800"/>
                  </a:lnTo>
                  <a:lnTo>
                    <a:pt x="3488372" y="3225800"/>
                  </a:lnTo>
                  <a:lnTo>
                    <a:pt x="3486493" y="3217532"/>
                  </a:lnTo>
                  <a:lnTo>
                    <a:pt x="3486493" y="3237090"/>
                  </a:lnTo>
                  <a:lnTo>
                    <a:pt x="3478225" y="3225800"/>
                  </a:lnTo>
                  <a:lnTo>
                    <a:pt x="3475685" y="3225800"/>
                  </a:lnTo>
                  <a:lnTo>
                    <a:pt x="3476523" y="3213100"/>
                  </a:lnTo>
                  <a:lnTo>
                    <a:pt x="3485832" y="3225800"/>
                  </a:lnTo>
                  <a:lnTo>
                    <a:pt x="3484981" y="3225800"/>
                  </a:lnTo>
                  <a:lnTo>
                    <a:pt x="3486493" y="3237090"/>
                  </a:lnTo>
                  <a:lnTo>
                    <a:pt x="3486493" y="3217532"/>
                  </a:lnTo>
                  <a:lnTo>
                    <a:pt x="3485489" y="3213100"/>
                  </a:lnTo>
                  <a:lnTo>
                    <a:pt x="3485616" y="3200400"/>
                  </a:lnTo>
                  <a:lnTo>
                    <a:pt x="3490506" y="3187700"/>
                  </a:lnTo>
                  <a:lnTo>
                    <a:pt x="3505682" y="3187700"/>
                  </a:lnTo>
                  <a:lnTo>
                    <a:pt x="3499789" y="3175000"/>
                  </a:lnTo>
                  <a:lnTo>
                    <a:pt x="3501910" y="3175000"/>
                  </a:lnTo>
                  <a:lnTo>
                    <a:pt x="3511613" y="3162300"/>
                  </a:lnTo>
                  <a:lnTo>
                    <a:pt x="3519347" y="3149600"/>
                  </a:lnTo>
                  <a:lnTo>
                    <a:pt x="3529139" y="3149600"/>
                  </a:lnTo>
                  <a:lnTo>
                    <a:pt x="3545040" y="3136900"/>
                  </a:lnTo>
                  <a:lnTo>
                    <a:pt x="3540404" y="3136900"/>
                  </a:lnTo>
                  <a:lnTo>
                    <a:pt x="3544722" y="3124200"/>
                  </a:lnTo>
                  <a:lnTo>
                    <a:pt x="3547300" y="3124200"/>
                  </a:lnTo>
                  <a:lnTo>
                    <a:pt x="3537432" y="3111500"/>
                  </a:lnTo>
                  <a:lnTo>
                    <a:pt x="3557524" y="3111500"/>
                  </a:lnTo>
                  <a:lnTo>
                    <a:pt x="3565741" y="3124200"/>
                  </a:lnTo>
                  <a:lnTo>
                    <a:pt x="3576345" y="3111500"/>
                  </a:lnTo>
                  <a:lnTo>
                    <a:pt x="3570846" y="3111500"/>
                  </a:lnTo>
                  <a:lnTo>
                    <a:pt x="3565398" y="3098800"/>
                  </a:lnTo>
                  <a:lnTo>
                    <a:pt x="3576345" y="3098800"/>
                  </a:lnTo>
                  <a:lnTo>
                    <a:pt x="3565347" y="3086100"/>
                  </a:lnTo>
                  <a:lnTo>
                    <a:pt x="3583952" y="3098800"/>
                  </a:lnTo>
                  <a:lnTo>
                    <a:pt x="3583114" y="3086100"/>
                  </a:lnTo>
                  <a:lnTo>
                    <a:pt x="3597491" y="3086100"/>
                  </a:lnTo>
                  <a:lnTo>
                    <a:pt x="3594951" y="3060700"/>
                  </a:lnTo>
                  <a:lnTo>
                    <a:pt x="3599180" y="3073400"/>
                  </a:lnTo>
                  <a:lnTo>
                    <a:pt x="3606787" y="3073400"/>
                  </a:lnTo>
                  <a:lnTo>
                    <a:pt x="3602558" y="3060700"/>
                  </a:lnTo>
                  <a:lnTo>
                    <a:pt x="3614407" y="3060700"/>
                  </a:lnTo>
                  <a:lnTo>
                    <a:pt x="3615258" y="3048000"/>
                  </a:lnTo>
                  <a:lnTo>
                    <a:pt x="3624554" y="3060700"/>
                  </a:lnTo>
                  <a:lnTo>
                    <a:pt x="3630053" y="3048000"/>
                  </a:lnTo>
                  <a:lnTo>
                    <a:pt x="3633647" y="3035300"/>
                  </a:lnTo>
                  <a:lnTo>
                    <a:pt x="3636924" y="3035300"/>
                  </a:lnTo>
                  <a:lnTo>
                    <a:pt x="3641471" y="3022600"/>
                  </a:lnTo>
                  <a:lnTo>
                    <a:pt x="3640632" y="3022600"/>
                  </a:lnTo>
                  <a:lnTo>
                    <a:pt x="3634575" y="3022600"/>
                  </a:lnTo>
                  <a:lnTo>
                    <a:pt x="3626878" y="3009900"/>
                  </a:lnTo>
                  <a:lnTo>
                    <a:pt x="3623640" y="3009900"/>
                  </a:lnTo>
                  <a:lnTo>
                    <a:pt x="3618636" y="2997200"/>
                  </a:lnTo>
                  <a:lnTo>
                    <a:pt x="3623386" y="2997200"/>
                  </a:lnTo>
                  <a:lnTo>
                    <a:pt x="3629952" y="3009900"/>
                  </a:lnTo>
                  <a:lnTo>
                    <a:pt x="3636353" y="3009900"/>
                  </a:lnTo>
                  <a:lnTo>
                    <a:pt x="3640632" y="3022600"/>
                  </a:lnTo>
                  <a:lnTo>
                    <a:pt x="3638931" y="3009900"/>
                  </a:lnTo>
                  <a:lnTo>
                    <a:pt x="3644862" y="3009900"/>
                  </a:lnTo>
                  <a:lnTo>
                    <a:pt x="3650780" y="3022600"/>
                  </a:lnTo>
                  <a:lnTo>
                    <a:pt x="3650640" y="3009900"/>
                  </a:lnTo>
                  <a:lnTo>
                    <a:pt x="3662616" y="3009900"/>
                  </a:lnTo>
                  <a:lnTo>
                    <a:pt x="3666833" y="2997200"/>
                  </a:lnTo>
                  <a:lnTo>
                    <a:pt x="3669068" y="2997200"/>
                  </a:lnTo>
                  <a:lnTo>
                    <a:pt x="3670833" y="2984500"/>
                  </a:lnTo>
                  <a:lnTo>
                    <a:pt x="3673614" y="2971800"/>
                  </a:lnTo>
                  <a:lnTo>
                    <a:pt x="3664000" y="2971800"/>
                  </a:lnTo>
                  <a:lnTo>
                    <a:pt x="3661841" y="2959100"/>
                  </a:lnTo>
                  <a:lnTo>
                    <a:pt x="3672662" y="2959100"/>
                  </a:lnTo>
                  <a:lnTo>
                    <a:pt x="3679787" y="2946400"/>
                  </a:lnTo>
                  <a:lnTo>
                    <a:pt x="3684613" y="2946400"/>
                  </a:lnTo>
                  <a:lnTo>
                    <a:pt x="3681234" y="2933700"/>
                  </a:lnTo>
                  <a:lnTo>
                    <a:pt x="3693083" y="2933700"/>
                  </a:lnTo>
                  <a:lnTo>
                    <a:pt x="3694442" y="2921000"/>
                  </a:lnTo>
                  <a:lnTo>
                    <a:pt x="3694696" y="2908300"/>
                  </a:lnTo>
                  <a:lnTo>
                    <a:pt x="3685463" y="2908300"/>
                  </a:lnTo>
                  <a:lnTo>
                    <a:pt x="3681234" y="2895600"/>
                  </a:lnTo>
                  <a:lnTo>
                    <a:pt x="3694760" y="2895600"/>
                  </a:lnTo>
                  <a:lnTo>
                    <a:pt x="3695611" y="2908300"/>
                  </a:lnTo>
                  <a:lnTo>
                    <a:pt x="3699980" y="2895600"/>
                  </a:lnTo>
                  <a:lnTo>
                    <a:pt x="3717290" y="2882900"/>
                  </a:lnTo>
                  <a:lnTo>
                    <a:pt x="3732834" y="2882900"/>
                  </a:lnTo>
                  <a:lnTo>
                    <a:pt x="3731984" y="2870200"/>
                  </a:lnTo>
                  <a:lnTo>
                    <a:pt x="3732822" y="2870200"/>
                  </a:lnTo>
                  <a:lnTo>
                    <a:pt x="3726065" y="2844800"/>
                  </a:lnTo>
                  <a:lnTo>
                    <a:pt x="3731133" y="2844800"/>
                  </a:lnTo>
                  <a:lnTo>
                    <a:pt x="3733673" y="2857500"/>
                  </a:lnTo>
                  <a:lnTo>
                    <a:pt x="3742982" y="2857500"/>
                  </a:lnTo>
                  <a:lnTo>
                    <a:pt x="3739400" y="2844800"/>
                  </a:lnTo>
                  <a:lnTo>
                    <a:pt x="3744137" y="2832100"/>
                  </a:lnTo>
                  <a:lnTo>
                    <a:pt x="3749992" y="2832100"/>
                  </a:lnTo>
                  <a:lnTo>
                    <a:pt x="3749751" y="2819400"/>
                  </a:lnTo>
                  <a:lnTo>
                    <a:pt x="3769449" y="2819400"/>
                  </a:lnTo>
                  <a:lnTo>
                    <a:pt x="3775443" y="2806700"/>
                  </a:lnTo>
                  <a:lnTo>
                    <a:pt x="3779367" y="2794000"/>
                  </a:lnTo>
                  <a:lnTo>
                    <a:pt x="3792880" y="2794000"/>
                  </a:lnTo>
                  <a:lnTo>
                    <a:pt x="3783584" y="2781300"/>
                  </a:lnTo>
                  <a:lnTo>
                    <a:pt x="3780193" y="2781300"/>
                  </a:lnTo>
                  <a:lnTo>
                    <a:pt x="3782822" y="2768600"/>
                  </a:lnTo>
                  <a:lnTo>
                    <a:pt x="3787914" y="2755900"/>
                  </a:lnTo>
                  <a:lnTo>
                    <a:pt x="3795064" y="2755900"/>
                  </a:lnTo>
                  <a:lnTo>
                    <a:pt x="3803878" y="2743200"/>
                  </a:lnTo>
                  <a:lnTo>
                    <a:pt x="3813149" y="2743200"/>
                  </a:lnTo>
                  <a:lnTo>
                    <a:pt x="3822801" y="2730500"/>
                  </a:lnTo>
                  <a:lnTo>
                    <a:pt x="3832314" y="2717800"/>
                  </a:lnTo>
                  <a:lnTo>
                    <a:pt x="3841102" y="2717800"/>
                  </a:lnTo>
                  <a:lnTo>
                    <a:pt x="3837762" y="2705100"/>
                  </a:lnTo>
                  <a:lnTo>
                    <a:pt x="3825875" y="2692400"/>
                  </a:lnTo>
                  <a:lnTo>
                    <a:pt x="3821646" y="2692400"/>
                  </a:lnTo>
                  <a:lnTo>
                    <a:pt x="3821646" y="2717800"/>
                  </a:lnTo>
                  <a:lnTo>
                    <a:pt x="3818255" y="2730500"/>
                  </a:lnTo>
                  <a:lnTo>
                    <a:pt x="3813187" y="2730500"/>
                  </a:lnTo>
                  <a:lnTo>
                    <a:pt x="3813187" y="2717800"/>
                  </a:lnTo>
                  <a:lnTo>
                    <a:pt x="3821646" y="2717800"/>
                  </a:lnTo>
                  <a:lnTo>
                    <a:pt x="3821646" y="2692400"/>
                  </a:lnTo>
                  <a:lnTo>
                    <a:pt x="3817785" y="2692400"/>
                  </a:lnTo>
                  <a:lnTo>
                    <a:pt x="3825875" y="2679700"/>
                  </a:lnTo>
                  <a:lnTo>
                    <a:pt x="3838321" y="2690698"/>
                  </a:lnTo>
                  <a:lnTo>
                    <a:pt x="3839095" y="2679700"/>
                  </a:lnTo>
                  <a:lnTo>
                    <a:pt x="3842042" y="2667000"/>
                  </a:lnTo>
                  <a:lnTo>
                    <a:pt x="3846169" y="2667000"/>
                  </a:lnTo>
                  <a:lnTo>
                    <a:pt x="3849852" y="2654300"/>
                  </a:lnTo>
                  <a:lnTo>
                    <a:pt x="3852735" y="2654300"/>
                  </a:lnTo>
                  <a:lnTo>
                    <a:pt x="3854031" y="2641600"/>
                  </a:lnTo>
                  <a:lnTo>
                    <a:pt x="3852938" y="2628900"/>
                  </a:lnTo>
                  <a:lnTo>
                    <a:pt x="3856329" y="2628900"/>
                  </a:lnTo>
                  <a:lnTo>
                    <a:pt x="3861397" y="2641600"/>
                  </a:lnTo>
                  <a:lnTo>
                    <a:pt x="3867289" y="2641600"/>
                  </a:lnTo>
                  <a:lnTo>
                    <a:pt x="3868166" y="2628900"/>
                  </a:lnTo>
                  <a:lnTo>
                    <a:pt x="3873246" y="2628900"/>
                  </a:lnTo>
                  <a:lnTo>
                    <a:pt x="3875773" y="2616200"/>
                  </a:lnTo>
                  <a:lnTo>
                    <a:pt x="3879164" y="2616200"/>
                  </a:lnTo>
                  <a:lnTo>
                    <a:pt x="3879291" y="2603500"/>
                  </a:lnTo>
                  <a:lnTo>
                    <a:pt x="3872395" y="2603500"/>
                  </a:lnTo>
                  <a:lnTo>
                    <a:pt x="3876852" y="2590800"/>
                  </a:lnTo>
                  <a:lnTo>
                    <a:pt x="3878465" y="2590800"/>
                  </a:lnTo>
                  <a:lnTo>
                    <a:pt x="3883393" y="2578100"/>
                  </a:lnTo>
                  <a:lnTo>
                    <a:pt x="3882021" y="2578100"/>
                  </a:lnTo>
                  <a:lnTo>
                    <a:pt x="3883279" y="2565400"/>
                  </a:lnTo>
                  <a:lnTo>
                    <a:pt x="3894277" y="2565400"/>
                  </a:lnTo>
                  <a:lnTo>
                    <a:pt x="3894798" y="2552700"/>
                  </a:lnTo>
                  <a:lnTo>
                    <a:pt x="3909618" y="2552700"/>
                  </a:lnTo>
                  <a:lnTo>
                    <a:pt x="3907917" y="2540000"/>
                  </a:lnTo>
                  <a:lnTo>
                    <a:pt x="3906901" y="2540000"/>
                  </a:lnTo>
                  <a:lnTo>
                    <a:pt x="3904856" y="2527300"/>
                  </a:lnTo>
                  <a:lnTo>
                    <a:pt x="3903916" y="2514600"/>
                  </a:lnTo>
                  <a:lnTo>
                    <a:pt x="3918915" y="2514600"/>
                  </a:lnTo>
                  <a:lnTo>
                    <a:pt x="3915118" y="2501900"/>
                  </a:lnTo>
                  <a:lnTo>
                    <a:pt x="3912578" y="2489200"/>
                  </a:lnTo>
                  <a:lnTo>
                    <a:pt x="3911308" y="2476500"/>
                  </a:lnTo>
                  <a:lnTo>
                    <a:pt x="3911308" y="2463800"/>
                  </a:lnTo>
                  <a:lnTo>
                    <a:pt x="3920667" y="2476500"/>
                  </a:lnTo>
                  <a:lnTo>
                    <a:pt x="3920820" y="2476500"/>
                  </a:lnTo>
                  <a:lnTo>
                    <a:pt x="3921302" y="2489200"/>
                  </a:lnTo>
                  <a:lnTo>
                    <a:pt x="3931602" y="2489200"/>
                  </a:lnTo>
                  <a:lnTo>
                    <a:pt x="3926827" y="2476500"/>
                  </a:lnTo>
                  <a:lnTo>
                    <a:pt x="3921239" y="2463800"/>
                  </a:lnTo>
                  <a:lnTo>
                    <a:pt x="3918521" y="2451100"/>
                  </a:lnTo>
                  <a:lnTo>
                    <a:pt x="3934942" y="2451100"/>
                  </a:lnTo>
                  <a:lnTo>
                    <a:pt x="3938371" y="2438400"/>
                  </a:lnTo>
                  <a:lnTo>
                    <a:pt x="3941178" y="2425700"/>
                  </a:lnTo>
                  <a:lnTo>
                    <a:pt x="3943451" y="2425700"/>
                  </a:lnTo>
                  <a:lnTo>
                    <a:pt x="3948519" y="2413000"/>
                  </a:lnTo>
                  <a:lnTo>
                    <a:pt x="3939222" y="2413000"/>
                  </a:lnTo>
                  <a:lnTo>
                    <a:pt x="3928427" y="2413000"/>
                  </a:lnTo>
                  <a:lnTo>
                    <a:pt x="3918712" y="2400300"/>
                  </a:lnTo>
                  <a:lnTo>
                    <a:pt x="3949357" y="2400300"/>
                  </a:lnTo>
                  <a:lnTo>
                    <a:pt x="3944607" y="2387600"/>
                  </a:lnTo>
                  <a:lnTo>
                    <a:pt x="3946652" y="2387600"/>
                  </a:lnTo>
                  <a:lnTo>
                    <a:pt x="3941965" y="2374900"/>
                  </a:lnTo>
                  <a:lnTo>
                    <a:pt x="3949369" y="2374900"/>
                  </a:lnTo>
                  <a:lnTo>
                    <a:pt x="3947261" y="2362200"/>
                  </a:lnTo>
                  <a:lnTo>
                    <a:pt x="3942067" y="2362200"/>
                  </a:lnTo>
                  <a:lnTo>
                    <a:pt x="3939260" y="2349500"/>
                  </a:lnTo>
                  <a:lnTo>
                    <a:pt x="3944289" y="2336800"/>
                  </a:lnTo>
                  <a:lnTo>
                    <a:pt x="3954856" y="2349500"/>
                  </a:lnTo>
                  <a:lnTo>
                    <a:pt x="3958996" y="2349500"/>
                  </a:lnTo>
                  <a:lnTo>
                    <a:pt x="3962971" y="2336800"/>
                  </a:lnTo>
                  <a:lnTo>
                    <a:pt x="3959517" y="2336800"/>
                  </a:lnTo>
                  <a:lnTo>
                    <a:pt x="3959136" y="2324100"/>
                  </a:lnTo>
                  <a:lnTo>
                    <a:pt x="3954881" y="2324100"/>
                  </a:lnTo>
                  <a:lnTo>
                    <a:pt x="3957828" y="2311400"/>
                  </a:lnTo>
                  <a:lnTo>
                    <a:pt x="3936733" y="2311400"/>
                  </a:lnTo>
                  <a:lnTo>
                    <a:pt x="3938371" y="2298700"/>
                  </a:lnTo>
                  <a:lnTo>
                    <a:pt x="3947680" y="2298700"/>
                  </a:lnTo>
                  <a:lnTo>
                    <a:pt x="3941749" y="2286000"/>
                  </a:lnTo>
                  <a:lnTo>
                    <a:pt x="3962158" y="2286000"/>
                  </a:lnTo>
                  <a:lnTo>
                    <a:pt x="3969105" y="2298700"/>
                  </a:lnTo>
                  <a:lnTo>
                    <a:pt x="3973893" y="2298700"/>
                  </a:lnTo>
                  <a:lnTo>
                    <a:pt x="3967226" y="2286000"/>
                  </a:lnTo>
                  <a:lnTo>
                    <a:pt x="3966184" y="2286000"/>
                  </a:lnTo>
                  <a:lnTo>
                    <a:pt x="3964978" y="2273300"/>
                  </a:lnTo>
                  <a:lnTo>
                    <a:pt x="3974820" y="2273300"/>
                  </a:lnTo>
                  <a:lnTo>
                    <a:pt x="3967340" y="2260600"/>
                  </a:lnTo>
                  <a:lnTo>
                    <a:pt x="3972153" y="2260600"/>
                  </a:lnTo>
                  <a:lnTo>
                    <a:pt x="3972001" y="2247900"/>
                  </a:lnTo>
                  <a:lnTo>
                    <a:pt x="3972153" y="2247900"/>
                  </a:lnTo>
                  <a:lnTo>
                    <a:pt x="3976433" y="2235200"/>
                  </a:lnTo>
                  <a:lnTo>
                    <a:pt x="3985666" y="2235200"/>
                  </a:lnTo>
                  <a:lnTo>
                    <a:pt x="3987431" y="2247900"/>
                  </a:lnTo>
                  <a:lnTo>
                    <a:pt x="3995890" y="2247900"/>
                  </a:lnTo>
                  <a:lnTo>
                    <a:pt x="3992511" y="2235200"/>
                  </a:lnTo>
                  <a:lnTo>
                    <a:pt x="3984891" y="2209800"/>
                  </a:lnTo>
                  <a:lnTo>
                    <a:pt x="3986580" y="2209800"/>
                  </a:lnTo>
                  <a:lnTo>
                    <a:pt x="3977500" y="2197100"/>
                  </a:lnTo>
                  <a:lnTo>
                    <a:pt x="4003510" y="2197100"/>
                  </a:lnTo>
                  <a:lnTo>
                    <a:pt x="4006011" y="2184400"/>
                  </a:lnTo>
                  <a:lnTo>
                    <a:pt x="4004564" y="2184400"/>
                  </a:lnTo>
                  <a:lnTo>
                    <a:pt x="3996740" y="2159000"/>
                  </a:lnTo>
                  <a:lnTo>
                    <a:pt x="4011117" y="2159000"/>
                  </a:lnTo>
                  <a:lnTo>
                    <a:pt x="4016197" y="2146300"/>
                  </a:lnTo>
                  <a:lnTo>
                    <a:pt x="4000970" y="2146300"/>
                  </a:lnTo>
                  <a:lnTo>
                    <a:pt x="4018965" y="2133600"/>
                  </a:lnTo>
                  <a:lnTo>
                    <a:pt x="4016832" y="2120900"/>
                  </a:lnTo>
                  <a:lnTo>
                    <a:pt x="4013098" y="2108200"/>
                  </a:lnTo>
                  <a:lnTo>
                    <a:pt x="4026344" y="2095500"/>
                  </a:lnTo>
                  <a:lnTo>
                    <a:pt x="4031411" y="2108200"/>
                  </a:lnTo>
                  <a:lnTo>
                    <a:pt x="4032262" y="2108200"/>
                  </a:lnTo>
                  <a:lnTo>
                    <a:pt x="4028884" y="2082800"/>
                  </a:lnTo>
                  <a:lnTo>
                    <a:pt x="3998430" y="2082800"/>
                  </a:lnTo>
                  <a:lnTo>
                    <a:pt x="4001808" y="2070100"/>
                  </a:lnTo>
                  <a:lnTo>
                    <a:pt x="4014495" y="2070100"/>
                  </a:lnTo>
                  <a:lnTo>
                    <a:pt x="4011968" y="2057400"/>
                  </a:lnTo>
                  <a:lnTo>
                    <a:pt x="4014609" y="2057400"/>
                  </a:lnTo>
                  <a:lnTo>
                    <a:pt x="4010495" y="2044700"/>
                  </a:lnTo>
                  <a:lnTo>
                    <a:pt x="4018724" y="2044700"/>
                  </a:lnTo>
                  <a:lnTo>
                    <a:pt x="4017886" y="2057400"/>
                  </a:lnTo>
                  <a:lnTo>
                    <a:pt x="4019385" y="2057400"/>
                  </a:lnTo>
                  <a:lnTo>
                    <a:pt x="4024655" y="2070100"/>
                  </a:lnTo>
                  <a:lnTo>
                    <a:pt x="4021417" y="2057400"/>
                  </a:lnTo>
                  <a:lnTo>
                    <a:pt x="4036974" y="2057400"/>
                  </a:lnTo>
                  <a:lnTo>
                    <a:pt x="4039031" y="2044700"/>
                  </a:lnTo>
                  <a:lnTo>
                    <a:pt x="4043261" y="2044700"/>
                  </a:lnTo>
                  <a:lnTo>
                    <a:pt x="4027398" y="2032000"/>
                  </a:lnTo>
                  <a:lnTo>
                    <a:pt x="4025493" y="2032000"/>
                  </a:lnTo>
                  <a:lnTo>
                    <a:pt x="4026128" y="2019300"/>
                  </a:lnTo>
                  <a:lnTo>
                    <a:pt x="4038346" y="2019300"/>
                  </a:lnTo>
                  <a:lnTo>
                    <a:pt x="4046639" y="2032000"/>
                  </a:lnTo>
                  <a:lnTo>
                    <a:pt x="4051719" y="2019300"/>
                  </a:lnTo>
                  <a:lnTo>
                    <a:pt x="4062704" y="2019300"/>
                  </a:lnTo>
                  <a:lnTo>
                    <a:pt x="4055948" y="2006600"/>
                  </a:lnTo>
                  <a:lnTo>
                    <a:pt x="4054259" y="2006600"/>
                  </a:lnTo>
                  <a:lnTo>
                    <a:pt x="4051592" y="1993900"/>
                  </a:lnTo>
                  <a:lnTo>
                    <a:pt x="4058907" y="1993900"/>
                  </a:lnTo>
                  <a:lnTo>
                    <a:pt x="4064965" y="1981200"/>
                  </a:lnTo>
                  <a:lnTo>
                    <a:pt x="4058488" y="1981200"/>
                  </a:lnTo>
                  <a:lnTo>
                    <a:pt x="4055948" y="1968500"/>
                  </a:lnTo>
                  <a:lnTo>
                    <a:pt x="4040721" y="1968500"/>
                  </a:lnTo>
                  <a:lnTo>
                    <a:pt x="4040721" y="1955800"/>
                  </a:lnTo>
                  <a:lnTo>
                    <a:pt x="4032262" y="1955800"/>
                  </a:lnTo>
                  <a:lnTo>
                    <a:pt x="4032262" y="1981200"/>
                  </a:lnTo>
                  <a:lnTo>
                    <a:pt x="4023804" y="1981200"/>
                  </a:lnTo>
                  <a:lnTo>
                    <a:pt x="4024655" y="1968500"/>
                  </a:lnTo>
                  <a:lnTo>
                    <a:pt x="4028033" y="1968500"/>
                  </a:lnTo>
                  <a:lnTo>
                    <a:pt x="4032262" y="1981200"/>
                  </a:lnTo>
                  <a:lnTo>
                    <a:pt x="4032262" y="1955800"/>
                  </a:lnTo>
                  <a:lnTo>
                    <a:pt x="4028884" y="1943100"/>
                  </a:lnTo>
                  <a:lnTo>
                    <a:pt x="4031411" y="1943100"/>
                  </a:lnTo>
                  <a:lnTo>
                    <a:pt x="4033113" y="1930400"/>
                  </a:lnTo>
                  <a:lnTo>
                    <a:pt x="4036276" y="1917700"/>
                  </a:lnTo>
                  <a:lnTo>
                    <a:pt x="4042626" y="1879600"/>
                  </a:lnTo>
                  <a:lnTo>
                    <a:pt x="4045801" y="1866900"/>
                  </a:lnTo>
                  <a:lnTo>
                    <a:pt x="4054538" y="1866900"/>
                  </a:lnTo>
                  <a:lnTo>
                    <a:pt x="4063034" y="1879600"/>
                  </a:lnTo>
                  <a:lnTo>
                    <a:pt x="4079633" y="1879600"/>
                  </a:lnTo>
                  <a:lnTo>
                    <a:pt x="4095699" y="1905000"/>
                  </a:lnTo>
                  <a:lnTo>
                    <a:pt x="4090632" y="1879600"/>
                  </a:lnTo>
                  <a:lnTo>
                    <a:pt x="4111777" y="1879600"/>
                  </a:lnTo>
                  <a:lnTo>
                    <a:pt x="4098239" y="1866900"/>
                  </a:lnTo>
                  <a:lnTo>
                    <a:pt x="4120235" y="1866900"/>
                  </a:lnTo>
                  <a:lnTo>
                    <a:pt x="4097401" y="1854200"/>
                  </a:lnTo>
                  <a:lnTo>
                    <a:pt x="4099572" y="1854200"/>
                  </a:lnTo>
                  <a:lnTo>
                    <a:pt x="4094010" y="1841500"/>
                  </a:lnTo>
                  <a:lnTo>
                    <a:pt x="4113568" y="1841500"/>
                  </a:lnTo>
                  <a:lnTo>
                    <a:pt x="4110812" y="1828800"/>
                  </a:lnTo>
                  <a:lnTo>
                    <a:pt x="4112095" y="1828800"/>
                  </a:lnTo>
                  <a:lnTo>
                    <a:pt x="4115219" y="1816100"/>
                  </a:lnTo>
                  <a:lnTo>
                    <a:pt x="4109237" y="1816100"/>
                  </a:lnTo>
                  <a:lnTo>
                    <a:pt x="4109237" y="1803400"/>
                  </a:lnTo>
                  <a:lnTo>
                    <a:pt x="4121797" y="1816100"/>
                  </a:lnTo>
                  <a:lnTo>
                    <a:pt x="4125315" y="1803400"/>
                  </a:lnTo>
                  <a:lnTo>
                    <a:pt x="4143921" y="1803400"/>
                  </a:lnTo>
                  <a:lnTo>
                    <a:pt x="4132046" y="1790700"/>
                  </a:lnTo>
                  <a:lnTo>
                    <a:pt x="4128909" y="1790700"/>
                  </a:lnTo>
                  <a:lnTo>
                    <a:pt x="4127982" y="1778000"/>
                  </a:lnTo>
                  <a:lnTo>
                    <a:pt x="4127843" y="1778000"/>
                  </a:lnTo>
                  <a:lnTo>
                    <a:pt x="4131233" y="1765300"/>
                  </a:lnTo>
                  <a:lnTo>
                    <a:pt x="4122140" y="1765300"/>
                  </a:lnTo>
                  <a:lnTo>
                    <a:pt x="4114889" y="1752600"/>
                  </a:lnTo>
                  <a:lnTo>
                    <a:pt x="4107548" y="1752600"/>
                  </a:lnTo>
                  <a:lnTo>
                    <a:pt x="4107548" y="1739900"/>
                  </a:lnTo>
                  <a:lnTo>
                    <a:pt x="4126153" y="1739900"/>
                  </a:lnTo>
                  <a:lnTo>
                    <a:pt x="4136072" y="1727200"/>
                  </a:lnTo>
                  <a:lnTo>
                    <a:pt x="4130383" y="1727200"/>
                  </a:lnTo>
                  <a:lnTo>
                    <a:pt x="4131145" y="1714500"/>
                  </a:lnTo>
                  <a:lnTo>
                    <a:pt x="4137787" y="1714500"/>
                  </a:lnTo>
                  <a:lnTo>
                    <a:pt x="4147274" y="1727200"/>
                  </a:lnTo>
                  <a:lnTo>
                    <a:pt x="4152379" y="1727200"/>
                  </a:lnTo>
                  <a:lnTo>
                    <a:pt x="4160837" y="1739900"/>
                  </a:lnTo>
                  <a:lnTo>
                    <a:pt x="4158335" y="1727200"/>
                  </a:lnTo>
                  <a:lnTo>
                    <a:pt x="4156608" y="1727200"/>
                  </a:lnTo>
                  <a:lnTo>
                    <a:pt x="4151401" y="1714500"/>
                  </a:lnTo>
                  <a:lnTo>
                    <a:pt x="4144124" y="1714500"/>
                  </a:lnTo>
                  <a:lnTo>
                    <a:pt x="4137812" y="1701800"/>
                  </a:lnTo>
                  <a:lnTo>
                    <a:pt x="4137456" y="1701800"/>
                  </a:lnTo>
                  <a:lnTo>
                    <a:pt x="4136618" y="1689100"/>
                  </a:lnTo>
                  <a:lnTo>
                    <a:pt x="4134993" y="1689100"/>
                  </a:lnTo>
                  <a:lnTo>
                    <a:pt x="4126153" y="1676400"/>
                  </a:lnTo>
                  <a:lnTo>
                    <a:pt x="4123474" y="1676400"/>
                  </a:lnTo>
                  <a:lnTo>
                    <a:pt x="4118038" y="1665084"/>
                  </a:lnTo>
                  <a:lnTo>
                    <a:pt x="4120451" y="1676400"/>
                  </a:lnTo>
                  <a:lnTo>
                    <a:pt x="4113466" y="1676400"/>
                  </a:lnTo>
                  <a:lnTo>
                    <a:pt x="4108386" y="1663700"/>
                  </a:lnTo>
                  <a:lnTo>
                    <a:pt x="4113352" y="1663700"/>
                  </a:lnTo>
                  <a:lnTo>
                    <a:pt x="4114317" y="1651000"/>
                  </a:lnTo>
                  <a:lnTo>
                    <a:pt x="4123220" y="1663700"/>
                  </a:lnTo>
                  <a:lnTo>
                    <a:pt x="4136301" y="1663700"/>
                  </a:lnTo>
                  <a:lnTo>
                    <a:pt x="4128693" y="1676400"/>
                  </a:lnTo>
                  <a:lnTo>
                    <a:pt x="4148988" y="1676400"/>
                  </a:lnTo>
                  <a:lnTo>
                    <a:pt x="4193819" y="1714500"/>
                  </a:lnTo>
                  <a:close/>
                </a:path>
              </a:pathLst>
            </a:custGeom>
            <a:solidFill>
              <a:srgbClr val="8AB6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0" name="object 410"/>
            <p:cNvSpPr/>
            <p:nvPr/>
          </p:nvSpPr>
          <p:spPr>
            <a:xfrm>
              <a:off x="10776941" y="2678886"/>
              <a:ext cx="2755265" cy="501015"/>
            </a:xfrm>
            <a:custGeom>
              <a:avLst/>
              <a:gdLst/>
              <a:ahLst/>
              <a:cxnLst/>
              <a:rect l="l" t="t" r="r" b="b"/>
              <a:pathLst>
                <a:path w="2755265" h="501014">
                  <a:moveTo>
                    <a:pt x="5918" y="499059"/>
                  </a:moveTo>
                  <a:lnTo>
                    <a:pt x="0" y="500748"/>
                  </a:lnTo>
                  <a:lnTo>
                    <a:pt x="838" y="500748"/>
                  </a:lnTo>
                  <a:lnTo>
                    <a:pt x="5918" y="499059"/>
                  </a:lnTo>
                  <a:close/>
                </a:path>
                <a:path w="2755265" h="501014">
                  <a:moveTo>
                    <a:pt x="74434" y="233743"/>
                  </a:moveTo>
                  <a:lnTo>
                    <a:pt x="68516" y="231762"/>
                  </a:lnTo>
                  <a:lnTo>
                    <a:pt x="72745" y="233464"/>
                  </a:lnTo>
                  <a:lnTo>
                    <a:pt x="74434" y="233743"/>
                  </a:lnTo>
                  <a:close/>
                </a:path>
                <a:path w="2755265" h="501014">
                  <a:moveTo>
                    <a:pt x="82042" y="235153"/>
                  </a:moveTo>
                  <a:lnTo>
                    <a:pt x="77812" y="234302"/>
                  </a:lnTo>
                  <a:lnTo>
                    <a:pt x="74434" y="233743"/>
                  </a:lnTo>
                  <a:lnTo>
                    <a:pt x="78663" y="235153"/>
                  </a:lnTo>
                  <a:lnTo>
                    <a:pt x="80352" y="243611"/>
                  </a:lnTo>
                  <a:lnTo>
                    <a:pt x="82042" y="235153"/>
                  </a:lnTo>
                  <a:close/>
                </a:path>
                <a:path w="2755265" h="501014">
                  <a:moveTo>
                    <a:pt x="2688171" y="62598"/>
                  </a:moveTo>
                  <a:lnTo>
                    <a:pt x="2685631" y="62598"/>
                  </a:lnTo>
                  <a:lnTo>
                    <a:pt x="2683941" y="63436"/>
                  </a:lnTo>
                  <a:lnTo>
                    <a:pt x="2686481" y="63436"/>
                  </a:lnTo>
                  <a:lnTo>
                    <a:pt x="2688171" y="62598"/>
                  </a:lnTo>
                  <a:close/>
                </a:path>
                <a:path w="2755265" h="501014">
                  <a:moveTo>
                    <a:pt x="2698318" y="23685"/>
                  </a:moveTo>
                  <a:lnTo>
                    <a:pt x="2693251" y="26225"/>
                  </a:lnTo>
                  <a:lnTo>
                    <a:pt x="2692400" y="27914"/>
                  </a:lnTo>
                  <a:lnTo>
                    <a:pt x="2698318" y="23685"/>
                  </a:lnTo>
                  <a:close/>
                </a:path>
                <a:path w="2755265" h="501014">
                  <a:moveTo>
                    <a:pt x="2704236" y="850"/>
                  </a:moveTo>
                  <a:lnTo>
                    <a:pt x="2701709" y="0"/>
                  </a:lnTo>
                  <a:lnTo>
                    <a:pt x="2700858" y="0"/>
                  </a:lnTo>
                  <a:lnTo>
                    <a:pt x="2704236" y="850"/>
                  </a:lnTo>
                  <a:close/>
                </a:path>
                <a:path w="2755265" h="501014">
                  <a:moveTo>
                    <a:pt x="2711856" y="309587"/>
                  </a:moveTo>
                  <a:lnTo>
                    <a:pt x="2703398" y="310438"/>
                  </a:lnTo>
                  <a:lnTo>
                    <a:pt x="2706776" y="311277"/>
                  </a:lnTo>
                  <a:lnTo>
                    <a:pt x="2709316" y="312966"/>
                  </a:lnTo>
                  <a:lnTo>
                    <a:pt x="2711005" y="313817"/>
                  </a:lnTo>
                  <a:lnTo>
                    <a:pt x="2711856" y="311277"/>
                  </a:lnTo>
                  <a:lnTo>
                    <a:pt x="2711856" y="309587"/>
                  </a:lnTo>
                  <a:close/>
                </a:path>
                <a:path w="2755265" h="501014">
                  <a:moveTo>
                    <a:pt x="2714396" y="318046"/>
                  </a:moveTo>
                  <a:lnTo>
                    <a:pt x="2713545" y="315506"/>
                  </a:lnTo>
                  <a:lnTo>
                    <a:pt x="2711005" y="313817"/>
                  </a:lnTo>
                  <a:lnTo>
                    <a:pt x="2709316" y="318897"/>
                  </a:lnTo>
                  <a:lnTo>
                    <a:pt x="2711856" y="320586"/>
                  </a:lnTo>
                  <a:lnTo>
                    <a:pt x="2714396" y="318046"/>
                  </a:lnTo>
                  <a:close/>
                </a:path>
                <a:path w="2755265" h="501014">
                  <a:moveTo>
                    <a:pt x="2752458" y="446620"/>
                  </a:moveTo>
                  <a:lnTo>
                    <a:pt x="2751607" y="445770"/>
                  </a:lnTo>
                  <a:lnTo>
                    <a:pt x="2751607" y="446620"/>
                  </a:lnTo>
                  <a:lnTo>
                    <a:pt x="2752458" y="446620"/>
                  </a:lnTo>
                  <a:close/>
                </a:path>
                <a:path w="2755265" h="501014">
                  <a:moveTo>
                    <a:pt x="2754998" y="449999"/>
                  </a:moveTo>
                  <a:lnTo>
                    <a:pt x="2754147" y="448310"/>
                  </a:lnTo>
                  <a:lnTo>
                    <a:pt x="2752458" y="446620"/>
                  </a:lnTo>
                  <a:lnTo>
                    <a:pt x="2754998" y="449999"/>
                  </a:lnTo>
                  <a:close/>
                </a:path>
              </a:pathLst>
            </a:custGeom>
            <a:solidFill>
              <a:srgbClr val="8AB6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1" name="object 411"/>
            <p:cNvSpPr/>
            <p:nvPr/>
          </p:nvSpPr>
          <p:spPr>
            <a:xfrm>
              <a:off x="10867514" y="1939070"/>
              <a:ext cx="5932170" cy="6451600"/>
            </a:xfrm>
            <a:custGeom>
              <a:avLst/>
              <a:gdLst/>
              <a:ahLst/>
              <a:cxnLst/>
              <a:rect l="l" t="t" r="r" b="b"/>
              <a:pathLst>
                <a:path w="5932169" h="6451600">
                  <a:moveTo>
                    <a:pt x="1940131" y="1790699"/>
                  </a:moveTo>
                  <a:lnTo>
                    <a:pt x="1322827" y="1790699"/>
                  </a:lnTo>
                  <a:lnTo>
                    <a:pt x="1358523" y="1777999"/>
                  </a:lnTo>
                  <a:lnTo>
                    <a:pt x="1386348" y="1752599"/>
                  </a:lnTo>
                  <a:lnTo>
                    <a:pt x="1406224" y="1727199"/>
                  </a:lnTo>
                  <a:lnTo>
                    <a:pt x="1418077" y="1701799"/>
                  </a:lnTo>
                  <a:lnTo>
                    <a:pt x="1421525" y="1676399"/>
                  </a:lnTo>
                  <a:lnTo>
                    <a:pt x="1424153" y="1650999"/>
                  </a:lnTo>
                  <a:lnTo>
                    <a:pt x="1419279" y="1612899"/>
                  </a:lnTo>
                  <a:lnTo>
                    <a:pt x="1400221" y="1587499"/>
                  </a:lnTo>
                  <a:lnTo>
                    <a:pt x="1392072" y="1587499"/>
                  </a:lnTo>
                  <a:lnTo>
                    <a:pt x="1385387" y="1574799"/>
                  </a:lnTo>
                  <a:lnTo>
                    <a:pt x="1372652" y="1574799"/>
                  </a:lnTo>
                  <a:lnTo>
                    <a:pt x="1341561" y="1549399"/>
                  </a:lnTo>
                  <a:lnTo>
                    <a:pt x="1312552" y="1523999"/>
                  </a:lnTo>
                  <a:lnTo>
                    <a:pt x="1285733" y="1485899"/>
                  </a:lnTo>
                  <a:lnTo>
                    <a:pt x="1261215" y="1460499"/>
                  </a:lnTo>
                  <a:lnTo>
                    <a:pt x="1248367" y="1460499"/>
                  </a:lnTo>
                  <a:lnTo>
                    <a:pt x="1205712" y="1422399"/>
                  </a:lnTo>
                  <a:lnTo>
                    <a:pt x="1166256" y="1384299"/>
                  </a:lnTo>
                  <a:lnTo>
                    <a:pt x="1130147" y="1346199"/>
                  </a:lnTo>
                  <a:lnTo>
                    <a:pt x="1097537" y="1308099"/>
                  </a:lnTo>
                  <a:lnTo>
                    <a:pt x="1068577" y="1269999"/>
                  </a:lnTo>
                  <a:lnTo>
                    <a:pt x="1043416" y="1231899"/>
                  </a:lnTo>
                  <a:lnTo>
                    <a:pt x="1022205" y="1181099"/>
                  </a:lnTo>
                  <a:lnTo>
                    <a:pt x="1018866" y="1181099"/>
                  </a:lnTo>
                  <a:lnTo>
                    <a:pt x="1017298" y="1168399"/>
                  </a:lnTo>
                  <a:lnTo>
                    <a:pt x="1016894" y="1168399"/>
                  </a:lnTo>
                  <a:lnTo>
                    <a:pt x="1003270" y="1155699"/>
                  </a:lnTo>
                  <a:lnTo>
                    <a:pt x="991557" y="1130299"/>
                  </a:lnTo>
                  <a:lnTo>
                    <a:pt x="981182" y="1104899"/>
                  </a:lnTo>
                  <a:lnTo>
                    <a:pt x="972177" y="1079499"/>
                  </a:lnTo>
                  <a:lnTo>
                    <a:pt x="967412" y="1066799"/>
                  </a:lnTo>
                  <a:lnTo>
                    <a:pt x="963344" y="1054099"/>
                  </a:lnTo>
                  <a:lnTo>
                    <a:pt x="959949" y="1041399"/>
                  </a:lnTo>
                  <a:lnTo>
                    <a:pt x="957204" y="1028699"/>
                  </a:lnTo>
                  <a:lnTo>
                    <a:pt x="952061" y="977899"/>
                  </a:lnTo>
                  <a:lnTo>
                    <a:pt x="954692" y="927099"/>
                  </a:lnTo>
                  <a:lnTo>
                    <a:pt x="964944" y="876299"/>
                  </a:lnTo>
                  <a:lnTo>
                    <a:pt x="982665" y="825499"/>
                  </a:lnTo>
                  <a:lnTo>
                    <a:pt x="1007704" y="774699"/>
                  </a:lnTo>
                  <a:lnTo>
                    <a:pt x="1039909" y="723899"/>
                  </a:lnTo>
                  <a:lnTo>
                    <a:pt x="1049218" y="711199"/>
                  </a:lnTo>
                  <a:lnTo>
                    <a:pt x="1059144" y="711199"/>
                  </a:lnTo>
                  <a:lnTo>
                    <a:pt x="1069658" y="698499"/>
                  </a:lnTo>
                  <a:lnTo>
                    <a:pt x="1080731" y="685799"/>
                  </a:lnTo>
                  <a:lnTo>
                    <a:pt x="1096462" y="660399"/>
                  </a:lnTo>
                  <a:lnTo>
                    <a:pt x="1064797" y="660399"/>
                  </a:lnTo>
                  <a:lnTo>
                    <a:pt x="1021386" y="647699"/>
                  </a:lnTo>
                  <a:lnTo>
                    <a:pt x="979961" y="622299"/>
                  </a:lnTo>
                  <a:lnTo>
                    <a:pt x="941555" y="596899"/>
                  </a:lnTo>
                  <a:lnTo>
                    <a:pt x="907199" y="558799"/>
                  </a:lnTo>
                  <a:lnTo>
                    <a:pt x="877927" y="507999"/>
                  </a:lnTo>
                  <a:lnTo>
                    <a:pt x="854771" y="457199"/>
                  </a:lnTo>
                  <a:lnTo>
                    <a:pt x="840228" y="406399"/>
                  </a:lnTo>
                  <a:lnTo>
                    <a:pt x="832160" y="355599"/>
                  </a:lnTo>
                  <a:lnTo>
                    <a:pt x="830515" y="317499"/>
                  </a:lnTo>
                  <a:lnTo>
                    <a:pt x="835239" y="266699"/>
                  </a:lnTo>
                  <a:lnTo>
                    <a:pt x="846279" y="215899"/>
                  </a:lnTo>
                  <a:lnTo>
                    <a:pt x="863582" y="177799"/>
                  </a:lnTo>
                  <a:lnTo>
                    <a:pt x="887094" y="126999"/>
                  </a:lnTo>
                  <a:lnTo>
                    <a:pt x="925703" y="76199"/>
                  </a:lnTo>
                  <a:lnTo>
                    <a:pt x="977438" y="38099"/>
                  </a:lnTo>
                  <a:lnTo>
                    <a:pt x="1012045" y="12699"/>
                  </a:lnTo>
                  <a:lnTo>
                    <a:pt x="1048477" y="0"/>
                  </a:lnTo>
                  <a:lnTo>
                    <a:pt x="1212453" y="0"/>
                  </a:lnTo>
                  <a:lnTo>
                    <a:pt x="1255545" y="12699"/>
                  </a:lnTo>
                  <a:lnTo>
                    <a:pt x="1297831" y="38099"/>
                  </a:lnTo>
                  <a:lnTo>
                    <a:pt x="1338699" y="63499"/>
                  </a:lnTo>
                  <a:lnTo>
                    <a:pt x="1377535" y="88899"/>
                  </a:lnTo>
                  <a:lnTo>
                    <a:pt x="1413726" y="126999"/>
                  </a:lnTo>
                  <a:lnTo>
                    <a:pt x="1445927" y="165099"/>
                  </a:lnTo>
                  <a:lnTo>
                    <a:pt x="1472584" y="203199"/>
                  </a:lnTo>
                  <a:lnTo>
                    <a:pt x="1494554" y="241299"/>
                  </a:lnTo>
                  <a:lnTo>
                    <a:pt x="1512692" y="279399"/>
                  </a:lnTo>
                  <a:lnTo>
                    <a:pt x="1527854" y="330199"/>
                  </a:lnTo>
                  <a:lnTo>
                    <a:pt x="1540895" y="368299"/>
                  </a:lnTo>
                  <a:lnTo>
                    <a:pt x="1543070" y="380999"/>
                  </a:lnTo>
                  <a:lnTo>
                    <a:pt x="1823202" y="380999"/>
                  </a:lnTo>
                  <a:lnTo>
                    <a:pt x="1882895" y="393699"/>
                  </a:lnTo>
                  <a:lnTo>
                    <a:pt x="1934326" y="419099"/>
                  </a:lnTo>
                  <a:lnTo>
                    <a:pt x="1979609" y="431799"/>
                  </a:lnTo>
                  <a:lnTo>
                    <a:pt x="2019760" y="457199"/>
                  </a:lnTo>
                  <a:lnTo>
                    <a:pt x="2055792" y="482599"/>
                  </a:lnTo>
                  <a:lnTo>
                    <a:pt x="2088722" y="507999"/>
                  </a:lnTo>
                  <a:lnTo>
                    <a:pt x="2119565" y="533399"/>
                  </a:lnTo>
                  <a:lnTo>
                    <a:pt x="2149821" y="571499"/>
                  </a:lnTo>
                  <a:lnTo>
                    <a:pt x="2176765" y="609599"/>
                  </a:lnTo>
                  <a:lnTo>
                    <a:pt x="2197673" y="647699"/>
                  </a:lnTo>
                  <a:lnTo>
                    <a:pt x="2209820" y="685799"/>
                  </a:lnTo>
                  <a:lnTo>
                    <a:pt x="2210376" y="711199"/>
                  </a:lnTo>
                  <a:lnTo>
                    <a:pt x="2203643" y="736599"/>
                  </a:lnTo>
                  <a:lnTo>
                    <a:pt x="2189654" y="761999"/>
                  </a:lnTo>
                  <a:lnTo>
                    <a:pt x="2168443" y="787399"/>
                  </a:lnTo>
                  <a:lnTo>
                    <a:pt x="2162727" y="787399"/>
                  </a:lnTo>
                  <a:lnTo>
                    <a:pt x="2164851" y="800099"/>
                  </a:lnTo>
                  <a:lnTo>
                    <a:pt x="2173383" y="825499"/>
                  </a:lnTo>
                  <a:lnTo>
                    <a:pt x="2180975" y="850899"/>
                  </a:lnTo>
                  <a:lnTo>
                    <a:pt x="2187714" y="876299"/>
                  </a:lnTo>
                  <a:lnTo>
                    <a:pt x="2193684" y="901699"/>
                  </a:lnTo>
                  <a:lnTo>
                    <a:pt x="2196770" y="914399"/>
                  </a:lnTo>
                  <a:lnTo>
                    <a:pt x="2205191" y="965199"/>
                  </a:lnTo>
                  <a:lnTo>
                    <a:pt x="2210978" y="1003299"/>
                  </a:lnTo>
                  <a:lnTo>
                    <a:pt x="2214126" y="1054099"/>
                  </a:lnTo>
                  <a:lnTo>
                    <a:pt x="2214632" y="1104899"/>
                  </a:lnTo>
                  <a:lnTo>
                    <a:pt x="2212490" y="1155699"/>
                  </a:lnTo>
                  <a:lnTo>
                    <a:pt x="2207696" y="1219199"/>
                  </a:lnTo>
                  <a:lnTo>
                    <a:pt x="2203012" y="1257299"/>
                  </a:lnTo>
                  <a:lnTo>
                    <a:pt x="2197048" y="1295399"/>
                  </a:lnTo>
                  <a:lnTo>
                    <a:pt x="2189756" y="1333499"/>
                  </a:lnTo>
                  <a:lnTo>
                    <a:pt x="2181089" y="1371599"/>
                  </a:lnTo>
                  <a:lnTo>
                    <a:pt x="2167109" y="1422399"/>
                  </a:lnTo>
                  <a:lnTo>
                    <a:pt x="2148279" y="1473199"/>
                  </a:lnTo>
                  <a:lnTo>
                    <a:pt x="2124886" y="1523999"/>
                  </a:lnTo>
                  <a:lnTo>
                    <a:pt x="2097220" y="1562099"/>
                  </a:lnTo>
                  <a:lnTo>
                    <a:pt x="2062002" y="1600199"/>
                  </a:lnTo>
                  <a:lnTo>
                    <a:pt x="2023411" y="1638299"/>
                  </a:lnTo>
                  <a:lnTo>
                    <a:pt x="1982004" y="1663699"/>
                  </a:lnTo>
                  <a:lnTo>
                    <a:pt x="1938335" y="1676399"/>
                  </a:lnTo>
                  <a:lnTo>
                    <a:pt x="1922544" y="1689099"/>
                  </a:lnTo>
                  <a:lnTo>
                    <a:pt x="1906663" y="1689099"/>
                  </a:lnTo>
                  <a:lnTo>
                    <a:pt x="1890583" y="1701799"/>
                  </a:lnTo>
                  <a:lnTo>
                    <a:pt x="1866354" y="1701799"/>
                  </a:lnTo>
                  <a:lnTo>
                    <a:pt x="1868251" y="1739899"/>
                  </a:lnTo>
                  <a:lnTo>
                    <a:pt x="1880973" y="1765299"/>
                  </a:lnTo>
                  <a:lnTo>
                    <a:pt x="1887751" y="1765299"/>
                  </a:lnTo>
                  <a:lnTo>
                    <a:pt x="1912371" y="1777999"/>
                  </a:lnTo>
                  <a:lnTo>
                    <a:pt x="1940131" y="1790699"/>
                  </a:lnTo>
                  <a:close/>
                </a:path>
                <a:path w="5932169" h="6451600">
                  <a:moveTo>
                    <a:pt x="1823202" y="380999"/>
                  </a:moveTo>
                  <a:lnTo>
                    <a:pt x="1560927" y="380999"/>
                  </a:lnTo>
                  <a:lnTo>
                    <a:pt x="1585479" y="368299"/>
                  </a:lnTo>
                  <a:lnTo>
                    <a:pt x="1767316" y="368299"/>
                  </a:lnTo>
                  <a:lnTo>
                    <a:pt x="1823202" y="380999"/>
                  </a:lnTo>
                  <a:close/>
                </a:path>
                <a:path w="5932169" h="6451600">
                  <a:moveTo>
                    <a:pt x="5489295" y="2031999"/>
                  </a:moveTo>
                  <a:lnTo>
                    <a:pt x="2605490" y="2031999"/>
                  </a:lnTo>
                  <a:lnTo>
                    <a:pt x="2605591" y="698499"/>
                  </a:lnTo>
                  <a:lnTo>
                    <a:pt x="2613702" y="660399"/>
                  </a:lnTo>
                  <a:lnTo>
                    <a:pt x="2635803" y="622299"/>
                  </a:lnTo>
                  <a:lnTo>
                    <a:pt x="2668545" y="609599"/>
                  </a:lnTo>
                  <a:lnTo>
                    <a:pt x="2708581" y="596899"/>
                  </a:lnTo>
                  <a:lnTo>
                    <a:pt x="5386305" y="596899"/>
                  </a:lnTo>
                  <a:lnTo>
                    <a:pt x="5426341" y="609599"/>
                  </a:lnTo>
                  <a:lnTo>
                    <a:pt x="5459083" y="622299"/>
                  </a:lnTo>
                  <a:lnTo>
                    <a:pt x="5481184" y="660399"/>
                  </a:lnTo>
                  <a:lnTo>
                    <a:pt x="5489295" y="698499"/>
                  </a:lnTo>
                  <a:lnTo>
                    <a:pt x="5489295" y="2031999"/>
                  </a:lnTo>
                  <a:close/>
                </a:path>
                <a:path w="5932169" h="6451600">
                  <a:moveTo>
                    <a:pt x="5932159" y="3467099"/>
                  </a:moveTo>
                  <a:lnTo>
                    <a:pt x="0" y="3467099"/>
                  </a:lnTo>
                  <a:lnTo>
                    <a:pt x="0" y="3365499"/>
                  </a:lnTo>
                  <a:lnTo>
                    <a:pt x="291010" y="3352799"/>
                  </a:lnTo>
                  <a:lnTo>
                    <a:pt x="291965" y="3289299"/>
                  </a:lnTo>
                  <a:lnTo>
                    <a:pt x="295803" y="3149599"/>
                  </a:lnTo>
                  <a:lnTo>
                    <a:pt x="303985" y="3009899"/>
                  </a:lnTo>
                  <a:lnTo>
                    <a:pt x="317972" y="2920999"/>
                  </a:lnTo>
                  <a:lnTo>
                    <a:pt x="341653" y="2882899"/>
                  </a:lnTo>
                  <a:lnTo>
                    <a:pt x="372445" y="2857499"/>
                  </a:lnTo>
                  <a:lnTo>
                    <a:pt x="409271" y="2832099"/>
                  </a:lnTo>
                  <a:lnTo>
                    <a:pt x="451052" y="2819399"/>
                  </a:lnTo>
                  <a:lnTo>
                    <a:pt x="496710" y="2806699"/>
                  </a:lnTo>
                  <a:lnTo>
                    <a:pt x="595343" y="2781299"/>
                  </a:lnTo>
                  <a:lnTo>
                    <a:pt x="670746" y="2781299"/>
                  </a:lnTo>
                  <a:lnTo>
                    <a:pt x="680458" y="2616199"/>
                  </a:lnTo>
                  <a:lnTo>
                    <a:pt x="675754" y="2616199"/>
                  </a:lnTo>
                  <a:lnTo>
                    <a:pt x="670064" y="2603499"/>
                  </a:lnTo>
                  <a:lnTo>
                    <a:pt x="659101" y="2603499"/>
                  </a:lnTo>
                  <a:lnTo>
                    <a:pt x="659740" y="2552699"/>
                  </a:lnTo>
                  <a:lnTo>
                    <a:pt x="668597" y="2501899"/>
                  </a:lnTo>
                  <a:lnTo>
                    <a:pt x="680509" y="2451099"/>
                  </a:lnTo>
                  <a:lnTo>
                    <a:pt x="695463" y="2400299"/>
                  </a:lnTo>
                  <a:lnTo>
                    <a:pt x="713444" y="2349499"/>
                  </a:lnTo>
                  <a:lnTo>
                    <a:pt x="734440" y="2311399"/>
                  </a:lnTo>
                  <a:lnTo>
                    <a:pt x="758437" y="2260599"/>
                  </a:lnTo>
                  <a:lnTo>
                    <a:pt x="785420" y="2209799"/>
                  </a:lnTo>
                  <a:lnTo>
                    <a:pt x="810756" y="2171699"/>
                  </a:lnTo>
                  <a:lnTo>
                    <a:pt x="837524" y="2120899"/>
                  </a:lnTo>
                  <a:lnTo>
                    <a:pt x="866074" y="2082799"/>
                  </a:lnTo>
                  <a:lnTo>
                    <a:pt x="896753" y="2044699"/>
                  </a:lnTo>
                  <a:lnTo>
                    <a:pt x="929911" y="2006599"/>
                  </a:lnTo>
                  <a:lnTo>
                    <a:pt x="965896" y="1968499"/>
                  </a:lnTo>
                  <a:lnTo>
                    <a:pt x="1005057" y="1930399"/>
                  </a:lnTo>
                  <a:lnTo>
                    <a:pt x="1049616" y="1892299"/>
                  </a:lnTo>
                  <a:lnTo>
                    <a:pt x="1096228" y="1866899"/>
                  </a:lnTo>
                  <a:lnTo>
                    <a:pt x="1144728" y="1841499"/>
                  </a:lnTo>
                  <a:lnTo>
                    <a:pt x="1194950" y="1816099"/>
                  </a:lnTo>
                  <a:lnTo>
                    <a:pt x="1220914" y="1816099"/>
                  </a:lnTo>
                  <a:lnTo>
                    <a:pt x="1247608" y="1803399"/>
                  </a:lnTo>
                  <a:lnTo>
                    <a:pt x="1275289" y="1790699"/>
                  </a:lnTo>
                  <a:lnTo>
                    <a:pt x="2068824" y="1790699"/>
                  </a:lnTo>
                  <a:lnTo>
                    <a:pt x="2174187" y="1816099"/>
                  </a:lnTo>
                  <a:lnTo>
                    <a:pt x="2273742" y="1841499"/>
                  </a:lnTo>
                  <a:lnTo>
                    <a:pt x="2367342" y="1866899"/>
                  </a:lnTo>
                  <a:lnTo>
                    <a:pt x="2411863" y="1892299"/>
                  </a:lnTo>
                  <a:lnTo>
                    <a:pt x="2454841" y="1917699"/>
                  </a:lnTo>
                  <a:lnTo>
                    <a:pt x="2496257" y="1943099"/>
                  </a:lnTo>
                  <a:lnTo>
                    <a:pt x="2536093" y="1968499"/>
                  </a:lnTo>
                  <a:lnTo>
                    <a:pt x="2574330" y="2006599"/>
                  </a:lnTo>
                  <a:lnTo>
                    <a:pt x="2583638" y="2006599"/>
                  </a:lnTo>
                  <a:lnTo>
                    <a:pt x="2588241" y="2019299"/>
                  </a:lnTo>
                  <a:lnTo>
                    <a:pt x="2605490" y="2031999"/>
                  </a:lnTo>
                  <a:lnTo>
                    <a:pt x="5489295" y="2031999"/>
                  </a:lnTo>
                  <a:lnTo>
                    <a:pt x="5489295" y="2349499"/>
                  </a:lnTo>
                  <a:lnTo>
                    <a:pt x="5481184" y="2387599"/>
                  </a:lnTo>
                  <a:lnTo>
                    <a:pt x="5459083" y="2425699"/>
                  </a:lnTo>
                  <a:lnTo>
                    <a:pt x="5426341" y="2438399"/>
                  </a:lnTo>
                  <a:lnTo>
                    <a:pt x="5386305" y="2451099"/>
                  </a:lnTo>
                  <a:lnTo>
                    <a:pt x="2938941" y="2451099"/>
                  </a:lnTo>
                  <a:lnTo>
                    <a:pt x="2948906" y="2463799"/>
                  </a:lnTo>
                  <a:lnTo>
                    <a:pt x="2967501" y="2501899"/>
                  </a:lnTo>
                  <a:lnTo>
                    <a:pt x="2986661" y="2527299"/>
                  </a:lnTo>
                  <a:lnTo>
                    <a:pt x="3006532" y="2565399"/>
                  </a:lnTo>
                  <a:lnTo>
                    <a:pt x="2996141" y="2616199"/>
                  </a:lnTo>
                  <a:lnTo>
                    <a:pt x="2958391" y="2641599"/>
                  </a:lnTo>
                  <a:lnTo>
                    <a:pt x="2914570" y="2666999"/>
                  </a:lnTo>
                  <a:lnTo>
                    <a:pt x="2865240" y="2692399"/>
                  </a:lnTo>
                  <a:lnTo>
                    <a:pt x="2857248" y="2692399"/>
                  </a:lnTo>
                  <a:lnTo>
                    <a:pt x="2860080" y="2705099"/>
                  </a:lnTo>
                  <a:lnTo>
                    <a:pt x="2869655" y="2730499"/>
                  </a:lnTo>
                  <a:lnTo>
                    <a:pt x="2881174" y="2768599"/>
                  </a:lnTo>
                  <a:lnTo>
                    <a:pt x="2921186" y="2882899"/>
                  </a:lnTo>
                  <a:lnTo>
                    <a:pt x="5386305" y="2882899"/>
                  </a:lnTo>
                  <a:lnTo>
                    <a:pt x="5426363" y="2895599"/>
                  </a:lnTo>
                  <a:lnTo>
                    <a:pt x="5459102" y="2920999"/>
                  </a:lnTo>
                  <a:lnTo>
                    <a:pt x="5481191" y="2946399"/>
                  </a:lnTo>
                  <a:lnTo>
                    <a:pt x="5489295" y="2984499"/>
                  </a:lnTo>
                  <a:lnTo>
                    <a:pt x="5489295" y="3365499"/>
                  </a:lnTo>
                  <a:lnTo>
                    <a:pt x="5932109" y="3365499"/>
                  </a:lnTo>
                  <a:lnTo>
                    <a:pt x="5932159" y="3467099"/>
                  </a:lnTo>
                  <a:close/>
                </a:path>
                <a:path w="5932169" h="6451600">
                  <a:moveTo>
                    <a:pt x="4438813" y="2743199"/>
                  </a:moveTo>
                  <a:lnTo>
                    <a:pt x="3635485" y="2743199"/>
                  </a:lnTo>
                  <a:lnTo>
                    <a:pt x="3635485" y="2451099"/>
                  </a:lnTo>
                  <a:lnTo>
                    <a:pt x="4438813" y="2451099"/>
                  </a:lnTo>
                  <a:lnTo>
                    <a:pt x="4438813" y="2743199"/>
                  </a:lnTo>
                  <a:close/>
                </a:path>
                <a:path w="5932169" h="6451600">
                  <a:moveTo>
                    <a:pt x="4752283" y="2882899"/>
                  </a:moveTo>
                  <a:lnTo>
                    <a:pt x="3321813" y="2882899"/>
                  </a:lnTo>
                  <a:lnTo>
                    <a:pt x="3303855" y="2870199"/>
                  </a:lnTo>
                  <a:lnTo>
                    <a:pt x="3295918" y="2857499"/>
                  </a:lnTo>
                  <a:lnTo>
                    <a:pt x="3290096" y="2844799"/>
                  </a:lnTo>
                  <a:lnTo>
                    <a:pt x="3286513" y="2832099"/>
                  </a:lnTo>
                  <a:lnTo>
                    <a:pt x="3285291" y="2819399"/>
                  </a:lnTo>
                  <a:lnTo>
                    <a:pt x="3285291" y="2806699"/>
                  </a:lnTo>
                  <a:lnTo>
                    <a:pt x="3290162" y="2781299"/>
                  </a:lnTo>
                  <a:lnTo>
                    <a:pt x="3303432" y="2755899"/>
                  </a:lnTo>
                  <a:lnTo>
                    <a:pt x="3323085" y="2743199"/>
                  </a:lnTo>
                  <a:lnTo>
                    <a:pt x="4751206" y="2743199"/>
                  </a:lnTo>
                  <a:lnTo>
                    <a:pt x="4770841" y="2755899"/>
                  </a:lnTo>
                  <a:lnTo>
                    <a:pt x="4784094" y="2781299"/>
                  </a:lnTo>
                  <a:lnTo>
                    <a:pt x="4788957" y="2806699"/>
                  </a:lnTo>
                  <a:lnTo>
                    <a:pt x="4788957" y="2819399"/>
                  </a:lnTo>
                  <a:lnTo>
                    <a:pt x="4778223" y="2857499"/>
                  </a:lnTo>
                  <a:lnTo>
                    <a:pt x="4752283" y="2882899"/>
                  </a:lnTo>
                  <a:close/>
                </a:path>
                <a:path w="5932169" h="6451600">
                  <a:moveTo>
                    <a:pt x="2608715" y="5168899"/>
                  </a:moveTo>
                  <a:lnTo>
                    <a:pt x="638069" y="5168899"/>
                  </a:lnTo>
                  <a:lnTo>
                    <a:pt x="597682" y="5143499"/>
                  </a:lnTo>
                  <a:lnTo>
                    <a:pt x="565442" y="5118099"/>
                  </a:lnTo>
                  <a:lnTo>
                    <a:pt x="540544" y="5092699"/>
                  </a:lnTo>
                  <a:lnTo>
                    <a:pt x="522180" y="5054599"/>
                  </a:lnTo>
                  <a:lnTo>
                    <a:pt x="505695" y="4991099"/>
                  </a:lnTo>
                  <a:lnTo>
                    <a:pt x="490522" y="4940299"/>
                  </a:lnTo>
                  <a:lnTo>
                    <a:pt x="476642" y="4889499"/>
                  </a:lnTo>
                  <a:lnTo>
                    <a:pt x="464035" y="4838699"/>
                  </a:lnTo>
                  <a:lnTo>
                    <a:pt x="452681" y="4787899"/>
                  </a:lnTo>
                  <a:lnTo>
                    <a:pt x="442561" y="4749799"/>
                  </a:lnTo>
                  <a:lnTo>
                    <a:pt x="438079" y="4711699"/>
                  </a:lnTo>
                  <a:lnTo>
                    <a:pt x="433311" y="4673599"/>
                  </a:lnTo>
                  <a:lnTo>
                    <a:pt x="428282" y="4635499"/>
                  </a:lnTo>
                  <a:lnTo>
                    <a:pt x="423022" y="4597399"/>
                  </a:lnTo>
                  <a:lnTo>
                    <a:pt x="417559" y="4546599"/>
                  </a:lnTo>
                  <a:lnTo>
                    <a:pt x="411919" y="4508499"/>
                  </a:lnTo>
                  <a:lnTo>
                    <a:pt x="406133" y="4457699"/>
                  </a:lnTo>
                  <a:lnTo>
                    <a:pt x="400226" y="4406899"/>
                  </a:lnTo>
                  <a:lnTo>
                    <a:pt x="394228" y="4356099"/>
                  </a:lnTo>
                  <a:lnTo>
                    <a:pt x="388167" y="4305299"/>
                  </a:lnTo>
                  <a:lnTo>
                    <a:pt x="375965" y="4203699"/>
                  </a:lnTo>
                  <a:lnTo>
                    <a:pt x="369881" y="4140199"/>
                  </a:lnTo>
                  <a:lnTo>
                    <a:pt x="363845" y="4089399"/>
                  </a:lnTo>
                  <a:lnTo>
                    <a:pt x="357886" y="4025899"/>
                  </a:lnTo>
                  <a:lnTo>
                    <a:pt x="352032" y="3975099"/>
                  </a:lnTo>
                  <a:lnTo>
                    <a:pt x="346310" y="3911599"/>
                  </a:lnTo>
                  <a:lnTo>
                    <a:pt x="340748" y="3860799"/>
                  </a:lnTo>
                  <a:lnTo>
                    <a:pt x="335375" y="3797299"/>
                  </a:lnTo>
                  <a:lnTo>
                    <a:pt x="330218" y="3746499"/>
                  </a:lnTo>
                  <a:lnTo>
                    <a:pt x="325306" y="3695699"/>
                  </a:lnTo>
                  <a:lnTo>
                    <a:pt x="320667" y="3632199"/>
                  </a:lnTo>
                  <a:lnTo>
                    <a:pt x="316328" y="3581399"/>
                  </a:lnTo>
                  <a:lnTo>
                    <a:pt x="312318" y="3530599"/>
                  </a:lnTo>
                  <a:lnTo>
                    <a:pt x="308664" y="3479799"/>
                  </a:lnTo>
                  <a:lnTo>
                    <a:pt x="308057" y="3467099"/>
                  </a:lnTo>
                  <a:lnTo>
                    <a:pt x="2576303" y="3467099"/>
                  </a:lnTo>
                  <a:lnTo>
                    <a:pt x="2580805" y="3505199"/>
                  </a:lnTo>
                  <a:lnTo>
                    <a:pt x="2581918" y="3505199"/>
                  </a:lnTo>
                  <a:lnTo>
                    <a:pt x="2591538" y="3517899"/>
                  </a:lnTo>
                  <a:lnTo>
                    <a:pt x="2607279" y="3555999"/>
                  </a:lnTo>
                  <a:lnTo>
                    <a:pt x="2625971" y="3594099"/>
                  </a:lnTo>
                  <a:lnTo>
                    <a:pt x="2644440" y="3632199"/>
                  </a:lnTo>
                  <a:lnTo>
                    <a:pt x="2651436" y="3657599"/>
                  </a:lnTo>
                  <a:lnTo>
                    <a:pt x="2657314" y="3670299"/>
                  </a:lnTo>
                  <a:lnTo>
                    <a:pt x="2662053" y="3682999"/>
                  </a:lnTo>
                  <a:lnTo>
                    <a:pt x="2665635" y="3695699"/>
                  </a:lnTo>
                  <a:lnTo>
                    <a:pt x="2667203" y="3708399"/>
                  </a:lnTo>
                  <a:lnTo>
                    <a:pt x="2709976" y="3708399"/>
                  </a:lnTo>
                  <a:lnTo>
                    <a:pt x="2760480" y="3721099"/>
                  </a:lnTo>
                  <a:lnTo>
                    <a:pt x="2814967" y="3733799"/>
                  </a:lnTo>
                  <a:lnTo>
                    <a:pt x="2863014" y="3733799"/>
                  </a:lnTo>
                  <a:lnTo>
                    <a:pt x="2930797" y="3746499"/>
                  </a:lnTo>
                  <a:lnTo>
                    <a:pt x="2983473" y="3759199"/>
                  </a:lnTo>
                  <a:lnTo>
                    <a:pt x="3036156" y="3759199"/>
                  </a:lnTo>
                  <a:lnTo>
                    <a:pt x="3088592" y="3771899"/>
                  </a:lnTo>
                  <a:lnTo>
                    <a:pt x="3140530" y="3771899"/>
                  </a:lnTo>
                  <a:lnTo>
                    <a:pt x="3290834" y="3809999"/>
                  </a:lnTo>
                  <a:lnTo>
                    <a:pt x="3338257" y="3822699"/>
                  </a:lnTo>
                  <a:lnTo>
                    <a:pt x="3383921" y="3848099"/>
                  </a:lnTo>
                  <a:lnTo>
                    <a:pt x="3427573" y="3873499"/>
                  </a:lnTo>
                  <a:lnTo>
                    <a:pt x="3468962" y="3898899"/>
                  </a:lnTo>
                  <a:lnTo>
                    <a:pt x="3508322" y="3924299"/>
                  </a:lnTo>
                  <a:lnTo>
                    <a:pt x="3543980" y="3962399"/>
                  </a:lnTo>
                  <a:lnTo>
                    <a:pt x="3575926" y="3987799"/>
                  </a:lnTo>
                  <a:lnTo>
                    <a:pt x="3604151" y="4025899"/>
                  </a:lnTo>
                  <a:lnTo>
                    <a:pt x="3628644" y="4063999"/>
                  </a:lnTo>
                  <a:lnTo>
                    <a:pt x="3649396" y="4114799"/>
                  </a:lnTo>
                  <a:lnTo>
                    <a:pt x="3666396" y="4152899"/>
                  </a:lnTo>
                  <a:lnTo>
                    <a:pt x="3679636" y="4203699"/>
                  </a:lnTo>
                  <a:lnTo>
                    <a:pt x="3689105" y="4254499"/>
                  </a:lnTo>
                  <a:lnTo>
                    <a:pt x="3694794" y="4305299"/>
                  </a:lnTo>
                  <a:lnTo>
                    <a:pt x="3696692" y="4356099"/>
                  </a:lnTo>
                  <a:lnTo>
                    <a:pt x="3694694" y="4419599"/>
                  </a:lnTo>
                  <a:lnTo>
                    <a:pt x="3689167" y="4470399"/>
                  </a:lnTo>
                  <a:lnTo>
                    <a:pt x="3680813" y="4521199"/>
                  </a:lnTo>
                  <a:lnTo>
                    <a:pt x="3670333" y="4584699"/>
                  </a:lnTo>
                  <a:lnTo>
                    <a:pt x="3658430" y="4622799"/>
                  </a:lnTo>
                  <a:lnTo>
                    <a:pt x="3645804" y="4673599"/>
                  </a:lnTo>
                  <a:lnTo>
                    <a:pt x="3633159" y="4711699"/>
                  </a:lnTo>
                  <a:lnTo>
                    <a:pt x="3632602" y="4711699"/>
                  </a:lnTo>
                  <a:lnTo>
                    <a:pt x="3615334" y="4762499"/>
                  </a:lnTo>
                  <a:lnTo>
                    <a:pt x="3595913" y="4800599"/>
                  </a:lnTo>
                  <a:lnTo>
                    <a:pt x="3574618" y="4851399"/>
                  </a:lnTo>
                  <a:lnTo>
                    <a:pt x="3551727" y="4889499"/>
                  </a:lnTo>
                  <a:lnTo>
                    <a:pt x="3527518" y="4940299"/>
                  </a:lnTo>
                  <a:lnTo>
                    <a:pt x="3502270" y="4991099"/>
                  </a:lnTo>
                  <a:lnTo>
                    <a:pt x="3476260" y="5029199"/>
                  </a:lnTo>
                  <a:lnTo>
                    <a:pt x="3449767" y="5079999"/>
                  </a:lnTo>
                  <a:lnTo>
                    <a:pt x="3423069" y="5130799"/>
                  </a:lnTo>
                  <a:lnTo>
                    <a:pt x="3405319" y="5156199"/>
                  </a:lnTo>
                  <a:lnTo>
                    <a:pt x="2657157" y="5156199"/>
                  </a:lnTo>
                  <a:lnTo>
                    <a:pt x="2608715" y="5168899"/>
                  </a:lnTo>
                  <a:close/>
                </a:path>
                <a:path w="5932169" h="6451600">
                  <a:moveTo>
                    <a:pt x="3063737" y="3543299"/>
                  </a:moveTo>
                  <a:lnTo>
                    <a:pt x="2821048" y="3543299"/>
                  </a:lnTo>
                  <a:lnTo>
                    <a:pt x="2773790" y="3530599"/>
                  </a:lnTo>
                  <a:lnTo>
                    <a:pt x="2731240" y="3517899"/>
                  </a:lnTo>
                  <a:lnTo>
                    <a:pt x="2693679" y="3492499"/>
                  </a:lnTo>
                  <a:lnTo>
                    <a:pt x="2661386" y="3467099"/>
                  </a:lnTo>
                  <a:lnTo>
                    <a:pt x="3440837" y="3467099"/>
                  </a:lnTo>
                  <a:lnTo>
                    <a:pt x="3269055" y="3505199"/>
                  </a:lnTo>
                  <a:lnTo>
                    <a:pt x="3162909" y="3530599"/>
                  </a:lnTo>
                  <a:lnTo>
                    <a:pt x="3112436" y="3530599"/>
                  </a:lnTo>
                  <a:lnTo>
                    <a:pt x="3063737" y="3543299"/>
                  </a:lnTo>
                  <a:close/>
                </a:path>
                <a:path w="5932169" h="6451600">
                  <a:moveTo>
                    <a:pt x="3325424" y="5740399"/>
                  </a:moveTo>
                  <a:lnTo>
                    <a:pt x="2512567" y="5740399"/>
                  </a:lnTo>
                  <a:lnTo>
                    <a:pt x="2519882" y="5702299"/>
                  </a:lnTo>
                  <a:lnTo>
                    <a:pt x="2527875" y="5676899"/>
                  </a:lnTo>
                  <a:lnTo>
                    <a:pt x="2536333" y="5638799"/>
                  </a:lnTo>
                  <a:lnTo>
                    <a:pt x="2545042" y="5613399"/>
                  </a:lnTo>
                  <a:lnTo>
                    <a:pt x="2557919" y="5575299"/>
                  </a:lnTo>
                  <a:lnTo>
                    <a:pt x="2571763" y="5537199"/>
                  </a:lnTo>
                  <a:lnTo>
                    <a:pt x="2586385" y="5511799"/>
                  </a:lnTo>
                  <a:lnTo>
                    <a:pt x="2601595" y="5473699"/>
                  </a:lnTo>
                  <a:lnTo>
                    <a:pt x="2606097" y="5460999"/>
                  </a:lnTo>
                  <a:lnTo>
                    <a:pt x="2624365" y="5410199"/>
                  </a:lnTo>
                  <a:lnTo>
                    <a:pt x="2643063" y="5372099"/>
                  </a:lnTo>
                  <a:lnTo>
                    <a:pt x="2661828" y="5321299"/>
                  </a:lnTo>
                  <a:lnTo>
                    <a:pt x="2680299" y="5270499"/>
                  </a:lnTo>
                  <a:lnTo>
                    <a:pt x="2698111" y="5219699"/>
                  </a:lnTo>
                  <a:lnTo>
                    <a:pt x="2714904" y="5168899"/>
                  </a:lnTo>
                  <a:lnTo>
                    <a:pt x="2719659" y="5156199"/>
                  </a:lnTo>
                  <a:lnTo>
                    <a:pt x="3405319" y="5156199"/>
                  </a:lnTo>
                  <a:lnTo>
                    <a:pt x="3396445" y="5168899"/>
                  </a:lnTo>
                  <a:lnTo>
                    <a:pt x="3321408" y="5295899"/>
                  </a:lnTo>
                  <a:lnTo>
                    <a:pt x="3306136" y="5321299"/>
                  </a:lnTo>
                  <a:lnTo>
                    <a:pt x="3274965" y="5372099"/>
                  </a:lnTo>
                  <a:lnTo>
                    <a:pt x="3259948" y="5397499"/>
                  </a:lnTo>
                  <a:lnTo>
                    <a:pt x="3257672" y="5397499"/>
                  </a:lnTo>
                  <a:lnTo>
                    <a:pt x="3269173" y="5448299"/>
                  </a:lnTo>
                  <a:lnTo>
                    <a:pt x="3279540" y="5499099"/>
                  </a:lnTo>
                  <a:lnTo>
                    <a:pt x="3289675" y="5549899"/>
                  </a:lnTo>
                  <a:lnTo>
                    <a:pt x="3299568" y="5600699"/>
                  </a:lnTo>
                  <a:lnTo>
                    <a:pt x="3309210" y="5651499"/>
                  </a:lnTo>
                  <a:lnTo>
                    <a:pt x="3318591" y="5702299"/>
                  </a:lnTo>
                  <a:lnTo>
                    <a:pt x="3325424" y="5740399"/>
                  </a:lnTo>
                  <a:close/>
                </a:path>
                <a:path w="5932169" h="6451600">
                  <a:moveTo>
                    <a:pt x="517324" y="6451599"/>
                  </a:moveTo>
                  <a:lnTo>
                    <a:pt x="416560" y="6451599"/>
                  </a:lnTo>
                  <a:lnTo>
                    <a:pt x="423353" y="6388099"/>
                  </a:lnTo>
                  <a:lnTo>
                    <a:pt x="430329" y="6337299"/>
                  </a:lnTo>
                  <a:lnTo>
                    <a:pt x="437491" y="6273799"/>
                  </a:lnTo>
                  <a:lnTo>
                    <a:pt x="444840" y="6222999"/>
                  </a:lnTo>
                  <a:lnTo>
                    <a:pt x="452377" y="6172199"/>
                  </a:lnTo>
                  <a:lnTo>
                    <a:pt x="460104" y="6121399"/>
                  </a:lnTo>
                  <a:lnTo>
                    <a:pt x="468023" y="6057899"/>
                  </a:lnTo>
                  <a:lnTo>
                    <a:pt x="476135" y="6007099"/>
                  </a:lnTo>
                  <a:lnTo>
                    <a:pt x="484442" y="5956299"/>
                  </a:lnTo>
                  <a:lnTo>
                    <a:pt x="492945" y="5905499"/>
                  </a:lnTo>
                  <a:lnTo>
                    <a:pt x="501646" y="5854699"/>
                  </a:lnTo>
                  <a:lnTo>
                    <a:pt x="510547" y="5803899"/>
                  </a:lnTo>
                  <a:lnTo>
                    <a:pt x="519649" y="5753099"/>
                  </a:lnTo>
                  <a:lnTo>
                    <a:pt x="528954" y="5702299"/>
                  </a:lnTo>
                  <a:lnTo>
                    <a:pt x="538464" y="5651499"/>
                  </a:lnTo>
                  <a:lnTo>
                    <a:pt x="548179" y="5600699"/>
                  </a:lnTo>
                  <a:lnTo>
                    <a:pt x="558102" y="5549899"/>
                  </a:lnTo>
                  <a:lnTo>
                    <a:pt x="568234" y="5511799"/>
                  </a:lnTo>
                  <a:lnTo>
                    <a:pt x="578577" y="5460999"/>
                  </a:lnTo>
                  <a:lnTo>
                    <a:pt x="589133" y="5410199"/>
                  </a:lnTo>
                  <a:lnTo>
                    <a:pt x="599902" y="5359399"/>
                  </a:lnTo>
                  <a:lnTo>
                    <a:pt x="610887" y="5321299"/>
                  </a:lnTo>
                  <a:lnTo>
                    <a:pt x="622089" y="5270499"/>
                  </a:lnTo>
                  <a:lnTo>
                    <a:pt x="633509" y="5219699"/>
                  </a:lnTo>
                  <a:lnTo>
                    <a:pt x="645150" y="5181599"/>
                  </a:lnTo>
                  <a:lnTo>
                    <a:pt x="647629" y="5168899"/>
                  </a:lnTo>
                  <a:lnTo>
                    <a:pt x="2446706" y="5168899"/>
                  </a:lnTo>
                  <a:lnTo>
                    <a:pt x="2431497" y="5194299"/>
                  </a:lnTo>
                  <a:lnTo>
                    <a:pt x="933531" y="5194299"/>
                  </a:lnTo>
                  <a:lnTo>
                    <a:pt x="899943" y="5295899"/>
                  </a:lnTo>
                  <a:lnTo>
                    <a:pt x="884236" y="5346699"/>
                  </a:lnTo>
                  <a:lnTo>
                    <a:pt x="868429" y="5397499"/>
                  </a:lnTo>
                  <a:lnTo>
                    <a:pt x="852520" y="5448299"/>
                  </a:lnTo>
                  <a:lnTo>
                    <a:pt x="836510" y="5499099"/>
                  </a:lnTo>
                  <a:lnTo>
                    <a:pt x="805071" y="5587999"/>
                  </a:lnTo>
                  <a:lnTo>
                    <a:pt x="773469" y="5689599"/>
                  </a:lnTo>
                  <a:lnTo>
                    <a:pt x="725810" y="5841999"/>
                  </a:lnTo>
                  <a:lnTo>
                    <a:pt x="709865" y="5880099"/>
                  </a:lnTo>
                  <a:lnTo>
                    <a:pt x="645863" y="6083299"/>
                  </a:lnTo>
                  <a:lnTo>
                    <a:pt x="629819" y="6121399"/>
                  </a:lnTo>
                  <a:lnTo>
                    <a:pt x="597699" y="6222999"/>
                  </a:lnTo>
                  <a:lnTo>
                    <a:pt x="581627" y="6261099"/>
                  </a:lnTo>
                  <a:lnTo>
                    <a:pt x="549474" y="6362699"/>
                  </a:lnTo>
                  <a:lnTo>
                    <a:pt x="533397" y="6400799"/>
                  </a:lnTo>
                  <a:lnTo>
                    <a:pt x="517324" y="6451599"/>
                  </a:lnTo>
                  <a:close/>
                </a:path>
                <a:path w="5932169" h="6451600">
                  <a:moveTo>
                    <a:pt x="1709094" y="5206999"/>
                  </a:moveTo>
                  <a:lnTo>
                    <a:pt x="1031739" y="5206999"/>
                  </a:lnTo>
                  <a:lnTo>
                    <a:pt x="986228" y="5194299"/>
                  </a:lnTo>
                  <a:lnTo>
                    <a:pt x="1724649" y="5194299"/>
                  </a:lnTo>
                  <a:lnTo>
                    <a:pt x="1709094" y="5206999"/>
                  </a:lnTo>
                  <a:close/>
                </a:path>
                <a:path w="5932169" h="6451600">
                  <a:moveTo>
                    <a:pt x="2596587" y="6451599"/>
                  </a:moveTo>
                  <a:lnTo>
                    <a:pt x="2495773" y="6451599"/>
                  </a:lnTo>
                  <a:lnTo>
                    <a:pt x="2480489" y="6400799"/>
                  </a:lnTo>
                  <a:lnTo>
                    <a:pt x="2464747" y="6362699"/>
                  </a:lnTo>
                  <a:lnTo>
                    <a:pt x="2448510" y="6311899"/>
                  </a:lnTo>
                  <a:lnTo>
                    <a:pt x="2431740" y="6261099"/>
                  </a:lnTo>
                  <a:lnTo>
                    <a:pt x="2414400" y="6222999"/>
                  </a:lnTo>
                  <a:lnTo>
                    <a:pt x="2396452" y="6159499"/>
                  </a:lnTo>
                  <a:lnTo>
                    <a:pt x="2377861" y="6108699"/>
                  </a:lnTo>
                  <a:lnTo>
                    <a:pt x="1593452" y="6108699"/>
                  </a:lnTo>
                  <a:lnTo>
                    <a:pt x="1584485" y="6095999"/>
                  </a:lnTo>
                  <a:lnTo>
                    <a:pt x="1572896" y="6083299"/>
                  </a:lnTo>
                  <a:lnTo>
                    <a:pt x="1562872" y="6070599"/>
                  </a:lnTo>
                  <a:lnTo>
                    <a:pt x="1558600" y="6070599"/>
                  </a:lnTo>
                  <a:lnTo>
                    <a:pt x="1552819" y="6032499"/>
                  </a:lnTo>
                  <a:lnTo>
                    <a:pt x="1551897" y="5994399"/>
                  </a:lnTo>
                  <a:lnTo>
                    <a:pt x="1550976" y="5930899"/>
                  </a:lnTo>
                  <a:lnTo>
                    <a:pt x="1550557" y="5880099"/>
                  </a:lnTo>
                  <a:lnTo>
                    <a:pt x="1552643" y="5841999"/>
                  </a:lnTo>
                  <a:lnTo>
                    <a:pt x="1558702" y="5791199"/>
                  </a:lnTo>
                  <a:lnTo>
                    <a:pt x="1568432" y="5727699"/>
                  </a:lnTo>
                  <a:lnTo>
                    <a:pt x="1581532" y="5664199"/>
                  </a:lnTo>
                  <a:lnTo>
                    <a:pt x="1597701" y="5613399"/>
                  </a:lnTo>
                  <a:lnTo>
                    <a:pt x="1609754" y="5575299"/>
                  </a:lnTo>
                  <a:lnTo>
                    <a:pt x="1622728" y="5549899"/>
                  </a:lnTo>
                  <a:lnTo>
                    <a:pt x="1636441" y="5511799"/>
                  </a:lnTo>
                  <a:lnTo>
                    <a:pt x="1650713" y="5473699"/>
                  </a:lnTo>
                  <a:lnTo>
                    <a:pt x="1658554" y="5460999"/>
                  </a:lnTo>
                  <a:lnTo>
                    <a:pt x="1677143" y="5410199"/>
                  </a:lnTo>
                  <a:lnTo>
                    <a:pt x="1696269" y="5359399"/>
                  </a:lnTo>
                  <a:lnTo>
                    <a:pt x="1715509" y="5308599"/>
                  </a:lnTo>
                  <a:lnTo>
                    <a:pt x="1734440" y="5270499"/>
                  </a:lnTo>
                  <a:lnTo>
                    <a:pt x="1752641" y="5219699"/>
                  </a:lnTo>
                  <a:lnTo>
                    <a:pt x="1757598" y="5194299"/>
                  </a:lnTo>
                  <a:lnTo>
                    <a:pt x="2431497" y="5194299"/>
                  </a:lnTo>
                  <a:lnTo>
                    <a:pt x="2423893" y="5206999"/>
                  </a:lnTo>
                  <a:lnTo>
                    <a:pt x="2400589" y="5245099"/>
                  </a:lnTo>
                  <a:lnTo>
                    <a:pt x="2392784" y="5270499"/>
                  </a:lnTo>
                  <a:lnTo>
                    <a:pt x="2391671" y="5270499"/>
                  </a:lnTo>
                  <a:lnTo>
                    <a:pt x="2402696" y="5321299"/>
                  </a:lnTo>
                  <a:lnTo>
                    <a:pt x="2413522" y="5359399"/>
                  </a:lnTo>
                  <a:lnTo>
                    <a:pt x="2424142" y="5410199"/>
                  </a:lnTo>
                  <a:lnTo>
                    <a:pt x="2434552" y="5460999"/>
                  </a:lnTo>
                  <a:lnTo>
                    <a:pt x="2444746" y="5499099"/>
                  </a:lnTo>
                  <a:lnTo>
                    <a:pt x="2454718" y="5549899"/>
                  </a:lnTo>
                  <a:lnTo>
                    <a:pt x="2459591" y="5575299"/>
                  </a:lnTo>
                  <a:lnTo>
                    <a:pt x="2202132" y="5575299"/>
                  </a:lnTo>
                  <a:lnTo>
                    <a:pt x="2190801" y="5600699"/>
                  </a:lnTo>
                  <a:lnTo>
                    <a:pt x="2170456" y="5638799"/>
                  </a:lnTo>
                  <a:lnTo>
                    <a:pt x="2161310" y="5664199"/>
                  </a:lnTo>
                  <a:lnTo>
                    <a:pt x="2169050" y="5664199"/>
                  </a:lnTo>
                  <a:lnTo>
                    <a:pt x="2178584" y="5676899"/>
                  </a:lnTo>
                  <a:lnTo>
                    <a:pt x="2191149" y="5676899"/>
                  </a:lnTo>
                  <a:lnTo>
                    <a:pt x="2206246" y="5689599"/>
                  </a:lnTo>
                  <a:lnTo>
                    <a:pt x="2223377" y="5702299"/>
                  </a:lnTo>
                  <a:lnTo>
                    <a:pt x="2247405" y="5714999"/>
                  </a:lnTo>
                  <a:lnTo>
                    <a:pt x="2486262" y="5714999"/>
                  </a:lnTo>
                  <a:lnTo>
                    <a:pt x="2492283" y="5740399"/>
                  </a:lnTo>
                  <a:lnTo>
                    <a:pt x="3325424" y="5740399"/>
                  </a:lnTo>
                  <a:lnTo>
                    <a:pt x="3327702" y="5753099"/>
                  </a:lnTo>
                  <a:lnTo>
                    <a:pt x="3337292" y="5816599"/>
                  </a:lnTo>
                  <a:lnTo>
                    <a:pt x="3341085" y="5816599"/>
                  </a:lnTo>
                  <a:lnTo>
                    <a:pt x="3357698" y="5829299"/>
                  </a:lnTo>
                  <a:lnTo>
                    <a:pt x="3372087" y="5829299"/>
                  </a:lnTo>
                  <a:lnTo>
                    <a:pt x="3384342" y="5841999"/>
                  </a:lnTo>
                  <a:lnTo>
                    <a:pt x="3394553" y="5854699"/>
                  </a:lnTo>
                  <a:lnTo>
                    <a:pt x="3466135" y="5905499"/>
                  </a:lnTo>
                  <a:lnTo>
                    <a:pt x="3516224" y="5956299"/>
                  </a:lnTo>
                  <a:lnTo>
                    <a:pt x="3548226" y="5994399"/>
                  </a:lnTo>
                  <a:lnTo>
                    <a:pt x="3565548" y="6032499"/>
                  </a:lnTo>
                  <a:lnTo>
                    <a:pt x="3571598" y="6045199"/>
                  </a:lnTo>
                  <a:lnTo>
                    <a:pt x="3572205" y="6057899"/>
                  </a:lnTo>
                  <a:lnTo>
                    <a:pt x="3571598" y="6057899"/>
                  </a:lnTo>
                  <a:lnTo>
                    <a:pt x="3563586" y="6070599"/>
                  </a:lnTo>
                  <a:lnTo>
                    <a:pt x="3557876" y="6083299"/>
                  </a:lnTo>
                  <a:lnTo>
                    <a:pt x="3549088" y="6083299"/>
                  </a:lnTo>
                  <a:lnTo>
                    <a:pt x="3545850" y="6095999"/>
                  </a:lnTo>
                  <a:lnTo>
                    <a:pt x="2550758" y="6095999"/>
                  </a:lnTo>
                  <a:lnTo>
                    <a:pt x="2552377" y="6108699"/>
                  </a:lnTo>
                  <a:lnTo>
                    <a:pt x="2559232" y="6159499"/>
                  </a:lnTo>
                  <a:lnTo>
                    <a:pt x="2565920" y="6210299"/>
                  </a:lnTo>
                  <a:lnTo>
                    <a:pt x="2572432" y="6261099"/>
                  </a:lnTo>
                  <a:lnTo>
                    <a:pt x="2578762" y="6299199"/>
                  </a:lnTo>
                  <a:lnTo>
                    <a:pt x="2584902" y="6349999"/>
                  </a:lnTo>
                  <a:lnTo>
                    <a:pt x="2590847" y="6400799"/>
                  </a:lnTo>
                  <a:lnTo>
                    <a:pt x="2596587" y="6451599"/>
                  </a:lnTo>
                  <a:close/>
                </a:path>
                <a:path w="5932169" h="6451600">
                  <a:moveTo>
                    <a:pt x="1328290" y="6095999"/>
                  </a:moveTo>
                  <a:lnTo>
                    <a:pt x="1227476" y="6095999"/>
                  </a:lnTo>
                  <a:lnTo>
                    <a:pt x="1234622" y="6045199"/>
                  </a:lnTo>
                  <a:lnTo>
                    <a:pt x="1241984" y="5994399"/>
                  </a:lnTo>
                  <a:lnTo>
                    <a:pt x="1249566" y="5943599"/>
                  </a:lnTo>
                  <a:lnTo>
                    <a:pt x="1257370" y="5892799"/>
                  </a:lnTo>
                  <a:lnTo>
                    <a:pt x="1265400" y="5841999"/>
                  </a:lnTo>
                  <a:lnTo>
                    <a:pt x="1273659" y="5791199"/>
                  </a:lnTo>
                  <a:lnTo>
                    <a:pt x="1282150" y="5740399"/>
                  </a:lnTo>
                  <a:lnTo>
                    <a:pt x="1290877" y="5689599"/>
                  </a:lnTo>
                  <a:lnTo>
                    <a:pt x="1299843" y="5638799"/>
                  </a:lnTo>
                  <a:lnTo>
                    <a:pt x="1309050" y="5600699"/>
                  </a:lnTo>
                  <a:lnTo>
                    <a:pt x="1318504" y="5549899"/>
                  </a:lnTo>
                  <a:lnTo>
                    <a:pt x="1328205" y="5499099"/>
                  </a:lnTo>
                  <a:lnTo>
                    <a:pt x="1338159" y="5448299"/>
                  </a:lnTo>
                  <a:lnTo>
                    <a:pt x="1348369" y="5410199"/>
                  </a:lnTo>
                  <a:lnTo>
                    <a:pt x="1358836" y="5359399"/>
                  </a:lnTo>
                  <a:lnTo>
                    <a:pt x="1369566" y="5308599"/>
                  </a:lnTo>
                  <a:lnTo>
                    <a:pt x="1380561" y="5270499"/>
                  </a:lnTo>
                  <a:lnTo>
                    <a:pt x="1391824" y="5219699"/>
                  </a:lnTo>
                  <a:lnTo>
                    <a:pt x="1395061" y="5206999"/>
                  </a:lnTo>
                  <a:lnTo>
                    <a:pt x="1670947" y="5206999"/>
                  </a:lnTo>
                  <a:lnTo>
                    <a:pt x="1663938" y="5219699"/>
                  </a:lnTo>
                  <a:lnTo>
                    <a:pt x="1659287" y="5232399"/>
                  </a:lnTo>
                  <a:lnTo>
                    <a:pt x="1654599" y="5245099"/>
                  </a:lnTo>
                  <a:lnTo>
                    <a:pt x="1649854" y="5257799"/>
                  </a:lnTo>
                  <a:lnTo>
                    <a:pt x="1632327" y="5308599"/>
                  </a:lnTo>
                  <a:lnTo>
                    <a:pt x="1597092" y="5397499"/>
                  </a:lnTo>
                  <a:lnTo>
                    <a:pt x="1561641" y="5499099"/>
                  </a:lnTo>
                  <a:lnTo>
                    <a:pt x="1543846" y="5549899"/>
                  </a:lnTo>
                  <a:lnTo>
                    <a:pt x="1526009" y="5587999"/>
                  </a:lnTo>
                  <a:lnTo>
                    <a:pt x="1472294" y="5740399"/>
                  </a:lnTo>
                  <a:lnTo>
                    <a:pt x="1454334" y="5778499"/>
                  </a:lnTo>
                  <a:lnTo>
                    <a:pt x="1418359" y="5880099"/>
                  </a:lnTo>
                  <a:lnTo>
                    <a:pt x="1400352" y="5918199"/>
                  </a:lnTo>
                  <a:lnTo>
                    <a:pt x="1382337" y="5968999"/>
                  </a:lnTo>
                  <a:lnTo>
                    <a:pt x="1364319" y="6007099"/>
                  </a:lnTo>
                  <a:lnTo>
                    <a:pt x="1346302" y="6057899"/>
                  </a:lnTo>
                  <a:lnTo>
                    <a:pt x="1328290" y="6095999"/>
                  </a:lnTo>
                  <a:close/>
                </a:path>
                <a:path w="5932169" h="6451600">
                  <a:moveTo>
                    <a:pt x="2486262" y="5714999"/>
                  </a:moveTo>
                  <a:lnTo>
                    <a:pt x="2247405" y="5714999"/>
                  </a:lnTo>
                  <a:lnTo>
                    <a:pt x="2235517" y="5676899"/>
                  </a:lnTo>
                  <a:lnTo>
                    <a:pt x="2216190" y="5613399"/>
                  </a:lnTo>
                  <a:lnTo>
                    <a:pt x="2202132" y="5575299"/>
                  </a:lnTo>
                  <a:lnTo>
                    <a:pt x="2459591" y="5575299"/>
                  </a:lnTo>
                  <a:lnTo>
                    <a:pt x="2464464" y="5600699"/>
                  </a:lnTo>
                  <a:lnTo>
                    <a:pt x="2473976" y="5651499"/>
                  </a:lnTo>
                  <a:lnTo>
                    <a:pt x="2483251" y="5702299"/>
                  </a:lnTo>
                  <a:lnTo>
                    <a:pt x="2486262" y="5714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2" name="object 4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860580" y="4248971"/>
              <a:ext cx="105215" cy="105478"/>
            </a:xfrm>
            <a:prstGeom prst="rect">
              <a:avLst/>
            </a:prstGeom>
          </p:spPr>
        </p:pic>
        <p:sp>
          <p:nvSpPr>
            <p:cNvPr id="413" name="object 413"/>
            <p:cNvSpPr/>
            <p:nvPr/>
          </p:nvSpPr>
          <p:spPr>
            <a:xfrm>
              <a:off x="10857192" y="1929370"/>
              <a:ext cx="5953125" cy="6464300"/>
            </a:xfrm>
            <a:custGeom>
              <a:avLst/>
              <a:gdLst/>
              <a:ahLst/>
              <a:cxnLst/>
              <a:rect l="l" t="t" r="r" b="b"/>
              <a:pathLst>
                <a:path w="5953125" h="6464300">
                  <a:moveTo>
                    <a:pt x="2592590" y="3375710"/>
                  </a:moveTo>
                  <a:lnTo>
                    <a:pt x="2590469" y="3366998"/>
                  </a:lnTo>
                  <a:lnTo>
                    <a:pt x="2590520" y="3367455"/>
                  </a:lnTo>
                  <a:lnTo>
                    <a:pt x="2590419" y="3367913"/>
                  </a:lnTo>
                  <a:lnTo>
                    <a:pt x="2591066" y="3370897"/>
                  </a:lnTo>
                  <a:lnTo>
                    <a:pt x="2591930" y="3373221"/>
                  </a:lnTo>
                  <a:lnTo>
                    <a:pt x="2592590" y="3375710"/>
                  </a:lnTo>
                  <a:close/>
                </a:path>
                <a:path w="5953125" h="6464300">
                  <a:moveTo>
                    <a:pt x="3038132" y="999782"/>
                  </a:moveTo>
                  <a:lnTo>
                    <a:pt x="3033382" y="995286"/>
                  </a:lnTo>
                  <a:lnTo>
                    <a:pt x="3017545" y="995286"/>
                  </a:lnTo>
                  <a:lnTo>
                    <a:pt x="3017545" y="1015873"/>
                  </a:lnTo>
                  <a:lnTo>
                    <a:pt x="3017545" y="2066455"/>
                  </a:lnTo>
                  <a:lnTo>
                    <a:pt x="2811564" y="2066455"/>
                  </a:lnTo>
                  <a:lnTo>
                    <a:pt x="2811564" y="1015873"/>
                  </a:lnTo>
                  <a:lnTo>
                    <a:pt x="3017545" y="1015873"/>
                  </a:lnTo>
                  <a:lnTo>
                    <a:pt x="3017545" y="995286"/>
                  </a:lnTo>
                  <a:lnTo>
                    <a:pt x="2795536" y="995286"/>
                  </a:lnTo>
                  <a:lnTo>
                    <a:pt x="2790977" y="999782"/>
                  </a:lnTo>
                  <a:lnTo>
                    <a:pt x="2790977" y="2082546"/>
                  </a:lnTo>
                  <a:lnTo>
                    <a:pt x="2795536" y="2087054"/>
                  </a:lnTo>
                  <a:lnTo>
                    <a:pt x="3033382" y="2087054"/>
                  </a:lnTo>
                  <a:lnTo>
                    <a:pt x="3038132" y="2082546"/>
                  </a:lnTo>
                  <a:lnTo>
                    <a:pt x="3038132" y="2066455"/>
                  </a:lnTo>
                  <a:lnTo>
                    <a:pt x="3038132" y="1015873"/>
                  </a:lnTo>
                  <a:lnTo>
                    <a:pt x="3038132" y="999782"/>
                  </a:lnTo>
                  <a:close/>
                </a:path>
                <a:path w="5953125" h="6464300">
                  <a:moveTo>
                    <a:pt x="5036058" y="1160056"/>
                  </a:moveTo>
                  <a:lnTo>
                    <a:pt x="4933073" y="1160056"/>
                  </a:lnTo>
                  <a:lnTo>
                    <a:pt x="4933073" y="1263053"/>
                  </a:lnTo>
                  <a:lnTo>
                    <a:pt x="5036058" y="1263053"/>
                  </a:lnTo>
                  <a:lnTo>
                    <a:pt x="5036058" y="1160056"/>
                  </a:lnTo>
                  <a:close/>
                </a:path>
                <a:path w="5953125" h="6464300">
                  <a:moveTo>
                    <a:pt x="5036109" y="1283423"/>
                  </a:moveTo>
                  <a:lnTo>
                    <a:pt x="4933124" y="1283423"/>
                  </a:lnTo>
                  <a:lnTo>
                    <a:pt x="4933124" y="1303743"/>
                  </a:lnTo>
                  <a:lnTo>
                    <a:pt x="4933124" y="1365973"/>
                  </a:lnTo>
                  <a:lnTo>
                    <a:pt x="4933124" y="1386293"/>
                  </a:lnTo>
                  <a:lnTo>
                    <a:pt x="5036109" y="1386293"/>
                  </a:lnTo>
                  <a:lnTo>
                    <a:pt x="5036109" y="1366050"/>
                  </a:lnTo>
                  <a:lnTo>
                    <a:pt x="5036109" y="1304277"/>
                  </a:lnTo>
                  <a:lnTo>
                    <a:pt x="5015522" y="1304277"/>
                  </a:lnTo>
                  <a:lnTo>
                    <a:pt x="5015522" y="1365973"/>
                  </a:lnTo>
                  <a:lnTo>
                    <a:pt x="4953762" y="1365973"/>
                  </a:lnTo>
                  <a:lnTo>
                    <a:pt x="4953762" y="1303743"/>
                  </a:lnTo>
                  <a:lnTo>
                    <a:pt x="5036109" y="1303743"/>
                  </a:lnTo>
                  <a:lnTo>
                    <a:pt x="5036109" y="1283423"/>
                  </a:lnTo>
                  <a:close/>
                </a:path>
                <a:path w="5953125" h="6464300">
                  <a:moveTo>
                    <a:pt x="5159629" y="1283639"/>
                  </a:moveTo>
                  <a:lnTo>
                    <a:pt x="5056644" y="1283639"/>
                  </a:lnTo>
                  <a:lnTo>
                    <a:pt x="5056644" y="1386636"/>
                  </a:lnTo>
                  <a:lnTo>
                    <a:pt x="5159629" y="1386636"/>
                  </a:lnTo>
                  <a:lnTo>
                    <a:pt x="5159629" y="1283639"/>
                  </a:lnTo>
                  <a:close/>
                </a:path>
                <a:path w="5953125" h="6464300">
                  <a:moveTo>
                    <a:pt x="5159730" y="1180693"/>
                  </a:moveTo>
                  <a:lnTo>
                    <a:pt x="5139093" y="1180693"/>
                  </a:lnTo>
                  <a:lnTo>
                    <a:pt x="5139093" y="1242466"/>
                  </a:lnTo>
                  <a:lnTo>
                    <a:pt x="5159730" y="1242466"/>
                  </a:lnTo>
                  <a:lnTo>
                    <a:pt x="5159730" y="1180693"/>
                  </a:lnTo>
                  <a:close/>
                </a:path>
                <a:path w="5953125" h="6464300">
                  <a:moveTo>
                    <a:pt x="5159730" y="1160221"/>
                  </a:moveTo>
                  <a:lnTo>
                    <a:pt x="5056746" y="1160221"/>
                  </a:lnTo>
                  <a:lnTo>
                    <a:pt x="5056746" y="1180541"/>
                  </a:lnTo>
                  <a:lnTo>
                    <a:pt x="5056746" y="1242771"/>
                  </a:lnTo>
                  <a:lnTo>
                    <a:pt x="5056746" y="1263103"/>
                  </a:lnTo>
                  <a:lnTo>
                    <a:pt x="5159730" y="1263103"/>
                  </a:lnTo>
                  <a:lnTo>
                    <a:pt x="5159730" y="1242771"/>
                  </a:lnTo>
                  <a:lnTo>
                    <a:pt x="5077333" y="1242771"/>
                  </a:lnTo>
                  <a:lnTo>
                    <a:pt x="5077333" y="1180541"/>
                  </a:lnTo>
                  <a:lnTo>
                    <a:pt x="5159730" y="1180541"/>
                  </a:lnTo>
                  <a:lnTo>
                    <a:pt x="5159730" y="1160221"/>
                  </a:lnTo>
                  <a:close/>
                </a:path>
                <a:path w="5953125" h="6464300">
                  <a:moveTo>
                    <a:pt x="5283212" y="1160056"/>
                  </a:moveTo>
                  <a:lnTo>
                    <a:pt x="5180228" y="1160056"/>
                  </a:lnTo>
                  <a:lnTo>
                    <a:pt x="5180228" y="1263053"/>
                  </a:lnTo>
                  <a:lnTo>
                    <a:pt x="5283212" y="1263053"/>
                  </a:lnTo>
                  <a:lnTo>
                    <a:pt x="5283212" y="1160056"/>
                  </a:lnTo>
                  <a:close/>
                </a:path>
                <a:path w="5953125" h="6464300">
                  <a:moveTo>
                    <a:pt x="5283212" y="1098283"/>
                  </a:moveTo>
                  <a:lnTo>
                    <a:pt x="4933073" y="1098283"/>
                  </a:lnTo>
                  <a:lnTo>
                    <a:pt x="4933073" y="1118870"/>
                  </a:lnTo>
                  <a:lnTo>
                    <a:pt x="5283212" y="1118870"/>
                  </a:lnTo>
                  <a:lnTo>
                    <a:pt x="5283212" y="1098283"/>
                  </a:lnTo>
                  <a:close/>
                </a:path>
                <a:path w="5953125" h="6464300">
                  <a:moveTo>
                    <a:pt x="5324487" y="1535430"/>
                  </a:moveTo>
                  <a:lnTo>
                    <a:pt x="5319738" y="1530870"/>
                  </a:lnTo>
                  <a:lnTo>
                    <a:pt x="5303901" y="1530870"/>
                  </a:lnTo>
                  <a:lnTo>
                    <a:pt x="5303901" y="1551457"/>
                  </a:lnTo>
                  <a:lnTo>
                    <a:pt x="5303901" y="1963458"/>
                  </a:lnTo>
                  <a:lnTo>
                    <a:pt x="4912525" y="1963458"/>
                  </a:lnTo>
                  <a:lnTo>
                    <a:pt x="4912525" y="1551457"/>
                  </a:lnTo>
                  <a:lnTo>
                    <a:pt x="5303901" y="1551457"/>
                  </a:lnTo>
                  <a:lnTo>
                    <a:pt x="5303901" y="1530870"/>
                  </a:lnTo>
                  <a:lnTo>
                    <a:pt x="4896497" y="1530870"/>
                  </a:lnTo>
                  <a:lnTo>
                    <a:pt x="4891938" y="1535430"/>
                  </a:lnTo>
                  <a:lnTo>
                    <a:pt x="4891938" y="1979549"/>
                  </a:lnTo>
                  <a:lnTo>
                    <a:pt x="4896497" y="1984044"/>
                  </a:lnTo>
                  <a:lnTo>
                    <a:pt x="5319738" y="1984044"/>
                  </a:lnTo>
                  <a:lnTo>
                    <a:pt x="5324487" y="1979549"/>
                  </a:lnTo>
                  <a:lnTo>
                    <a:pt x="5324487" y="1963458"/>
                  </a:lnTo>
                  <a:lnTo>
                    <a:pt x="5324487" y="1551457"/>
                  </a:lnTo>
                  <a:lnTo>
                    <a:pt x="5324487" y="1535430"/>
                  </a:lnTo>
                  <a:close/>
                </a:path>
                <a:path w="5953125" h="6464300">
                  <a:moveTo>
                    <a:pt x="5324487" y="1015441"/>
                  </a:moveTo>
                  <a:lnTo>
                    <a:pt x="4891938" y="1015441"/>
                  </a:lnTo>
                  <a:lnTo>
                    <a:pt x="4891938" y="1037031"/>
                  </a:lnTo>
                  <a:lnTo>
                    <a:pt x="4891938" y="1448523"/>
                  </a:lnTo>
                  <a:lnTo>
                    <a:pt x="4891938" y="1468843"/>
                  </a:lnTo>
                  <a:lnTo>
                    <a:pt x="5324487" y="1468843"/>
                  </a:lnTo>
                  <a:lnTo>
                    <a:pt x="5324487" y="1448523"/>
                  </a:lnTo>
                  <a:lnTo>
                    <a:pt x="4912525" y="1448523"/>
                  </a:lnTo>
                  <a:lnTo>
                    <a:pt x="4912525" y="1037031"/>
                  </a:lnTo>
                  <a:lnTo>
                    <a:pt x="5303901" y="1037031"/>
                  </a:lnTo>
                  <a:lnTo>
                    <a:pt x="5303901" y="1448460"/>
                  </a:lnTo>
                  <a:lnTo>
                    <a:pt x="5324487" y="1448460"/>
                  </a:lnTo>
                  <a:lnTo>
                    <a:pt x="5324487" y="1037031"/>
                  </a:lnTo>
                  <a:lnTo>
                    <a:pt x="5324487" y="1036459"/>
                  </a:lnTo>
                  <a:lnTo>
                    <a:pt x="5324487" y="1015441"/>
                  </a:lnTo>
                  <a:close/>
                </a:path>
                <a:path w="5953125" h="6464300">
                  <a:moveTo>
                    <a:pt x="5952744" y="3378200"/>
                  </a:moveTo>
                  <a:lnTo>
                    <a:pt x="5947994" y="3365500"/>
                  </a:lnTo>
                  <a:lnTo>
                    <a:pt x="5932157" y="3365500"/>
                  </a:lnTo>
                  <a:lnTo>
                    <a:pt x="5932157" y="3390900"/>
                  </a:lnTo>
                  <a:lnTo>
                    <a:pt x="5932157" y="3467100"/>
                  </a:lnTo>
                  <a:lnTo>
                    <a:pt x="3527183" y="3467100"/>
                  </a:lnTo>
                  <a:lnTo>
                    <a:pt x="3596779" y="3441700"/>
                  </a:lnTo>
                  <a:lnTo>
                    <a:pt x="3658006" y="3429000"/>
                  </a:lnTo>
                  <a:lnTo>
                    <a:pt x="3709289" y="3416300"/>
                  </a:lnTo>
                  <a:lnTo>
                    <a:pt x="3749052" y="3390900"/>
                  </a:lnTo>
                  <a:lnTo>
                    <a:pt x="3944836" y="3390900"/>
                  </a:lnTo>
                  <a:lnTo>
                    <a:pt x="3878034" y="3378200"/>
                  </a:lnTo>
                  <a:lnTo>
                    <a:pt x="3996956" y="3390900"/>
                  </a:lnTo>
                  <a:lnTo>
                    <a:pt x="5932157" y="3390900"/>
                  </a:lnTo>
                  <a:lnTo>
                    <a:pt x="5932157" y="3365500"/>
                  </a:lnTo>
                  <a:lnTo>
                    <a:pt x="5509882" y="3365500"/>
                  </a:lnTo>
                  <a:lnTo>
                    <a:pt x="5509882" y="2997200"/>
                  </a:lnTo>
                  <a:lnTo>
                    <a:pt x="5500954" y="2959100"/>
                  </a:lnTo>
                  <a:lnTo>
                    <a:pt x="5489295" y="2940837"/>
                  </a:lnTo>
                  <a:lnTo>
                    <a:pt x="5489295" y="2997200"/>
                  </a:lnTo>
                  <a:lnTo>
                    <a:pt x="5489295" y="3365500"/>
                  </a:lnTo>
                  <a:lnTo>
                    <a:pt x="4111460" y="3365500"/>
                  </a:lnTo>
                  <a:lnTo>
                    <a:pt x="4116578" y="3352800"/>
                  </a:lnTo>
                  <a:lnTo>
                    <a:pt x="4121162" y="3352800"/>
                  </a:lnTo>
                  <a:lnTo>
                    <a:pt x="4125087" y="3340100"/>
                  </a:lnTo>
                  <a:lnTo>
                    <a:pt x="4130789" y="3327400"/>
                  </a:lnTo>
                  <a:lnTo>
                    <a:pt x="4132046" y="3314700"/>
                  </a:lnTo>
                  <a:lnTo>
                    <a:pt x="4129671" y="3289300"/>
                  </a:lnTo>
                  <a:lnTo>
                    <a:pt x="4124477" y="3276600"/>
                  </a:lnTo>
                  <a:lnTo>
                    <a:pt x="4133151" y="3238500"/>
                  </a:lnTo>
                  <a:lnTo>
                    <a:pt x="4131602" y="3213100"/>
                  </a:lnTo>
                  <a:lnTo>
                    <a:pt x="4124375" y="3187700"/>
                  </a:lnTo>
                  <a:lnTo>
                    <a:pt x="4116032" y="3175000"/>
                  </a:lnTo>
                  <a:lnTo>
                    <a:pt x="4122648" y="3149600"/>
                  </a:lnTo>
                  <a:lnTo>
                    <a:pt x="4117492" y="3124200"/>
                  </a:lnTo>
                  <a:lnTo>
                    <a:pt x="4112831" y="3114560"/>
                  </a:lnTo>
                  <a:lnTo>
                    <a:pt x="4112831" y="3238500"/>
                  </a:lnTo>
                  <a:lnTo>
                    <a:pt x="4103687" y="3276600"/>
                  </a:lnTo>
                  <a:lnTo>
                    <a:pt x="4102633" y="3276600"/>
                  </a:lnTo>
                  <a:lnTo>
                    <a:pt x="4102633" y="3289300"/>
                  </a:lnTo>
                  <a:lnTo>
                    <a:pt x="4103890" y="3289300"/>
                  </a:lnTo>
                  <a:lnTo>
                    <a:pt x="4109224" y="3302000"/>
                  </a:lnTo>
                  <a:lnTo>
                    <a:pt x="4111396" y="3314700"/>
                  </a:lnTo>
                  <a:lnTo>
                    <a:pt x="4110482" y="3327400"/>
                  </a:lnTo>
                  <a:lnTo>
                    <a:pt x="4106570" y="3327400"/>
                  </a:lnTo>
                  <a:lnTo>
                    <a:pt x="4089489" y="3352800"/>
                  </a:lnTo>
                  <a:lnTo>
                    <a:pt x="4065282" y="3365500"/>
                  </a:lnTo>
                  <a:lnTo>
                    <a:pt x="3760800" y="3365500"/>
                  </a:lnTo>
                  <a:lnTo>
                    <a:pt x="3737953" y="3378200"/>
                  </a:lnTo>
                  <a:lnTo>
                    <a:pt x="3670198" y="3403600"/>
                  </a:lnTo>
                  <a:lnTo>
                    <a:pt x="3626688" y="3416300"/>
                  </a:lnTo>
                  <a:lnTo>
                    <a:pt x="3577679" y="3429000"/>
                  </a:lnTo>
                  <a:lnTo>
                    <a:pt x="3523869" y="3441700"/>
                  </a:lnTo>
                  <a:lnTo>
                    <a:pt x="3465957" y="3467100"/>
                  </a:lnTo>
                  <a:lnTo>
                    <a:pt x="3340633" y="3492500"/>
                  </a:lnTo>
                  <a:lnTo>
                    <a:pt x="3071507" y="3543300"/>
                  </a:lnTo>
                  <a:lnTo>
                    <a:pt x="2828772" y="3543300"/>
                  </a:lnTo>
                  <a:lnTo>
                    <a:pt x="2781287" y="3530600"/>
                  </a:lnTo>
                  <a:lnTo>
                    <a:pt x="2739072" y="3505200"/>
                  </a:lnTo>
                  <a:lnTo>
                    <a:pt x="2702280" y="3492500"/>
                  </a:lnTo>
                  <a:lnTo>
                    <a:pt x="2671076" y="3467100"/>
                  </a:lnTo>
                  <a:lnTo>
                    <a:pt x="2645626" y="3441700"/>
                  </a:lnTo>
                  <a:lnTo>
                    <a:pt x="2644140" y="3438804"/>
                  </a:lnTo>
                  <a:lnTo>
                    <a:pt x="2644140" y="3467100"/>
                  </a:lnTo>
                  <a:lnTo>
                    <a:pt x="2595727" y="3467100"/>
                  </a:lnTo>
                  <a:lnTo>
                    <a:pt x="2594254" y="3454400"/>
                  </a:lnTo>
                  <a:lnTo>
                    <a:pt x="2586875" y="3403600"/>
                  </a:lnTo>
                  <a:lnTo>
                    <a:pt x="2602700" y="3403600"/>
                  </a:lnTo>
                  <a:lnTo>
                    <a:pt x="2610980" y="3416300"/>
                  </a:lnTo>
                  <a:lnTo>
                    <a:pt x="2620645" y="3441700"/>
                  </a:lnTo>
                  <a:lnTo>
                    <a:pt x="2631694" y="3454400"/>
                  </a:lnTo>
                  <a:lnTo>
                    <a:pt x="2644140" y="3467100"/>
                  </a:lnTo>
                  <a:lnTo>
                    <a:pt x="2644140" y="3438804"/>
                  </a:lnTo>
                  <a:lnTo>
                    <a:pt x="2626080" y="3403600"/>
                  </a:lnTo>
                  <a:lnTo>
                    <a:pt x="2612618" y="3365500"/>
                  </a:lnTo>
                  <a:lnTo>
                    <a:pt x="2607462" y="3340100"/>
                  </a:lnTo>
                  <a:lnTo>
                    <a:pt x="2489250" y="2857500"/>
                  </a:lnTo>
                  <a:lnTo>
                    <a:pt x="2529611" y="2844800"/>
                  </a:lnTo>
                  <a:lnTo>
                    <a:pt x="2573274" y="2832100"/>
                  </a:lnTo>
                  <a:lnTo>
                    <a:pt x="2619489" y="2819400"/>
                  </a:lnTo>
                  <a:lnTo>
                    <a:pt x="2667457" y="2806700"/>
                  </a:lnTo>
                  <a:lnTo>
                    <a:pt x="2716403" y="2781300"/>
                  </a:lnTo>
                  <a:lnTo>
                    <a:pt x="2765577" y="2768600"/>
                  </a:lnTo>
                  <a:lnTo>
                    <a:pt x="2814180" y="2743200"/>
                  </a:lnTo>
                  <a:lnTo>
                    <a:pt x="2861449" y="2717800"/>
                  </a:lnTo>
                  <a:lnTo>
                    <a:pt x="2861640" y="2717800"/>
                  </a:lnTo>
                  <a:lnTo>
                    <a:pt x="2895079" y="2819400"/>
                  </a:lnTo>
                  <a:lnTo>
                    <a:pt x="2983954" y="3086100"/>
                  </a:lnTo>
                  <a:lnTo>
                    <a:pt x="2993872" y="3086100"/>
                  </a:lnTo>
                  <a:lnTo>
                    <a:pt x="3745255" y="3073400"/>
                  </a:lnTo>
                  <a:lnTo>
                    <a:pt x="3751618" y="3073400"/>
                  </a:lnTo>
                  <a:lnTo>
                    <a:pt x="3770820" y="3060700"/>
                  </a:lnTo>
                  <a:lnTo>
                    <a:pt x="3796957" y="3035300"/>
                  </a:lnTo>
                  <a:lnTo>
                    <a:pt x="3824186" y="3022600"/>
                  </a:lnTo>
                  <a:lnTo>
                    <a:pt x="3846626" y="3022600"/>
                  </a:lnTo>
                  <a:lnTo>
                    <a:pt x="3865384" y="3009900"/>
                  </a:lnTo>
                  <a:lnTo>
                    <a:pt x="3917442" y="3009900"/>
                  </a:lnTo>
                  <a:lnTo>
                    <a:pt x="3896652" y="3060700"/>
                  </a:lnTo>
                  <a:lnTo>
                    <a:pt x="3895026" y="3060700"/>
                  </a:lnTo>
                  <a:lnTo>
                    <a:pt x="3896042" y="3073400"/>
                  </a:lnTo>
                  <a:lnTo>
                    <a:pt x="3911523" y="3073400"/>
                  </a:lnTo>
                  <a:lnTo>
                    <a:pt x="3970820" y="3035300"/>
                  </a:lnTo>
                  <a:lnTo>
                    <a:pt x="4010368" y="3009900"/>
                  </a:lnTo>
                  <a:lnTo>
                    <a:pt x="4024960" y="3009900"/>
                  </a:lnTo>
                  <a:lnTo>
                    <a:pt x="4044988" y="3022600"/>
                  </a:lnTo>
                  <a:lnTo>
                    <a:pt x="4062590" y="3048000"/>
                  </a:lnTo>
                  <a:lnTo>
                    <a:pt x="4069905" y="3086100"/>
                  </a:lnTo>
                  <a:lnTo>
                    <a:pt x="4073588" y="3086100"/>
                  </a:lnTo>
                  <a:lnTo>
                    <a:pt x="4081119" y="3098800"/>
                  </a:lnTo>
                  <a:lnTo>
                    <a:pt x="4094022" y="3111500"/>
                  </a:lnTo>
                  <a:lnTo>
                    <a:pt x="4102023" y="3136900"/>
                  </a:lnTo>
                  <a:lnTo>
                    <a:pt x="4094835" y="3175000"/>
                  </a:lnTo>
                  <a:lnTo>
                    <a:pt x="4092562" y="3175000"/>
                  </a:lnTo>
                  <a:lnTo>
                    <a:pt x="4093578" y="3187700"/>
                  </a:lnTo>
                  <a:lnTo>
                    <a:pt x="4101630" y="3187700"/>
                  </a:lnTo>
                  <a:lnTo>
                    <a:pt x="4109580" y="3213100"/>
                  </a:lnTo>
                  <a:lnTo>
                    <a:pt x="4112831" y="3238500"/>
                  </a:lnTo>
                  <a:lnTo>
                    <a:pt x="4112831" y="3114560"/>
                  </a:lnTo>
                  <a:lnTo>
                    <a:pt x="4105211" y="3098800"/>
                  </a:lnTo>
                  <a:lnTo>
                    <a:pt x="4090492" y="3073400"/>
                  </a:lnTo>
                  <a:lnTo>
                    <a:pt x="4082681" y="3035300"/>
                  </a:lnTo>
                  <a:lnTo>
                    <a:pt x="4065320" y="3009900"/>
                  </a:lnTo>
                  <a:lnTo>
                    <a:pt x="4043870" y="2997200"/>
                  </a:lnTo>
                  <a:lnTo>
                    <a:pt x="4023766" y="2997200"/>
                  </a:lnTo>
                  <a:lnTo>
                    <a:pt x="4068521" y="2921000"/>
                  </a:lnTo>
                  <a:lnTo>
                    <a:pt x="4083507" y="2908300"/>
                  </a:lnTo>
                  <a:lnTo>
                    <a:pt x="5432615" y="2908300"/>
                  </a:lnTo>
                  <a:lnTo>
                    <a:pt x="5462092" y="2933700"/>
                  </a:lnTo>
                  <a:lnTo>
                    <a:pt x="5481993" y="2959100"/>
                  </a:lnTo>
                  <a:lnTo>
                    <a:pt x="5489295" y="2997200"/>
                  </a:lnTo>
                  <a:lnTo>
                    <a:pt x="5489295" y="2940837"/>
                  </a:lnTo>
                  <a:lnTo>
                    <a:pt x="5476633" y="2921000"/>
                  </a:lnTo>
                  <a:lnTo>
                    <a:pt x="5458625" y="2908300"/>
                  </a:lnTo>
                  <a:lnTo>
                    <a:pt x="5440604" y="2895600"/>
                  </a:lnTo>
                  <a:lnTo>
                    <a:pt x="5396573" y="2882900"/>
                  </a:lnTo>
                  <a:lnTo>
                    <a:pt x="4787735" y="2882900"/>
                  </a:lnTo>
                  <a:lnTo>
                    <a:pt x="4796777" y="2870200"/>
                  </a:lnTo>
                  <a:lnTo>
                    <a:pt x="4803648" y="2857500"/>
                  </a:lnTo>
                  <a:lnTo>
                    <a:pt x="4808017" y="2844800"/>
                  </a:lnTo>
                  <a:lnTo>
                    <a:pt x="4809541" y="2832100"/>
                  </a:lnTo>
                  <a:lnTo>
                    <a:pt x="4809541" y="2806700"/>
                  </a:lnTo>
                  <a:lnTo>
                    <a:pt x="4803864" y="2781300"/>
                  </a:lnTo>
                  <a:lnTo>
                    <a:pt x="4788954" y="2756801"/>
                  </a:lnTo>
                  <a:lnTo>
                    <a:pt x="4788954" y="2806700"/>
                  </a:lnTo>
                  <a:lnTo>
                    <a:pt x="4788954" y="2832100"/>
                  </a:lnTo>
                  <a:lnTo>
                    <a:pt x="4784877" y="2857500"/>
                  </a:lnTo>
                  <a:lnTo>
                    <a:pt x="4773790" y="2870200"/>
                  </a:lnTo>
                  <a:lnTo>
                    <a:pt x="4757407" y="2882900"/>
                  </a:lnTo>
                  <a:lnTo>
                    <a:pt x="4097261" y="2882900"/>
                  </a:lnTo>
                  <a:lnTo>
                    <a:pt x="4117898" y="2857500"/>
                  </a:lnTo>
                  <a:lnTo>
                    <a:pt x="4138307" y="2819400"/>
                  </a:lnTo>
                  <a:lnTo>
                    <a:pt x="4158450" y="2794000"/>
                  </a:lnTo>
                  <a:lnTo>
                    <a:pt x="4178249" y="2755900"/>
                  </a:lnTo>
                  <a:lnTo>
                    <a:pt x="4737455" y="2755900"/>
                  </a:lnTo>
                  <a:lnTo>
                    <a:pt x="4757407" y="2768600"/>
                  </a:lnTo>
                  <a:lnTo>
                    <a:pt x="4773790" y="2781300"/>
                  </a:lnTo>
                  <a:lnTo>
                    <a:pt x="4784877" y="2794000"/>
                  </a:lnTo>
                  <a:lnTo>
                    <a:pt x="4788954" y="2806700"/>
                  </a:lnTo>
                  <a:lnTo>
                    <a:pt x="4788954" y="2756801"/>
                  </a:lnTo>
                  <a:lnTo>
                    <a:pt x="4788408" y="2755900"/>
                  </a:lnTo>
                  <a:lnTo>
                    <a:pt x="4765497" y="2743200"/>
                  </a:lnTo>
                  <a:lnTo>
                    <a:pt x="4459402" y="2743200"/>
                  </a:lnTo>
                  <a:lnTo>
                    <a:pt x="4459402" y="2616200"/>
                  </a:lnTo>
                  <a:lnTo>
                    <a:pt x="4459402" y="2476500"/>
                  </a:lnTo>
                  <a:lnTo>
                    <a:pt x="5396573" y="2476500"/>
                  </a:lnTo>
                  <a:lnTo>
                    <a:pt x="5440604" y="2463800"/>
                  </a:lnTo>
                  <a:lnTo>
                    <a:pt x="5458625" y="2451100"/>
                  </a:lnTo>
                  <a:lnTo>
                    <a:pt x="5476633" y="2438400"/>
                  </a:lnTo>
                  <a:lnTo>
                    <a:pt x="5500954" y="2400300"/>
                  </a:lnTo>
                  <a:lnTo>
                    <a:pt x="5509882" y="2362200"/>
                  </a:lnTo>
                  <a:lnTo>
                    <a:pt x="5509882" y="711200"/>
                  </a:lnTo>
                  <a:lnTo>
                    <a:pt x="5500954" y="673100"/>
                  </a:lnTo>
                  <a:lnTo>
                    <a:pt x="5489295" y="654837"/>
                  </a:lnTo>
                  <a:lnTo>
                    <a:pt x="5489295" y="711200"/>
                  </a:lnTo>
                  <a:lnTo>
                    <a:pt x="5489295" y="2362200"/>
                  </a:lnTo>
                  <a:lnTo>
                    <a:pt x="5481993" y="2400300"/>
                  </a:lnTo>
                  <a:lnTo>
                    <a:pt x="5462092" y="2425700"/>
                  </a:lnTo>
                  <a:lnTo>
                    <a:pt x="5432615" y="2438400"/>
                  </a:lnTo>
                  <a:lnTo>
                    <a:pt x="5396573" y="2451100"/>
                  </a:lnTo>
                  <a:lnTo>
                    <a:pt x="4234853" y="2451100"/>
                  </a:lnTo>
                  <a:lnTo>
                    <a:pt x="4234853" y="2628900"/>
                  </a:lnTo>
                  <a:lnTo>
                    <a:pt x="4234446" y="2641600"/>
                  </a:lnTo>
                  <a:lnTo>
                    <a:pt x="4231157" y="2641600"/>
                  </a:lnTo>
                  <a:lnTo>
                    <a:pt x="4208703" y="2679700"/>
                  </a:lnTo>
                  <a:lnTo>
                    <a:pt x="4184104" y="2717800"/>
                  </a:lnTo>
                  <a:lnTo>
                    <a:pt x="4158589" y="2755900"/>
                  </a:lnTo>
                  <a:lnTo>
                    <a:pt x="4132364" y="2794000"/>
                  </a:lnTo>
                  <a:lnTo>
                    <a:pt x="4105592" y="2832100"/>
                  </a:lnTo>
                  <a:lnTo>
                    <a:pt x="4078465" y="2870200"/>
                  </a:lnTo>
                  <a:lnTo>
                    <a:pt x="4051160" y="2921000"/>
                  </a:lnTo>
                  <a:lnTo>
                    <a:pt x="3996753" y="2997200"/>
                  </a:lnTo>
                  <a:lnTo>
                    <a:pt x="3927957" y="3035300"/>
                  </a:lnTo>
                  <a:lnTo>
                    <a:pt x="3937978" y="3009900"/>
                  </a:lnTo>
                  <a:lnTo>
                    <a:pt x="3942981" y="2997200"/>
                  </a:lnTo>
                  <a:lnTo>
                    <a:pt x="3968000" y="2959100"/>
                  </a:lnTo>
                  <a:lnTo>
                    <a:pt x="4001592" y="2908300"/>
                  </a:lnTo>
                  <a:lnTo>
                    <a:pt x="4018419" y="2882900"/>
                  </a:lnTo>
                  <a:lnTo>
                    <a:pt x="4043540" y="2844800"/>
                  </a:lnTo>
                  <a:lnTo>
                    <a:pt x="4073868" y="2806700"/>
                  </a:lnTo>
                  <a:lnTo>
                    <a:pt x="4104348" y="2755900"/>
                  </a:lnTo>
                  <a:lnTo>
                    <a:pt x="4134739" y="2717800"/>
                  </a:lnTo>
                  <a:lnTo>
                    <a:pt x="4164736" y="2667000"/>
                  </a:lnTo>
                  <a:lnTo>
                    <a:pt x="4194086" y="2628900"/>
                  </a:lnTo>
                  <a:lnTo>
                    <a:pt x="4199242" y="2616200"/>
                  </a:lnTo>
                  <a:lnTo>
                    <a:pt x="4229290" y="2616200"/>
                  </a:lnTo>
                  <a:lnTo>
                    <a:pt x="4234853" y="2628900"/>
                  </a:lnTo>
                  <a:lnTo>
                    <a:pt x="4234853" y="2451100"/>
                  </a:lnTo>
                  <a:lnTo>
                    <a:pt x="4080218" y="2451100"/>
                  </a:lnTo>
                  <a:lnTo>
                    <a:pt x="4080218" y="2755900"/>
                  </a:lnTo>
                  <a:lnTo>
                    <a:pt x="4053319" y="2794000"/>
                  </a:lnTo>
                  <a:lnTo>
                    <a:pt x="4026446" y="2844800"/>
                  </a:lnTo>
                  <a:lnTo>
                    <a:pt x="4018978" y="2844800"/>
                  </a:lnTo>
                  <a:lnTo>
                    <a:pt x="3996144" y="2882900"/>
                  </a:lnTo>
                  <a:lnTo>
                    <a:pt x="3982339" y="2882900"/>
                  </a:lnTo>
                  <a:lnTo>
                    <a:pt x="3982339" y="2908300"/>
                  </a:lnTo>
                  <a:lnTo>
                    <a:pt x="3968673" y="2921000"/>
                  </a:lnTo>
                  <a:lnTo>
                    <a:pt x="3955097" y="2946400"/>
                  </a:lnTo>
                  <a:lnTo>
                    <a:pt x="3927957" y="2984500"/>
                  </a:lnTo>
                  <a:lnTo>
                    <a:pt x="3914203" y="2984500"/>
                  </a:lnTo>
                  <a:lnTo>
                    <a:pt x="3893591" y="2997200"/>
                  </a:lnTo>
                  <a:lnTo>
                    <a:pt x="3844544" y="2997200"/>
                  </a:lnTo>
                  <a:lnTo>
                    <a:pt x="3817099" y="3009900"/>
                  </a:lnTo>
                  <a:lnTo>
                    <a:pt x="3786543" y="3022600"/>
                  </a:lnTo>
                  <a:lnTo>
                    <a:pt x="3759187" y="3048000"/>
                  </a:lnTo>
                  <a:lnTo>
                    <a:pt x="3741356" y="3060700"/>
                  </a:lnTo>
                  <a:lnTo>
                    <a:pt x="3001060" y="3060700"/>
                  </a:lnTo>
                  <a:lnTo>
                    <a:pt x="2963976" y="2959100"/>
                  </a:lnTo>
                  <a:lnTo>
                    <a:pt x="2945866" y="2908300"/>
                  </a:lnTo>
                  <a:lnTo>
                    <a:pt x="3982339" y="2908300"/>
                  </a:lnTo>
                  <a:lnTo>
                    <a:pt x="3982339" y="2882900"/>
                  </a:lnTo>
                  <a:lnTo>
                    <a:pt x="3337382" y="2882900"/>
                  </a:lnTo>
                  <a:lnTo>
                    <a:pt x="3321012" y="2870200"/>
                  </a:lnTo>
                  <a:lnTo>
                    <a:pt x="3309975" y="2857500"/>
                  </a:lnTo>
                  <a:lnTo>
                    <a:pt x="3305924" y="2832100"/>
                  </a:lnTo>
                  <a:lnTo>
                    <a:pt x="3305924" y="2806700"/>
                  </a:lnTo>
                  <a:lnTo>
                    <a:pt x="3309975" y="2794000"/>
                  </a:lnTo>
                  <a:lnTo>
                    <a:pt x="3321012" y="2781300"/>
                  </a:lnTo>
                  <a:lnTo>
                    <a:pt x="3337382" y="2768600"/>
                  </a:lnTo>
                  <a:lnTo>
                    <a:pt x="3357422" y="2755900"/>
                  </a:lnTo>
                  <a:lnTo>
                    <a:pt x="4080218" y="2755900"/>
                  </a:lnTo>
                  <a:lnTo>
                    <a:pt x="4080218" y="2451100"/>
                  </a:lnTo>
                  <a:lnTo>
                    <a:pt x="3635476" y="2451100"/>
                  </a:lnTo>
                  <a:lnTo>
                    <a:pt x="3635476" y="2476500"/>
                  </a:lnTo>
                  <a:lnTo>
                    <a:pt x="3635476" y="2743200"/>
                  </a:lnTo>
                  <a:lnTo>
                    <a:pt x="3329381" y="2743200"/>
                  </a:lnTo>
                  <a:lnTo>
                    <a:pt x="3306470" y="2755900"/>
                  </a:lnTo>
                  <a:lnTo>
                    <a:pt x="3291014" y="2781300"/>
                  </a:lnTo>
                  <a:lnTo>
                    <a:pt x="3285337" y="2806700"/>
                  </a:lnTo>
                  <a:lnTo>
                    <a:pt x="3285337" y="2832100"/>
                  </a:lnTo>
                  <a:lnTo>
                    <a:pt x="3286836" y="2844800"/>
                  </a:lnTo>
                  <a:lnTo>
                    <a:pt x="3291128" y="2857500"/>
                  </a:lnTo>
                  <a:lnTo>
                    <a:pt x="3297936" y="2870200"/>
                  </a:lnTo>
                  <a:lnTo>
                    <a:pt x="3306940" y="2882900"/>
                  </a:lnTo>
                  <a:lnTo>
                    <a:pt x="2938881" y="2882900"/>
                  </a:lnTo>
                  <a:lnTo>
                    <a:pt x="2906128" y="2794000"/>
                  </a:lnTo>
                  <a:lnTo>
                    <a:pt x="2891828" y="2743200"/>
                  </a:lnTo>
                  <a:lnTo>
                    <a:pt x="2880156" y="2717800"/>
                  </a:lnTo>
                  <a:lnTo>
                    <a:pt x="2928048" y="2692400"/>
                  </a:lnTo>
                  <a:lnTo>
                    <a:pt x="2972028" y="2667000"/>
                  </a:lnTo>
                  <a:lnTo>
                    <a:pt x="3011030" y="2641600"/>
                  </a:lnTo>
                  <a:lnTo>
                    <a:pt x="3043948" y="2616200"/>
                  </a:lnTo>
                  <a:lnTo>
                    <a:pt x="3048050" y="2603500"/>
                  </a:lnTo>
                  <a:lnTo>
                    <a:pt x="3046374" y="2603500"/>
                  </a:lnTo>
                  <a:lnTo>
                    <a:pt x="3027337" y="2565400"/>
                  </a:lnTo>
                  <a:lnTo>
                    <a:pt x="3023971" y="2561005"/>
                  </a:lnTo>
                  <a:lnTo>
                    <a:pt x="3023971" y="2603500"/>
                  </a:lnTo>
                  <a:lnTo>
                    <a:pt x="2990926" y="2628900"/>
                  </a:lnTo>
                  <a:lnTo>
                    <a:pt x="2952432" y="2654300"/>
                  </a:lnTo>
                  <a:lnTo>
                    <a:pt x="2909455" y="2679700"/>
                  </a:lnTo>
                  <a:lnTo>
                    <a:pt x="2862910" y="2692400"/>
                  </a:lnTo>
                  <a:lnTo>
                    <a:pt x="2813735" y="2717800"/>
                  </a:lnTo>
                  <a:lnTo>
                    <a:pt x="2711246" y="2768600"/>
                  </a:lnTo>
                  <a:lnTo>
                    <a:pt x="2659799" y="2781300"/>
                  </a:lnTo>
                  <a:lnTo>
                    <a:pt x="2609456" y="2806700"/>
                  </a:lnTo>
                  <a:lnTo>
                    <a:pt x="2561158" y="2819400"/>
                  </a:lnTo>
                  <a:lnTo>
                    <a:pt x="2515832" y="2832100"/>
                  </a:lnTo>
                  <a:lnTo>
                    <a:pt x="2468854" y="2832100"/>
                  </a:lnTo>
                  <a:lnTo>
                    <a:pt x="2464968" y="2844800"/>
                  </a:lnTo>
                  <a:lnTo>
                    <a:pt x="2467394" y="2844800"/>
                  </a:lnTo>
                  <a:lnTo>
                    <a:pt x="2590609" y="3365500"/>
                  </a:lnTo>
                  <a:lnTo>
                    <a:pt x="2592641" y="3365500"/>
                  </a:lnTo>
                  <a:lnTo>
                    <a:pt x="2594508" y="3378200"/>
                  </a:lnTo>
                  <a:lnTo>
                    <a:pt x="2595575" y="3378200"/>
                  </a:lnTo>
                  <a:lnTo>
                    <a:pt x="2579636" y="3382048"/>
                  </a:lnTo>
                  <a:lnTo>
                    <a:pt x="2579636" y="3505200"/>
                  </a:lnTo>
                  <a:lnTo>
                    <a:pt x="2389949" y="3505200"/>
                  </a:lnTo>
                  <a:lnTo>
                    <a:pt x="2389530" y="3492500"/>
                  </a:lnTo>
                  <a:lnTo>
                    <a:pt x="2389098" y="3479800"/>
                  </a:lnTo>
                  <a:lnTo>
                    <a:pt x="2388070" y="3454400"/>
                  </a:lnTo>
                  <a:lnTo>
                    <a:pt x="2386838" y="3441700"/>
                  </a:lnTo>
                  <a:lnTo>
                    <a:pt x="2385390" y="3416300"/>
                  </a:lnTo>
                  <a:lnTo>
                    <a:pt x="2476081" y="3416300"/>
                  </a:lnTo>
                  <a:lnTo>
                    <a:pt x="2521305" y="3403600"/>
                  </a:lnTo>
                  <a:lnTo>
                    <a:pt x="2566441" y="3403600"/>
                  </a:lnTo>
                  <a:lnTo>
                    <a:pt x="2579636" y="3505200"/>
                  </a:lnTo>
                  <a:lnTo>
                    <a:pt x="2579636" y="3382048"/>
                  </a:lnTo>
                  <a:lnTo>
                    <a:pt x="2542870" y="3390900"/>
                  </a:lnTo>
                  <a:lnTo>
                    <a:pt x="2436939" y="3390900"/>
                  </a:lnTo>
                  <a:lnTo>
                    <a:pt x="2383828" y="3403600"/>
                  </a:lnTo>
                  <a:lnTo>
                    <a:pt x="2382723" y="3390900"/>
                  </a:lnTo>
                  <a:lnTo>
                    <a:pt x="2381580" y="3378200"/>
                  </a:lnTo>
                  <a:lnTo>
                    <a:pt x="2380373" y="3365500"/>
                  </a:lnTo>
                  <a:lnTo>
                    <a:pt x="2379078" y="3352800"/>
                  </a:lnTo>
                  <a:lnTo>
                    <a:pt x="2375725" y="3314700"/>
                  </a:lnTo>
                  <a:lnTo>
                    <a:pt x="2372995" y="3263900"/>
                  </a:lnTo>
                  <a:lnTo>
                    <a:pt x="2370518" y="3213100"/>
                  </a:lnTo>
                  <a:lnTo>
                    <a:pt x="2368562" y="3175000"/>
                  </a:lnTo>
                  <a:lnTo>
                    <a:pt x="2367915" y="3162300"/>
                  </a:lnTo>
                  <a:lnTo>
                    <a:pt x="2366683" y="3136900"/>
                  </a:lnTo>
                  <a:lnTo>
                    <a:pt x="2364829" y="3098800"/>
                  </a:lnTo>
                  <a:lnTo>
                    <a:pt x="2360917" y="3048000"/>
                  </a:lnTo>
                  <a:lnTo>
                    <a:pt x="2355786" y="2997200"/>
                  </a:lnTo>
                  <a:lnTo>
                    <a:pt x="2349106" y="2933700"/>
                  </a:lnTo>
                  <a:lnTo>
                    <a:pt x="2340495" y="2895600"/>
                  </a:lnTo>
                  <a:lnTo>
                    <a:pt x="2329599" y="2844800"/>
                  </a:lnTo>
                  <a:lnTo>
                    <a:pt x="2316048" y="2819400"/>
                  </a:lnTo>
                  <a:lnTo>
                    <a:pt x="2289162" y="2768600"/>
                  </a:lnTo>
                  <a:lnTo>
                    <a:pt x="2273681" y="2755900"/>
                  </a:lnTo>
                  <a:lnTo>
                    <a:pt x="2258212" y="2743200"/>
                  </a:lnTo>
                  <a:lnTo>
                    <a:pt x="2231720" y="2723769"/>
                  </a:lnTo>
                  <a:lnTo>
                    <a:pt x="2231720" y="4508500"/>
                  </a:lnTo>
                  <a:lnTo>
                    <a:pt x="2215959" y="4521200"/>
                  </a:lnTo>
                  <a:lnTo>
                    <a:pt x="2209863" y="4533900"/>
                  </a:lnTo>
                  <a:lnTo>
                    <a:pt x="2203564" y="4521200"/>
                  </a:lnTo>
                  <a:lnTo>
                    <a:pt x="2184628" y="4483100"/>
                  </a:lnTo>
                  <a:lnTo>
                    <a:pt x="2193734" y="4483100"/>
                  </a:lnTo>
                  <a:lnTo>
                    <a:pt x="2220785" y="4495800"/>
                  </a:lnTo>
                  <a:lnTo>
                    <a:pt x="2231720" y="4508500"/>
                  </a:lnTo>
                  <a:lnTo>
                    <a:pt x="2231720" y="2723769"/>
                  </a:lnTo>
                  <a:lnTo>
                    <a:pt x="2225497" y="2719209"/>
                  </a:lnTo>
                  <a:lnTo>
                    <a:pt x="2225497" y="4203700"/>
                  </a:lnTo>
                  <a:lnTo>
                    <a:pt x="2218385" y="4216400"/>
                  </a:lnTo>
                  <a:lnTo>
                    <a:pt x="2204961" y="4241800"/>
                  </a:lnTo>
                  <a:lnTo>
                    <a:pt x="2175014" y="4203700"/>
                  </a:lnTo>
                  <a:lnTo>
                    <a:pt x="2196528" y="4178300"/>
                  </a:lnTo>
                  <a:lnTo>
                    <a:pt x="2207285" y="4165600"/>
                  </a:lnTo>
                  <a:lnTo>
                    <a:pt x="2216747" y="4165600"/>
                  </a:lnTo>
                  <a:lnTo>
                    <a:pt x="2225294" y="4178300"/>
                  </a:lnTo>
                  <a:lnTo>
                    <a:pt x="2225497" y="4203700"/>
                  </a:lnTo>
                  <a:lnTo>
                    <a:pt x="2225497" y="2719209"/>
                  </a:lnTo>
                  <a:lnTo>
                    <a:pt x="2223592" y="2717800"/>
                  </a:lnTo>
                  <a:lnTo>
                    <a:pt x="2185720" y="2705100"/>
                  </a:lnTo>
                  <a:lnTo>
                    <a:pt x="2144966" y="2692400"/>
                  </a:lnTo>
                  <a:lnTo>
                    <a:pt x="2101748" y="2679700"/>
                  </a:lnTo>
                  <a:lnTo>
                    <a:pt x="2065959" y="2679700"/>
                  </a:lnTo>
                  <a:lnTo>
                    <a:pt x="2065959" y="5143500"/>
                  </a:lnTo>
                  <a:lnTo>
                    <a:pt x="2063381" y="5143500"/>
                  </a:lnTo>
                  <a:lnTo>
                    <a:pt x="2061806" y="5156200"/>
                  </a:lnTo>
                  <a:lnTo>
                    <a:pt x="2037575" y="5156200"/>
                  </a:lnTo>
                  <a:lnTo>
                    <a:pt x="2034743" y="5143500"/>
                  </a:lnTo>
                  <a:lnTo>
                    <a:pt x="2057857" y="5130800"/>
                  </a:lnTo>
                  <a:lnTo>
                    <a:pt x="2063280" y="5130800"/>
                  </a:lnTo>
                  <a:lnTo>
                    <a:pt x="2065959" y="5143500"/>
                  </a:lnTo>
                  <a:lnTo>
                    <a:pt x="2065959" y="2679700"/>
                  </a:lnTo>
                  <a:lnTo>
                    <a:pt x="1930387" y="2679700"/>
                  </a:lnTo>
                  <a:lnTo>
                    <a:pt x="1930387" y="4508500"/>
                  </a:lnTo>
                  <a:lnTo>
                    <a:pt x="1915261" y="4521200"/>
                  </a:lnTo>
                  <a:lnTo>
                    <a:pt x="1899894" y="4470400"/>
                  </a:lnTo>
                  <a:lnTo>
                    <a:pt x="1912835" y="4470400"/>
                  </a:lnTo>
                  <a:lnTo>
                    <a:pt x="1930387" y="4508500"/>
                  </a:lnTo>
                  <a:lnTo>
                    <a:pt x="1930387" y="2679700"/>
                  </a:lnTo>
                  <a:lnTo>
                    <a:pt x="1912124" y="2679700"/>
                  </a:lnTo>
                  <a:lnTo>
                    <a:pt x="1904593" y="2681389"/>
                  </a:lnTo>
                  <a:lnTo>
                    <a:pt x="1904593" y="3365500"/>
                  </a:lnTo>
                  <a:lnTo>
                    <a:pt x="1895944" y="3390900"/>
                  </a:lnTo>
                  <a:lnTo>
                    <a:pt x="1879092" y="3390900"/>
                  </a:lnTo>
                  <a:lnTo>
                    <a:pt x="1869986" y="3378200"/>
                  </a:lnTo>
                  <a:lnTo>
                    <a:pt x="1867077" y="3365500"/>
                  </a:lnTo>
                  <a:lnTo>
                    <a:pt x="1868830" y="3352800"/>
                  </a:lnTo>
                  <a:lnTo>
                    <a:pt x="1904593" y="3365500"/>
                  </a:lnTo>
                  <a:lnTo>
                    <a:pt x="1904593" y="2681389"/>
                  </a:lnTo>
                  <a:lnTo>
                    <a:pt x="1855406" y="2692400"/>
                  </a:lnTo>
                  <a:lnTo>
                    <a:pt x="1830387" y="2692400"/>
                  </a:lnTo>
                  <a:lnTo>
                    <a:pt x="1830387" y="3492500"/>
                  </a:lnTo>
                  <a:lnTo>
                    <a:pt x="1825129" y="3506495"/>
                  </a:lnTo>
                  <a:lnTo>
                    <a:pt x="1825129" y="4813300"/>
                  </a:lnTo>
                  <a:lnTo>
                    <a:pt x="1803984" y="4838700"/>
                  </a:lnTo>
                  <a:lnTo>
                    <a:pt x="1780146" y="4851400"/>
                  </a:lnTo>
                  <a:lnTo>
                    <a:pt x="1727390" y="4851400"/>
                  </a:lnTo>
                  <a:lnTo>
                    <a:pt x="1825129" y="4813300"/>
                  </a:lnTo>
                  <a:lnTo>
                    <a:pt x="1825129" y="3506495"/>
                  </a:lnTo>
                  <a:lnTo>
                    <a:pt x="1806511" y="3556000"/>
                  </a:lnTo>
                  <a:lnTo>
                    <a:pt x="1766189" y="3543300"/>
                  </a:lnTo>
                  <a:lnTo>
                    <a:pt x="1803755" y="3505200"/>
                  </a:lnTo>
                  <a:lnTo>
                    <a:pt x="1814804" y="3492500"/>
                  </a:lnTo>
                  <a:lnTo>
                    <a:pt x="1830387" y="3492500"/>
                  </a:lnTo>
                  <a:lnTo>
                    <a:pt x="1830387" y="2692400"/>
                  </a:lnTo>
                  <a:lnTo>
                    <a:pt x="1677720" y="2692400"/>
                  </a:lnTo>
                  <a:lnTo>
                    <a:pt x="1677720" y="4711700"/>
                  </a:lnTo>
                  <a:lnTo>
                    <a:pt x="1666341" y="4706264"/>
                  </a:lnTo>
                  <a:lnTo>
                    <a:pt x="1666341" y="5219700"/>
                  </a:lnTo>
                  <a:lnTo>
                    <a:pt x="1650453" y="5270500"/>
                  </a:lnTo>
                  <a:lnTo>
                    <a:pt x="1615655" y="5359400"/>
                  </a:lnTo>
                  <a:lnTo>
                    <a:pt x="1580629" y="5461000"/>
                  </a:lnTo>
                  <a:lnTo>
                    <a:pt x="1563027" y="5499100"/>
                  </a:lnTo>
                  <a:lnTo>
                    <a:pt x="1527695" y="5600700"/>
                  </a:lnTo>
                  <a:lnTo>
                    <a:pt x="1509979" y="5638800"/>
                  </a:lnTo>
                  <a:lnTo>
                    <a:pt x="1474431" y="5740400"/>
                  </a:lnTo>
                  <a:lnTo>
                    <a:pt x="1456626" y="5778500"/>
                  </a:lnTo>
                  <a:lnTo>
                    <a:pt x="1420939" y="5880100"/>
                  </a:lnTo>
                  <a:lnTo>
                    <a:pt x="1403083" y="5918200"/>
                  </a:lnTo>
                  <a:lnTo>
                    <a:pt x="1385227" y="5969000"/>
                  </a:lnTo>
                  <a:lnTo>
                    <a:pt x="1367358" y="6007100"/>
                  </a:lnTo>
                  <a:lnTo>
                    <a:pt x="1349489" y="6057900"/>
                  </a:lnTo>
                  <a:lnTo>
                    <a:pt x="1331620" y="6096000"/>
                  </a:lnTo>
                  <a:lnTo>
                    <a:pt x="1249426" y="6096000"/>
                  </a:lnTo>
                  <a:lnTo>
                    <a:pt x="1257033" y="6045200"/>
                  </a:lnTo>
                  <a:lnTo>
                    <a:pt x="1264894" y="5981700"/>
                  </a:lnTo>
                  <a:lnTo>
                    <a:pt x="1272997" y="5930900"/>
                  </a:lnTo>
                  <a:lnTo>
                    <a:pt x="1281353" y="5880100"/>
                  </a:lnTo>
                  <a:lnTo>
                    <a:pt x="1289964" y="5829300"/>
                  </a:lnTo>
                  <a:lnTo>
                    <a:pt x="1298816" y="5778500"/>
                  </a:lnTo>
                  <a:lnTo>
                    <a:pt x="1307934" y="5727700"/>
                  </a:lnTo>
                  <a:lnTo>
                    <a:pt x="1317307" y="5676900"/>
                  </a:lnTo>
                  <a:lnTo>
                    <a:pt x="1326934" y="5626100"/>
                  </a:lnTo>
                  <a:lnTo>
                    <a:pt x="1336827" y="5575300"/>
                  </a:lnTo>
                  <a:lnTo>
                    <a:pt x="1346987" y="5524500"/>
                  </a:lnTo>
                  <a:lnTo>
                    <a:pt x="1357414" y="5473700"/>
                  </a:lnTo>
                  <a:lnTo>
                    <a:pt x="1368094" y="5422900"/>
                  </a:lnTo>
                  <a:lnTo>
                    <a:pt x="1379054" y="5372100"/>
                  </a:lnTo>
                  <a:lnTo>
                    <a:pt x="1390294" y="5321300"/>
                  </a:lnTo>
                  <a:lnTo>
                    <a:pt x="1401787" y="5270500"/>
                  </a:lnTo>
                  <a:lnTo>
                    <a:pt x="1413573" y="5232400"/>
                  </a:lnTo>
                  <a:lnTo>
                    <a:pt x="1514830" y="5232400"/>
                  </a:lnTo>
                  <a:lnTo>
                    <a:pt x="1565376" y="5219700"/>
                  </a:lnTo>
                  <a:lnTo>
                    <a:pt x="1666341" y="5219700"/>
                  </a:lnTo>
                  <a:lnTo>
                    <a:pt x="1666341" y="4706264"/>
                  </a:lnTo>
                  <a:lnTo>
                    <a:pt x="1650707" y="4698784"/>
                  </a:lnTo>
                  <a:lnTo>
                    <a:pt x="1650707" y="5016500"/>
                  </a:lnTo>
                  <a:lnTo>
                    <a:pt x="1618437" y="5041900"/>
                  </a:lnTo>
                  <a:lnTo>
                    <a:pt x="1618437" y="4991100"/>
                  </a:lnTo>
                  <a:lnTo>
                    <a:pt x="1650707" y="5016500"/>
                  </a:lnTo>
                  <a:lnTo>
                    <a:pt x="1650707" y="4698784"/>
                  </a:lnTo>
                  <a:lnTo>
                    <a:pt x="1624647" y="4686300"/>
                  </a:lnTo>
                  <a:lnTo>
                    <a:pt x="1598104" y="4673600"/>
                  </a:lnTo>
                  <a:lnTo>
                    <a:pt x="1642554" y="4673600"/>
                  </a:lnTo>
                  <a:lnTo>
                    <a:pt x="1660804" y="4686300"/>
                  </a:lnTo>
                  <a:lnTo>
                    <a:pt x="1677720" y="4711700"/>
                  </a:lnTo>
                  <a:lnTo>
                    <a:pt x="1677720" y="2692400"/>
                  </a:lnTo>
                  <a:lnTo>
                    <a:pt x="1566291" y="2692400"/>
                  </a:lnTo>
                  <a:lnTo>
                    <a:pt x="1566291" y="3454400"/>
                  </a:lnTo>
                  <a:lnTo>
                    <a:pt x="1543011" y="3479800"/>
                  </a:lnTo>
                  <a:lnTo>
                    <a:pt x="1528711" y="3470084"/>
                  </a:lnTo>
                  <a:lnTo>
                    <a:pt x="1528711" y="3937000"/>
                  </a:lnTo>
                  <a:lnTo>
                    <a:pt x="1527009" y="3949700"/>
                  </a:lnTo>
                  <a:lnTo>
                    <a:pt x="1507299" y="3949700"/>
                  </a:lnTo>
                  <a:lnTo>
                    <a:pt x="1527492" y="3924300"/>
                  </a:lnTo>
                  <a:lnTo>
                    <a:pt x="1528711" y="3937000"/>
                  </a:lnTo>
                  <a:lnTo>
                    <a:pt x="1528711" y="3470084"/>
                  </a:lnTo>
                  <a:lnTo>
                    <a:pt x="1524330" y="3467100"/>
                  </a:lnTo>
                  <a:lnTo>
                    <a:pt x="1514322" y="3454400"/>
                  </a:lnTo>
                  <a:lnTo>
                    <a:pt x="1514614" y="3441700"/>
                  </a:lnTo>
                  <a:lnTo>
                    <a:pt x="1526832" y="3416300"/>
                  </a:lnTo>
                  <a:lnTo>
                    <a:pt x="1566291" y="3454400"/>
                  </a:lnTo>
                  <a:lnTo>
                    <a:pt x="1566291" y="2692400"/>
                  </a:lnTo>
                  <a:lnTo>
                    <a:pt x="1532115" y="2692400"/>
                  </a:lnTo>
                  <a:lnTo>
                    <a:pt x="1480464" y="2705100"/>
                  </a:lnTo>
                  <a:lnTo>
                    <a:pt x="1327975" y="2705100"/>
                  </a:lnTo>
                  <a:lnTo>
                    <a:pt x="1277747" y="2717800"/>
                  </a:lnTo>
                  <a:lnTo>
                    <a:pt x="1270012" y="2717800"/>
                  </a:lnTo>
                  <a:lnTo>
                    <a:pt x="1270012" y="4622800"/>
                  </a:lnTo>
                  <a:lnTo>
                    <a:pt x="1256715" y="4622800"/>
                  </a:lnTo>
                  <a:lnTo>
                    <a:pt x="1250353" y="4597400"/>
                  </a:lnTo>
                  <a:lnTo>
                    <a:pt x="1257973" y="4597400"/>
                  </a:lnTo>
                  <a:lnTo>
                    <a:pt x="1270012" y="4622800"/>
                  </a:lnTo>
                  <a:lnTo>
                    <a:pt x="1270012" y="2717800"/>
                  </a:lnTo>
                  <a:lnTo>
                    <a:pt x="1177810" y="2717800"/>
                  </a:lnTo>
                  <a:lnTo>
                    <a:pt x="1160297" y="2722270"/>
                  </a:lnTo>
                  <a:lnTo>
                    <a:pt x="1160297" y="4572000"/>
                  </a:lnTo>
                  <a:lnTo>
                    <a:pt x="1130706" y="4572000"/>
                  </a:lnTo>
                  <a:lnTo>
                    <a:pt x="1130249" y="4559300"/>
                  </a:lnTo>
                  <a:lnTo>
                    <a:pt x="1159179" y="4559300"/>
                  </a:lnTo>
                  <a:lnTo>
                    <a:pt x="1160297" y="4572000"/>
                  </a:lnTo>
                  <a:lnTo>
                    <a:pt x="1160297" y="2722270"/>
                  </a:lnTo>
                  <a:lnTo>
                    <a:pt x="1127963" y="2730500"/>
                  </a:lnTo>
                  <a:lnTo>
                    <a:pt x="1127163" y="2730500"/>
                  </a:lnTo>
                  <a:lnTo>
                    <a:pt x="1127163" y="4965700"/>
                  </a:lnTo>
                  <a:lnTo>
                    <a:pt x="1125905" y="4978400"/>
                  </a:lnTo>
                  <a:lnTo>
                    <a:pt x="1123264" y="4991100"/>
                  </a:lnTo>
                  <a:lnTo>
                    <a:pt x="1082802" y="4978400"/>
                  </a:lnTo>
                  <a:lnTo>
                    <a:pt x="1084313" y="4965700"/>
                  </a:lnTo>
                  <a:lnTo>
                    <a:pt x="1085888" y="4965700"/>
                  </a:lnTo>
                  <a:lnTo>
                    <a:pt x="1087501" y="4953000"/>
                  </a:lnTo>
                  <a:lnTo>
                    <a:pt x="1127163" y="4965700"/>
                  </a:lnTo>
                  <a:lnTo>
                    <a:pt x="1127163" y="2730500"/>
                  </a:lnTo>
                  <a:lnTo>
                    <a:pt x="1066812" y="2730500"/>
                  </a:lnTo>
                  <a:lnTo>
                    <a:pt x="1066812" y="5105400"/>
                  </a:lnTo>
                  <a:lnTo>
                    <a:pt x="1060081" y="5118100"/>
                  </a:lnTo>
                  <a:lnTo>
                    <a:pt x="1026960" y="5118100"/>
                  </a:lnTo>
                  <a:lnTo>
                    <a:pt x="1066812" y="5105400"/>
                  </a:lnTo>
                  <a:lnTo>
                    <a:pt x="1066812" y="2730500"/>
                  </a:lnTo>
                  <a:lnTo>
                    <a:pt x="1042987" y="2730500"/>
                  </a:lnTo>
                  <a:lnTo>
                    <a:pt x="1042987" y="4648200"/>
                  </a:lnTo>
                  <a:lnTo>
                    <a:pt x="1041577" y="4660900"/>
                  </a:lnTo>
                  <a:lnTo>
                    <a:pt x="1026515" y="4673600"/>
                  </a:lnTo>
                  <a:lnTo>
                    <a:pt x="1017016" y="4660900"/>
                  </a:lnTo>
                  <a:lnTo>
                    <a:pt x="1012850" y="4660900"/>
                  </a:lnTo>
                  <a:lnTo>
                    <a:pt x="1013802" y="4635500"/>
                  </a:lnTo>
                  <a:lnTo>
                    <a:pt x="1039190" y="4635500"/>
                  </a:lnTo>
                  <a:lnTo>
                    <a:pt x="1042987" y="4648200"/>
                  </a:lnTo>
                  <a:lnTo>
                    <a:pt x="1042987" y="2730500"/>
                  </a:lnTo>
                  <a:lnTo>
                    <a:pt x="1028179" y="2730500"/>
                  </a:lnTo>
                  <a:lnTo>
                    <a:pt x="978649" y="2743073"/>
                  </a:lnTo>
                  <a:lnTo>
                    <a:pt x="978649" y="3568700"/>
                  </a:lnTo>
                  <a:lnTo>
                    <a:pt x="957287" y="3581400"/>
                  </a:lnTo>
                  <a:lnTo>
                    <a:pt x="942784" y="3594100"/>
                  </a:lnTo>
                  <a:lnTo>
                    <a:pt x="938898" y="3590645"/>
                  </a:lnTo>
                  <a:lnTo>
                    <a:pt x="938898" y="4648200"/>
                  </a:lnTo>
                  <a:lnTo>
                    <a:pt x="931824" y="4660900"/>
                  </a:lnTo>
                  <a:lnTo>
                    <a:pt x="929982" y="4663110"/>
                  </a:lnTo>
                  <a:lnTo>
                    <a:pt x="929982" y="5219700"/>
                  </a:lnTo>
                  <a:lnTo>
                    <a:pt x="852754" y="5448300"/>
                  </a:lnTo>
                  <a:lnTo>
                    <a:pt x="836866" y="5499100"/>
                  </a:lnTo>
                  <a:lnTo>
                    <a:pt x="805802" y="5600700"/>
                  </a:lnTo>
                  <a:lnTo>
                    <a:pt x="790194" y="5651500"/>
                  </a:lnTo>
                  <a:lnTo>
                    <a:pt x="774534" y="5689600"/>
                  </a:lnTo>
                  <a:lnTo>
                    <a:pt x="743102" y="5791200"/>
                  </a:lnTo>
                  <a:lnTo>
                    <a:pt x="711530" y="5892800"/>
                  </a:lnTo>
                  <a:lnTo>
                    <a:pt x="695706" y="5930900"/>
                  </a:lnTo>
                  <a:lnTo>
                    <a:pt x="648055" y="6083300"/>
                  </a:lnTo>
                  <a:lnTo>
                    <a:pt x="632142" y="6121400"/>
                  </a:lnTo>
                  <a:lnTo>
                    <a:pt x="600265" y="6223000"/>
                  </a:lnTo>
                  <a:lnTo>
                    <a:pt x="584314" y="6261100"/>
                  </a:lnTo>
                  <a:lnTo>
                    <a:pt x="552399" y="6362700"/>
                  </a:lnTo>
                  <a:lnTo>
                    <a:pt x="536448" y="6400800"/>
                  </a:lnTo>
                  <a:lnTo>
                    <a:pt x="520509" y="6451600"/>
                  </a:lnTo>
                  <a:lnTo>
                    <a:pt x="438505" y="6451600"/>
                  </a:lnTo>
                  <a:lnTo>
                    <a:pt x="445223" y="6388100"/>
                  </a:lnTo>
                  <a:lnTo>
                    <a:pt x="452132" y="6337300"/>
                  </a:lnTo>
                  <a:lnTo>
                    <a:pt x="459232" y="6286500"/>
                  </a:lnTo>
                  <a:lnTo>
                    <a:pt x="466521" y="6223000"/>
                  </a:lnTo>
                  <a:lnTo>
                    <a:pt x="474002" y="6172200"/>
                  </a:lnTo>
                  <a:lnTo>
                    <a:pt x="481672" y="6121400"/>
                  </a:lnTo>
                  <a:lnTo>
                    <a:pt x="489534" y="6070600"/>
                  </a:lnTo>
                  <a:lnTo>
                    <a:pt x="497598" y="6019800"/>
                  </a:lnTo>
                  <a:lnTo>
                    <a:pt x="505866" y="5969000"/>
                  </a:lnTo>
                  <a:lnTo>
                    <a:pt x="514324" y="5905500"/>
                  </a:lnTo>
                  <a:lnTo>
                    <a:pt x="522973" y="5854700"/>
                  </a:lnTo>
                  <a:lnTo>
                    <a:pt x="531825" y="5803900"/>
                  </a:lnTo>
                  <a:lnTo>
                    <a:pt x="540880" y="5765800"/>
                  </a:lnTo>
                  <a:lnTo>
                    <a:pt x="550138" y="5715000"/>
                  </a:lnTo>
                  <a:lnTo>
                    <a:pt x="559587" y="5664200"/>
                  </a:lnTo>
                  <a:lnTo>
                    <a:pt x="569252" y="5613400"/>
                  </a:lnTo>
                  <a:lnTo>
                    <a:pt x="579120" y="5562600"/>
                  </a:lnTo>
                  <a:lnTo>
                    <a:pt x="589178" y="5511800"/>
                  </a:lnTo>
                  <a:lnTo>
                    <a:pt x="599452" y="5473700"/>
                  </a:lnTo>
                  <a:lnTo>
                    <a:pt x="609942" y="5422900"/>
                  </a:lnTo>
                  <a:lnTo>
                    <a:pt x="620623" y="5372100"/>
                  </a:lnTo>
                  <a:lnTo>
                    <a:pt x="631520" y="5321300"/>
                  </a:lnTo>
                  <a:lnTo>
                    <a:pt x="642632" y="5283200"/>
                  </a:lnTo>
                  <a:lnTo>
                    <a:pt x="653948" y="5232400"/>
                  </a:lnTo>
                  <a:lnTo>
                    <a:pt x="665480" y="5194300"/>
                  </a:lnTo>
                  <a:lnTo>
                    <a:pt x="737273" y="5194300"/>
                  </a:lnTo>
                  <a:lnTo>
                    <a:pt x="775436" y="5207000"/>
                  </a:lnTo>
                  <a:lnTo>
                    <a:pt x="805192" y="5207000"/>
                  </a:lnTo>
                  <a:lnTo>
                    <a:pt x="803833" y="5194300"/>
                  </a:lnTo>
                  <a:lnTo>
                    <a:pt x="805446" y="5194300"/>
                  </a:lnTo>
                  <a:lnTo>
                    <a:pt x="810056" y="5181600"/>
                  </a:lnTo>
                  <a:lnTo>
                    <a:pt x="817689" y="5181600"/>
                  </a:lnTo>
                  <a:lnTo>
                    <a:pt x="817689" y="5207000"/>
                  </a:lnTo>
                  <a:lnTo>
                    <a:pt x="872223" y="5207000"/>
                  </a:lnTo>
                  <a:lnTo>
                    <a:pt x="901090" y="5219700"/>
                  </a:lnTo>
                  <a:lnTo>
                    <a:pt x="929982" y="5219700"/>
                  </a:lnTo>
                  <a:lnTo>
                    <a:pt x="929982" y="4663110"/>
                  </a:lnTo>
                  <a:lnTo>
                    <a:pt x="910615" y="4686300"/>
                  </a:lnTo>
                  <a:lnTo>
                    <a:pt x="910615" y="4622800"/>
                  </a:lnTo>
                  <a:lnTo>
                    <a:pt x="931837" y="4635500"/>
                  </a:lnTo>
                  <a:lnTo>
                    <a:pt x="938898" y="4648200"/>
                  </a:lnTo>
                  <a:lnTo>
                    <a:pt x="938898" y="3590645"/>
                  </a:lnTo>
                  <a:lnTo>
                    <a:pt x="928509" y="3581400"/>
                  </a:lnTo>
                  <a:lnTo>
                    <a:pt x="907834" y="3581400"/>
                  </a:lnTo>
                  <a:lnTo>
                    <a:pt x="923645" y="3568700"/>
                  </a:lnTo>
                  <a:lnTo>
                    <a:pt x="978649" y="3568700"/>
                  </a:lnTo>
                  <a:lnTo>
                    <a:pt x="978649" y="2743073"/>
                  </a:lnTo>
                  <a:lnTo>
                    <a:pt x="978103" y="2743200"/>
                  </a:lnTo>
                  <a:lnTo>
                    <a:pt x="927836" y="2743200"/>
                  </a:lnTo>
                  <a:lnTo>
                    <a:pt x="877277" y="2755900"/>
                  </a:lnTo>
                  <a:lnTo>
                    <a:pt x="826389" y="2755900"/>
                  </a:lnTo>
                  <a:lnTo>
                    <a:pt x="830745" y="2717800"/>
                  </a:lnTo>
                  <a:lnTo>
                    <a:pt x="835558" y="2692400"/>
                  </a:lnTo>
                  <a:lnTo>
                    <a:pt x="837336" y="2679700"/>
                  </a:lnTo>
                  <a:lnTo>
                    <a:pt x="840892" y="2654300"/>
                  </a:lnTo>
                  <a:lnTo>
                    <a:pt x="846772" y="2616200"/>
                  </a:lnTo>
                  <a:lnTo>
                    <a:pt x="847788" y="2603500"/>
                  </a:lnTo>
                  <a:lnTo>
                    <a:pt x="827405" y="2603500"/>
                  </a:lnTo>
                  <a:lnTo>
                    <a:pt x="826389" y="2616200"/>
                  </a:lnTo>
                  <a:lnTo>
                    <a:pt x="823353" y="2628900"/>
                  </a:lnTo>
                  <a:lnTo>
                    <a:pt x="820394" y="2654300"/>
                  </a:lnTo>
                  <a:lnTo>
                    <a:pt x="817549" y="2667000"/>
                  </a:lnTo>
                  <a:lnTo>
                    <a:pt x="814857" y="2679700"/>
                  </a:lnTo>
                  <a:lnTo>
                    <a:pt x="811974" y="2678823"/>
                  </a:lnTo>
                  <a:lnTo>
                    <a:pt x="811974" y="2705100"/>
                  </a:lnTo>
                  <a:lnTo>
                    <a:pt x="810158" y="2717800"/>
                  </a:lnTo>
                  <a:lnTo>
                    <a:pt x="808405" y="2730500"/>
                  </a:lnTo>
                  <a:lnTo>
                    <a:pt x="806742" y="2743200"/>
                  </a:lnTo>
                  <a:lnTo>
                    <a:pt x="805141" y="2755900"/>
                  </a:lnTo>
                  <a:lnTo>
                    <a:pt x="793572" y="2768600"/>
                  </a:lnTo>
                  <a:lnTo>
                    <a:pt x="792594" y="2768600"/>
                  </a:lnTo>
                  <a:lnTo>
                    <a:pt x="792594" y="3136900"/>
                  </a:lnTo>
                  <a:lnTo>
                    <a:pt x="792594" y="3175000"/>
                  </a:lnTo>
                  <a:lnTo>
                    <a:pt x="778637" y="3175000"/>
                  </a:lnTo>
                  <a:lnTo>
                    <a:pt x="768883" y="3162300"/>
                  </a:lnTo>
                  <a:lnTo>
                    <a:pt x="767829" y="3149600"/>
                  </a:lnTo>
                  <a:lnTo>
                    <a:pt x="775665" y="3149600"/>
                  </a:lnTo>
                  <a:lnTo>
                    <a:pt x="792594" y="3136900"/>
                  </a:lnTo>
                  <a:lnTo>
                    <a:pt x="792594" y="2768600"/>
                  </a:lnTo>
                  <a:lnTo>
                    <a:pt x="711669" y="2768600"/>
                  </a:lnTo>
                  <a:lnTo>
                    <a:pt x="711669" y="4419600"/>
                  </a:lnTo>
                  <a:lnTo>
                    <a:pt x="701040" y="4432300"/>
                  </a:lnTo>
                  <a:lnTo>
                    <a:pt x="690664" y="4445000"/>
                  </a:lnTo>
                  <a:lnTo>
                    <a:pt x="679881" y="4432300"/>
                  </a:lnTo>
                  <a:lnTo>
                    <a:pt x="668058" y="4432300"/>
                  </a:lnTo>
                  <a:lnTo>
                    <a:pt x="679069" y="4419600"/>
                  </a:lnTo>
                  <a:lnTo>
                    <a:pt x="689508" y="4406900"/>
                  </a:lnTo>
                  <a:lnTo>
                    <a:pt x="700125" y="4419600"/>
                  </a:lnTo>
                  <a:lnTo>
                    <a:pt x="711669" y="4419600"/>
                  </a:lnTo>
                  <a:lnTo>
                    <a:pt x="711669" y="2768600"/>
                  </a:lnTo>
                  <a:lnTo>
                    <a:pt x="709002" y="2768600"/>
                  </a:lnTo>
                  <a:lnTo>
                    <a:pt x="692086" y="2781300"/>
                  </a:lnTo>
                  <a:lnTo>
                    <a:pt x="700138" y="2641600"/>
                  </a:lnTo>
                  <a:lnTo>
                    <a:pt x="724687" y="2654300"/>
                  </a:lnTo>
                  <a:lnTo>
                    <a:pt x="751636" y="2679700"/>
                  </a:lnTo>
                  <a:lnTo>
                    <a:pt x="780796" y="2692400"/>
                  </a:lnTo>
                  <a:lnTo>
                    <a:pt x="811974" y="2705100"/>
                  </a:lnTo>
                  <a:lnTo>
                    <a:pt x="811974" y="2678823"/>
                  </a:lnTo>
                  <a:lnTo>
                    <a:pt x="773493" y="2667000"/>
                  </a:lnTo>
                  <a:lnTo>
                    <a:pt x="736142" y="2641600"/>
                  </a:lnTo>
                  <a:lnTo>
                    <a:pt x="703249" y="2616200"/>
                  </a:lnTo>
                  <a:lnTo>
                    <a:pt x="675195" y="2603500"/>
                  </a:lnTo>
                  <a:lnTo>
                    <a:pt x="681164" y="2552700"/>
                  </a:lnTo>
                  <a:lnTo>
                    <a:pt x="690067" y="2501900"/>
                  </a:lnTo>
                  <a:lnTo>
                    <a:pt x="701916" y="2463800"/>
                  </a:lnTo>
                  <a:lnTo>
                    <a:pt x="716673" y="2413000"/>
                  </a:lnTo>
                  <a:lnTo>
                    <a:pt x="734364" y="2362200"/>
                  </a:lnTo>
                  <a:lnTo>
                    <a:pt x="754938" y="2324100"/>
                  </a:lnTo>
                  <a:lnTo>
                    <a:pt x="778421" y="2273300"/>
                  </a:lnTo>
                  <a:lnTo>
                    <a:pt x="804786" y="2222500"/>
                  </a:lnTo>
                  <a:lnTo>
                    <a:pt x="829919" y="2184400"/>
                  </a:lnTo>
                  <a:lnTo>
                    <a:pt x="856437" y="2133600"/>
                  </a:lnTo>
                  <a:lnTo>
                    <a:pt x="884682" y="2095500"/>
                  </a:lnTo>
                  <a:lnTo>
                    <a:pt x="915009" y="2057400"/>
                  </a:lnTo>
                  <a:lnTo>
                    <a:pt x="947750" y="2019300"/>
                  </a:lnTo>
                  <a:lnTo>
                    <a:pt x="983246" y="1981200"/>
                  </a:lnTo>
                  <a:lnTo>
                    <a:pt x="1021842" y="1943100"/>
                  </a:lnTo>
                  <a:lnTo>
                    <a:pt x="1065707" y="1917700"/>
                  </a:lnTo>
                  <a:lnTo>
                    <a:pt x="1111605" y="1892300"/>
                  </a:lnTo>
                  <a:lnTo>
                    <a:pt x="1159446" y="1854200"/>
                  </a:lnTo>
                  <a:lnTo>
                    <a:pt x="1209116" y="1841500"/>
                  </a:lnTo>
                  <a:lnTo>
                    <a:pt x="1235468" y="1828800"/>
                  </a:lnTo>
                  <a:lnTo>
                    <a:pt x="1262430" y="1816100"/>
                  </a:lnTo>
                  <a:lnTo>
                    <a:pt x="1289646" y="1816100"/>
                  </a:lnTo>
                  <a:lnTo>
                    <a:pt x="1316799" y="1803400"/>
                  </a:lnTo>
                  <a:lnTo>
                    <a:pt x="1356614" y="1803400"/>
                  </a:lnTo>
                  <a:lnTo>
                    <a:pt x="1366291" y="1790700"/>
                  </a:lnTo>
                  <a:lnTo>
                    <a:pt x="1389392" y="1790700"/>
                  </a:lnTo>
                  <a:lnTo>
                    <a:pt x="1422692" y="1803400"/>
                  </a:lnTo>
                  <a:lnTo>
                    <a:pt x="1474673" y="1828800"/>
                  </a:lnTo>
                  <a:lnTo>
                    <a:pt x="1542948" y="1841500"/>
                  </a:lnTo>
                  <a:lnTo>
                    <a:pt x="1673669" y="1841500"/>
                  </a:lnTo>
                  <a:lnTo>
                    <a:pt x="1725142" y="1828800"/>
                  </a:lnTo>
                  <a:lnTo>
                    <a:pt x="1779155" y="1828800"/>
                  </a:lnTo>
                  <a:lnTo>
                    <a:pt x="1807248" y="1816100"/>
                  </a:lnTo>
                  <a:lnTo>
                    <a:pt x="1835327" y="1803400"/>
                  </a:lnTo>
                  <a:lnTo>
                    <a:pt x="1893316" y="1790700"/>
                  </a:lnTo>
                  <a:lnTo>
                    <a:pt x="1893366" y="1778000"/>
                  </a:lnTo>
                  <a:lnTo>
                    <a:pt x="1919833" y="1803400"/>
                  </a:lnTo>
                  <a:lnTo>
                    <a:pt x="1949005" y="1803400"/>
                  </a:lnTo>
                  <a:lnTo>
                    <a:pt x="1979409" y="1816100"/>
                  </a:lnTo>
                  <a:lnTo>
                    <a:pt x="2130768" y="1816100"/>
                  </a:lnTo>
                  <a:lnTo>
                    <a:pt x="2232139" y="1841500"/>
                  </a:lnTo>
                  <a:lnTo>
                    <a:pt x="2327694" y="1866900"/>
                  </a:lnTo>
                  <a:lnTo>
                    <a:pt x="2373261" y="1892300"/>
                  </a:lnTo>
                  <a:lnTo>
                    <a:pt x="2417305" y="1917700"/>
                  </a:lnTo>
                  <a:lnTo>
                    <a:pt x="2459825" y="1930400"/>
                  </a:lnTo>
                  <a:lnTo>
                    <a:pt x="2500795" y="1955800"/>
                  </a:lnTo>
                  <a:lnTo>
                    <a:pt x="2540203" y="1993900"/>
                  </a:lnTo>
                  <a:lnTo>
                    <a:pt x="2578023" y="2019300"/>
                  </a:lnTo>
                  <a:lnTo>
                    <a:pt x="2613964" y="2057400"/>
                  </a:lnTo>
                  <a:lnTo>
                    <a:pt x="2648902" y="2082800"/>
                  </a:lnTo>
                  <a:lnTo>
                    <a:pt x="2682862" y="2120900"/>
                  </a:lnTo>
                  <a:lnTo>
                    <a:pt x="2715857" y="2159000"/>
                  </a:lnTo>
                  <a:lnTo>
                    <a:pt x="2747924" y="2197100"/>
                  </a:lnTo>
                  <a:lnTo>
                    <a:pt x="2779103" y="2235200"/>
                  </a:lnTo>
                  <a:lnTo>
                    <a:pt x="2809417" y="2273300"/>
                  </a:lnTo>
                  <a:lnTo>
                    <a:pt x="2838881" y="2311400"/>
                  </a:lnTo>
                  <a:lnTo>
                    <a:pt x="2867533" y="2362200"/>
                  </a:lnTo>
                  <a:lnTo>
                    <a:pt x="2895409" y="2400300"/>
                  </a:lnTo>
                  <a:lnTo>
                    <a:pt x="2922511" y="2438400"/>
                  </a:lnTo>
                  <a:lnTo>
                    <a:pt x="2948902" y="2476500"/>
                  </a:lnTo>
                  <a:lnTo>
                    <a:pt x="2974581" y="2527300"/>
                  </a:lnTo>
                  <a:lnTo>
                    <a:pt x="2999600" y="2565400"/>
                  </a:lnTo>
                  <a:lnTo>
                    <a:pt x="3023971" y="2603500"/>
                  </a:lnTo>
                  <a:lnTo>
                    <a:pt x="3023971" y="2561005"/>
                  </a:lnTo>
                  <a:lnTo>
                    <a:pt x="3007906" y="2540000"/>
                  </a:lnTo>
                  <a:lnTo>
                    <a:pt x="2988106" y="2501900"/>
                  </a:lnTo>
                  <a:lnTo>
                    <a:pt x="2967926" y="2476500"/>
                  </a:lnTo>
                  <a:lnTo>
                    <a:pt x="3635476" y="2476500"/>
                  </a:lnTo>
                  <a:lnTo>
                    <a:pt x="3635476" y="2451100"/>
                  </a:lnTo>
                  <a:lnTo>
                    <a:pt x="2954718" y="2451100"/>
                  </a:lnTo>
                  <a:lnTo>
                    <a:pt x="2924403" y="2400300"/>
                  </a:lnTo>
                  <a:lnTo>
                    <a:pt x="2893072" y="2362200"/>
                  </a:lnTo>
                  <a:lnTo>
                    <a:pt x="2860764" y="2311400"/>
                  </a:lnTo>
                  <a:lnTo>
                    <a:pt x="2827451" y="2260600"/>
                  </a:lnTo>
                  <a:lnTo>
                    <a:pt x="5406885" y="2260600"/>
                  </a:lnTo>
                  <a:lnTo>
                    <a:pt x="5406885" y="2247900"/>
                  </a:lnTo>
                  <a:lnTo>
                    <a:pt x="5406885" y="774700"/>
                  </a:lnTo>
                  <a:lnTo>
                    <a:pt x="5401475" y="749300"/>
                  </a:lnTo>
                  <a:lnTo>
                    <a:pt x="5394160" y="736600"/>
                  </a:lnTo>
                  <a:lnTo>
                    <a:pt x="5386857" y="723900"/>
                  </a:lnTo>
                  <a:lnTo>
                    <a:pt x="5386298" y="723900"/>
                  </a:lnTo>
                  <a:lnTo>
                    <a:pt x="5386298" y="774700"/>
                  </a:lnTo>
                  <a:lnTo>
                    <a:pt x="5386298" y="2247900"/>
                  </a:lnTo>
                  <a:lnTo>
                    <a:pt x="4813033" y="2247900"/>
                  </a:lnTo>
                  <a:lnTo>
                    <a:pt x="4806518" y="2197100"/>
                  </a:lnTo>
                  <a:lnTo>
                    <a:pt x="4790275" y="2146300"/>
                  </a:lnTo>
                  <a:lnTo>
                    <a:pt x="4764252" y="2095500"/>
                  </a:lnTo>
                  <a:lnTo>
                    <a:pt x="4728400" y="2057400"/>
                  </a:lnTo>
                  <a:lnTo>
                    <a:pt x="4687849" y="2032000"/>
                  </a:lnTo>
                  <a:lnTo>
                    <a:pt x="4643539" y="2006600"/>
                  </a:lnTo>
                  <a:lnTo>
                    <a:pt x="4597285" y="1981200"/>
                  </a:lnTo>
                  <a:lnTo>
                    <a:pt x="4550943" y="1968500"/>
                  </a:lnTo>
                  <a:lnTo>
                    <a:pt x="4506341" y="1943100"/>
                  </a:lnTo>
                  <a:lnTo>
                    <a:pt x="4467136" y="1905000"/>
                  </a:lnTo>
                  <a:lnTo>
                    <a:pt x="4438370" y="1866900"/>
                  </a:lnTo>
                  <a:lnTo>
                    <a:pt x="4418050" y="1828800"/>
                  </a:lnTo>
                  <a:lnTo>
                    <a:pt x="4404169" y="1790700"/>
                  </a:lnTo>
                  <a:lnTo>
                    <a:pt x="4394695" y="1739900"/>
                  </a:lnTo>
                  <a:lnTo>
                    <a:pt x="4383189" y="1689100"/>
                  </a:lnTo>
                  <a:lnTo>
                    <a:pt x="4365879" y="1638300"/>
                  </a:lnTo>
                  <a:lnTo>
                    <a:pt x="4343006" y="1587500"/>
                  </a:lnTo>
                  <a:lnTo>
                    <a:pt x="4314774" y="1549400"/>
                  </a:lnTo>
                  <a:lnTo>
                    <a:pt x="4281436" y="1511300"/>
                  </a:lnTo>
                  <a:lnTo>
                    <a:pt x="4244111" y="1473200"/>
                  </a:lnTo>
                  <a:lnTo>
                    <a:pt x="4204195" y="1435100"/>
                  </a:lnTo>
                  <a:lnTo>
                    <a:pt x="4162006" y="1409700"/>
                  </a:lnTo>
                  <a:lnTo>
                    <a:pt x="4117810" y="1384300"/>
                  </a:lnTo>
                  <a:lnTo>
                    <a:pt x="4071899" y="1371600"/>
                  </a:lnTo>
                  <a:lnTo>
                    <a:pt x="4024566" y="1346200"/>
                  </a:lnTo>
                  <a:lnTo>
                    <a:pt x="3826713" y="1295400"/>
                  </a:lnTo>
                  <a:lnTo>
                    <a:pt x="3776561" y="1295400"/>
                  </a:lnTo>
                  <a:lnTo>
                    <a:pt x="3592144" y="1244600"/>
                  </a:lnTo>
                  <a:lnTo>
                    <a:pt x="3548215" y="1219200"/>
                  </a:lnTo>
                  <a:lnTo>
                    <a:pt x="3505606" y="1206500"/>
                  </a:lnTo>
                  <a:lnTo>
                    <a:pt x="3464509" y="1181100"/>
                  </a:lnTo>
                  <a:lnTo>
                    <a:pt x="3428200" y="1155700"/>
                  </a:lnTo>
                  <a:lnTo>
                    <a:pt x="3390709" y="1117600"/>
                  </a:lnTo>
                  <a:lnTo>
                    <a:pt x="3354857" y="1079500"/>
                  </a:lnTo>
                  <a:lnTo>
                    <a:pt x="3323475" y="1041400"/>
                  </a:lnTo>
                  <a:lnTo>
                    <a:pt x="3299409" y="1003300"/>
                  </a:lnTo>
                  <a:lnTo>
                    <a:pt x="3285464" y="952500"/>
                  </a:lnTo>
                  <a:lnTo>
                    <a:pt x="3284474" y="914400"/>
                  </a:lnTo>
                  <a:lnTo>
                    <a:pt x="3284270" y="901700"/>
                  </a:lnTo>
                  <a:lnTo>
                    <a:pt x="5334813" y="901700"/>
                  </a:lnTo>
                  <a:lnTo>
                    <a:pt x="5334813" y="889000"/>
                  </a:lnTo>
                  <a:lnTo>
                    <a:pt x="2801302" y="889000"/>
                  </a:lnTo>
                  <a:lnTo>
                    <a:pt x="2801302" y="901700"/>
                  </a:lnTo>
                  <a:lnTo>
                    <a:pt x="3264293" y="901700"/>
                  </a:lnTo>
                  <a:lnTo>
                    <a:pt x="3264039" y="952500"/>
                  </a:lnTo>
                  <a:lnTo>
                    <a:pt x="3273272" y="990600"/>
                  </a:lnTo>
                  <a:lnTo>
                    <a:pt x="3290735" y="1028700"/>
                  </a:lnTo>
                  <a:lnTo>
                    <a:pt x="3315081" y="1066800"/>
                  </a:lnTo>
                  <a:lnTo>
                    <a:pt x="3345040" y="1104900"/>
                  </a:lnTo>
                  <a:lnTo>
                    <a:pt x="3379305" y="1143000"/>
                  </a:lnTo>
                  <a:lnTo>
                    <a:pt x="3416554" y="1168400"/>
                  </a:lnTo>
                  <a:lnTo>
                    <a:pt x="3494875" y="1219200"/>
                  </a:lnTo>
                  <a:lnTo>
                    <a:pt x="3533330" y="1244600"/>
                  </a:lnTo>
                  <a:lnTo>
                    <a:pt x="3569576" y="1257300"/>
                  </a:lnTo>
                  <a:lnTo>
                    <a:pt x="3851770" y="1333500"/>
                  </a:lnTo>
                  <a:lnTo>
                    <a:pt x="3899230" y="1333500"/>
                  </a:lnTo>
                  <a:lnTo>
                    <a:pt x="4039044" y="1371600"/>
                  </a:lnTo>
                  <a:lnTo>
                    <a:pt x="4084231" y="1397000"/>
                  </a:lnTo>
                  <a:lnTo>
                    <a:pt x="4128427" y="1409700"/>
                  </a:lnTo>
                  <a:lnTo>
                    <a:pt x="4171467" y="1435100"/>
                  </a:lnTo>
                  <a:lnTo>
                    <a:pt x="4214507" y="1473200"/>
                  </a:lnTo>
                  <a:lnTo>
                    <a:pt x="4253687" y="1511300"/>
                  </a:lnTo>
                  <a:lnTo>
                    <a:pt x="4288548" y="1549400"/>
                  </a:lnTo>
                  <a:lnTo>
                    <a:pt x="4318609" y="1587500"/>
                  </a:lnTo>
                  <a:lnTo>
                    <a:pt x="4343374" y="1638300"/>
                  </a:lnTo>
                  <a:lnTo>
                    <a:pt x="4362374" y="1689100"/>
                  </a:lnTo>
                  <a:lnTo>
                    <a:pt x="4373448" y="1727200"/>
                  </a:lnTo>
                  <a:lnTo>
                    <a:pt x="4381766" y="1778000"/>
                  </a:lnTo>
                  <a:lnTo>
                    <a:pt x="4391482" y="1816100"/>
                  </a:lnTo>
                  <a:lnTo>
                    <a:pt x="4406773" y="1866900"/>
                  </a:lnTo>
                  <a:lnTo>
                    <a:pt x="4431779" y="1905000"/>
                  </a:lnTo>
                  <a:lnTo>
                    <a:pt x="4464355" y="1930400"/>
                  </a:lnTo>
                  <a:lnTo>
                    <a:pt x="4501146" y="1955800"/>
                  </a:lnTo>
                  <a:lnTo>
                    <a:pt x="4540885" y="1981200"/>
                  </a:lnTo>
                  <a:lnTo>
                    <a:pt x="4582325" y="2006600"/>
                  </a:lnTo>
                  <a:lnTo>
                    <a:pt x="4624197" y="2019300"/>
                  </a:lnTo>
                  <a:lnTo>
                    <a:pt x="4669714" y="2044700"/>
                  </a:lnTo>
                  <a:lnTo>
                    <a:pt x="4709604" y="2070100"/>
                  </a:lnTo>
                  <a:lnTo>
                    <a:pt x="4742866" y="2108200"/>
                  </a:lnTo>
                  <a:lnTo>
                    <a:pt x="4768481" y="2146300"/>
                  </a:lnTo>
                  <a:lnTo>
                    <a:pt x="4785411" y="2197100"/>
                  </a:lnTo>
                  <a:lnTo>
                    <a:pt x="4792650" y="2247900"/>
                  </a:lnTo>
                  <a:lnTo>
                    <a:pt x="2811767" y="2247900"/>
                  </a:lnTo>
                  <a:lnTo>
                    <a:pt x="2791764" y="2222500"/>
                  </a:lnTo>
                  <a:lnTo>
                    <a:pt x="2771317" y="2197100"/>
                  </a:lnTo>
                  <a:lnTo>
                    <a:pt x="2750439" y="2171700"/>
                  </a:lnTo>
                  <a:lnTo>
                    <a:pt x="2729166" y="2146300"/>
                  </a:lnTo>
                  <a:lnTo>
                    <a:pt x="2729166" y="2120900"/>
                  </a:lnTo>
                  <a:lnTo>
                    <a:pt x="2729166" y="774700"/>
                  </a:lnTo>
                  <a:lnTo>
                    <a:pt x="2732519" y="762000"/>
                  </a:lnTo>
                  <a:lnTo>
                    <a:pt x="2743670" y="749300"/>
                  </a:lnTo>
                  <a:lnTo>
                    <a:pt x="2764205" y="736600"/>
                  </a:lnTo>
                  <a:lnTo>
                    <a:pt x="5364213" y="736600"/>
                  </a:lnTo>
                  <a:lnTo>
                    <a:pt x="5378272" y="749300"/>
                  </a:lnTo>
                  <a:lnTo>
                    <a:pt x="5384736" y="762000"/>
                  </a:lnTo>
                  <a:lnTo>
                    <a:pt x="5386298" y="774700"/>
                  </a:lnTo>
                  <a:lnTo>
                    <a:pt x="5386298" y="723900"/>
                  </a:lnTo>
                  <a:lnTo>
                    <a:pt x="2738323" y="723900"/>
                  </a:lnTo>
                  <a:lnTo>
                    <a:pt x="2717012" y="749300"/>
                  </a:lnTo>
                  <a:lnTo>
                    <a:pt x="2708579" y="774700"/>
                  </a:lnTo>
                  <a:lnTo>
                    <a:pt x="2708579" y="2120900"/>
                  </a:lnTo>
                  <a:lnTo>
                    <a:pt x="2688501" y="2095500"/>
                  </a:lnTo>
                  <a:lnTo>
                    <a:pt x="2668079" y="2082800"/>
                  </a:lnTo>
                  <a:lnTo>
                    <a:pt x="2647327" y="2057400"/>
                  </a:lnTo>
                  <a:lnTo>
                    <a:pt x="2626233" y="2032000"/>
                  </a:lnTo>
                  <a:lnTo>
                    <a:pt x="2626233" y="2019300"/>
                  </a:lnTo>
                  <a:lnTo>
                    <a:pt x="2626233" y="711200"/>
                  </a:lnTo>
                  <a:lnTo>
                    <a:pt x="2633522" y="673100"/>
                  </a:lnTo>
                  <a:lnTo>
                    <a:pt x="2653398" y="647700"/>
                  </a:lnTo>
                  <a:lnTo>
                    <a:pt x="2682862" y="622300"/>
                  </a:lnTo>
                  <a:lnTo>
                    <a:pt x="5432615" y="622300"/>
                  </a:lnTo>
                  <a:lnTo>
                    <a:pt x="5462092" y="647700"/>
                  </a:lnTo>
                  <a:lnTo>
                    <a:pt x="5481993" y="673100"/>
                  </a:lnTo>
                  <a:lnTo>
                    <a:pt x="5489295" y="711200"/>
                  </a:lnTo>
                  <a:lnTo>
                    <a:pt x="5489295" y="654837"/>
                  </a:lnTo>
                  <a:lnTo>
                    <a:pt x="5476633" y="635000"/>
                  </a:lnTo>
                  <a:lnTo>
                    <a:pt x="5458625" y="622300"/>
                  </a:lnTo>
                  <a:lnTo>
                    <a:pt x="5440604" y="609600"/>
                  </a:lnTo>
                  <a:lnTo>
                    <a:pt x="5396573" y="596900"/>
                  </a:lnTo>
                  <a:lnTo>
                    <a:pt x="2718892" y="596900"/>
                  </a:lnTo>
                  <a:lnTo>
                    <a:pt x="2674861" y="609600"/>
                  </a:lnTo>
                  <a:lnTo>
                    <a:pt x="2638831" y="635000"/>
                  </a:lnTo>
                  <a:lnTo>
                    <a:pt x="2614511" y="673100"/>
                  </a:lnTo>
                  <a:lnTo>
                    <a:pt x="2605582" y="711200"/>
                  </a:lnTo>
                  <a:lnTo>
                    <a:pt x="2605582" y="2019300"/>
                  </a:lnTo>
                  <a:lnTo>
                    <a:pt x="2596134" y="2006600"/>
                  </a:lnTo>
                  <a:lnTo>
                    <a:pt x="2591371" y="2006600"/>
                  </a:lnTo>
                  <a:lnTo>
                    <a:pt x="2552662" y="1968500"/>
                  </a:lnTo>
                  <a:lnTo>
                    <a:pt x="2512339" y="1943100"/>
                  </a:lnTo>
                  <a:lnTo>
                    <a:pt x="2470429" y="1917700"/>
                  </a:lnTo>
                  <a:lnTo>
                    <a:pt x="2426944" y="1892300"/>
                  </a:lnTo>
                  <a:lnTo>
                    <a:pt x="2381897" y="1866900"/>
                  </a:lnTo>
                  <a:lnTo>
                    <a:pt x="2287244" y="1841500"/>
                  </a:lnTo>
                  <a:lnTo>
                    <a:pt x="2186597" y="1816100"/>
                  </a:lnTo>
                  <a:lnTo>
                    <a:pt x="2080107" y="1790700"/>
                  </a:lnTo>
                  <a:lnTo>
                    <a:pt x="1952155" y="1790700"/>
                  </a:lnTo>
                  <a:lnTo>
                    <a:pt x="1925040" y="1778000"/>
                  </a:lnTo>
                  <a:lnTo>
                    <a:pt x="1904847" y="1766976"/>
                  </a:lnTo>
                  <a:lnTo>
                    <a:pt x="1901761" y="1765300"/>
                  </a:lnTo>
                  <a:lnTo>
                    <a:pt x="1901151" y="1765300"/>
                  </a:lnTo>
                  <a:lnTo>
                    <a:pt x="1893557" y="1752600"/>
                  </a:lnTo>
                  <a:lnTo>
                    <a:pt x="1889086" y="1739900"/>
                  </a:lnTo>
                  <a:lnTo>
                    <a:pt x="1887054" y="1727200"/>
                  </a:lnTo>
                  <a:lnTo>
                    <a:pt x="1886737" y="1714500"/>
                  </a:lnTo>
                  <a:lnTo>
                    <a:pt x="1919109" y="1714500"/>
                  </a:lnTo>
                  <a:lnTo>
                    <a:pt x="1935543" y="1701800"/>
                  </a:lnTo>
                  <a:lnTo>
                    <a:pt x="1952244" y="1701800"/>
                  </a:lnTo>
                  <a:lnTo>
                    <a:pt x="1997252" y="1676400"/>
                  </a:lnTo>
                  <a:lnTo>
                    <a:pt x="2039848" y="1651000"/>
                  </a:lnTo>
                  <a:lnTo>
                    <a:pt x="2079485" y="1612900"/>
                  </a:lnTo>
                  <a:lnTo>
                    <a:pt x="2115578" y="1574800"/>
                  </a:lnTo>
                  <a:lnTo>
                    <a:pt x="2143937" y="1536700"/>
                  </a:lnTo>
                  <a:lnTo>
                    <a:pt x="2167890" y="1485900"/>
                  </a:lnTo>
                  <a:lnTo>
                    <a:pt x="2187168" y="1435100"/>
                  </a:lnTo>
                  <a:lnTo>
                    <a:pt x="2201468" y="1384300"/>
                  </a:lnTo>
                  <a:lnTo>
                    <a:pt x="2210104" y="1346200"/>
                  </a:lnTo>
                  <a:lnTo>
                    <a:pt x="2217432" y="1308100"/>
                  </a:lnTo>
                  <a:lnTo>
                    <a:pt x="2223490" y="1270000"/>
                  </a:lnTo>
                  <a:lnTo>
                    <a:pt x="2228278" y="1219200"/>
                  </a:lnTo>
                  <a:lnTo>
                    <a:pt x="2233117" y="1168400"/>
                  </a:lnTo>
                  <a:lnTo>
                    <a:pt x="2235276" y="1117600"/>
                  </a:lnTo>
                  <a:lnTo>
                    <a:pt x="2234768" y="1066800"/>
                  </a:lnTo>
                  <a:lnTo>
                    <a:pt x="2231567" y="1016000"/>
                  </a:lnTo>
                  <a:lnTo>
                    <a:pt x="2225700" y="965200"/>
                  </a:lnTo>
                  <a:lnTo>
                    <a:pt x="2217153" y="927100"/>
                  </a:lnTo>
                  <a:lnTo>
                    <a:pt x="2214626" y="916711"/>
                  </a:lnTo>
                  <a:lnTo>
                    <a:pt x="2214626" y="1117600"/>
                  </a:lnTo>
                  <a:lnTo>
                    <a:pt x="2212530" y="1168400"/>
                  </a:lnTo>
                  <a:lnTo>
                    <a:pt x="2207844" y="1219200"/>
                  </a:lnTo>
                  <a:lnTo>
                    <a:pt x="2203081" y="1257300"/>
                  </a:lnTo>
                  <a:lnTo>
                    <a:pt x="2197112" y="1295400"/>
                  </a:lnTo>
                  <a:lnTo>
                    <a:pt x="2189861" y="1346200"/>
                  </a:lnTo>
                  <a:lnTo>
                    <a:pt x="2181288" y="1384300"/>
                  </a:lnTo>
                  <a:lnTo>
                    <a:pt x="2167572" y="1435100"/>
                  </a:lnTo>
                  <a:lnTo>
                    <a:pt x="2149195" y="1485900"/>
                  </a:lnTo>
                  <a:lnTo>
                    <a:pt x="2126411" y="1524000"/>
                  </a:lnTo>
                  <a:lnTo>
                    <a:pt x="2099487" y="1562100"/>
                  </a:lnTo>
                  <a:lnTo>
                    <a:pt x="2065248" y="1600200"/>
                  </a:lnTo>
                  <a:lnTo>
                    <a:pt x="2027732" y="1638300"/>
                  </a:lnTo>
                  <a:lnTo>
                    <a:pt x="1987473" y="1663700"/>
                  </a:lnTo>
                  <a:lnTo>
                    <a:pt x="1879650" y="1696008"/>
                  </a:lnTo>
                  <a:lnTo>
                    <a:pt x="1879650" y="1765300"/>
                  </a:lnTo>
                  <a:lnTo>
                    <a:pt x="1879396" y="1778000"/>
                  </a:lnTo>
                  <a:lnTo>
                    <a:pt x="1879650" y="1765300"/>
                  </a:lnTo>
                  <a:lnTo>
                    <a:pt x="1879650" y="1696008"/>
                  </a:lnTo>
                  <a:lnTo>
                    <a:pt x="1860308" y="1701800"/>
                  </a:lnTo>
                  <a:lnTo>
                    <a:pt x="1771764" y="1701800"/>
                  </a:lnTo>
                  <a:lnTo>
                    <a:pt x="1767052" y="1714500"/>
                  </a:lnTo>
                  <a:lnTo>
                    <a:pt x="1766392" y="1714500"/>
                  </a:lnTo>
                  <a:lnTo>
                    <a:pt x="1765985" y="1727200"/>
                  </a:lnTo>
                  <a:lnTo>
                    <a:pt x="1809902" y="1727200"/>
                  </a:lnTo>
                  <a:lnTo>
                    <a:pt x="1817979" y="1739900"/>
                  </a:lnTo>
                  <a:lnTo>
                    <a:pt x="1828533" y="1752600"/>
                  </a:lnTo>
                  <a:lnTo>
                    <a:pt x="1840941" y="1765300"/>
                  </a:lnTo>
                  <a:lnTo>
                    <a:pt x="1854568" y="1778000"/>
                  </a:lnTo>
                  <a:lnTo>
                    <a:pt x="1859267" y="1778000"/>
                  </a:lnTo>
                  <a:lnTo>
                    <a:pt x="1789303" y="1803400"/>
                  </a:lnTo>
                  <a:lnTo>
                    <a:pt x="1722602" y="1816100"/>
                  </a:lnTo>
                  <a:lnTo>
                    <a:pt x="1549260" y="1816100"/>
                  </a:lnTo>
                  <a:lnTo>
                    <a:pt x="1502752" y="1803400"/>
                  </a:lnTo>
                  <a:lnTo>
                    <a:pt x="1463065" y="1803400"/>
                  </a:lnTo>
                  <a:lnTo>
                    <a:pt x="1430883" y="1790700"/>
                  </a:lnTo>
                  <a:lnTo>
                    <a:pt x="1406944" y="1778000"/>
                  </a:lnTo>
                  <a:lnTo>
                    <a:pt x="1395463" y="1778000"/>
                  </a:lnTo>
                  <a:lnTo>
                    <a:pt x="1410474" y="1765300"/>
                  </a:lnTo>
                  <a:lnTo>
                    <a:pt x="1422692" y="1752600"/>
                  </a:lnTo>
                  <a:lnTo>
                    <a:pt x="1432001" y="1727200"/>
                  </a:lnTo>
                  <a:lnTo>
                    <a:pt x="1438313" y="1714500"/>
                  </a:lnTo>
                  <a:lnTo>
                    <a:pt x="1442389" y="1689100"/>
                  </a:lnTo>
                  <a:lnTo>
                    <a:pt x="1444523" y="1651000"/>
                  </a:lnTo>
                  <a:lnTo>
                    <a:pt x="1437995" y="1612900"/>
                  </a:lnTo>
                  <a:lnTo>
                    <a:pt x="1416100" y="1587500"/>
                  </a:lnTo>
                  <a:lnTo>
                    <a:pt x="1397444" y="1574800"/>
                  </a:lnTo>
                  <a:lnTo>
                    <a:pt x="1379486" y="1562100"/>
                  </a:lnTo>
                  <a:lnTo>
                    <a:pt x="1362214" y="1549400"/>
                  </a:lnTo>
                  <a:lnTo>
                    <a:pt x="1345641" y="1536700"/>
                  </a:lnTo>
                  <a:lnTo>
                    <a:pt x="1391323" y="1562100"/>
                  </a:lnTo>
                  <a:lnTo>
                    <a:pt x="1487347" y="1587500"/>
                  </a:lnTo>
                  <a:lnTo>
                    <a:pt x="1537487" y="1600200"/>
                  </a:lnTo>
                  <a:lnTo>
                    <a:pt x="1629714" y="1600200"/>
                  </a:lnTo>
                  <a:lnTo>
                    <a:pt x="1674787" y="1587500"/>
                  </a:lnTo>
                  <a:lnTo>
                    <a:pt x="1770456" y="1562100"/>
                  </a:lnTo>
                  <a:lnTo>
                    <a:pt x="1817408" y="1536700"/>
                  </a:lnTo>
                  <a:lnTo>
                    <a:pt x="1861350" y="1511300"/>
                  </a:lnTo>
                  <a:lnTo>
                    <a:pt x="1900440" y="1485900"/>
                  </a:lnTo>
                  <a:lnTo>
                    <a:pt x="1932863" y="1447800"/>
                  </a:lnTo>
                  <a:lnTo>
                    <a:pt x="1947075" y="1435100"/>
                  </a:lnTo>
                  <a:lnTo>
                    <a:pt x="1957006" y="1409700"/>
                  </a:lnTo>
                  <a:lnTo>
                    <a:pt x="1963267" y="1397000"/>
                  </a:lnTo>
                  <a:lnTo>
                    <a:pt x="1966455" y="1384300"/>
                  </a:lnTo>
                  <a:lnTo>
                    <a:pt x="1966252" y="1384300"/>
                  </a:lnTo>
                  <a:lnTo>
                    <a:pt x="1964588" y="1371600"/>
                  </a:lnTo>
                  <a:lnTo>
                    <a:pt x="1955330" y="1371600"/>
                  </a:lnTo>
                  <a:lnTo>
                    <a:pt x="1937702" y="1384300"/>
                  </a:lnTo>
                  <a:lnTo>
                    <a:pt x="1918970" y="1384300"/>
                  </a:lnTo>
                  <a:lnTo>
                    <a:pt x="1901164" y="1371600"/>
                  </a:lnTo>
                  <a:lnTo>
                    <a:pt x="1886331" y="1371600"/>
                  </a:lnTo>
                  <a:lnTo>
                    <a:pt x="1869554" y="1350987"/>
                  </a:lnTo>
                  <a:lnTo>
                    <a:pt x="1869554" y="1447800"/>
                  </a:lnTo>
                  <a:lnTo>
                    <a:pt x="1868449" y="1460500"/>
                  </a:lnTo>
                  <a:lnTo>
                    <a:pt x="1861642" y="1473200"/>
                  </a:lnTo>
                  <a:lnTo>
                    <a:pt x="1843417" y="1473200"/>
                  </a:lnTo>
                  <a:lnTo>
                    <a:pt x="1836166" y="1460500"/>
                  </a:lnTo>
                  <a:lnTo>
                    <a:pt x="1838896" y="1447800"/>
                  </a:lnTo>
                  <a:lnTo>
                    <a:pt x="1850567" y="1435100"/>
                  </a:lnTo>
                  <a:lnTo>
                    <a:pt x="1863940" y="1447800"/>
                  </a:lnTo>
                  <a:lnTo>
                    <a:pt x="1869554" y="1447800"/>
                  </a:lnTo>
                  <a:lnTo>
                    <a:pt x="1869554" y="1350987"/>
                  </a:lnTo>
                  <a:lnTo>
                    <a:pt x="1865668" y="1346200"/>
                  </a:lnTo>
                  <a:lnTo>
                    <a:pt x="1851253" y="1320800"/>
                  </a:lnTo>
                  <a:lnTo>
                    <a:pt x="1844027" y="1295400"/>
                  </a:lnTo>
                  <a:lnTo>
                    <a:pt x="1844903" y="1257300"/>
                  </a:lnTo>
                  <a:lnTo>
                    <a:pt x="1852358" y="1231900"/>
                  </a:lnTo>
                  <a:lnTo>
                    <a:pt x="1865122" y="1219200"/>
                  </a:lnTo>
                  <a:lnTo>
                    <a:pt x="1882711" y="1193800"/>
                  </a:lnTo>
                  <a:lnTo>
                    <a:pt x="1904644" y="1181100"/>
                  </a:lnTo>
                  <a:lnTo>
                    <a:pt x="1949221" y="1181100"/>
                  </a:lnTo>
                  <a:lnTo>
                    <a:pt x="1964994" y="1168400"/>
                  </a:lnTo>
                  <a:lnTo>
                    <a:pt x="1980120" y="1155700"/>
                  </a:lnTo>
                  <a:lnTo>
                    <a:pt x="1994179" y="1155700"/>
                  </a:lnTo>
                  <a:lnTo>
                    <a:pt x="2006561" y="1143000"/>
                  </a:lnTo>
                  <a:lnTo>
                    <a:pt x="2016683" y="1130300"/>
                  </a:lnTo>
                  <a:lnTo>
                    <a:pt x="2048281" y="1092200"/>
                  </a:lnTo>
                  <a:lnTo>
                    <a:pt x="2054250" y="1079500"/>
                  </a:lnTo>
                  <a:lnTo>
                    <a:pt x="2072157" y="1041400"/>
                  </a:lnTo>
                  <a:lnTo>
                    <a:pt x="2088578" y="990600"/>
                  </a:lnTo>
                  <a:lnTo>
                    <a:pt x="2097786" y="939800"/>
                  </a:lnTo>
                  <a:lnTo>
                    <a:pt x="2098916" y="914400"/>
                  </a:lnTo>
                  <a:lnTo>
                    <a:pt x="2100046" y="889000"/>
                  </a:lnTo>
                  <a:lnTo>
                    <a:pt x="2097824" y="863600"/>
                  </a:lnTo>
                  <a:lnTo>
                    <a:pt x="2095601" y="838200"/>
                  </a:lnTo>
                  <a:lnTo>
                    <a:pt x="2119884" y="838200"/>
                  </a:lnTo>
                  <a:lnTo>
                    <a:pt x="2132038" y="825500"/>
                  </a:lnTo>
                  <a:lnTo>
                    <a:pt x="2155710" y="825500"/>
                  </a:lnTo>
                  <a:lnTo>
                    <a:pt x="2167077" y="812800"/>
                  </a:lnTo>
                  <a:lnTo>
                    <a:pt x="2181618" y="863600"/>
                  </a:lnTo>
                  <a:lnTo>
                    <a:pt x="2197125" y="927100"/>
                  </a:lnTo>
                  <a:lnTo>
                    <a:pt x="2205405" y="977900"/>
                  </a:lnTo>
                  <a:lnTo>
                    <a:pt x="2211070" y="1016000"/>
                  </a:lnTo>
                  <a:lnTo>
                    <a:pt x="2214143" y="1066800"/>
                  </a:lnTo>
                  <a:lnTo>
                    <a:pt x="2214626" y="1117600"/>
                  </a:lnTo>
                  <a:lnTo>
                    <a:pt x="2214626" y="916711"/>
                  </a:lnTo>
                  <a:lnTo>
                    <a:pt x="2214067" y="914400"/>
                  </a:lnTo>
                  <a:lnTo>
                    <a:pt x="2207704" y="889000"/>
                  </a:lnTo>
                  <a:lnTo>
                    <a:pt x="2200846" y="863600"/>
                  </a:lnTo>
                  <a:lnTo>
                    <a:pt x="2193340" y="825500"/>
                  </a:lnTo>
                  <a:lnTo>
                    <a:pt x="2189162" y="812800"/>
                  </a:lnTo>
                  <a:lnTo>
                    <a:pt x="2184984" y="800100"/>
                  </a:lnTo>
                  <a:lnTo>
                    <a:pt x="2206345" y="774700"/>
                  </a:lnTo>
                  <a:lnTo>
                    <a:pt x="2222093" y="762000"/>
                  </a:lnTo>
                  <a:lnTo>
                    <a:pt x="2230615" y="723900"/>
                  </a:lnTo>
                  <a:lnTo>
                    <a:pt x="2230310" y="698500"/>
                  </a:lnTo>
                  <a:lnTo>
                    <a:pt x="2218220" y="647700"/>
                  </a:lnTo>
                  <a:lnTo>
                    <a:pt x="2208517" y="629970"/>
                  </a:lnTo>
                  <a:lnTo>
                    <a:pt x="2208517" y="723900"/>
                  </a:lnTo>
                  <a:lnTo>
                    <a:pt x="2198814" y="749300"/>
                  </a:lnTo>
                  <a:lnTo>
                    <a:pt x="2178608" y="774700"/>
                  </a:lnTo>
                  <a:lnTo>
                    <a:pt x="2184108" y="762000"/>
                  </a:lnTo>
                  <a:lnTo>
                    <a:pt x="2188426" y="762000"/>
                  </a:lnTo>
                  <a:lnTo>
                    <a:pt x="2191385" y="749300"/>
                  </a:lnTo>
                  <a:lnTo>
                    <a:pt x="2192820" y="736600"/>
                  </a:lnTo>
                  <a:lnTo>
                    <a:pt x="2187689" y="698500"/>
                  </a:lnTo>
                  <a:lnTo>
                    <a:pt x="2175179" y="660400"/>
                  </a:lnTo>
                  <a:lnTo>
                    <a:pt x="2171014" y="647700"/>
                  </a:lnTo>
                  <a:lnTo>
                    <a:pt x="2146846" y="609600"/>
                  </a:lnTo>
                  <a:lnTo>
                    <a:pt x="2119198" y="571500"/>
                  </a:lnTo>
                  <a:lnTo>
                    <a:pt x="2092109" y="546100"/>
                  </a:lnTo>
                  <a:lnTo>
                    <a:pt x="2081593" y="533400"/>
                  </a:lnTo>
                  <a:lnTo>
                    <a:pt x="2060549" y="508000"/>
                  </a:lnTo>
                  <a:lnTo>
                    <a:pt x="2024507" y="482600"/>
                  </a:lnTo>
                  <a:lnTo>
                    <a:pt x="2013902" y="475830"/>
                  </a:lnTo>
                  <a:lnTo>
                    <a:pt x="2013902" y="711200"/>
                  </a:lnTo>
                  <a:lnTo>
                    <a:pt x="2013178" y="723900"/>
                  </a:lnTo>
                  <a:lnTo>
                    <a:pt x="2007730" y="723900"/>
                  </a:lnTo>
                  <a:lnTo>
                    <a:pt x="2004136" y="736600"/>
                  </a:lnTo>
                  <a:lnTo>
                    <a:pt x="1985835" y="736600"/>
                  </a:lnTo>
                  <a:lnTo>
                    <a:pt x="1983447" y="723900"/>
                  </a:lnTo>
                  <a:lnTo>
                    <a:pt x="1978698" y="723900"/>
                  </a:lnTo>
                  <a:lnTo>
                    <a:pt x="1999386" y="685800"/>
                  </a:lnTo>
                  <a:lnTo>
                    <a:pt x="2009444" y="698500"/>
                  </a:lnTo>
                  <a:lnTo>
                    <a:pt x="2013902" y="711200"/>
                  </a:lnTo>
                  <a:lnTo>
                    <a:pt x="2013902" y="475830"/>
                  </a:lnTo>
                  <a:lnTo>
                    <a:pt x="2004618" y="469900"/>
                  </a:lnTo>
                  <a:lnTo>
                    <a:pt x="1984717" y="457200"/>
                  </a:lnTo>
                  <a:lnTo>
                    <a:pt x="1941918" y="431800"/>
                  </a:lnTo>
                  <a:lnTo>
                    <a:pt x="1971255" y="444500"/>
                  </a:lnTo>
                  <a:lnTo>
                    <a:pt x="1999805" y="457200"/>
                  </a:lnTo>
                  <a:lnTo>
                    <a:pt x="2027428" y="469900"/>
                  </a:lnTo>
                  <a:lnTo>
                    <a:pt x="2053971" y="495300"/>
                  </a:lnTo>
                  <a:lnTo>
                    <a:pt x="2093963" y="520700"/>
                  </a:lnTo>
                  <a:lnTo>
                    <a:pt x="2130920" y="558800"/>
                  </a:lnTo>
                  <a:lnTo>
                    <a:pt x="2163711" y="596900"/>
                  </a:lnTo>
                  <a:lnTo>
                    <a:pt x="2191156" y="647700"/>
                  </a:lnTo>
                  <a:lnTo>
                    <a:pt x="2206396" y="685800"/>
                  </a:lnTo>
                  <a:lnTo>
                    <a:pt x="2208517" y="723900"/>
                  </a:lnTo>
                  <a:lnTo>
                    <a:pt x="2208517" y="629970"/>
                  </a:lnTo>
                  <a:lnTo>
                    <a:pt x="2197379" y="609600"/>
                  </a:lnTo>
                  <a:lnTo>
                    <a:pt x="2170138" y="571500"/>
                  </a:lnTo>
                  <a:lnTo>
                    <a:pt x="2138857" y="546100"/>
                  </a:lnTo>
                  <a:lnTo>
                    <a:pt x="2105914" y="508000"/>
                  </a:lnTo>
                  <a:lnTo>
                    <a:pt x="2068029" y="482600"/>
                  </a:lnTo>
                  <a:lnTo>
                    <a:pt x="2028215" y="457200"/>
                  </a:lnTo>
                  <a:lnTo>
                    <a:pt x="1986368" y="431800"/>
                  </a:lnTo>
                  <a:lnTo>
                    <a:pt x="1942414" y="419100"/>
                  </a:lnTo>
                  <a:lnTo>
                    <a:pt x="1896249" y="393700"/>
                  </a:lnTo>
                  <a:lnTo>
                    <a:pt x="1877987" y="388543"/>
                  </a:lnTo>
                  <a:lnTo>
                    <a:pt x="1877987" y="876300"/>
                  </a:lnTo>
                  <a:lnTo>
                    <a:pt x="1859889" y="901700"/>
                  </a:lnTo>
                  <a:lnTo>
                    <a:pt x="1843100" y="914400"/>
                  </a:lnTo>
                  <a:lnTo>
                    <a:pt x="1825625" y="901700"/>
                  </a:lnTo>
                  <a:lnTo>
                    <a:pt x="1805546" y="901700"/>
                  </a:lnTo>
                  <a:lnTo>
                    <a:pt x="1824355" y="876300"/>
                  </a:lnTo>
                  <a:lnTo>
                    <a:pt x="1841461" y="863600"/>
                  </a:lnTo>
                  <a:lnTo>
                    <a:pt x="1858733" y="863600"/>
                  </a:lnTo>
                  <a:lnTo>
                    <a:pt x="1877987" y="876300"/>
                  </a:lnTo>
                  <a:lnTo>
                    <a:pt x="1877987" y="388543"/>
                  </a:lnTo>
                  <a:lnTo>
                    <a:pt x="1851279" y="381000"/>
                  </a:lnTo>
                  <a:lnTo>
                    <a:pt x="1804847" y="381000"/>
                  </a:lnTo>
                  <a:lnTo>
                    <a:pt x="1757451" y="368300"/>
                  </a:lnTo>
                  <a:lnTo>
                    <a:pt x="1629257" y="368300"/>
                  </a:lnTo>
                  <a:lnTo>
                    <a:pt x="1629257" y="533400"/>
                  </a:lnTo>
                  <a:lnTo>
                    <a:pt x="1590408" y="508000"/>
                  </a:lnTo>
                  <a:lnTo>
                    <a:pt x="1623796" y="482600"/>
                  </a:lnTo>
                  <a:lnTo>
                    <a:pt x="1629257" y="533400"/>
                  </a:lnTo>
                  <a:lnTo>
                    <a:pt x="1629257" y="368300"/>
                  </a:lnTo>
                  <a:lnTo>
                    <a:pt x="1614741" y="368300"/>
                  </a:lnTo>
                  <a:lnTo>
                    <a:pt x="1568716" y="381000"/>
                  </a:lnTo>
                  <a:lnTo>
                    <a:pt x="1561071" y="381000"/>
                  </a:lnTo>
                  <a:lnTo>
                    <a:pt x="1546618" y="330200"/>
                  </a:lnTo>
                  <a:lnTo>
                    <a:pt x="1530426" y="279400"/>
                  </a:lnTo>
                  <a:lnTo>
                    <a:pt x="1511655" y="241300"/>
                  </a:lnTo>
                  <a:lnTo>
                    <a:pt x="1489456" y="203200"/>
                  </a:lnTo>
                  <a:lnTo>
                    <a:pt x="1462963" y="165100"/>
                  </a:lnTo>
                  <a:lnTo>
                    <a:pt x="1431328" y="127000"/>
                  </a:lnTo>
                  <a:lnTo>
                    <a:pt x="1399120" y="101600"/>
                  </a:lnTo>
                  <a:lnTo>
                    <a:pt x="1363726" y="63500"/>
                  </a:lnTo>
                  <a:lnTo>
                    <a:pt x="1325638" y="50800"/>
                  </a:lnTo>
                  <a:lnTo>
                    <a:pt x="1285328" y="25400"/>
                  </a:lnTo>
                  <a:lnTo>
                    <a:pt x="1222514" y="6705"/>
                  </a:lnTo>
                  <a:lnTo>
                    <a:pt x="1222514" y="165100"/>
                  </a:lnTo>
                  <a:lnTo>
                    <a:pt x="1194536" y="139700"/>
                  </a:lnTo>
                  <a:lnTo>
                    <a:pt x="1197571" y="127000"/>
                  </a:lnTo>
                  <a:lnTo>
                    <a:pt x="1215034" y="127000"/>
                  </a:lnTo>
                  <a:lnTo>
                    <a:pt x="1216926" y="139700"/>
                  </a:lnTo>
                  <a:lnTo>
                    <a:pt x="1218311" y="139700"/>
                  </a:lnTo>
                  <a:lnTo>
                    <a:pt x="1219936" y="152400"/>
                  </a:lnTo>
                  <a:lnTo>
                    <a:pt x="1222514" y="165100"/>
                  </a:lnTo>
                  <a:lnTo>
                    <a:pt x="1222514" y="6705"/>
                  </a:lnTo>
                  <a:lnTo>
                    <a:pt x="1200035" y="0"/>
                  </a:lnTo>
                  <a:lnTo>
                    <a:pt x="1164894" y="0"/>
                  </a:lnTo>
                  <a:lnTo>
                    <a:pt x="1164894" y="558800"/>
                  </a:lnTo>
                  <a:lnTo>
                    <a:pt x="1148511" y="571500"/>
                  </a:lnTo>
                  <a:lnTo>
                    <a:pt x="1124724" y="571500"/>
                  </a:lnTo>
                  <a:lnTo>
                    <a:pt x="1116190" y="546100"/>
                  </a:lnTo>
                  <a:lnTo>
                    <a:pt x="1151572" y="546100"/>
                  </a:lnTo>
                  <a:lnTo>
                    <a:pt x="1164894" y="558800"/>
                  </a:lnTo>
                  <a:lnTo>
                    <a:pt x="1164894" y="0"/>
                  </a:lnTo>
                  <a:lnTo>
                    <a:pt x="1084072" y="0"/>
                  </a:lnTo>
                  <a:lnTo>
                    <a:pt x="1084072" y="660400"/>
                  </a:lnTo>
                  <a:lnTo>
                    <a:pt x="1035824" y="647700"/>
                  </a:lnTo>
                  <a:lnTo>
                    <a:pt x="992124" y="622300"/>
                  </a:lnTo>
                  <a:lnTo>
                    <a:pt x="953376" y="596900"/>
                  </a:lnTo>
                  <a:lnTo>
                    <a:pt x="920013" y="546100"/>
                  </a:lnTo>
                  <a:lnTo>
                    <a:pt x="892429" y="508000"/>
                  </a:lnTo>
                  <a:lnTo>
                    <a:pt x="871054" y="457200"/>
                  </a:lnTo>
                  <a:lnTo>
                    <a:pt x="858177" y="406400"/>
                  </a:lnTo>
                  <a:lnTo>
                    <a:pt x="851242" y="368300"/>
                  </a:lnTo>
                  <a:lnTo>
                    <a:pt x="850112" y="317500"/>
                  </a:lnTo>
                  <a:lnTo>
                    <a:pt x="854621" y="279400"/>
                  </a:lnTo>
                  <a:lnTo>
                    <a:pt x="857123" y="330200"/>
                  </a:lnTo>
                  <a:lnTo>
                    <a:pt x="864870" y="368300"/>
                  </a:lnTo>
                  <a:lnTo>
                    <a:pt x="877455" y="419100"/>
                  </a:lnTo>
                  <a:lnTo>
                    <a:pt x="894486" y="457200"/>
                  </a:lnTo>
                  <a:lnTo>
                    <a:pt x="915568" y="495300"/>
                  </a:lnTo>
                  <a:lnTo>
                    <a:pt x="941489" y="533400"/>
                  </a:lnTo>
                  <a:lnTo>
                    <a:pt x="971867" y="571500"/>
                  </a:lnTo>
                  <a:lnTo>
                    <a:pt x="1006132" y="609600"/>
                  </a:lnTo>
                  <a:lnTo>
                    <a:pt x="1043724" y="635000"/>
                  </a:lnTo>
                  <a:lnTo>
                    <a:pt x="1084072" y="660400"/>
                  </a:lnTo>
                  <a:lnTo>
                    <a:pt x="1084072" y="0"/>
                  </a:lnTo>
                  <a:lnTo>
                    <a:pt x="1081786" y="0"/>
                  </a:lnTo>
                  <a:lnTo>
                    <a:pt x="1081786" y="508000"/>
                  </a:lnTo>
                  <a:lnTo>
                    <a:pt x="1058113" y="508000"/>
                  </a:lnTo>
                  <a:lnTo>
                    <a:pt x="1054773" y="495300"/>
                  </a:lnTo>
                  <a:lnTo>
                    <a:pt x="1051547" y="495300"/>
                  </a:lnTo>
                  <a:lnTo>
                    <a:pt x="1048258" y="482600"/>
                  </a:lnTo>
                  <a:lnTo>
                    <a:pt x="1071219" y="469900"/>
                  </a:lnTo>
                  <a:lnTo>
                    <a:pt x="1079195" y="495300"/>
                  </a:lnTo>
                  <a:lnTo>
                    <a:pt x="1081786" y="508000"/>
                  </a:lnTo>
                  <a:lnTo>
                    <a:pt x="1081786" y="0"/>
                  </a:lnTo>
                  <a:lnTo>
                    <a:pt x="1067727" y="0"/>
                  </a:lnTo>
                  <a:lnTo>
                    <a:pt x="1024407" y="12700"/>
                  </a:lnTo>
                  <a:lnTo>
                    <a:pt x="982294" y="38100"/>
                  </a:lnTo>
                  <a:lnTo>
                    <a:pt x="952677" y="63500"/>
                  </a:lnTo>
                  <a:lnTo>
                    <a:pt x="927354" y="76200"/>
                  </a:lnTo>
                  <a:lnTo>
                    <a:pt x="906132" y="101600"/>
                  </a:lnTo>
                  <a:lnTo>
                    <a:pt x="888809" y="139700"/>
                  </a:lnTo>
                  <a:lnTo>
                    <a:pt x="864628" y="177800"/>
                  </a:lnTo>
                  <a:lnTo>
                    <a:pt x="846861" y="228600"/>
                  </a:lnTo>
                  <a:lnTo>
                    <a:pt x="835545" y="279400"/>
                  </a:lnTo>
                  <a:lnTo>
                    <a:pt x="830719" y="317500"/>
                  </a:lnTo>
                  <a:lnTo>
                    <a:pt x="832396" y="368300"/>
                  </a:lnTo>
                  <a:lnTo>
                    <a:pt x="840625" y="419100"/>
                  </a:lnTo>
                  <a:lnTo>
                    <a:pt x="855421" y="469900"/>
                  </a:lnTo>
                  <a:lnTo>
                    <a:pt x="873823" y="520700"/>
                  </a:lnTo>
                  <a:lnTo>
                    <a:pt x="897140" y="558800"/>
                  </a:lnTo>
                  <a:lnTo>
                    <a:pt x="924966" y="596900"/>
                  </a:lnTo>
                  <a:lnTo>
                    <a:pt x="956906" y="622300"/>
                  </a:lnTo>
                  <a:lnTo>
                    <a:pt x="992543" y="647700"/>
                  </a:lnTo>
                  <a:lnTo>
                    <a:pt x="1031494" y="673100"/>
                  </a:lnTo>
                  <a:lnTo>
                    <a:pt x="1073340" y="685800"/>
                  </a:lnTo>
                  <a:lnTo>
                    <a:pt x="1083665" y="685800"/>
                  </a:lnTo>
                  <a:lnTo>
                    <a:pt x="1072680" y="698500"/>
                  </a:lnTo>
                  <a:lnTo>
                    <a:pt x="1065301" y="707326"/>
                  </a:lnTo>
                  <a:lnTo>
                    <a:pt x="1065301" y="736600"/>
                  </a:lnTo>
                  <a:lnTo>
                    <a:pt x="1049667" y="772858"/>
                  </a:lnTo>
                  <a:lnTo>
                    <a:pt x="1049667" y="1155700"/>
                  </a:lnTo>
                  <a:lnTo>
                    <a:pt x="1047242" y="1155700"/>
                  </a:lnTo>
                  <a:lnTo>
                    <a:pt x="1044460" y="1168400"/>
                  </a:lnTo>
                  <a:lnTo>
                    <a:pt x="1039952" y="1155700"/>
                  </a:lnTo>
                  <a:lnTo>
                    <a:pt x="1035456" y="1155700"/>
                  </a:lnTo>
                  <a:lnTo>
                    <a:pt x="1030947" y="1143000"/>
                  </a:lnTo>
                  <a:lnTo>
                    <a:pt x="1039202" y="1143000"/>
                  </a:lnTo>
                  <a:lnTo>
                    <a:pt x="1043343" y="1130300"/>
                  </a:lnTo>
                  <a:lnTo>
                    <a:pt x="1046530" y="1143000"/>
                  </a:lnTo>
                  <a:lnTo>
                    <a:pt x="1049667" y="1155700"/>
                  </a:lnTo>
                  <a:lnTo>
                    <a:pt x="1049667" y="772858"/>
                  </a:lnTo>
                  <a:lnTo>
                    <a:pt x="1043393" y="787400"/>
                  </a:lnTo>
                  <a:lnTo>
                    <a:pt x="1024572" y="825500"/>
                  </a:lnTo>
                  <a:lnTo>
                    <a:pt x="1009269" y="876300"/>
                  </a:lnTo>
                  <a:lnTo>
                    <a:pt x="997927" y="927100"/>
                  </a:lnTo>
                  <a:lnTo>
                    <a:pt x="990968" y="977900"/>
                  </a:lnTo>
                  <a:lnTo>
                    <a:pt x="988834" y="1028700"/>
                  </a:lnTo>
                  <a:lnTo>
                    <a:pt x="991958" y="1079500"/>
                  </a:lnTo>
                  <a:lnTo>
                    <a:pt x="988923" y="1079500"/>
                  </a:lnTo>
                  <a:lnTo>
                    <a:pt x="986002" y="1066800"/>
                  </a:lnTo>
                  <a:lnTo>
                    <a:pt x="983221" y="1054100"/>
                  </a:lnTo>
                  <a:lnTo>
                    <a:pt x="980617" y="1054100"/>
                  </a:lnTo>
                  <a:lnTo>
                    <a:pt x="976401" y="1028700"/>
                  </a:lnTo>
                  <a:lnTo>
                    <a:pt x="973531" y="1016000"/>
                  </a:lnTo>
                  <a:lnTo>
                    <a:pt x="971892" y="990600"/>
                  </a:lnTo>
                  <a:lnTo>
                    <a:pt x="971359" y="977900"/>
                  </a:lnTo>
                  <a:lnTo>
                    <a:pt x="972210" y="952500"/>
                  </a:lnTo>
                  <a:lnTo>
                    <a:pt x="974661" y="927100"/>
                  </a:lnTo>
                  <a:lnTo>
                    <a:pt x="978662" y="914400"/>
                  </a:lnTo>
                  <a:lnTo>
                    <a:pt x="984110" y="889000"/>
                  </a:lnTo>
                  <a:lnTo>
                    <a:pt x="998423" y="850900"/>
                  </a:lnTo>
                  <a:lnTo>
                    <a:pt x="1017143" y="812800"/>
                  </a:lnTo>
                  <a:lnTo>
                    <a:pt x="1039634" y="774700"/>
                  </a:lnTo>
                  <a:lnTo>
                    <a:pt x="1065301" y="736600"/>
                  </a:lnTo>
                  <a:lnTo>
                    <a:pt x="1065301" y="707326"/>
                  </a:lnTo>
                  <a:lnTo>
                    <a:pt x="1015339" y="774700"/>
                  </a:lnTo>
                  <a:lnTo>
                    <a:pt x="992619" y="812800"/>
                  </a:lnTo>
                  <a:lnTo>
                    <a:pt x="974420" y="850900"/>
                  </a:lnTo>
                  <a:lnTo>
                    <a:pt x="961275" y="901700"/>
                  </a:lnTo>
                  <a:lnTo>
                    <a:pt x="953693" y="939800"/>
                  </a:lnTo>
                  <a:lnTo>
                    <a:pt x="952233" y="990600"/>
                  </a:lnTo>
                  <a:lnTo>
                    <a:pt x="957402" y="1041400"/>
                  </a:lnTo>
                  <a:lnTo>
                    <a:pt x="960361" y="1054100"/>
                  </a:lnTo>
                  <a:lnTo>
                    <a:pt x="963955" y="1066800"/>
                  </a:lnTo>
                  <a:lnTo>
                    <a:pt x="968133" y="1079500"/>
                  </a:lnTo>
                  <a:lnTo>
                    <a:pt x="972832" y="1092200"/>
                  </a:lnTo>
                  <a:lnTo>
                    <a:pt x="982052" y="1117600"/>
                  </a:lnTo>
                  <a:lnTo>
                    <a:pt x="992682" y="1143000"/>
                  </a:lnTo>
                  <a:lnTo>
                    <a:pt x="1004658" y="1168400"/>
                  </a:lnTo>
                  <a:lnTo>
                    <a:pt x="1017955" y="1181100"/>
                  </a:lnTo>
                  <a:lnTo>
                    <a:pt x="1019568" y="1193800"/>
                  </a:lnTo>
                  <a:lnTo>
                    <a:pt x="1023112" y="1193800"/>
                  </a:lnTo>
                  <a:lnTo>
                    <a:pt x="1045946" y="1244600"/>
                  </a:lnTo>
                  <a:lnTo>
                    <a:pt x="1072743" y="1295400"/>
                  </a:lnTo>
                  <a:lnTo>
                    <a:pt x="1103122" y="1333500"/>
                  </a:lnTo>
                  <a:lnTo>
                    <a:pt x="1136700" y="1371600"/>
                  </a:lnTo>
                  <a:lnTo>
                    <a:pt x="1173086" y="1409700"/>
                  </a:lnTo>
                  <a:lnTo>
                    <a:pt x="1211910" y="1447800"/>
                  </a:lnTo>
                  <a:lnTo>
                    <a:pt x="1252766" y="1473200"/>
                  </a:lnTo>
                  <a:lnTo>
                    <a:pt x="1256258" y="1473200"/>
                  </a:lnTo>
                  <a:lnTo>
                    <a:pt x="1260144" y="1485900"/>
                  </a:lnTo>
                  <a:lnTo>
                    <a:pt x="1263891" y="1485900"/>
                  </a:lnTo>
                  <a:lnTo>
                    <a:pt x="1288884" y="1511300"/>
                  </a:lnTo>
                  <a:lnTo>
                    <a:pt x="1315974" y="1536700"/>
                  </a:lnTo>
                  <a:lnTo>
                    <a:pt x="1345184" y="1562100"/>
                  </a:lnTo>
                  <a:lnTo>
                    <a:pt x="1376540" y="1587500"/>
                  </a:lnTo>
                  <a:lnTo>
                    <a:pt x="1383347" y="1587500"/>
                  </a:lnTo>
                  <a:lnTo>
                    <a:pt x="1390180" y="1600200"/>
                  </a:lnTo>
                  <a:lnTo>
                    <a:pt x="1397114" y="1600200"/>
                  </a:lnTo>
                  <a:lnTo>
                    <a:pt x="1404162" y="1612900"/>
                  </a:lnTo>
                  <a:lnTo>
                    <a:pt x="1406791" y="1612900"/>
                  </a:lnTo>
                  <a:lnTo>
                    <a:pt x="1419707" y="1625600"/>
                  </a:lnTo>
                  <a:lnTo>
                    <a:pt x="1424089" y="1651000"/>
                  </a:lnTo>
                  <a:lnTo>
                    <a:pt x="1422717" y="1676400"/>
                  </a:lnTo>
                  <a:lnTo>
                    <a:pt x="1418323" y="1701800"/>
                  </a:lnTo>
                  <a:lnTo>
                    <a:pt x="1407502" y="1727200"/>
                  </a:lnTo>
                  <a:lnTo>
                    <a:pt x="1389253" y="1752600"/>
                  </a:lnTo>
                  <a:lnTo>
                    <a:pt x="1384769" y="1757057"/>
                  </a:lnTo>
                  <a:lnTo>
                    <a:pt x="1384769" y="1773758"/>
                  </a:lnTo>
                  <a:lnTo>
                    <a:pt x="1381442" y="1765401"/>
                  </a:lnTo>
                  <a:lnTo>
                    <a:pt x="1384769" y="1773758"/>
                  </a:lnTo>
                  <a:lnTo>
                    <a:pt x="1384769" y="1757057"/>
                  </a:lnTo>
                  <a:lnTo>
                    <a:pt x="1378292" y="1763483"/>
                  </a:lnTo>
                  <a:lnTo>
                    <a:pt x="1378292" y="1771650"/>
                  </a:lnTo>
                  <a:lnTo>
                    <a:pt x="1375181" y="1778000"/>
                  </a:lnTo>
                  <a:lnTo>
                    <a:pt x="1378292" y="1771650"/>
                  </a:lnTo>
                  <a:lnTo>
                    <a:pt x="1378292" y="1763483"/>
                  </a:lnTo>
                  <a:lnTo>
                    <a:pt x="1363662" y="1778000"/>
                  </a:lnTo>
                  <a:lnTo>
                    <a:pt x="1330820" y="1778000"/>
                  </a:lnTo>
                  <a:lnTo>
                    <a:pt x="1312252" y="1790700"/>
                  </a:lnTo>
                  <a:lnTo>
                    <a:pt x="1284554" y="1790700"/>
                  </a:lnTo>
                  <a:lnTo>
                    <a:pt x="1228826" y="1816100"/>
                  </a:lnTo>
                  <a:lnTo>
                    <a:pt x="1201470" y="1816100"/>
                  </a:lnTo>
                  <a:lnTo>
                    <a:pt x="1150442" y="1841500"/>
                  </a:lnTo>
                  <a:lnTo>
                    <a:pt x="1101229" y="1866900"/>
                  </a:lnTo>
                  <a:lnTo>
                    <a:pt x="1053985" y="1892300"/>
                  </a:lnTo>
                  <a:lnTo>
                    <a:pt x="1008849" y="1930400"/>
                  </a:lnTo>
                  <a:lnTo>
                    <a:pt x="969264" y="1968500"/>
                  </a:lnTo>
                  <a:lnTo>
                    <a:pt x="932891" y="2006600"/>
                  </a:lnTo>
                  <a:lnTo>
                    <a:pt x="899363" y="2044700"/>
                  </a:lnTo>
                  <a:lnTo>
                    <a:pt x="868337" y="2082800"/>
                  </a:lnTo>
                  <a:lnTo>
                    <a:pt x="839470" y="2133600"/>
                  </a:lnTo>
                  <a:lnTo>
                    <a:pt x="812419" y="2171700"/>
                  </a:lnTo>
                  <a:lnTo>
                    <a:pt x="786828" y="2209800"/>
                  </a:lnTo>
                  <a:lnTo>
                    <a:pt x="759599" y="2260600"/>
                  </a:lnTo>
                  <a:lnTo>
                    <a:pt x="735368" y="2311400"/>
                  </a:lnTo>
                  <a:lnTo>
                    <a:pt x="714159" y="2362200"/>
                  </a:lnTo>
                  <a:lnTo>
                    <a:pt x="695998" y="2413000"/>
                  </a:lnTo>
                  <a:lnTo>
                    <a:pt x="680910" y="2463800"/>
                  </a:lnTo>
                  <a:lnTo>
                    <a:pt x="668883" y="2501900"/>
                  </a:lnTo>
                  <a:lnTo>
                    <a:pt x="659968" y="2552700"/>
                  </a:lnTo>
                  <a:lnTo>
                    <a:pt x="654151" y="2603500"/>
                  </a:lnTo>
                  <a:lnTo>
                    <a:pt x="653745" y="2603500"/>
                  </a:lnTo>
                  <a:lnTo>
                    <a:pt x="655218" y="2616200"/>
                  </a:lnTo>
                  <a:lnTo>
                    <a:pt x="668591" y="2616200"/>
                  </a:lnTo>
                  <a:lnTo>
                    <a:pt x="674281" y="2628900"/>
                  </a:lnTo>
                  <a:lnTo>
                    <a:pt x="680097" y="2628900"/>
                  </a:lnTo>
                  <a:lnTo>
                    <a:pt x="671245" y="2781300"/>
                  </a:lnTo>
                  <a:lnTo>
                    <a:pt x="623138" y="2781300"/>
                  </a:lnTo>
                  <a:lnTo>
                    <a:pt x="575322" y="2794000"/>
                  </a:lnTo>
                  <a:lnTo>
                    <a:pt x="528637" y="2794000"/>
                  </a:lnTo>
                  <a:lnTo>
                    <a:pt x="484644" y="2806509"/>
                  </a:lnTo>
                  <a:lnTo>
                    <a:pt x="484644" y="4279900"/>
                  </a:lnTo>
                  <a:lnTo>
                    <a:pt x="459854" y="4254500"/>
                  </a:lnTo>
                  <a:lnTo>
                    <a:pt x="422681" y="4216400"/>
                  </a:lnTo>
                  <a:lnTo>
                    <a:pt x="389547" y="4254500"/>
                  </a:lnTo>
                  <a:lnTo>
                    <a:pt x="382587" y="4191000"/>
                  </a:lnTo>
                  <a:lnTo>
                    <a:pt x="380288" y="4178300"/>
                  </a:lnTo>
                  <a:lnTo>
                    <a:pt x="418388" y="4191000"/>
                  </a:lnTo>
                  <a:lnTo>
                    <a:pt x="446468" y="4216400"/>
                  </a:lnTo>
                  <a:lnTo>
                    <a:pt x="467537" y="4241800"/>
                  </a:lnTo>
                  <a:lnTo>
                    <a:pt x="484644" y="4279900"/>
                  </a:lnTo>
                  <a:lnTo>
                    <a:pt x="484644" y="2806509"/>
                  </a:lnTo>
                  <a:lnTo>
                    <a:pt x="442036" y="2819400"/>
                  </a:lnTo>
                  <a:lnTo>
                    <a:pt x="403771" y="2844800"/>
                  </a:lnTo>
                  <a:lnTo>
                    <a:pt x="370001" y="2870200"/>
                  </a:lnTo>
                  <a:lnTo>
                    <a:pt x="341541" y="2895600"/>
                  </a:lnTo>
                  <a:lnTo>
                    <a:pt x="319239" y="2933700"/>
                  </a:lnTo>
                  <a:lnTo>
                    <a:pt x="312000" y="2945155"/>
                  </a:lnTo>
                  <a:lnTo>
                    <a:pt x="312000" y="3390900"/>
                  </a:lnTo>
                  <a:lnTo>
                    <a:pt x="303250" y="3390900"/>
                  </a:lnTo>
                  <a:lnTo>
                    <a:pt x="305219" y="3429000"/>
                  </a:lnTo>
                  <a:lnTo>
                    <a:pt x="307301" y="3467100"/>
                  </a:lnTo>
                  <a:lnTo>
                    <a:pt x="20586" y="3467100"/>
                  </a:lnTo>
                  <a:lnTo>
                    <a:pt x="20586" y="3378200"/>
                  </a:lnTo>
                  <a:lnTo>
                    <a:pt x="302133" y="3378200"/>
                  </a:lnTo>
                  <a:lnTo>
                    <a:pt x="301726" y="3365500"/>
                  </a:lnTo>
                  <a:lnTo>
                    <a:pt x="306031" y="3365500"/>
                  </a:lnTo>
                  <a:lnTo>
                    <a:pt x="308914" y="3378200"/>
                  </a:lnTo>
                  <a:lnTo>
                    <a:pt x="312000" y="3390900"/>
                  </a:lnTo>
                  <a:lnTo>
                    <a:pt x="312000" y="2945155"/>
                  </a:lnTo>
                  <a:lnTo>
                    <a:pt x="311213" y="2946400"/>
                  </a:lnTo>
                  <a:lnTo>
                    <a:pt x="304927" y="2984500"/>
                  </a:lnTo>
                  <a:lnTo>
                    <a:pt x="300266" y="3022600"/>
                  </a:lnTo>
                  <a:lnTo>
                    <a:pt x="297154" y="3060700"/>
                  </a:lnTo>
                  <a:lnTo>
                    <a:pt x="295490" y="3111500"/>
                  </a:lnTo>
                  <a:lnTo>
                    <a:pt x="295249" y="3149600"/>
                  </a:lnTo>
                  <a:lnTo>
                    <a:pt x="295351" y="3175000"/>
                  </a:lnTo>
                  <a:lnTo>
                    <a:pt x="296100" y="3225800"/>
                  </a:lnTo>
                  <a:lnTo>
                    <a:pt x="298183" y="3289300"/>
                  </a:lnTo>
                  <a:lnTo>
                    <a:pt x="301332" y="3365500"/>
                  </a:lnTo>
                  <a:lnTo>
                    <a:pt x="0" y="3365500"/>
                  </a:lnTo>
                  <a:lnTo>
                    <a:pt x="0" y="3479800"/>
                  </a:lnTo>
                  <a:lnTo>
                    <a:pt x="154482" y="3479800"/>
                  </a:lnTo>
                  <a:lnTo>
                    <a:pt x="154482" y="6121400"/>
                  </a:lnTo>
                  <a:lnTo>
                    <a:pt x="175069" y="6121400"/>
                  </a:lnTo>
                  <a:lnTo>
                    <a:pt x="175069" y="3479800"/>
                  </a:lnTo>
                  <a:lnTo>
                    <a:pt x="308762" y="3479800"/>
                  </a:lnTo>
                  <a:lnTo>
                    <a:pt x="312508" y="3543300"/>
                  </a:lnTo>
                  <a:lnTo>
                    <a:pt x="316623" y="3594100"/>
                  </a:lnTo>
                  <a:lnTo>
                    <a:pt x="321068" y="3644900"/>
                  </a:lnTo>
                  <a:lnTo>
                    <a:pt x="325805" y="3708400"/>
                  </a:lnTo>
                  <a:lnTo>
                    <a:pt x="330822" y="3759200"/>
                  </a:lnTo>
                  <a:lnTo>
                    <a:pt x="336092" y="3822700"/>
                  </a:lnTo>
                  <a:lnTo>
                    <a:pt x="341566" y="3873500"/>
                  </a:lnTo>
                  <a:lnTo>
                    <a:pt x="347230" y="3937000"/>
                  </a:lnTo>
                  <a:lnTo>
                    <a:pt x="353047" y="3987800"/>
                  </a:lnTo>
                  <a:lnTo>
                    <a:pt x="358978" y="4051300"/>
                  </a:lnTo>
                  <a:lnTo>
                    <a:pt x="365010" y="4102100"/>
                  </a:lnTo>
                  <a:lnTo>
                    <a:pt x="371119" y="4165600"/>
                  </a:lnTo>
                  <a:lnTo>
                    <a:pt x="377253" y="4216400"/>
                  </a:lnTo>
                  <a:lnTo>
                    <a:pt x="383387" y="4279900"/>
                  </a:lnTo>
                  <a:lnTo>
                    <a:pt x="389509" y="4330700"/>
                  </a:lnTo>
                  <a:lnTo>
                    <a:pt x="395579" y="4381500"/>
                  </a:lnTo>
                  <a:lnTo>
                    <a:pt x="401561" y="4432300"/>
                  </a:lnTo>
                  <a:lnTo>
                    <a:pt x="407428" y="4483100"/>
                  </a:lnTo>
                  <a:lnTo>
                    <a:pt x="413156" y="4521200"/>
                  </a:lnTo>
                  <a:lnTo>
                    <a:pt x="418706" y="4572000"/>
                  </a:lnTo>
                  <a:lnTo>
                    <a:pt x="424065" y="4610100"/>
                  </a:lnTo>
                  <a:lnTo>
                    <a:pt x="429183" y="4648200"/>
                  </a:lnTo>
                  <a:lnTo>
                    <a:pt x="434047" y="4686300"/>
                  </a:lnTo>
                  <a:lnTo>
                    <a:pt x="438607" y="4724400"/>
                  </a:lnTo>
                  <a:lnTo>
                    <a:pt x="442861" y="4762500"/>
                  </a:lnTo>
                  <a:lnTo>
                    <a:pt x="454418" y="4813300"/>
                  </a:lnTo>
                  <a:lnTo>
                    <a:pt x="466509" y="4864100"/>
                  </a:lnTo>
                  <a:lnTo>
                    <a:pt x="479247" y="4914900"/>
                  </a:lnTo>
                  <a:lnTo>
                    <a:pt x="492785" y="4965700"/>
                  </a:lnTo>
                  <a:lnTo>
                    <a:pt x="507238" y="5016500"/>
                  </a:lnTo>
                  <a:lnTo>
                    <a:pt x="522732" y="5067300"/>
                  </a:lnTo>
                  <a:lnTo>
                    <a:pt x="544499" y="5105400"/>
                  </a:lnTo>
                  <a:lnTo>
                    <a:pt x="572770" y="5143500"/>
                  </a:lnTo>
                  <a:lnTo>
                    <a:pt x="606717" y="5168900"/>
                  </a:lnTo>
                  <a:lnTo>
                    <a:pt x="645502" y="5181600"/>
                  </a:lnTo>
                  <a:lnTo>
                    <a:pt x="633844" y="5232400"/>
                  </a:lnTo>
                  <a:lnTo>
                    <a:pt x="622414" y="5270500"/>
                  </a:lnTo>
                  <a:lnTo>
                    <a:pt x="611187" y="5321300"/>
                  </a:lnTo>
                  <a:lnTo>
                    <a:pt x="600189" y="5372100"/>
                  </a:lnTo>
                  <a:lnTo>
                    <a:pt x="589394" y="5422900"/>
                  </a:lnTo>
                  <a:lnTo>
                    <a:pt x="578827" y="5461000"/>
                  </a:lnTo>
                  <a:lnTo>
                    <a:pt x="568464" y="5511800"/>
                  </a:lnTo>
                  <a:lnTo>
                    <a:pt x="558304" y="5562600"/>
                  </a:lnTo>
                  <a:lnTo>
                    <a:pt x="548360" y="5613400"/>
                  </a:lnTo>
                  <a:lnTo>
                    <a:pt x="538619" y="5664200"/>
                  </a:lnTo>
                  <a:lnTo>
                    <a:pt x="529094" y="5715000"/>
                  </a:lnTo>
                  <a:lnTo>
                    <a:pt x="519772" y="5765800"/>
                  </a:lnTo>
                  <a:lnTo>
                    <a:pt x="510654" y="5816600"/>
                  </a:lnTo>
                  <a:lnTo>
                    <a:pt x="501726" y="5867400"/>
                  </a:lnTo>
                  <a:lnTo>
                    <a:pt x="493014" y="5918200"/>
                  </a:lnTo>
                  <a:lnTo>
                    <a:pt x="484505" y="5969000"/>
                  </a:lnTo>
                  <a:lnTo>
                    <a:pt x="476186" y="6019800"/>
                  </a:lnTo>
                  <a:lnTo>
                    <a:pt x="468058" y="6070600"/>
                  </a:lnTo>
                  <a:lnTo>
                    <a:pt x="460146" y="6121400"/>
                  </a:lnTo>
                  <a:lnTo>
                    <a:pt x="452412" y="6184900"/>
                  </a:lnTo>
                  <a:lnTo>
                    <a:pt x="444881" y="6235700"/>
                  </a:lnTo>
                  <a:lnTo>
                    <a:pt x="437540" y="6286500"/>
                  </a:lnTo>
                  <a:lnTo>
                    <a:pt x="430390" y="6350000"/>
                  </a:lnTo>
                  <a:lnTo>
                    <a:pt x="423430" y="6400800"/>
                  </a:lnTo>
                  <a:lnTo>
                    <a:pt x="416661" y="6451600"/>
                  </a:lnTo>
                  <a:lnTo>
                    <a:pt x="415239" y="6464300"/>
                  </a:lnTo>
                  <a:lnTo>
                    <a:pt x="534924" y="6464300"/>
                  </a:lnTo>
                  <a:lnTo>
                    <a:pt x="539559" y="6451600"/>
                  </a:lnTo>
                  <a:lnTo>
                    <a:pt x="553453" y="6413500"/>
                  </a:lnTo>
                  <a:lnTo>
                    <a:pt x="569556" y="6375400"/>
                  </a:lnTo>
                  <a:lnTo>
                    <a:pt x="601776" y="6273800"/>
                  </a:lnTo>
                  <a:lnTo>
                    <a:pt x="617867" y="6235700"/>
                  </a:lnTo>
                  <a:lnTo>
                    <a:pt x="650036" y="6134100"/>
                  </a:lnTo>
                  <a:lnTo>
                    <a:pt x="666102" y="6096000"/>
                  </a:lnTo>
                  <a:lnTo>
                    <a:pt x="730148" y="5892800"/>
                  </a:lnTo>
                  <a:lnTo>
                    <a:pt x="746099" y="5854700"/>
                  </a:lnTo>
                  <a:lnTo>
                    <a:pt x="762012" y="5803900"/>
                  </a:lnTo>
                  <a:lnTo>
                    <a:pt x="793724" y="5702300"/>
                  </a:lnTo>
                  <a:lnTo>
                    <a:pt x="825271" y="5600700"/>
                  </a:lnTo>
                  <a:lnTo>
                    <a:pt x="856640" y="5511800"/>
                  </a:lnTo>
                  <a:lnTo>
                    <a:pt x="872655" y="5461000"/>
                  </a:lnTo>
                  <a:lnTo>
                    <a:pt x="888555" y="5410200"/>
                  </a:lnTo>
                  <a:lnTo>
                    <a:pt x="904367" y="5359400"/>
                  </a:lnTo>
                  <a:lnTo>
                    <a:pt x="920076" y="5308600"/>
                  </a:lnTo>
                  <a:lnTo>
                    <a:pt x="935672" y="5270500"/>
                  </a:lnTo>
                  <a:lnTo>
                    <a:pt x="951179" y="5219700"/>
                  </a:lnTo>
                  <a:lnTo>
                    <a:pt x="1097546" y="5219700"/>
                  </a:lnTo>
                  <a:lnTo>
                    <a:pt x="1146530" y="5232400"/>
                  </a:lnTo>
                  <a:lnTo>
                    <a:pt x="1392174" y="5232400"/>
                  </a:lnTo>
                  <a:lnTo>
                    <a:pt x="1380998" y="5270500"/>
                  </a:lnTo>
                  <a:lnTo>
                    <a:pt x="1370063" y="5321300"/>
                  </a:lnTo>
                  <a:lnTo>
                    <a:pt x="1359382" y="5359400"/>
                  </a:lnTo>
                  <a:lnTo>
                    <a:pt x="1348930" y="5410200"/>
                  </a:lnTo>
                  <a:lnTo>
                    <a:pt x="1338732" y="5461000"/>
                  </a:lnTo>
                  <a:lnTo>
                    <a:pt x="1328762" y="5511800"/>
                  </a:lnTo>
                  <a:lnTo>
                    <a:pt x="1319034" y="5549900"/>
                  </a:lnTo>
                  <a:lnTo>
                    <a:pt x="1309547" y="5600700"/>
                  </a:lnTo>
                  <a:lnTo>
                    <a:pt x="1300289" y="5651500"/>
                  </a:lnTo>
                  <a:lnTo>
                    <a:pt x="1291285" y="5702300"/>
                  </a:lnTo>
                  <a:lnTo>
                    <a:pt x="1282496" y="5753100"/>
                  </a:lnTo>
                  <a:lnTo>
                    <a:pt x="1273962" y="5803900"/>
                  </a:lnTo>
                  <a:lnTo>
                    <a:pt x="1265643" y="5842000"/>
                  </a:lnTo>
                  <a:lnTo>
                    <a:pt x="1257566" y="5892800"/>
                  </a:lnTo>
                  <a:lnTo>
                    <a:pt x="1249730" y="5943600"/>
                  </a:lnTo>
                  <a:lnTo>
                    <a:pt x="1242110" y="6007100"/>
                  </a:lnTo>
                  <a:lnTo>
                    <a:pt x="1234732" y="6057900"/>
                  </a:lnTo>
                  <a:lnTo>
                    <a:pt x="1227569" y="6108700"/>
                  </a:lnTo>
                  <a:lnTo>
                    <a:pt x="1225956" y="6121400"/>
                  </a:lnTo>
                  <a:lnTo>
                    <a:pt x="1345438" y="6121400"/>
                  </a:lnTo>
                  <a:lnTo>
                    <a:pt x="1348117" y="6108700"/>
                  </a:lnTo>
                  <a:lnTo>
                    <a:pt x="1354124" y="6096000"/>
                  </a:lnTo>
                  <a:lnTo>
                    <a:pt x="1366139" y="6070600"/>
                  </a:lnTo>
                  <a:lnTo>
                    <a:pt x="1384173" y="6019800"/>
                  </a:lnTo>
                  <a:lnTo>
                    <a:pt x="1402207" y="5981700"/>
                  </a:lnTo>
                  <a:lnTo>
                    <a:pt x="1420228" y="5930900"/>
                  </a:lnTo>
                  <a:lnTo>
                    <a:pt x="1438249" y="5892800"/>
                  </a:lnTo>
                  <a:lnTo>
                    <a:pt x="1474241" y="5791200"/>
                  </a:lnTo>
                  <a:lnTo>
                    <a:pt x="1492211" y="5753100"/>
                  </a:lnTo>
                  <a:lnTo>
                    <a:pt x="1545945" y="5600700"/>
                  </a:lnTo>
                  <a:lnTo>
                    <a:pt x="1563789" y="5562600"/>
                  </a:lnTo>
                  <a:lnTo>
                    <a:pt x="1581581" y="5511800"/>
                  </a:lnTo>
                  <a:lnTo>
                    <a:pt x="1617052" y="5410200"/>
                  </a:lnTo>
                  <a:lnTo>
                    <a:pt x="1652295" y="5321300"/>
                  </a:lnTo>
                  <a:lnTo>
                    <a:pt x="1669834" y="5270500"/>
                  </a:lnTo>
                  <a:lnTo>
                    <a:pt x="1679295" y="5245100"/>
                  </a:lnTo>
                  <a:lnTo>
                    <a:pt x="1683956" y="5232400"/>
                  </a:lnTo>
                  <a:lnTo>
                    <a:pt x="1688592" y="5219700"/>
                  </a:lnTo>
                  <a:lnTo>
                    <a:pt x="1753298" y="5219700"/>
                  </a:lnTo>
                  <a:lnTo>
                    <a:pt x="1735480" y="5270500"/>
                  </a:lnTo>
                  <a:lnTo>
                    <a:pt x="1716887" y="5321300"/>
                  </a:lnTo>
                  <a:lnTo>
                    <a:pt x="1697812" y="5372100"/>
                  </a:lnTo>
                  <a:lnTo>
                    <a:pt x="1678533" y="5410200"/>
                  </a:lnTo>
                  <a:lnTo>
                    <a:pt x="1642910" y="5499100"/>
                  </a:lnTo>
                  <a:lnTo>
                    <a:pt x="1627098" y="5549900"/>
                  </a:lnTo>
                  <a:lnTo>
                    <a:pt x="1612188" y="5588000"/>
                  </a:lnTo>
                  <a:lnTo>
                    <a:pt x="1598409" y="5613400"/>
                  </a:lnTo>
                  <a:lnTo>
                    <a:pt x="1582191" y="5676900"/>
                  </a:lnTo>
                  <a:lnTo>
                    <a:pt x="1568932" y="5740400"/>
                  </a:lnTo>
                  <a:lnTo>
                    <a:pt x="1559001" y="5791200"/>
                  </a:lnTo>
                  <a:lnTo>
                    <a:pt x="1552765" y="5854700"/>
                  </a:lnTo>
                  <a:lnTo>
                    <a:pt x="1550606" y="5892800"/>
                  </a:lnTo>
                  <a:lnTo>
                    <a:pt x="1551584" y="5943600"/>
                  </a:lnTo>
                  <a:lnTo>
                    <a:pt x="1554314" y="5994400"/>
                  </a:lnTo>
                  <a:lnTo>
                    <a:pt x="1558417" y="6032500"/>
                  </a:lnTo>
                  <a:lnTo>
                    <a:pt x="1563560" y="6057900"/>
                  </a:lnTo>
                  <a:lnTo>
                    <a:pt x="2358428" y="6057900"/>
                  </a:lnTo>
                  <a:lnTo>
                    <a:pt x="2360917" y="6070600"/>
                  </a:lnTo>
                  <a:lnTo>
                    <a:pt x="2363190" y="6083300"/>
                  </a:lnTo>
                  <a:lnTo>
                    <a:pt x="1568919" y="6083300"/>
                  </a:lnTo>
                  <a:lnTo>
                    <a:pt x="1576755" y="6096000"/>
                  </a:lnTo>
                  <a:lnTo>
                    <a:pt x="1584769" y="6108700"/>
                  </a:lnTo>
                  <a:lnTo>
                    <a:pt x="1592427" y="6121400"/>
                  </a:lnTo>
                  <a:lnTo>
                    <a:pt x="1599222" y="6134100"/>
                  </a:lnTo>
                  <a:lnTo>
                    <a:pt x="1994090" y="6134100"/>
                  </a:lnTo>
                  <a:lnTo>
                    <a:pt x="2045068" y="6121400"/>
                  </a:lnTo>
                  <a:lnTo>
                    <a:pt x="2378418" y="6121400"/>
                  </a:lnTo>
                  <a:lnTo>
                    <a:pt x="2445855" y="6324600"/>
                  </a:lnTo>
                  <a:lnTo>
                    <a:pt x="2462707" y="6362700"/>
                  </a:lnTo>
                  <a:lnTo>
                    <a:pt x="2496426" y="6464300"/>
                  </a:lnTo>
                  <a:lnTo>
                    <a:pt x="2618587" y="6464300"/>
                  </a:lnTo>
                  <a:lnTo>
                    <a:pt x="2617127" y="6451600"/>
                  </a:lnTo>
                  <a:lnTo>
                    <a:pt x="2611234" y="6413500"/>
                  </a:lnTo>
                  <a:lnTo>
                    <a:pt x="2605189" y="6362700"/>
                  </a:lnTo>
                  <a:lnTo>
                    <a:pt x="2598991" y="6311900"/>
                  </a:lnTo>
                  <a:lnTo>
                    <a:pt x="2595321" y="6282487"/>
                  </a:lnTo>
                  <a:lnTo>
                    <a:pt x="2595321" y="6451600"/>
                  </a:lnTo>
                  <a:lnTo>
                    <a:pt x="2513317" y="6451600"/>
                  </a:lnTo>
                  <a:lnTo>
                    <a:pt x="2497378" y="6400800"/>
                  </a:lnTo>
                  <a:lnTo>
                    <a:pt x="2481427" y="6362700"/>
                  </a:lnTo>
                  <a:lnTo>
                    <a:pt x="2449512" y="6261100"/>
                  </a:lnTo>
                  <a:lnTo>
                    <a:pt x="2433561" y="6223000"/>
                  </a:lnTo>
                  <a:lnTo>
                    <a:pt x="2401671" y="6121400"/>
                  </a:lnTo>
                  <a:lnTo>
                    <a:pt x="2385745" y="6083300"/>
                  </a:lnTo>
                  <a:lnTo>
                    <a:pt x="2357920" y="5994400"/>
                  </a:lnTo>
                  <a:lnTo>
                    <a:pt x="2346007" y="5956300"/>
                  </a:lnTo>
                  <a:lnTo>
                    <a:pt x="2338070" y="5930900"/>
                  </a:lnTo>
                  <a:lnTo>
                    <a:pt x="2322220" y="5892800"/>
                  </a:lnTo>
                  <a:lnTo>
                    <a:pt x="2295791" y="5807862"/>
                  </a:lnTo>
                  <a:lnTo>
                    <a:pt x="2295791" y="5905500"/>
                  </a:lnTo>
                  <a:lnTo>
                    <a:pt x="2291270" y="5930900"/>
                  </a:lnTo>
                  <a:lnTo>
                    <a:pt x="1987105" y="5930900"/>
                  </a:lnTo>
                  <a:lnTo>
                    <a:pt x="1967865" y="5905500"/>
                  </a:lnTo>
                  <a:lnTo>
                    <a:pt x="1960079" y="5892800"/>
                  </a:lnTo>
                  <a:lnTo>
                    <a:pt x="1952294" y="5880100"/>
                  </a:lnTo>
                  <a:lnTo>
                    <a:pt x="1940509" y="5867400"/>
                  </a:lnTo>
                  <a:lnTo>
                    <a:pt x="1928241" y="5842000"/>
                  </a:lnTo>
                  <a:lnTo>
                    <a:pt x="1915375" y="5816600"/>
                  </a:lnTo>
                  <a:lnTo>
                    <a:pt x="1900656" y="5803900"/>
                  </a:lnTo>
                  <a:lnTo>
                    <a:pt x="1882838" y="5778500"/>
                  </a:lnTo>
                  <a:lnTo>
                    <a:pt x="1845449" y="5753100"/>
                  </a:lnTo>
                  <a:lnTo>
                    <a:pt x="1828863" y="5748045"/>
                  </a:lnTo>
                  <a:lnTo>
                    <a:pt x="1828863" y="5956300"/>
                  </a:lnTo>
                  <a:lnTo>
                    <a:pt x="1819160" y="5994400"/>
                  </a:lnTo>
                  <a:lnTo>
                    <a:pt x="1790877" y="5981700"/>
                  </a:lnTo>
                  <a:lnTo>
                    <a:pt x="1796923" y="5969000"/>
                  </a:lnTo>
                  <a:lnTo>
                    <a:pt x="1805152" y="5956300"/>
                  </a:lnTo>
                  <a:lnTo>
                    <a:pt x="1828863" y="5956300"/>
                  </a:lnTo>
                  <a:lnTo>
                    <a:pt x="1828863" y="5748045"/>
                  </a:lnTo>
                  <a:lnTo>
                    <a:pt x="1824215" y="5746623"/>
                  </a:lnTo>
                  <a:lnTo>
                    <a:pt x="1824215" y="5918200"/>
                  </a:lnTo>
                  <a:lnTo>
                    <a:pt x="1820418" y="5918200"/>
                  </a:lnTo>
                  <a:lnTo>
                    <a:pt x="1818551" y="5930900"/>
                  </a:lnTo>
                  <a:lnTo>
                    <a:pt x="1792516" y="5905500"/>
                  </a:lnTo>
                  <a:lnTo>
                    <a:pt x="1781670" y="5905500"/>
                  </a:lnTo>
                  <a:lnTo>
                    <a:pt x="1799412" y="5892800"/>
                  </a:lnTo>
                  <a:lnTo>
                    <a:pt x="1810931" y="5892800"/>
                  </a:lnTo>
                  <a:lnTo>
                    <a:pt x="1818462" y="5905500"/>
                  </a:lnTo>
                  <a:lnTo>
                    <a:pt x="1824215" y="5918200"/>
                  </a:lnTo>
                  <a:lnTo>
                    <a:pt x="1824215" y="5746623"/>
                  </a:lnTo>
                  <a:lnTo>
                    <a:pt x="1803844" y="5740400"/>
                  </a:lnTo>
                  <a:lnTo>
                    <a:pt x="1760067" y="5740400"/>
                  </a:lnTo>
                  <a:lnTo>
                    <a:pt x="1716163" y="5727700"/>
                  </a:lnTo>
                  <a:lnTo>
                    <a:pt x="1685671" y="5727700"/>
                  </a:lnTo>
                  <a:lnTo>
                    <a:pt x="1655267" y="5715000"/>
                  </a:lnTo>
                  <a:lnTo>
                    <a:pt x="1594053" y="5715000"/>
                  </a:lnTo>
                  <a:lnTo>
                    <a:pt x="1599247" y="5689600"/>
                  </a:lnTo>
                  <a:lnTo>
                    <a:pt x="1604937" y="5664200"/>
                  </a:lnTo>
                  <a:lnTo>
                    <a:pt x="1611045" y="5651500"/>
                  </a:lnTo>
                  <a:lnTo>
                    <a:pt x="1617522" y="5626100"/>
                  </a:lnTo>
                  <a:lnTo>
                    <a:pt x="1631302" y="5588000"/>
                  </a:lnTo>
                  <a:lnTo>
                    <a:pt x="1646224" y="5549900"/>
                  </a:lnTo>
                  <a:lnTo>
                    <a:pt x="1662023" y="5511800"/>
                  </a:lnTo>
                  <a:lnTo>
                    <a:pt x="1678482" y="5473700"/>
                  </a:lnTo>
                  <a:lnTo>
                    <a:pt x="1698307" y="5422900"/>
                  </a:lnTo>
                  <a:lnTo>
                    <a:pt x="1718246" y="5372100"/>
                  </a:lnTo>
                  <a:lnTo>
                    <a:pt x="1737944" y="5321300"/>
                  </a:lnTo>
                  <a:lnTo>
                    <a:pt x="1757070" y="5270500"/>
                  </a:lnTo>
                  <a:lnTo>
                    <a:pt x="1775294" y="5219700"/>
                  </a:lnTo>
                  <a:lnTo>
                    <a:pt x="1898586" y="5219700"/>
                  </a:lnTo>
                  <a:lnTo>
                    <a:pt x="1939442" y="5207000"/>
                  </a:lnTo>
                  <a:lnTo>
                    <a:pt x="2079104" y="5207000"/>
                  </a:lnTo>
                  <a:lnTo>
                    <a:pt x="2095207" y="5257800"/>
                  </a:lnTo>
                  <a:lnTo>
                    <a:pt x="2111387" y="5308600"/>
                  </a:lnTo>
                  <a:lnTo>
                    <a:pt x="2127669" y="5359400"/>
                  </a:lnTo>
                  <a:lnTo>
                    <a:pt x="2144052" y="5410200"/>
                  </a:lnTo>
                  <a:lnTo>
                    <a:pt x="2160536" y="5461000"/>
                  </a:lnTo>
                  <a:lnTo>
                    <a:pt x="2177135" y="5511800"/>
                  </a:lnTo>
                  <a:lnTo>
                    <a:pt x="2189226" y="5549900"/>
                  </a:lnTo>
                  <a:lnTo>
                    <a:pt x="2195322" y="5562600"/>
                  </a:lnTo>
                  <a:lnTo>
                    <a:pt x="2201468" y="5588000"/>
                  </a:lnTo>
                  <a:lnTo>
                    <a:pt x="2190750" y="5600700"/>
                  </a:lnTo>
                  <a:lnTo>
                    <a:pt x="2180564" y="5626100"/>
                  </a:lnTo>
                  <a:lnTo>
                    <a:pt x="2170988" y="5651500"/>
                  </a:lnTo>
                  <a:lnTo>
                    <a:pt x="2162111" y="5664200"/>
                  </a:lnTo>
                  <a:lnTo>
                    <a:pt x="2160244" y="5676900"/>
                  </a:lnTo>
                  <a:lnTo>
                    <a:pt x="2166467" y="5676900"/>
                  </a:lnTo>
                  <a:lnTo>
                    <a:pt x="2172843" y="5689600"/>
                  </a:lnTo>
                  <a:lnTo>
                    <a:pt x="2189365" y="5689600"/>
                  </a:lnTo>
                  <a:lnTo>
                    <a:pt x="2213546" y="5715000"/>
                  </a:lnTo>
                  <a:lnTo>
                    <a:pt x="2242845" y="5727700"/>
                  </a:lnTo>
                  <a:lnTo>
                    <a:pt x="2246134" y="5727700"/>
                  </a:lnTo>
                  <a:lnTo>
                    <a:pt x="2249017" y="5740400"/>
                  </a:lnTo>
                  <a:lnTo>
                    <a:pt x="2252103" y="5740400"/>
                  </a:lnTo>
                  <a:lnTo>
                    <a:pt x="2291054" y="5854700"/>
                  </a:lnTo>
                  <a:lnTo>
                    <a:pt x="2294534" y="5880100"/>
                  </a:lnTo>
                  <a:lnTo>
                    <a:pt x="2295791" y="5905500"/>
                  </a:lnTo>
                  <a:lnTo>
                    <a:pt x="2295791" y="5807862"/>
                  </a:lnTo>
                  <a:lnTo>
                    <a:pt x="2290610" y="5791200"/>
                  </a:lnTo>
                  <a:lnTo>
                    <a:pt x="2263076" y="5702300"/>
                  </a:lnTo>
                  <a:lnTo>
                    <a:pt x="2259139" y="5689600"/>
                  </a:lnTo>
                  <a:lnTo>
                    <a:pt x="2239162" y="5632882"/>
                  </a:lnTo>
                  <a:lnTo>
                    <a:pt x="2239162" y="5702300"/>
                  </a:lnTo>
                  <a:lnTo>
                    <a:pt x="2221954" y="5689600"/>
                  </a:lnTo>
                  <a:lnTo>
                    <a:pt x="2206777" y="5676900"/>
                  </a:lnTo>
                  <a:lnTo>
                    <a:pt x="2194153" y="5676900"/>
                  </a:lnTo>
                  <a:lnTo>
                    <a:pt x="2184577" y="5664200"/>
                  </a:lnTo>
                  <a:lnTo>
                    <a:pt x="2190610" y="5651500"/>
                  </a:lnTo>
                  <a:lnTo>
                    <a:pt x="2196922" y="5638800"/>
                  </a:lnTo>
                  <a:lnTo>
                    <a:pt x="2203500" y="5626100"/>
                  </a:lnTo>
                  <a:lnTo>
                    <a:pt x="2210320" y="5613400"/>
                  </a:lnTo>
                  <a:lnTo>
                    <a:pt x="2224684" y="5651500"/>
                  </a:lnTo>
                  <a:lnTo>
                    <a:pt x="2239162" y="5702300"/>
                  </a:lnTo>
                  <a:lnTo>
                    <a:pt x="2239162" y="5632882"/>
                  </a:lnTo>
                  <a:lnTo>
                    <a:pt x="2232304" y="5613400"/>
                  </a:lnTo>
                  <a:lnTo>
                    <a:pt x="2227834" y="5600700"/>
                  </a:lnTo>
                  <a:lnTo>
                    <a:pt x="2196719" y="5499100"/>
                  </a:lnTo>
                  <a:lnTo>
                    <a:pt x="2180412" y="5448300"/>
                  </a:lnTo>
                  <a:lnTo>
                    <a:pt x="2164245" y="5397500"/>
                  </a:lnTo>
                  <a:lnTo>
                    <a:pt x="2148179" y="5346700"/>
                  </a:lnTo>
                  <a:lnTo>
                    <a:pt x="2132215" y="5308600"/>
                  </a:lnTo>
                  <a:lnTo>
                    <a:pt x="2116353" y="5257800"/>
                  </a:lnTo>
                  <a:lnTo>
                    <a:pt x="2100554" y="5207000"/>
                  </a:lnTo>
                  <a:lnTo>
                    <a:pt x="2154351" y="5207000"/>
                  </a:lnTo>
                  <a:lnTo>
                    <a:pt x="2262124" y="5194300"/>
                  </a:lnTo>
                  <a:lnTo>
                    <a:pt x="2369972" y="5194300"/>
                  </a:lnTo>
                  <a:lnTo>
                    <a:pt x="2381402" y="5245100"/>
                  </a:lnTo>
                  <a:lnTo>
                    <a:pt x="2392629" y="5283200"/>
                  </a:lnTo>
                  <a:lnTo>
                    <a:pt x="2403640" y="5334000"/>
                  </a:lnTo>
                  <a:lnTo>
                    <a:pt x="2414447" y="5384800"/>
                  </a:lnTo>
                  <a:lnTo>
                    <a:pt x="2425052" y="5422900"/>
                  </a:lnTo>
                  <a:lnTo>
                    <a:pt x="2435453" y="5473700"/>
                  </a:lnTo>
                  <a:lnTo>
                    <a:pt x="2445639" y="5524500"/>
                  </a:lnTo>
                  <a:lnTo>
                    <a:pt x="2455621" y="5562600"/>
                  </a:lnTo>
                  <a:lnTo>
                    <a:pt x="2465413" y="5613400"/>
                  </a:lnTo>
                  <a:lnTo>
                    <a:pt x="2475001" y="5664200"/>
                  </a:lnTo>
                  <a:lnTo>
                    <a:pt x="2484386" y="5715000"/>
                  </a:lnTo>
                  <a:lnTo>
                    <a:pt x="2493568" y="5765800"/>
                  </a:lnTo>
                  <a:lnTo>
                    <a:pt x="2502547" y="5816600"/>
                  </a:lnTo>
                  <a:lnTo>
                    <a:pt x="2511348" y="5867400"/>
                  </a:lnTo>
                  <a:lnTo>
                    <a:pt x="2519934" y="5918200"/>
                  </a:lnTo>
                  <a:lnTo>
                    <a:pt x="2528341" y="5969000"/>
                  </a:lnTo>
                  <a:lnTo>
                    <a:pt x="2536545" y="6019800"/>
                  </a:lnTo>
                  <a:lnTo>
                    <a:pt x="2544546" y="6070600"/>
                  </a:lnTo>
                  <a:lnTo>
                    <a:pt x="2552369" y="6121400"/>
                  </a:lnTo>
                  <a:lnTo>
                    <a:pt x="2560002" y="6172200"/>
                  </a:lnTo>
                  <a:lnTo>
                    <a:pt x="2567444" y="6223000"/>
                  </a:lnTo>
                  <a:lnTo>
                    <a:pt x="2574696" y="6286500"/>
                  </a:lnTo>
                  <a:lnTo>
                    <a:pt x="2581757" y="6337300"/>
                  </a:lnTo>
                  <a:lnTo>
                    <a:pt x="2588628" y="6388100"/>
                  </a:lnTo>
                  <a:lnTo>
                    <a:pt x="2595321" y="6451600"/>
                  </a:lnTo>
                  <a:lnTo>
                    <a:pt x="2595321" y="6282487"/>
                  </a:lnTo>
                  <a:lnTo>
                    <a:pt x="2592654" y="6261100"/>
                  </a:lnTo>
                  <a:lnTo>
                    <a:pt x="2586190" y="6210300"/>
                  </a:lnTo>
                  <a:lnTo>
                    <a:pt x="2579586" y="6172200"/>
                  </a:lnTo>
                  <a:lnTo>
                    <a:pt x="2572855" y="6121400"/>
                  </a:lnTo>
                  <a:lnTo>
                    <a:pt x="3547478" y="6121400"/>
                  </a:lnTo>
                  <a:lnTo>
                    <a:pt x="3564128" y="6108700"/>
                  </a:lnTo>
                  <a:lnTo>
                    <a:pt x="3576294" y="6096000"/>
                  </a:lnTo>
                  <a:lnTo>
                    <a:pt x="3579101" y="6083300"/>
                  </a:lnTo>
                  <a:lnTo>
                    <a:pt x="3581908" y="6070600"/>
                  </a:lnTo>
                  <a:lnTo>
                    <a:pt x="3580092" y="6070600"/>
                  </a:lnTo>
                  <a:lnTo>
                    <a:pt x="3577209" y="6083300"/>
                  </a:lnTo>
                  <a:lnTo>
                    <a:pt x="3396577" y="6083300"/>
                  </a:lnTo>
                  <a:lnTo>
                    <a:pt x="3395561" y="6070600"/>
                  </a:lnTo>
                  <a:lnTo>
                    <a:pt x="3394697" y="6057900"/>
                  </a:lnTo>
                  <a:lnTo>
                    <a:pt x="3581908" y="6057900"/>
                  </a:lnTo>
                  <a:lnTo>
                    <a:pt x="3576523" y="6032500"/>
                  </a:lnTo>
                  <a:lnTo>
                    <a:pt x="3563467" y="6007100"/>
                  </a:lnTo>
                  <a:lnTo>
                    <a:pt x="3541585" y="5981700"/>
                  </a:lnTo>
                  <a:lnTo>
                    <a:pt x="3509695" y="5943600"/>
                  </a:lnTo>
                  <a:lnTo>
                    <a:pt x="3466617" y="5892800"/>
                  </a:lnTo>
                  <a:lnTo>
                    <a:pt x="3411194" y="5854700"/>
                  </a:lnTo>
                  <a:lnTo>
                    <a:pt x="3399904" y="5842000"/>
                  </a:lnTo>
                  <a:lnTo>
                    <a:pt x="3386950" y="5829300"/>
                  </a:lnTo>
                  <a:lnTo>
                    <a:pt x="3378619" y="5829300"/>
                  </a:lnTo>
                  <a:lnTo>
                    <a:pt x="3378619" y="6096000"/>
                  </a:lnTo>
                  <a:lnTo>
                    <a:pt x="3296462" y="6096000"/>
                  </a:lnTo>
                  <a:lnTo>
                    <a:pt x="3290519" y="6083300"/>
                  </a:lnTo>
                  <a:lnTo>
                    <a:pt x="3278606" y="6057900"/>
                  </a:lnTo>
                  <a:lnTo>
                    <a:pt x="3265767" y="6021375"/>
                  </a:lnTo>
                  <a:lnTo>
                    <a:pt x="3265767" y="6083300"/>
                  </a:lnTo>
                  <a:lnTo>
                    <a:pt x="2566492" y="6083300"/>
                  </a:lnTo>
                  <a:lnTo>
                    <a:pt x="2565425" y="6070600"/>
                  </a:lnTo>
                  <a:lnTo>
                    <a:pt x="2564409" y="6057900"/>
                  </a:lnTo>
                  <a:lnTo>
                    <a:pt x="2828721" y="6057900"/>
                  </a:lnTo>
                  <a:lnTo>
                    <a:pt x="2849359" y="6007100"/>
                  </a:lnTo>
                  <a:lnTo>
                    <a:pt x="2871406" y="6032500"/>
                  </a:lnTo>
                  <a:lnTo>
                    <a:pt x="2828721" y="6057900"/>
                  </a:lnTo>
                  <a:lnTo>
                    <a:pt x="3260204" y="6057900"/>
                  </a:lnTo>
                  <a:lnTo>
                    <a:pt x="3263087" y="6070600"/>
                  </a:lnTo>
                  <a:lnTo>
                    <a:pt x="3265767" y="6083300"/>
                  </a:lnTo>
                  <a:lnTo>
                    <a:pt x="3265767" y="6021375"/>
                  </a:lnTo>
                  <a:lnTo>
                    <a:pt x="3260750" y="6007100"/>
                  </a:lnTo>
                  <a:lnTo>
                    <a:pt x="3254794" y="5994400"/>
                  </a:lnTo>
                  <a:lnTo>
                    <a:pt x="3242881" y="5969000"/>
                  </a:lnTo>
                  <a:lnTo>
                    <a:pt x="3229495" y="5930900"/>
                  </a:lnTo>
                  <a:lnTo>
                    <a:pt x="3225038" y="5918200"/>
                  </a:lnTo>
                  <a:lnTo>
                    <a:pt x="3215830" y="5898566"/>
                  </a:lnTo>
                  <a:lnTo>
                    <a:pt x="3215830" y="5981700"/>
                  </a:lnTo>
                  <a:lnTo>
                    <a:pt x="3204883" y="5981700"/>
                  </a:lnTo>
                  <a:lnTo>
                    <a:pt x="3195917" y="5994400"/>
                  </a:lnTo>
                  <a:lnTo>
                    <a:pt x="3188360" y="5981700"/>
                  </a:lnTo>
                  <a:lnTo>
                    <a:pt x="3181642" y="5969000"/>
                  </a:lnTo>
                  <a:lnTo>
                    <a:pt x="3206991" y="5969000"/>
                  </a:lnTo>
                  <a:lnTo>
                    <a:pt x="3215830" y="5981700"/>
                  </a:lnTo>
                  <a:lnTo>
                    <a:pt x="3215830" y="5898566"/>
                  </a:lnTo>
                  <a:lnTo>
                    <a:pt x="3207689" y="5881192"/>
                  </a:lnTo>
                  <a:lnTo>
                    <a:pt x="3207689" y="5930900"/>
                  </a:lnTo>
                  <a:lnTo>
                    <a:pt x="2934525" y="5930900"/>
                  </a:lnTo>
                  <a:lnTo>
                    <a:pt x="2915297" y="5905500"/>
                  </a:lnTo>
                  <a:lnTo>
                    <a:pt x="2899778" y="5880100"/>
                  </a:lnTo>
                  <a:lnTo>
                    <a:pt x="2888005" y="5867400"/>
                  </a:lnTo>
                  <a:lnTo>
                    <a:pt x="2875737" y="5842000"/>
                  </a:lnTo>
                  <a:lnTo>
                    <a:pt x="2869285" y="5829300"/>
                  </a:lnTo>
                  <a:lnTo>
                    <a:pt x="2862846" y="5816600"/>
                  </a:lnTo>
                  <a:lnTo>
                    <a:pt x="2848064" y="5803900"/>
                  </a:lnTo>
                  <a:lnTo>
                    <a:pt x="2830131" y="5778500"/>
                  </a:lnTo>
                  <a:lnTo>
                    <a:pt x="2807525" y="5763107"/>
                  </a:lnTo>
                  <a:lnTo>
                    <a:pt x="2807525" y="5867400"/>
                  </a:lnTo>
                  <a:lnTo>
                    <a:pt x="2797911" y="5854700"/>
                  </a:lnTo>
                  <a:lnTo>
                    <a:pt x="2794228" y="5854700"/>
                  </a:lnTo>
                  <a:lnTo>
                    <a:pt x="2796006" y="5842000"/>
                  </a:lnTo>
                  <a:lnTo>
                    <a:pt x="2802813" y="5829300"/>
                  </a:lnTo>
                  <a:lnTo>
                    <a:pt x="2807525" y="5867400"/>
                  </a:lnTo>
                  <a:lnTo>
                    <a:pt x="2807525" y="5763107"/>
                  </a:lnTo>
                  <a:lnTo>
                    <a:pt x="2792831" y="5753100"/>
                  </a:lnTo>
                  <a:lnTo>
                    <a:pt x="2751251" y="5740400"/>
                  </a:lnTo>
                  <a:lnTo>
                    <a:pt x="2707500" y="5740400"/>
                  </a:lnTo>
                  <a:lnTo>
                    <a:pt x="2663710" y="5727700"/>
                  </a:lnTo>
                  <a:lnTo>
                    <a:pt x="2633218" y="5727700"/>
                  </a:lnTo>
                  <a:lnTo>
                    <a:pt x="2602776" y="5715000"/>
                  </a:lnTo>
                  <a:lnTo>
                    <a:pt x="2541549" y="5715000"/>
                  </a:lnTo>
                  <a:lnTo>
                    <a:pt x="2546743" y="5689600"/>
                  </a:lnTo>
                  <a:lnTo>
                    <a:pt x="2552433" y="5664200"/>
                  </a:lnTo>
                  <a:lnTo>
                    <a:pt x="2558542" y="5651500"/>
                  </a:lnTo>
                  <a:lnTo>
                    <a:pt x="2565019" y="5626100"/>
                  </a:lnTo>
                  <a:lnTo>
                    <a:pt x="2578811" y="5588000"/>
                  </a:lnTo>
                  <a:lnTo>
                    <a:pt x="2593733" y="5549900"/>
                  </a:lnTo>
                  <a:lnTo>
                    <a:pt x="2609545" y="5511800"/>
                  </a:lnTo>
                  <a:lnTo>
                    <a:pt x="2645397" y="5422900"/>
                  </a:lnTo>
                  <a:lnTo>
                    <a:pt x="2664904" y="5372100"/>
                  </a:lnTo>
                  <a:lnTo>
                    <a:pt x="2684208" y="5321300"/>
                  </a:lnTo>
                  <a:lnTo>
                    <a:pt x="2702953" y="5270500"/>
                  </a:lnTo>
                  <a:lnTo>
                    <a:pt x="2720873" y="5219700"/>
                  </a:lnTo>
                  <a:lnTo>
                    <a:pt x="2737612" y="5168900"/>
                  </a:lnTo>
                  <a:lnTo>
                    <a:pt x="2812758" y="5168900"/>
                  </a:lnTo>
                  <a:lnTo>
                    <a:pt x="2850019" y="5156200"/>
                  </a:lnTo>
                  <a:lnTo>
                    <a:pt x="2913748" y="5156200"/>
                  </a:lnTo>
                  <a:lnTo>
                    <a:pt x="2924759" y="5181600"/>
                  </a:lnTo>
                  <a:lnTo>
                    <a:pt x="2935859" y="5207000"/>
                  </a:lnTo>
                  <a:lnTo>
                    <a:pt x="2947085" y="5245100"/>
                  </a:lnTo>
                  <a:lnTo>
                    <a:pt x="2958465" y="5270500"/>
                  </a:lnTo>
                  <a:lnTo>
                    <a:pt x="2993529" y="5372100"/>
                  </a:lnTo>
                  <a:lnTo>
                    <a:pt x="3011157" y="5410200"/>
                  </a:lnTo>
                  <a:lnTo>
                    <a:pt x="3046565" y="5511800"/>
                  </a:lnTo>
                  <a:lnTo>
                    <a:pt x="3064332" y="5562600"/>
                  </a:lnTo>
                  <a:lnTo>
                    <a:pt x="3082150" y="5600700"/>
                  </a:lnTo>
                  <a:lnTo>
                    <a:pt x="3135807" y="5753100"/>
                  </a:lnTo>
                  <a:lnTo>
                    <a:pt x="3153740" y="5791200"/>
                  </a:lnTo>
                  <a:lnTo>
                    <a:pt x="3189694" y="5892800"/>
                  </a:lnTo>
                  <a:lnTo>
                    <a:pt x="3207689" y="5930900"/>
                  </a:lnTo>
                  <a:lnTo>
                    <a:pt x="3207689" y="5881192"/>
                  </a:lnTo>
                  <a:lnTo>
                    <a:pt x="3207181" y="5880100"/>
                  </a:lnTo>
                  <a:lnTo>
                    <a:pt x="3171533" y="5778500"/>
                  </a:lnTo>
                  <a:lnTo>
                    <a:pt x="3153740" y="5740400"/>
                  </a:lnTo>
                  <a:lnTo>
                    <a:pt x="3118231" y="5638800"/>
                  </a:lnTo>
                  <a:lnTo>
                    <a:pt x="3100514" y="5600700"/>
                  </a:lnTo>
                  <a:lnTo>
                    <a:pt x="3065208" y="5499100"/>
                  </a:lnTo>
                  <a:lnTo>
                    <a:pt x="3047619" y="5461000"/>
                  </a:lnTo>
                  <a:lnTo>
                    <a:pt x="3030080" y="5410200"/>
                  </a:lnTo>
                  <a:lnTo>
                    <a:pt x="2995155" y="5308600"/>
                  </a:lnTo>
                  <a:lnTo>
                    <a:pt x="2977781" y="5270500"/>
                  </a:lnTo>
                  <a:lnTo>
                    <a:pt x="2966745" y="5232400"/>
                  </a:lnTo>
                  <a:lnTo>
                    <a:pt x="2938792" y="5156200"/>
                  </a:lnTo>
                  <a:lnTo>
                    <a:pt x="2934131" y="5143500"/>
                  </a:lnTo>
                  <a:lnTo>
                    <a:pt x="2997593" y="5130800"/>
                  </a:lnTo>
                  <a:lnTo>
                    <a:pt x="3051987" y="5118100"/>
                  </a:lnTo>
                  <a:lnTo>
                    <a:pt x="3097949" y="5105400"/>
                  </a:lnTo>
                  <a:lnTo>
                    <a:pt x="3136176" y="5080000"/>
                  </a:lnTo>
                  <a:lnTo>
                    <a:pt x="3151746" y="5067300"/>
                  </a:lnTo>
                  <a:lnTo>
                    <a:pt x="3167329" y="5054600"/>
                  </a:lnTo>
                  <a:lnTo>
                    <a:pt x="3180016" y="5092700"/>
                  </a:lnTo>
                  <a:lnTo>
                    <a:pt x="3192437" y="5143500"/>
                  </a:lnTo>
                  <a:lnTo>
                    <a:pt x="3204578" y="5194300"/>
                  </a:lnTo>
                  <a:lnTo>
                    <a:pt x="3216452" y="5232400"/>
                  </a:lnTo>
                  <a:lnTo>
                    <a:pt x="3228060" y="5283200"/>
                  </a:lnTo>
                  <a:lnTo>
                    <a:pt x="3239401" y="5334000"/>
                  </a:lnTo>
                  <a:lnTo>
                    <a:pt x="3250476" y="5372100"/>
                  </a:lnTo>
                  <a:lnTo>
                    <a:pt x="3261283" y="5422900"/>
                  </a:lnTo>
                  <a:lnTo>
                    <a:pt x="3271837" y="5473700"/>
                  </a:lnTo>
                  <a:lnTo>
                    <a:pt x="3282124" y="5524500"/>
                  </a:lnTo>
                  <a:lnTo>
                    <a:pt x="3292157" y="5575300"/>
                  </a:lnTo>
                  <a:lnTo>
                    <a:pt x="3301936" y="5626100"/>
                  </a:lnTo>
                  <a:lnTo>
                    <a:pt x="3311461" y="5676900"/>
                  </a:lnTo>
                  <a:lnTo>
                    <a:pt x="3320719" y="5727700"/>
                  </a:lnTo>
                  <a:lnTo>
                    <a:pt x="3329736" y="5778500"/>
                  </a:lnTo>
                  <a:lnTo>
                    <a:pt x="3338499" y="5829300"/>
                  </a:lnTo>
                  <a:lnTo>
                    <a:pt x="3347021" y="5880100"/>
                  </a:lnTo>
                  <a:lnTo>
                    <a:pt x="3355276" y="5930900"/>
                  </a:lnTo>
                  <a:lnTo>
                    <a:pt x="3363303" y="5994400"/>
                  </a:lnTo>
                  <a:lnTo>
                    <a:pt x="3371075" y="6045200"/>
                  </a:lnTo>
                  <a:lnTo>
                    <a:pt x="3378619" y="6096000"/>
                  </a:lnTo>
                  <a:lnTo>
                    <a:pt x="3378619" y="5829300"/>
                  </a:lnTo>
                  <a:lnTo>
                    <a:pt x="3372561" y="5829300"/>
                  </a:lnTo>
                  <a:lnTo>
                    <a:pt x="3357016" y="5816600"/>
                  </a:lnTo>
                  <a:lnTo>
                    <a:pt x="3348164" y="5765800"/>
                  </a:lnTo>
                  <a:lnTo>
                    <a:pt x="3339058" y="5715000"/>
                  </a:lnTo>
                  <a:lnTo>
                    <a:pt x="3329698" y="5664200"/>
                  </a:lnTo>
                  <a:lnTo>
                    <a:pt x="3320072" y="5613400"/>
                  </a:lnTo>
                  <a:lnTo>
                    <a:pt x="3310191" y="5562600"/>
                  </a:lnTo>
                  <a:lnTo>
                    <a:pt x="3300057" y="5511800"/>
                  </a:lnTo>
                  <a:lnTo>
                    <a:pt x="3289643" y="5461000"/>
                  </a:lnTo>
                  <a:lnTo>
                    <a:pt x="3278962" y="5410200"/>
                  </a:lnTo>
                  <a:lnTo>
                    <a:pt x="3294710" y="5384800"/>
                  </a:lnTo>
                  <a:lnTo>
                    <a:pt x="3310356" y="5359400"/>
                  </a:lnTo>
                  <a:lnTo>
                    <a:pt x="3325685" y="5334000"/>
                  </a:lnTo>
                  <a:lnTo>
                    <a:pt x="3340531" y="5308600"/>
                  </a:lnTo>
                  <a:lnTo>
                    <a:pt x="3363823" y="5270500"/>
                  </a:lnTo>
                  <a:lnTo>
                    <a:pt x="3387877" y="5232400"/>
                  </a:lnTo>
                  <a:lnTo>
                    <a:pt x="3414445" y="5181600"/>
                  </a:lnTo>
                  <a:lnTo>
                    <a:pt x="3441369" y="5143500"/>
                  </a:lnTo>
                  <a:lnTo>
                    <a:pt x="3468370" y="5092700"/>
                  </a:lnTo>
                  <a:lnTo>
                    <a:pt x="3495167" y="5054600"/>
                  </a:lnTo>
                  <a:lnTo>
                    <a:pt x="3521481" y="5003800"/>
                  </a:lnTo>
                  <a:lnTo>
                    <a:pt x="3547008" y="4953000"/>
                  </a:lnTo>
                  <a:lnTo>
                    <a:pt x="3571494" y="4902200"/>
                  </a:lnTo>
                  <a:lnTo>
                    <a:pt x="3594633" y="4864100"/>
                  </a:lnTo>
                  <a:lnTo>
                    <a:pt x="3616147" y="4813300"/>
                  </a:lnTo>
                  <a:lnTo>
                    <a:pt x="3635756" y="4762500"/>
                  </a:lnTo>
                  <a:lnTo>
                    <a:pt x="3653193" y="4724400"/>
                  </a:lnTo>
                  <a:lnTo>
                    <a:pt x="3666718" y="4686300"/>
                  </a:lnTo>
                  <a:lnTo>
                    <a:pt x="3679761" y="4635500"/>
                  </a:lnTo>
                  <a:lnTo>
                    <a:pt x="3691725" y="4584700"/>
                  </a:lnTo>
                  <a:lnTo>
                    <a:pt x="3702037" y="4533900"/>
                  </a:lnTo>
                  <a:lnTo>
                    <a:pt x="3710114" y="4483100"/>
                  </a:lnTo>
                  <a:lnTo>
                    <a:pt x="3715397" y="4432300"/>
                  </a:lnTo>
                  <a:lnTo>
                    <a:pt x="3717277" y="4368800"/>
                  </a:lnTo>
                  <a:lnTo>
                    <a:pt x="3715893" y="4318000"/>
                  </a:lnTo>
                  <a:lnTo>
                    <a:pt x="3711524" y="4279900"/>
                  </a:lnTo>
                  <a:lnTo>
                    <a:pt x="3703840" y="4229100"/>
                  </a:lnTo>
                  <a:lnTo>
                    <a:pt x="3696500" y="4196118"/>
                  </a:lnTo>
                  <a:lnTo>
                    <a:pt x="3696500" y="4356100"/>
                  </a:lnTo>
                  <a:lnTo>
                    <a:pt x="3695636" y="4406900"/>
                  </a:lnTo>
                  <a:lnTo>
                    <a:pt x="3692055" y="4457700"/>
                  </a:lnTo>
                  <a:lnTo>
                    <a:pt x="3686124" y="4508500"/>
                  </a:lnTo>
                  <a:lnTo>
                    <a:pt x="3678250" y="4546600"/>
                  </a:lnTo>
                  <a:lnTo>
                    <a:pt x="3668814" y="4597400"/>
                  </a:lnTo>
                  <a:lnTo>
                    <a:pt x="3658222" y="4635500"/>
                  </a:lnTo>
                  <a:lnTo>
                    <a:pt x="3646843" y="4673600"/>
                  </a:lnTo>
                  <a:lnTo>
                    <a:pt x="3635083" y="4711700"/>
                  </a:lnTo>
                  <a:lnTo>
                    <a:pt x="3633660" y="4711700"/>
                  </a:lnTo>
                  <a:lnTo>
                    <a:pt x="3633000" y="4724400"/>
                  </a:lnTo>
                  <a:lnTo>
                    <a:pt x="3631590" y="4724400"/>
                  </a:lnTo>
                  <a:lnTo>
                    <a:pt x="3614318" y="4762500"/>
                  </a:lnTo>
                  <a:lnTo>
                    <a:pt x="3594925" y="4813300"/>
                  </a:lnTo>
                  <a:lnTo>
                    <a:pt x="3573691" y="4851400"/>
                  </a:lnTo>
                  <a:lnTo>
                    <a:pt x="3550882" y="4902200"/>
                  </a:lnTo>
                  <a:lnTo>
                    <a:pt x="3526790" y="4953000"/>
                  </a:lnTo>
                  <a:lnTo>
                    <a:pt x="3501656" y="4991100"/>
                  </a:lnTo>
                  <a:lnTo>
                    <a:pt x="3475786" y="5041900"/>
                  </a:lnTo>
                  <a:lnTo>
                    <a:pt x="3449434" y="5092700"/>
                  </a:lnTo>
                  <a:lnTo>
                    <a:pt x="3422866" y="5130800"/>
                  </a:lnTo>
                  <a:lnTo>
                    <a:pt x="3396373" y="5181600"/>
                  </a:lnTo>
                  <a:lnTo>
                    <a:pt x="3370224" y="5219700"/>
                  </a:lnTo>
                  <a:lnTo>
                    <a:pt x="3334359" y="5283200"/>
                  </a:lnTo>
                  <a:lnTo>
                    <a:pt x="3322828" y="5295900"/>
                  </a:lnTo>
                  <a:lnTo>
                    <a:pt x="3310699" y="5321300"/>
                  </a:lnTo>
                  <a:lnTo>
                    <a:pt x="3298202" y="5346700"/>
                  </a:lnTo>
                  <a:lnTo>
                    <a:pt x="3285401" y="5359400"/>
                  </a:lnTo>
                  <a:lnTo>
                    <a:pt x="3272332" y="5384800"/>
                  </a:lnTo>
                  <a:lnTo>
                    <a:pt x="3260547" y="5334000"/>
                  </a:lnTo>
                  <a:lnTo>
                    <a:pt x="3248444" y="5283200"/>
                  </a:lnTo>
                  <a:lnTo>
                    <a:pt x="3236023" y="5232400"/>
                  </a:lnTo>
                  <a:lnTo>
                    <a:pt x="3223298" y="5181600"/>
                  </a:lnTo>
                  <a:lnTo>
                    <a:pt x="3210242" y="5130800"/>
                  </a:lnTo>
                  <a:lnTo>
                    <a:pt x="3196869" y="5080000"/>
                  </a:lnTo>
                  <a:lnTo>
                    <a:pt x="3190011" y="5054600"/>
                  </a:lnTo>
                  <a:lnTo>
                    <a:pt x="3186582" y="5041900"/>
                  </a:lnTo>
                  <a:lnTo>
                    <a:pt x="3183153" y="5029200"/>
                  </a:lnTo>
                  <a:lnTo>
                    <a:pt x="3203511" y="5003800"/>
                  </a:lnTo>
                  <a:lnTo>
                    <a:pt x="3218980" y="4953000"/>
                  </a:lnTo>
                  <a:lnTo>
                    <a:pt x="3221774" y="4940300"/>
                  </a:lnTo>
                  <a:lnTo>
                    <a:pt x="3230156" y="4902200"/>
                  </a:lnTo>
                  <a:lnTo>
                    <a:pt x="3233915" y="4876800"/>
                  </a:lnTo>
                  <a:lnTo>
                    <a:pt x="3237661" y="4851400"/>
                  </a:lnTo>
                  <a:lnTo>
                    <a:pt x="3240316" y="4813300"/>
                  </a:lnTo>
                  <a:lnTo>
                    <a:pt x="3242094" y="4787900"/>
                  </a:lnTo>
                  <a:lnTo>
                    <a:pt x="3243465" y="4737100"/>
                  </a:lnTo>
                  <a:lnTo>
                    <a:pt x="3243808" y="4724400"/>
                  </a:lnTo>
                  <a:lnTo>
                    <a:pt x="3244151" y="4686300"/>
                  </a:lnTo>
                  <a:lnTo>
                    <a:pt x="3244189" y="4635500"/>
                  </a:lnTo>
                  <a:lnTo>
                    <a:pt x="3244265" y="4597400"/>
                  </a:lnTo>
                  <a:lnTo>
                    <a:pt x="3244545" y="4572000"/>
                  </a:lnTo>
                  <a:lnTo>
                    <a:pt x="3244685" y="4559300"/>
                  </a:lnTo>
                  <a:lnTo>
                    <a:pt x="3244951" y="4533900"/>
                  </a:lnTo>
                  <a:lnTo>
                    <a:pt x="3245370" y="4495800"/>
                  </a:lnTo>
                  <a:lnTo>
                    <a:pt x="3245383" y="4483100"/>
                  </a:lnTo>
                  <a:lnTo>
                    <a:pt x="3245396" y="4470400"/>
                  </a:lnTo>
                  <a:lnTo>
                    <a:pt x="3245434" y="4445000"/>
                  </a:lnTo>
                  <a:lnTo>
                    <a:pt x="3244570" y="4406900"/>
                  </a:lnTo>
                  <a:lnTo>
                    <a:pt x="3242132" y="4368800"/>
                  </a:lnTo>
                  <a:lnTo>
                    <a:pt x="3236582" y="4343400"/>
                  </a:lnTo>
                  <a:lnTo>
                    <a:pt x="3233483" y="4330700"/>
                  </a:lnTo>
                  <a:lnTo>
                    <a:pt x="3230384" y="4318000"/>
                  </a:lnTo>
                  <a:lnTo>
                    <a:pt x="3222053" y="4305300"/>
                  </a:lnTo>
                  <a:lnTo>
                    <a:pt x="3211385" y="4292600"/>
                  </a:lnTo>
                  <a:lnTo>
                    <a:pt x="3250590" y="4279900"/>
                  </a:lnTo>
                  <a:lnTo>
                    <a:pt x="3288614" y="4254500"/>
                  </a:lnTo>
                  <a:lnTo>
                    <a:pt x="3325190" y="4229100"/>
                  </a:lnTo>
                  <a:lnTo>
                    <a:pt x="3360102" y="4216400"/>
                  </a:lnTo>
                  <a:lnTo>
                    <a:pt x="3443236" y="4165600"/>
                  </a:lnTo>
                  <a:lnTo>
                    <a:pt x="3483432" y="4127500"/>
                  </a:lnTo>
                  <a:lnTo>
                    <a:pt x="3522141" y="4102100"/>
                  </a:lnTo>
                  <a:lnTo>
                    <a:pt x="3558908" y="4064000"/>
                  </a:lnTo>
                  <a:lnTo>
                    <a:pt x="3593300" y="4025900"/>
                  </a:lnTo>
                  <a:lnTo>
                    <a:pt x="3622471" y="4076700"/>
                  </a:lnTo>
                  <a:lnTo>
                    <a:pt x="3646195" y="4114800"/>
                  </a:lnTo>
                  <a:lnTo>
                    <a:pt x="3664839" y="4165600"/>
                  </a:lnTo>
                  <a:lnTo>
                    <a:pt x="3678796" y="4216400"/>
                  </a:lnTo>
                  <a:lnTo>
                    <a:pt x="3688473" y="4267200"/>
                  </a:lnTo>
                  <a:lnTo>
                    <a:pt x="3694239" y="4305300"/>
                  </a:lnTo>
                  <a:lnTo>
                    <a:pt x="3696500" y="4356100"/>
                  </a:lnTo>
                  <a:lnTo>
                    <a:pt x="3696500" y="4196118"/>
                  </a:lnTo>
                  <a:lnTo>
                    <a:pt x="3692537" y="4178300"/>
                  </a:lnTo>
                  <a:lnTo>
                    <a:pt x="3677297" y="4140200"/>
                  </a:lnTo>
                  <a:lnTo>
                    <a:pt x="3657790" y="4089400"/>
                  </a:lnTo>
                  <a:lnTo>
                    <a:pt x="3633698" y="4051300"/>
                  </a:lnTo>
                  <a:lnTo>
                    <a:pt x="3614382" y="4025900"/>
                  </a:lnTo>
                  <a:lnTo>
                    <a:pt x="3604717" y="4013200"/>
                  </a:lnTo>
                  <a:lnTo>
                    <a:pt x="3580498" y="3986238"/>
                  </a:lnTo>
                  <a:lnTo>
                    <a:pt x="3580498" y="4013200"/>
                  </a:lnTo>
                  <a:lnTo>
                    <a:pt x="3547948" y="4051300"/>
                  </a:lnTo>
                  <a:lnTo>
                    <a:pt x="3513353" y="4076700"/>
                  </a:lnTo>
                  <a:lnTo>
                    <a:pt x="3477069" y="4102100"/>
                  </a:lnTo>
                  <a:lnTo>
                    <a:pt x="3439477" y="4140200"/>
                  </a:lnTo>
                  <a:lnTo>
                    <a:pt x="3400920" y="4165600"/>
                  </a:lnTo>
                  <a:lnTo>
                    <a:pt x="3322904" y="4216400"/>
                  </a:lnTo>
                  <a:lnTo>
                    <a:pt x="3281705" y="4241800"/>
                  </a:lnTo>
                  <a:lnTo>
                    <a:pt x="3238614" y="4254500"/>
                  </a:lnTo>
                  <a:lnTo>
                    <a:pt x="3194088" y="4279900"/>
                  </a:lnTo>
                  <a:lnTo>
                    <a:pt x="3180194" y="4267200"/>
                  </a:lnTo>
                  <a:lnTo>
                    <a:pt x="3164116" y="4254500"/>
                  </a:lnTo>
                  <a:lnTo>
                    <a:pt x="3156445" y="4254500"/>
                  </a:lnTo>
                  <a:lnTo>
                    <a:pt x="3156445" y="4876800"/>
                  </a:lnTo>
                  <a:lnTo>
                    <a:pt x="3122307" y="4914900"/>
                  </a:lnTo>
                  <a:lnTo>
                    <a:pt x="3119983" y="4889500"/>
                  </a:lnTo>
                  <a:lnTo>
                    <a:pt x="3124962" y="4876800"/>
                  </a:lnTo>
                  <a:lnTo>
                    <a:pt x="3156445" y="4876800"/>
                  </a:lnTo>
                  <a:lnTo>
                    <a:pt x="3156445" y="4254500"/>
                  </a:lnTo>
                  <a:lnTo>
                    <a:pt x="3145713" y="4254500"/>
                  </a:lnTo>
                  <a:lnTo>
                    <a:pt x="3124885" y="4241800"/>
                  </a:lnTo>
                  <a:lnTo>
                    <a:pt x="3105112" y="4241800"/>
                  </a:lnTo>
                  <a:lnTo>
                    <a:pt x="3037725" y="4225112"/>
                  </a:lnTo>
                  <a:lnTo>
                    <a:pt x="3037725" y="5080000"/>
                  </a:lnTo>
                  <a:lnTo>
                    <a:pt x="3037268" y="5092700"/>
                  </a:lnTo>
                  <a:lnTo>
                    <a:pt x="3028531" y="5105400"/>
                  </a:lnTo>
                  <a:lnTo>
                    <a:pt x="3009354" y="5105400"/>
                  </a:lnTo>
                  <a:lnTo>
                    <a:pt x="3019869" y="5067300"/>
                  </a:lnTo>
                  <a:lnTo>
                    <a:pt x="3032061" y="5067300"/>
                  </a:lnTo>
                  <a:lnTo>
                    <a:pt x="3037725" y="5080000"/>
                  </a:lnTo>
                  <a:lnTo>
                    <a:pt x="3037725" y="4225112"/>
                  </a:lnTo>
                  <a:lnTo>
                    <a:pt x="3002623" y="4216400"/>
                  </a:lnTo>
                  <a:lnTo>
                    <a:pt x="2951289" y="4191000"/>
                  </a:lnTo>
                  <a:lnTo>
                    <a:pt x="2900146" y="4178300"/>
                  </a:lnTo>
                  <a:lnTo>
                    <a:pt x="2854807" y="4165600"/>
                  </a:lnTo>
                  <a:lnTo>
                    <a:pt x="2758363" y="4139958"/>
                  </a:lnTo>
                  <a:lnTo>
                    <a:pt x="2758363" y="4356100"/>
                  </a:lnTo>
                  <a:lnTo>
                    <a:pt x="2750769" y="4368800"/>
                  </a:lnTo>
                  <a:lnTo>
                    <a:pt x="2732049" y="4368800"/>
                  </a:lnTo>
                  <a:lnTo>
                    <a:pt x="2742260" y="4343400"/>
                  </a:lnTo>
                  <a:lnTo>
                    <a:pt x="2745003" y="4330700"/>
                  </a:lnTo>
                  <a:lnTo>
                    <a:pt x="2756039" y="4343400"/>
                  </a:lnTo>
                  <a:lnTo>
                    <a:pt x="2758363" y="4356100"/>
                  </a:lnTo>
                  <a:lnTo>
                    <a:pt x="2758363" y="4139958"/>
                  </a:lnTo>
                  <a:lnTo>
                    <a:pt x="2755011" y="4139069"/>
                  </a:lnTo>
                  <a:lnTo>
                    <a:pt x="2755011" y="4292600"/>
                  </a:lnTo>
                  <a:lnTo>
                    <a:pt x="2751620" y="4305300"/>
                  </a:lnTo>
                  <a:lnTo>
                    <a:pt x="2744901" y="4305300"/>
                  </a:lnTo>
                  <a:lnTo>
                    <a:pt x="2723807" y="4279900"/>
                  </a:lnTo>
                  <a:lnTo>
                    <a:pt x="2733319" y="4279900"/>
                  </a:lnTo>
                  <a:lnTo>
                    <a:pt x="2738018" y="4267200"/>
                  </a:lnTo>
                  <a:lnTo>
                    <a:pt x="2755011" y="4292600"/>
                  </a:lnTo>
                  <a:lnTo>
                    <a:pt x="2755011" y="4139069"/>
                  </a:lnTo>
                  <a:lnTo>
                    <a:pt x="2715361" y="4128528"/>
                  </a:lnTo>
                  <a:lnTo>
                    <a:pt x="2715361" y="5181600"/>
                  </a:lnTo>
                  <a:lnTo>
                    <a:pt x="2698978" y="5219700"/>
                  </a:lnTo>
                  <a:lnTo>
                    <a:pt x="2681541" y="5270500"/>
                  </a:lnTo>
                  <a:lnTo>
                    <a:pt x="2663329" y="5321300"/>
                  </a:lnTo>
                  <a:lnTo>
                    <a:pt x="2644622" y="5372100"/>
                  </a:lnTo>
                  <a:lnTo>
                    <a:pt x="2625699" y="5422900"/>
                  </a:lnTo>
                  <a:lnTo>
                    <a:pt x="2590393" y="5499100"/>
                  </a:lnTo>
                  <a:lnTo>
                    <a:pt x="2574544" y="5549900"/>
                  </a:lnTo>
                  <a:lnTo>
                    <a:pt x="2559545" y="5588000"/>
                  </a:lnTo>
                  <a:lnTo>
                    <a:pt x="2545651" y="5613400"/>
                  </a:lnTo>
                  <a:lnTo>
                    <a:pt x="2536025" y="5651500"/>
                  </a:lnTo>
                  <a:lnTo>
                    <a:pt x="2527262" y="5676900"/>
                  </a:lnTo>
                  <a:lnTo>
                    <a:pt x="2519464" y="5715000"/>
                  </a:lnTo>
                  <a:lnTo>
                    <a:pt x="2512720" y="5753100"/>
                  </a:lnTo>
                  <a:lnTo>
                    <a:pt x="2503576" y="5702300"/>
                  </a:lnTo>
                  <a:lnTo>
                    <a:pt x="2494242" y="5651500"/>
                  </a:lnTo>
                  <a:lnTo>
                    <a:pt x="2484691" y="5613400"/>
                  </a:lnTo>
                  <a:lnTo>
                    <a:pt x="2474925" y="5562600"/>
                  </a:lnTo>
                  <a:lnTo>
                    <a:pt x="2464955" y="5511800"/>
                  </a:lnTo>
                  <a:lnTo>
                    <a:pt x="2454783" y="5461000"/>
                  </a:lnTo>
                  <a:lnTo>
                    <a:pt x="2444394" y="5422900"/>
                  </a:lnTo>
                  <a:lnTo>
                    <a:pt x="2433802" y="5372100"/>
                  </a:lnTo>
                  <a:lnTo>
                    <a:pt x="2423007" y="5321300"/>
                  </a:lnTo>
                  <a:lnTo>
                    <a:pt x="2411996" y="5283200"/>
                  </a:lnTo>
                  <a:lnTo>
                    <a:pt x="2424773" y="5257800"/>
                  </a:lnTo>
                  <a:lnTo>
                    <a:pt x="2432431" y="5245100"/>
                  </a:lnTo>
                  <a:lnTo>
                    <a:pt x="2463038" y="5194300"/>
                  </a:lnTo>
                  <a:lnTo>
                    <a:pt x="2537244" y="5194300"/>
                  </a:lnTo>
                  <a:lnTo>
                    <a:pt x="2561882" y="5181600"/>
                  </a:lnTo>
                  <a:lnTo>
                    <a:pt x="2549436" y="5156200"/>
                  </a:lnTo>
                  <a:lnTo>
                    <a:pt x="2543213" y="5143500"/>
                  </a:lnTo>
                  <a:lnTo>
                    <a:pt x="2594686" y="5156200"/>
                  </a:lnTo>
                  <a:lnTo>
                    <a:pt x="2609227" y="5156200"/>
                  </a:lnTo>
                  <a:lnTo>
                    <a:pt x="2632545" y="5143500"/>
                  </a:lnTo>
                  <a:lnTo>
                    <a:pt x="2661031" y="5130800"/>
                  </a:lnTo>
                  <a:lnTo>
                    <a:pt x="2654096" y="5168900"/>
                  </a:lnTo>
                  <a:lnTo>
                    <a:pt x="2587929" y="5181600"/>
                  </a:lnTo>
                  <a:lnTo>
                    <a:pt x="2715361" y="5181600"/>
                  </a:lnTo>
                  <a:lnTo>
                    <a:pt x="2715361" y="4128528"/>
                  </a:lnTo>
                  <a:lnTo>
                    <a:pt x="2711539" y="4127500"/>
                  </a:lnTo>
                  <a:lnTo>
                    <a:pt x="2701594" y="4122140"/>
                  </a:lnTo>
                  <a:lnTo>
                    <a:pt x="2701594" y="4711700"/>
                  </a:lnTo>
                  <a:lnTo>
                    <a:pt x="2673921" y="4711700"/>
                  </a:lnTo>
                  <a:lnTo>
                    <a:pt x="2672816" y="4703699"/>
                  </a:lnTo>
                  <a:lnTo>
                    <a:pt x="2672816" y="4711700"/>
                  </a:lnTo>
                  <a:lnTo>
                    <a:pt x="2666746" y="4737100"/>
                  </a:lnTo>
                  <a:lnTo>
                    <a:pt x="2666441" y="4736731"/>
                  </a:lnTo>
                  <a:lnTo>
                    <a:pt x="2666441" y="5080000"/>
                  </a:lnTo>
                  <a:lnTo>
                    <a:pt x="2619451" y="5118100"/>
                  </a:lnTo>
                  <a:lnTo>
                    <a:pt x="2611551" y="5118100"/>
                  </a:lnTo>
                  <a:lnTo>
                    <a:pt x="2622740" y="5105400"/>
                  </a:lnTo>
                  <a:lnTo>
                    <a:pt x="2656268" y="5067300"/>
                  </a:lnTo>
                  <a:lnTo>
                    <a:pt x="2659659" y="5067300"/>
                  </a:lnTo>
                  <a:lnTo>
                    <a:pt x="2666441" y="5080000"/>
                  </a:lnTo>
                  <a:lnTo>
                    <a:pt x="2666441" y="4736731"/>
                  </a:lnTo>
                  <a:lnTo>
                    <a:pt x="2656509" y="4724400"/>
                  </a:lnTo>
                  <a:lnTo>
                    <a:pt x="2656052" y="4724400"/>
                  </a:lnTo>
                  <a:lnTo>
                    <a:pt x="2662453" y="4711700"/>
                  </a:lnTo>
                  <a:lnTo>
                    <a:pt x="2672816" y="4711700"/>
                  </a:lnTo>
                  <a:lnTo>
                    <a:pt x="2672816" y="4703699"/>
                  </a:lnTo>
                  <a:lnTo>
                    <a:pt x="2670416" y="4686300"/>
                  </a:lnTo>
                  <a:lnTo>
                    <a:pt x="2669273" y="4673600"/>
                  </a:lnTo>
                  <a:lnTo>
                    <a:pt x="2678430" y="4673600"/>
                  </a:lnTo>
                  <a:lnTo>
                    <a:pt x="2688501" y="4686300"/>
                  </a:lnTo>
                  <a:lnTo>
                    <a:pt x="2701594" y="4711700"/>
                  </a:lnTo>
                  <a:lnTo>
                    <a:pt x="2701594" y="4122140"/>
                  </a:lnTo>
                  <a:lnTo>
                    <a:pt x="2664422" y="4102100"/>
                  </a:lnTo>
                  <a:lnTo>
                    <a:pt x="2619159" y="4076700"/>
                  </a:lnTo>
                  <a:lnTo>
                    <a:pt x="2576677" y="4051300"/>
                  </a:lnTo>
                  <a:lnTo>
                    <a:pt x="2537879" y="4025900"/>
                  </a:lnTo>
                  <a:lnTo>
                    <a:pt x="2503690" y="3987800"/>
                  </a:lnTo>
                  <a:lnTo>
                    <a:pt x="2475026" y="3949700"/>
                  </a:lnTo>
                  <a:lnTo>
                    <a:pt x="2474823" y="3949369"/>
                  </a:lnTo>
                  <a:lnTo>
                    <a:pt x="2474823" y="4914900"/>
                  </a:lnTo>
                  <a:lnTo>
                    <a:pt x="2464333" y="4940300"/>
                  </a:lnTo>
                  <a:lnTo>
                    <a:pt x="2453627" y="4940300"/>
                  </a:lnTo>
                  <a:lnTo>
                    <a:pt x="2449944" y="4927600"/>
                  </a:lnTo>
                  <a:lnTo>
                    <a:pt x="2466987" y="4914900"/>
                  </a:lnTo>
                  <a:lnTo>
                    <a:pt x="2474823" y="4914900"/>
                  </a:lnTo>
                  <a:lnTo>
                    <a:pt x="2474823" y="3949369"/>
                  </a:lnTo>
                  <a:lnTo>
                    <a:pt x="2459596" y="3924300"/>
                  </a:lnTo>
                  <a:lnTo>
                    <a:pt x="2451874" y="3911600"/>
                  </a:lnTo>
                  <a:lnTo>
                    <a:pt x="2438565" y="3874478"/>
                  </a:lnTo>
                  <a:lnTo>
                    <a:pt x="2438565" y="5194300"/>
                  </a:lnTo>
                  <a:lnTo>
                    <a:pt x="2430094" y="5207000"/>
                  </a:lnTo>
                  <a:lnTo>
                    <a:pt x="2404973" y="5245100"/>
                  </a:lnTo>
                  <a:lnTo>
                    <a:pt x="2391156" y="5194300"/>
                  </a:lnTo>
                  <a:lnTo>
                    <a:pt x="2438565" y="5194300"/>
                  </a:lnTo>
                  <a:lnTo>
                    <a:pt x="2438565" y="3874478"/>
                  </a:lnTo>
                  <a:lnTo>
                    <a:pt x="2433663" y="3860800"/>
                  </a:lnTo>
                  <a:lnTo>
                    <a:pt x="2419769" y="3822700"/>
                  </a:lnTo>
                  <a:lnTo>
                    <a:pt x="2409545" y="3771900"/>
                  </a:lnTo>
                  <a:lnTo>
                    <a:pt x="2408161" y="3764559"/>
                  </a:lnTo>
                  <a:lnTo>
                    <a:pt x="2408161" y="4445000"/>
                  </a:lnTo>
                  <a:lnTo>
                    <a:pt x="2393543" y="4445000"/>
                  </a:lnTo>
                  <a:lnTo>
                    <a:pt x="2393543" y="4419600"/>
                  </a:lnTo>
                  <a:lnTo>
                    <a:pt x="2403500" y="4419600"/>
                  </a:lnTo>
                  <a:lnTo>
                    <a:pt x="2407005" y="4432300"/>
                  </a:lnTo>
                  <a:lnTo>
                    <a:pt x="2408161" y="4445000"/>
                  </a:lnTo>
                  <a:lnTo>
                    <a:pt x="2408161" y="3764559"/>
                  </a:lnTo>
                  <a:lnTo>
                    <a:pt x="2402370" y="3733800"/>
                  </a:lnTo>
                  <a:lnTo>
                    <a:pt x="2397582" y="3683000"/>
                  </a:lnTo>
                  <a:lnTo>
                    <a:pt x="2396058" y="3657600"/>
                  </a:lnTo>
                  <a:lnTo>
                    <a:pt x="2394851" y="3644900"/>
                  </a:lnTo>
                  <a:lnTo>
                    <a:pt x="2393873" y="3619500"/>
                  </a:lnTo>
                  <a:lnTo>
                    <a:pt x="2393035" y="3594100"/>
                  </a:lnTo>
                  <a:lnTo>
                    <a:pt x="2392337" y="3581400"/>
                  </a:lnTo>
                  <a:lnTo>
                    <a:pt x="2392045" y="3568700"/>
                  </a:lnTo>
                  <a:lnTo>
                    <a:pt x="2391740" y="3556000"/>
                  </a:lnTo>
                  <a:lnTo>
                    <a:pt x="2391168" y="3543300"/>
                  </a:lnTo>
                  <a:lnTo>
                    <a:pt x="2390559" y="3517900"/>
                  </a:lnTo>
                  <a:lnTo>
                    <a:pt x="2584996" y="3517900"/>
                  </a:lnTo>
                  <a:lnTo>
                    <a:pt x="2601734" y="3556000"/>
                  </a:lnTo>
                  <a:lnTo>
                    <a:pt x="2626487" y="3606800"/>
                  </a:lnTo>
                  <a:lnTo>
                    <a:pt x="2651087" y="3670300"/>
                  </a:lnTo>
                  <a:lnTo>
                    <a:pt x="2667406" y="3721100"/>
                  </a:lnTo>
                  <a:lnTo>
                    <a:pt x="2675648" y="3721100"/>
                  </a:lnTo>
                  <a:lnTo>
                    <a:pt x="2697530" y="3733800"/>
                  </a:lnTo>
                  <a:lnTo>
                    <a:pt x="2749296" y="3733800"/>
                  </a:lnTo>
                  <a:lnTo>
                    <a:pt x="2813304" y="3746500"/>
                  </a:lnTo>
                  <a:lnTo>
                    <a:pt x="2871914" y="3759200"/>
                  </a:lnTo>
                  <a:lnTo>
                    <a:pt x="2922790" y="3759200"/>
                  </a:lnTo>
                  <a:lnTo>
                    <a:pt x="2992043" y="3771900"/>
                  </a:lnTo>
                  <a:lnTo>
                    <a:pt x="3044253" y="3784600"/>
                  </a:lnTo>
                  <a:lnTo>
                    <a:pt x="3096260" y="3784600"/>
                  </a:lnTo>
                  <a:lnTo>
                    <a:pt x="3248456" y="3822700"/>
                  </a:lnTo>
                  <a:lnTo>
                    <a:pt x="3344100" y="3848100"/>
                  </a:lnTo>
                  <a:lnTo>
                    <a:pt x="3389401" y="3860800"/>
                  </a:lnTo>
                  <a:lnTo>
                    <a:pt x="3432657" y="3886200"/>
                  </a:lnTo>
                  <a:lnTo>
                    <a:pt x="3473615" y="3911600"/>
                  </a:lnTo>
                  <a:lnTo>
                    <a:pt x="3504311" y="3937000"/>
                  </a:lnTo>
                  <a:lnTo>
                    <a:pt x="3557574" y="3987800"/>
                  </a:lnTo>
                  <a:lnTo>
                    <a:pt x="3580498" y="4013200"/>
                  </a:lnTo>
                  <a:lnTo>
                    <a:pt x="3580498" y="3986238"/>
                  </a:lnTo>
                  <a:lnTo>
                    <a:pt x="3530752" y="3937000"/>
                  </a:lnTo>
                  <a:lnTo>
                    <a:pt x="3485146" y="3898900"/>
                  </a:lnTo>
                  <a:lnTo>
                    <a:pt x="3443097" y="3873500"/>
                  </a:lnTo>
                  <a:lnTo>
                    <a:pt x="3398824" y="3848100"/>
                  </a:lnTo>
                  <a:lnTo>
                    <a:pt x="3352584" y="3835400"/>
                  </a:lnTo>
                  <a:lnTo>
                    <a:pt x="3304629" y="3810000"/>
                  </a:lnTo>
                  <a:lnTo>
                    <a:pt x="3153029" y="3771900"/>
                  </a:lnTo>
                  <a:lnTo>
                    <a:pt x="3100768" y="3771900"/>
                  </a:lnTo>
                  <a:lnTo>
                    <a:pt x="2995180" y="3746500"/>
                  </a:lnTo>
                  <a:lnTo>
                    <a:pt x="2942374" y="3746500"/>
                  </a:lnTo>
                  <a:lnTo>
                    <a:pt x="2891472" y="3733800"/>
                  </a:lnTo>
                  <a:lnTo>
                    <a:pt x="2824721" y="3733800"/>
                  </a:lnTo>
                  <a:lnTo>
                    <a:pt x="2768993" y="3721100"/>
                  </a:lnTo>
                  <a:lnTo>
                    <a:pt x="2718879" y="3708400"/>
                  </a:lnTo>
                  <a:lnTo>
                    <a:pt x="2685910" y="3708400"/>
                  </a:lnTo>
                  <a:lnTo>
                    <a:pt x="2681948" y="3695700"/>
                  </a:lnTo>
                  <a:lnTo>
                    <a:pt x="2676906" y="3683000"/>
                  </a:lnTo>
                  <a:lnTo>
                    <a:pt x="2670962" y="3657600"/>
                  </a:lnTo>
                  <a:lnTo>
                    <a:pt x="2664320" y="3644900"/>
                  </a:lnTo>
                  <a:lnTo>
                    <a:pt x="2645105" y="3594100"/>
                  </a:lnTo>
                  <a:lnTo>
                    <a:pt x="2625915" y="3556000"/>
                  </a:lnTo>
                  <a:lnTo>
                    <a:pt x="2610180" y="3530600"/>
                  </a:lnTo>
                  <a:lnTo>
                    <a:pt x="2605735" y="3517900"/>
                  </a:lnTo>
                  <a:lnTo>
                    <a:pt x="2601290" y="3505200"/>
                  </a:lnTo>
                  <a:lnTo>
                    <a:pt x="2601087" y="3505200"/>
                  </a:lnTo>
                  <a:lnTo>
                    <a:pt x="2598407" y="3492500"/>
                  </a:lnTo>
                  <a:lnTo>
                    <a:pt x="2664930" y="3492500"/>
                  </a:lnTo>
                  <a:lnTo>
                    <a:pt x="2698038" y="3517900"/>
                  </a:lnTo>
                  <a:lnTo>
                    <a:pt x="2736354" y="3530600"/>
                  </a:lnTo>
                  <a:lnTo>
                    <a:pt x="2779725" y="3543300"/>
                  </a:lnTo>
                  <a:lnTo>
                    <a:pt x="2828036" y="3556000"/>
                  </a:lnTo>
                  <a:lnTo>
                    <a:pt x="2881134" y="3568700"/>
                  </a:lnTo>
                  <a:lnTo>
                    <a:pt x="3041764" y="3568700"/>
                  </a:lnTo>
                  <a:lnTo>
                    <a:pt x="3094355" y="3556000"/>
                  </a:lnTo>
                  <a:lnTo>
                    <a:pt x="3147276" y="3556000"/>
                  </a:lnTo>
                  <a:lnTo>
                    <a:pt x="3200209" y="3543300"/>
                  </a:lnTo>
                  <a:lnTo>
                    <a:pt x="3252838" y="3530600"/>
                  </a:lnTo>
                  <a:lnTo>
                    <a:pt x="3304844" y="3530600"/>
                  </a:lnTo>
                  <a:lnTo>
                    <a:pt x="3355886" y="3517900"/>
                  </a:lnTo>
                  <a:lnTo>
                    <a:pt x="3453841" y="3492500"/>
                  </a:lnTo>
                  <a:lnTo>
                    <a:pt x="5777674" y="3492500"/>
                  </a:lnTo>
                  <a:lnTo>
                    <a:pt x="5777674" y="6121400"/>
                  </a:lnTo>
                  <a:lnTo>
                    <a:pt x="5798261" y="6121400"/>
                  </a:lnTo>
                  <a:lnTo>
                    <a:pt x="5798261" y="3492500"/>
                  </a:lnTo>
                  <a:lnTo>
                    <a:pt x="5952744" y="3492500"/>
                  </a:lnTo>
                  <a:lnTo>
                    <a:pt x="5952744" y="3467100"/>
                  </a:lnTo>
                  <a:lnTo>
                    <a:pt x="5952744" y="3378200"/>
                  </a:lnTo>
                  <a:close/>
                </a:path>
              </a:pathLst>
            </a:custGeom>
            <a:solidFill>
              <a:srgbClr val="0F0E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4" name="object 414"/>
          <p:cNvSpPr txBox="1">
            <a:spLocks noGrp="1"/>
          </p:cNvSpPr>
          <p:nvPr>
            <p:ph type="title"/>
          </p:nvPr>
        </p:nvSpPr>
        <p:spPr>
          <a:xfrm>
            <a:off x="1492249" y="2616861"/>
            <a:ext cx="3751579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0" spc="-35" dirty="0"/>
              <a:t>Tujuan</a:t>
            </a:r>
            <a:endParaRPr sz="9000"/>
          </a:p>
        </p:txBody>
      </p:sp>
      <p:sp>
        <p:nvSpPr>
          <p:cNvPr id="415" name="object 4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386715" indent="122555">
              <a:lnSpc>
                <a:spcPct val="110300"/>
              </a:lnSpc>
              <a:spcBef>
                <a:spcPts val="90"/>
              </a:spcBef>
            </a:pPr>
            <a:r>
              <a:rPr dirty="0"/>
              <a:t>-</a:t>
            </a:r>
            <a:r>
              <a:rPr spc="165" dirty="0"/>
              <a:t> </a:t>
            </a:r>
            <a:r>
              <a:rPr spc="75" dirty="0"/>
              <a:t>Menganalisis</a:t>
            </a:r>
            <a:r>
              <a:rPr spc="175" dirty="0"/>
              <a:t> </a:t>
            </a:r>
            <a:r>
              <a:rPr spc="75" dirty="0"/>
              <a:t>bagaimana</a:t>
            </a:r>
            <a:r>
              <a:rPr spc="175" dirty="0"/>
              <a:t> </a:t>
            </a:r>
            <a:r>
              <a:rPr spc="100" dirty="0"/>
              <a:t>SIPARU</a:t>
            </a:r>
            <a:r>
              <a:rPr spc="175" dirty="0"/>
              <a:t> </a:t>
            </a:r>
            <a:r>
              <a:rPr spc="125" dirty="0"/>
              <a:t>dapat </a:t>
            </a:r>
            <a:r>
              <a:rPr spc="50" dirty="0"/>
              <a:t>meningkatkan</a:t>
            </a:r>
            <a:r>
              <a:rPr spc="229" dirty="0"/>
              <a:t> </a:t>
            </a:r>
            <a:r>
              <a:rPr spc="85" dirty="0"/>
              <a:t>efisiensi</a:t>
            </a:r>
            <a:r>
              <a:rPr spc="240" dirty="0"/>
              <a:t> </a:t>
            </a:r>
            <a:r>
              <a:rPr spc="90" dirty="0"/>
              <a:t>operasional</a:t>
            </a:r>
            <a:r>
              <a:rPr spc="245" dirty="0"/>
              <a:t> </a:t>
            </a:r>
            <a:r>
              <a:rPr spc="-10" dirty="0"/>
              <a:t>rumah sakit.</a:t>
            </a:r>
          </a:p>
          <a:p>
            <a:pPr marL="12700" marR="284480" indent="339090">
              <a:lnSpc>
                <a:spcPts val="3900"/>
              </a:lnSpc>
              <a:spcBef>
                <a:spcPts val="195"/>
              </a:spcBef>
              <a:buChar char="-"/>
              <a:tabLst>
                <a:tab pos="351790" algn="l"/>
              </a:tabLst>
            </a:pPr>
            <a:r>
              <a:rPr spc="80" dirty="0"/>
              <a:t>Mengidentifikasi</a:t>
            </a:r>
            <a:r>
              <a:rPr spc="235" dirty="0"/>
              <a:t> </a:t>
            </a:r>
            <a:r>
              <a:rPr spc="90" dirty="0"/>
              <a:t>manfaat</a:t>
            </a:r>
            <a:r>
              <a:rPr spc="240" dirty="0"/>
              <a:t> </a:t>
            </a:r>
            <a:r>
              <a:rPr spc="65" dirty="0"/>
              <a:t>yang</a:t>
            </a:r>
            <a:r>
              <a:rPr spc="235" dirty="0"/>
              <a:t> </a:t>
            </a:r>
            <a:r>
              <a:rPr spc="80" dirty="0"/>
              <a:t>diperoleh </a:t>
            </a:r>
            <a:r>
              <a:rPr dirty="0"/>
              <a:t>rumah</a:t>
            </a:r>
            <a:r>
              <a:rPr spc="260" dirty="0"/>
              <a:t> </a:t>
            </a:r>
            <a:r>
              <a:rPr spc="60" dirty="0"/>
              <a:t>sakit</a:t>
            </a:r>
            <a:r>
              <a:rPr spc="270" dirty="0"/>
              <a:t> </a:t>
            </a:r>
            <a:r>
              <a:rPr spc="50" dirty="0"/>
              <a:t>dari</a:t>
            </a:r>
            <a:r>
              <a:rPr spc="270" dirty="0"/>
              <a:t> </a:t>
            </a:r>
            <a:r>
              <a:rPr spc="60" dirty="0"/>
              <a:t>penggunaan</a:t>
            </a:r>
            <a:r>
              <a:rPr spc="270" dirty="0"/>
              <a:t> </a:t>
            </a:r>
            <a:r>
              <a:rPr spc="50" dirty="0"/>
              <a:t>SIPARU.</a:t>
            </a:r>
          </a:p>
          <a:p>
            <a:pPr marL="351790" indent="-339090">
              <a:lnSpc>
                <a:spcPct val="100000"/>
              </a:lnSpc>
              <a:spcBef>
                <a:spcPts val="175"/>
              </a:spcBef>
              <a:buChar char="-"/>
              <a:tabLst>
                <a:tab pos="351790" algn="l"/>
              </a:tabLst>
            </a:pPr>
            <a:r>
              <a:rPr spc="80" dirty="0"/>
              <a:t>Mengidentifikasi</a:t>
            </a:r>
            <a:r>
              <a:rPr spc="240" dirty="0"/>
              <a:t> </a:t>
            </a:r>
            <a:r>
              <a:rPr spc="85" dirty="0"/>
              <a:t>tantangan</a:t>
            </a:r>
            <a:r>
              <a:rPr spc="250" dirty="0"/>
              <a:t> </a:t>
            </a:r>
            <a:r>
              <a:rPr spc="55" dirty="0"/>
              <a:t>dalam</a:t>
            </a: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pc="85" dirty="0"/>
              <a:t>mengimplementasikan</a:t>
            </a:r>
            <a:r>
              <a:rPr spc="265" dirty="0"/>
              <a:t> </a:t>
            </a:r>
            <a:r>
              <a:rPr spc="150" dirty="0"/>
              <a:t>SIPRS</a:t>
            </a:r>
            <a:r>
              <a:rPr spc="265" dirty="0"/>
              <a:t> </a:t>
            </a:r>
            <a:r>
              <a:rPr dirty="0"/>
              <a:t>di</a:t>
            </a:r>
            <a:r>
              <a:rPr spc="260" dirty="0"/>
              <a:t> </a:t>
            </a:r>
            <a:r>
              <a:rPr dirty="0"/>
              <a:t>rumah</a:t>
            </a:r>
            <a:r>
              <a:rPr spc="265" dirty="0"/>
              <a:t> </a:t>
            </a:r>
            <a:r>
              <a:rPr spc="-10" dirty="0"/>
              <a:t>sakit.</a:t>
            </a:r>
          </a:p>
          <a:p>
            <a:pPr marL="12700" marR="1051560" indent="339090">
              <a:lnSpc>
                <a:spcPts val="3900"/>
              </a:lnSpc>
              <a:spcBef>
                <a:spcPts val="110"/>
              </a:spcBef>
              <a:buChar char="-"/>
              <a:tabLst>
                <a:tab pos="351790" algn="l"/>
              </a:tabLst>
            </a:pPr>
            <a:r>
              <a:rPr spc="65" dirty="0"/>
              <a:t>Merumuskan</a:t>
            </a:r>
            <a:r>
              <a:rPr spc="270" dirty="0"/>
              <a:t> </a:t>
            </a:r>
            <a:r>
              <a:rPr spc="50" dirty="0"/>
              <a:t>solusi</a:t>
            </a:r>
            <a:r>
              <a:rPr spc="265" dirty="0"/>
              <a:t> </a:t>
            </a:r>
            <a:r>
              <a:rPr dirty="0"/>
              <a:t>untuk</a:t>
            </a:r>
            <a:r>
              <a:rPr spc="270" dirty="0"/>
              <a:t> </a:t>
            </a:r>
            <a:r>
              <a:rPr spc="80" dirty="0"/>
              <a:t>mengatasi </a:t>
            </a:r>
            <a:r>
              <a:rPr spc="85" dirty="0"/>
              <a:t>tantangan</a:t>
            </a:r>
            <a:r>
              <a:rPr spc="240" dirty="0"/>
              <a:t> </a:t>
            </a:r>
            <a:r>
              <a:rPr spc="65" dirty="0"/>
              <a:t>dalam</a:t>
            </a:r>
            <a:r>
              <a:rPr spc="240" dirty="0"/>
              <a:t> </a:t>
            </a:r>
            <a:r>
              <a:rPr spc="95" dirty="0"/>
              <a:t>implementasi</a:t>
            </a:r>
            <a:r>
              <a:rPr spc="240" dirty="0"/>
              <a:t> </a:t>
            </a:r>
            <a:r>
              <a:rPr spc="90" dirty="0"/>
              <a:t>SIPARU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823914"/>
            <a:ext cx="18288000" cy="502284"/>
            <a:chOff x="0" y="4823914"/>
            <a:chExt cx="18288000" cy="502284"/>
          </a:xfrm>
        </p:grpSpPr>
        <p:sp>
          <p:nvSpPr>
            <p:cNvPr id="3" name="object 3"/>
            <p:cNvSpPr/>
            <p:nvPr/>
          </p:nvSpPr>
          <p:spPr>
            <a:xfrm>
              <a:off x="0" y="5060654"/>
              <a:ext cx="18288000" cy="28575"/>
            </a:xfrm>
            <a:custGeom>
              <a:avLst/>
              <a:gdLst/>
              <a:ahLst/>
              <a:cxnLst/>
              <a:rect l="l" t="t" r="r" b="b"/>
              <a:pathLst>
                <a:path w="18288000" h="28575">
                  <a:moveTo>
                    <a:pt x="0" y="28574"/>
                  </a:moveTo>
                  <a:lnTo>
                    <a:pt x="0" y="0"/>
                  </a:lnTo>
                  <a:lnTo>
                    <a:pt x="18287999" y="0"/>
                  </a:lnTo>
                  <a:lnTo>
                    <a:pt x="18287999" y="28574"/>
                  </a:lnTo>
                  <a:lnTo>
                    <a:pt x="0" y="285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227059" y="4823916"/>
              <a:ext cx="7929245" cy="502284"/>
            </a:xfrm>
            <a:custGeom>
              <a:avLst/>
              <a:gdLst/>
              <a:ahLst/>
              <a:cxnLst/>
              <a:rect l="l" t="t" r="r" b="b"/>
              <a:pathLst>
                <a:path w="7929245" h="502285">
                  <a:moveTo>
                    <a:pt x="502056" y="251028"/>
                  </a:moveTo>
                  <a:lnTo>
                    <a:pt x="330911" y="171157"/>
                  </a:lnTo>
                  <a:lnTo>
                    <a:pt x="251028" y="0"/>
                  </a:lnTo>
                  <a:lnTo>
                    <a:pt x="171157" y="171157"/>
                  </a:lnTo>
                  <a:lnTo>
                    <a:pt x="0" y="251028"/>
                  </a:lnTo>
                  <a:lnTo>
                    <a:pt x="171157" y="330911"/>
                  </a:lnTo>
                  <a:lnTo>
                    <a:pt x="251028" y="502056"/>
                  </a:lnTo>
                  <a:lnTo>
                    <a:pt x="502056" y="251028"/>
                  </a:lnTo>
                  <a:close/>
                </a:path>
                <a:path w="7929245" h="502285">
                  <a:moveTo>
                    <a:pt x="4205160" y="251028"/>
                  </a:moveTo>
                  <a:lnTo>
                    <a:pt x="4034002" y="171157"/>
                  </a:lnTo>
                  <a:lnTo>
                    <a:pt x="3954132" y="0"/>
                  </a:lnTo>
                  <a:lnTo>
                    <a:pt x="3874249" y="171157"/>
                  </a:lnTo>
                  <a:lnTo>
                    <a:pt x="3703104" y="251028"/>
                  </a:lnTo>
                  <a:lnTo>
                    <a:pt x="3874249" y="330911"/>
                  </a:lnTo>
                  <a:lnTo>
                    <a:pt x="3954132" y="502056"/>
                  </a:lnTo>
                  <a:lnTo>
                    <a:pt x="4034002" y="330911"/>
                  </a:lnTo>
                  <a:lnTo>
                    <a:pt x="4205160" y="251028"/>
                  </a:lnTo>
                  <a:close/>
                </a:path>
                <a:path w="7929245" h="502285">
                  <a:moveTo>
                    <a:pt x="7928623" y="251028"/>
                  </a:moveTo>
                  <a:lnTo>
                    <a:pt x="7757465" y="171157"/>
                  </a:lnTo>
                  <a:lnTo>
                    <a:pt x="7677594" y="0"/>
                  </a:lnTo>
                  <a:lnTo>
                    <a:pt x="7597711" y="171157"/>
                  </a:lnTo>
                  <a:lnTo>
                    <a:pt x="7426566" y="251028"/>
                  </a:lnTo>
                  <a:lnTo>
                    <a:pt x="7597711" y="330911"/>
                  </a:lnTo>
                  <a:lnTo>
                    <a:pt x="7677594" y="502056"/>
                  </a:lnTo>
                  <a:lnTo>
                    <a:pt x="7757465" y="330911"/>
                  </a:lnTo>
                  <a:lnTo>
                    <a:pt x="7928623" y="2510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3283" rIns="0" bIns="0" rtlCol="0">
            <a:spAutoFit/>
          </a:bodyPr>
          <a:lstStyle/>
          <a:p>
            <a:pPr marL="403860">
              <a:lnSpc>
                <a:spcPct val="100000"/>
              </a:lnSpc>
              <a:spcBef>
                <a:spcPts val="100"/>
              </a:spcBef>
            </a:pPr>
            <a:r>
              <a:rPr sz="9000" spc="365" dirty="0"/>
              <a:t>Manfaat</a:t>
            </a:r>
            <a:endParaRPr sz="9000"/>
          </a:p>
        </p:txBody>
      </p:sp>
      <p:sp>
        <p:nvSpPr>
          <p:cNvPr id="6" name="object 6"/>
          <p:cNvSpPr txBox="1"/>
          <p:nvPr/>
        </p:nvSpPr>
        <p:spPr>
          <a:xfrm>
            <a:off x="2214366" y="5479578"/>
            <a:ext cx="2578735" cy="2432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b="1" spc="-335" dirty="0">
                <a:latin typeface="Trebuchet MS"/>
                <a:cs typeface="Trebuchet MS"/>
              </a:rPr>
              <a:t>01</a:t>
            </a:r>
            <a:endParaRPr sz="5000">
              <a:latin typeface="Trebuchet MS"/>
              <a:cs typeface="Trebuchet MS"/>
            </a:endParaRPr>
          </a:p>
          <a:p>
            <a:pPr marL="12700" marR="5080">
              <a:lnSpc>
                <a:spcPct val="130200"/>
              </a:lnSpc>
              <a:spcBef>
                <a:spcPts val="1075"/>
              </a:spcBef>
            </a:pPr>
            <a:r>
              <a:rPr sz="1900" spc="-50" dirty="0">
                <a:latin typeface="Lucida Sans Unicode"/>
                <a:cs typeface="Lucida Sans Unicode"/>
              </a:rPr>
              <a:t>Memberikan</a:t>
            </a:r>
            <a:r>
              <a:rPr sz="1900" spc="-95" dirty="0">
                <a:latin typeface="Lucida Sans Unicode"/>
                <a:cs typeface="Lucida Sans Unicode"/>
              </a:rPr>
              <a:t> </a:t>
            </a:r>
            <a:r>
              <a:rPr sz="1900" spc="-10" dirty="0">
                <a:latin typeface="Lucida Sans Unicode"/>
                <a:cs typeface="Lucida Sans Unicode"/>
              </a:rPr>
              <a:t>panduan dalam </a:t>
            </a:r>
            <a:r>
              <a:rPr sz="1900" spc="-55" dirty="0">
                <a:latin typeface="Lucida Sans Unicode"/>
                <a:cs typeface="Lucida Sans Unicode"/>
              </a:rPr>
              <a:t>mengimplementasikan </a:t>
            </a:r>
            <a:r>
              <a:rPr sz="1900" spc="-10" dirty="0">
                <a:latin typeface="Lucida Sans Unicode"/>
                <a:cs typeface="Lucida Sans Unicode"/>
              </a:rPr>
              <a:t>SIPARU</a:t>
            </a:r>
            <a:endParaRPr sz="190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35767" y="5479578"/>
            <a:ext cx="2607310" cy="1938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b="1" spc="235" dirty="0">
                <a:latin typeface="Trebuchet MS"/>
                <a:cs typeface="Trebuchet MS"/>
              </a:rPr>
              <a:t>02</a:t>
            </a:r>
            <a:endParaRPr sz="5000">
              <a:latin typeface="Trebuchet MS"/>
              <a:cs typeface="Trebuchet MS"/>
            </a:endParaRPr>
          </a:p>
          <a:p>
            <a:pPr marL="12700" marR="5080">
              <a:lnSpc>
                <a:spcPct val="128699"/>
              </a:lnSpc>
              <a:spcBef>
                <a:spcPts val="1180"/>
              </a:spcBef>
            </a:pPr>
            <a:r>
              <a:rPr sz="1700" spc="-50" dirty="0">
                <a:latin typeface="Lucida Sans Unicode"/>
                <a:cs typeface="Lucida Sans Unicode"/>
              </a:rPr>
              <a:t>Mempermudah</a:t>
            </a:r>
            <a:r>
              <a:rPr sz="1700" spc="-75" dirty="0">
                <a:latin typeface="Lucida Sans Unicode"/>
                <a:cs typeface="Lucida Sans Unicode"/>
              </a:rPr>
              <a:t> </a:t>
            </a:r>
            <a:r>
              <a:rPr sz="1700" spc="-40" dirty="0">
                <a:latin typeface="Lucida Sans Unicode"/>
                <a:cs typeface="Lucida Sans Unicode"/>
              </a:rPr>
              <a:t>akses</a:t>
            </a:r>
            <a:r>
              <a:rPr sz="1700" spc="-70" dirty="0">
                <a:latin typeface="Lucida Sans Unicode"/>
                <a:cs typeface="Lucida Sans Unicode"/>
              </a:rPr>
              <a:t> </a:t>
            </a:r>
            <a:r>
              <a:rPr sz="1700" spc="-25" dirty="0">
                <a:latin typeface="Lucida Sans Unicode"/>
                <a:cs typeface="Lucida Sans Unicode"/>
              </a:rPr>
              <a:t>dan </a:t>
            </a:r>
            <a:r>
              <a:rPr sz="1700" spc="-65" dirty="0">
                <a:latin typeface="Lucida Sans Unicode"/>
                <a:cs typeface="Lucida Sans Unicode"/>
              </a:rPr>
              <a:t>pengelolaan</a:t>
            </a:r>
            <a:r>
              <a:rPr sz="1700" spc="-85" dirty="0">
                <a:latin typeface="Lucida Sans Unicode"/>
                <a:cs typeface="Lucida Sans Unicode"/>
              </a:rPr>
              <a:t> </a:t>
            </a:r>
            <a:r>
              <a:rPr sz="1700" dirty="0">
                <a:latin typeface="Lucida Sans Unicode"/>
                <a:cs typeface="Lucida Sans Unicode"/>
              </a:rPr>
              <a:t>data</a:t>
            </a:r>
            <a:r>
              <a:rPr sz="1700" spc="-80" dirty="0">
                <a:latin typeface="Lucida Sans Unicode"/>
                <a:cs typeface="Lucida Sans Unicode"/>
              </a:rPr>
              <a:t> </a:t>
            </a:r>
            <a:r>
              <a:rPr sz="1700" spc="-20" dirty="0">
                <a:latin typeface="Lucida Sans Unicode"/>
                <a:cs typeface="Lucida Sans Unicode"/>
              </a:rPr>
              <a:t>medis </a:t>
            </a:r>
            <a:r>
              <a:rPr sz="1700" spc="-10" dirty="0">
                <a:latin typeface="Lucida Sans Unicode"/>
                <a:cs typeface="Lucida Sans Unicode"/>
              </a:rPr>
              <a:t>pasien</a:t>
            </a:r>
            <a:endParaRPr sz="17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659229" y="5479578"/>
            <a:ext cx="2524760" cy="2271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b="1" spc="290" dirty="0">
                <a:latin typeface="Trebuchet MS"/>
                <a:cs typeface="Trebuchet MS"/>
              </a:rPr>
              <a:t>03</a:t>
            </a:r>
            <a:endParaRPr sz="5000">
              <a:latin typeface="Trebuchet MS"/>
              <a:cs typeface="Trebuchet MS"/>
            </a:endParaRPr>
          </a:p>
          <a:p>
            <a:pPr marL="12700" marR="5080">
              <a:lnSpc>
                <a:spcPct val="128699"/>
              </a:lnSpc>
              <a:spcBef>
                <a:spcPts val="1180"/>
              </a:spcBef>
            </a:pPr>
            <a:r>
              <a:rPr sz="1700" spc="-75" dirty="0">
                <a:latin typeface="Lucida Sans Unicode"/>
                <a:cs typeface="Lucida Sans Unicode"/>
              </a:rPr>
              <a:t>Meningkatkan</a:t>
            </a:r>
            <a:r>
              <a:rPr sz="1700" spc="-25" dirty="0">
                <a:latin typeface="Lucida Sans Unicode"/>
                <a:cs typeface="Lucida Sans Unicode"/>
              </a:rPr>
              <a:t> </a:t>
            </a:r>
            <a:r>
              <a:rPr sz="1700" spc="-10" dirty="0">
                <a:latin typeface="Lucida Sans Unicode"/>
                <a:cs typeface="Lucida Sans Unicode"/>
              </a:rPr>
              <a:t>kepuasan </a:t>
            </a:r>
            <a:r>
              <a:rPr sz="1700" spc="-40" dirty="0">
                <a:latin typeface="Lucida Sans Unicode"/>
                <a:cs typeface="Lucida Sans Unicode"/>
              </a:rPr>
              <a:t>pasien</a:t>
            </a:r>
            <a:r>
              <a:rPr sz="1700" spc="-80" dirty="0">
                <a:latin typeface="Lucida Sans Unicode"/>
                <a:cs typeface="Lucida Sans Unicode"/>
              </a:rPr>
              <a:t> </a:t>
            </a:r>
            <a:r>
              <a:rPr sz="1700" spc="-75" dirty="0">
                <a:latin typeface="Lucida Sans Unicode"/>
                <a:cs typeface="Lucida Sans Unicode"/>
              </a:rPr>
              <a:t>melalui </a:t>
            </a:r>
            <a:r>
              <a:rPr sz="1700" spc="-25" dirty="0">
                <a:latin typeface="Lucida Sans Unicode"/>
                <a:cs typeface="Lucida Sans Unicode"/>
              </a:rPr>
              <a:t>pelayanan </a:t>
            </a:r>
            <a:r>
              <a:rPr sz="1700" spc="-55" dirty="0">
                <a:latin typeface="Lucida Sans Unicode"/>
                <a:cs typeface="Lucida Sans Unicode"/>
              </a:rPr>
              <a:t>yang</a:t>
            </a:r>
            <a:r>
              <a:rPr sz="1700" spc="-65" dirty="0">
                <a:latin typeface="Lucida Sans Unicode"/>
                <a:cs typeface="Lucida Sans Unicode"/>
              </a:rPr>
              <a:t> </a:t>
            </a:r>
            <a:r>
              <a:rPr sz="1700" spc="-70" dirty="0">
                <a:latin typeface="Lucida Sans Unicode"/>
                <a:cs typeface="Lucida Sans Unicode"/>
              </a:rPr>
              <a:t>lebih</a:t>
            </a:r>
            <a:r>
              <a:rPr sz="1700" spc="-60" dirty="0">
                <a:latin typeface="Lucida Sans Unicode"/>
                <a:cs typeface="Lucida Sans Unicode"/>
              </a:rPr>
              <a:t> </a:t>
            </a:r>
            <a:r>
              <a:rPr sz="1700" spc="-30" dirty="0">
                <a:latin typeface="Lucida Sans Unicode"/>
                <a:cs typeface="Lucida Sans Unicode"/>
              </a:rPr>
              <a:t>cepat,</a:t>
            </a:r>
            <a:r>
              <a:rPr sz="1700" spc="-65" dirty="0">
                <a:latin typeface="Lucida Sans Unicode"/>
                <a:cs typeface="Lucida Sans Unicode"/>
              </a:rPr>
              <a:t> </a:t>
            </a:r>
            <a:r>
              <a:rPr sz="1700" spc="-10" dirty="0">
                <a:latin typeface="Lucida Sans Unicode"/>
                <a:cs typeface="Lucida Sans Unicode"/>
              </a:rPr>
              <a:t>akurat, </a:t>
            </a:r>
            <a:r>
              <a:rPr sz="1700" spc="-45" dirty="0">
                <a:latin typeface="Lucida Sans Unicode"/>
                <a:cs typeface="Lucida Sans Unicode"/>
              </a:rPr>
              <a:t>dan</a:t>
            </a:r>
            <a:r>
              <a:rPr sz="1700" spc="-80" dirty="0">
                <a:latin typeface="Lucida Sans Unicode"/>
                <a:cs typeface="Lucida Sans Unicode"/>
              </a:rPr>
              <a:t> </a:t>
            </a:r>
            <a:r>
              <a:rPr sz="1700" spc="-10" dirty="0">
                <a:latin typeface="Lucida Sans Unicode"/>
                <a:cs typeface="Lucida Sans Unicode"/>
              </a:rPr>
              <a:t>responsif.</a:t>
            </a:r>
            <a:endParaRPr sz="170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9074780"/>
            <a:ext cx="2272665" cy="1211580"/>
          </a:xfrm>
          <a:custGeom>
            <a:avLst/>
            <a:gdLst/>
            <a:ahLst/>
            <a:cxnLst/>
            <a:rect l="l" t="t" r="r" b="b"/>
            <a:pathLst>
              <a:path w="2272665" h="1211579">
                <a:moveTo>
                  <a:pt x="0" y="201930"/>
                </a:moveTo>
                <a:lnTo>
                  <a:pt x="0" y="88900"/>
                </a:lnTo>
                <a:lnTo>
                  <a:pt x="25296" y="81280"/>
                </a:lnTo>
                <a:lnTo>
                  <a:pt x="70735" y="68580"/>
                </a:lnTo>
                <a:lnTo>
                  <a:pt x="116430" y="57150"/>
                </a:lnTo>
                <a:lnTo>
                  <a:pt x="208484" y="36830"/>
                </a:lnTo>
                <a:lnTo>
                  <a:pt x="301252" y="21590"/>
                </a:lnTo>
                <a:lnTo>
                  <a:pt x="347839" y="15240"/>
                </a:lnTo>
                <a:lnTo>
                  <a:pt x="441288" y="5080"/>
                </a:lnTo>
                <a:lnTo>
                  <a:pt x="534933" y="0"/>
                </a:lnTo>
                <a:lnTo>
                  <a:pt x="628566" y="0"/>
                </a:lnTo>
                <a:lnTo>
                  <a:pt x="721981" y="2540"/>
                </a:lnTo>
                <a:lnTo>
                  <a:pt x="768541" y="6350"/>
                </a:lnTo>
                <a:lnTo>
                  <a:pt x="861238" y="16510"/>
                </a:lnTo>
                <a:lnTo>
                  <a:pt x="907323" y="22860"/>
                </a:lnTo>
                <a:lnTo>
                  <a:pt x="953198" y="30480"/>
                </a:lnTo>
                <a:lnTo>
                  <a:pt x="998836" y="39370"/>
                </a:lnTo>
                <a:lnTo>
                  <a:pt x="1044213" y="49530"/>
                </a:lnTo>
                <a:lnTo>
                  <a:pt x="1089302" y="60960"/>
                </a:lnTo>
                <a:lnTo>
                  <a:pt x="1134077" y="73660"/>
                </a:lnTo>
                <a:lnTo>
                  <a:pt x="1222583" y="101600"/>
                </a:lnTo>
                <a:lnTo>
                  <a:pt x="1239382" y="107950"/>
                </a:lnTo>
                <a:lnTo>
                  <a:pt x="554171" y="107950"/>
                </a:lnTo>
                <a:lnTo>
                  <a:pt x="507586" y="109220"/>
                </a:lnTo>
                <a:lnTo>
                  <a:pt x="414488" y="116840"/>
                </a:lnTo>
                <a:lnTo>
                  <a:pt x="368031" y="121920"/>
                </a:lnTo>
                <a:lnTo>
                  <a:pt x="275446" y="134620"/>
                </a:lnTo>
                <a:lnTo>
                  <a:pt x="183488" y="152400"/>
                </a:lnTo>
                <a:lnTo>
                  <a:pt x="92387" y="175260"/>
                </a:lnTo>
                <a:lnTo>
                  <a:pt x="2372" y="200660"/>
                </a:lnTo>
                <a:lnTo>
                  <a:pt x="0" y="201930"/>
                </a:lnTo>
                <a:close/>
              </a:path>
              <a:path w="2272665" h="1211579">
                <a:moveTo>
                  <a:pt x="2272383" y="1211580"/>
                </a:moveTo>
                <a:lnTo>
                  <a:pt x="2156738" y="1211580"/>
                </a:lnTo>
                <a:lnTo>
                  <a:pt x="2145438" y="1182370"/>
                </a:lnTo>
                <a:lnTo>
                  <a:pt x="2125342" y="1134110"/>
                </a:lnTo>
                <a:lnTo>
                  <a:pt x="2104282" y="1085850"/>
                </a:lnTo>
                <a:lnTo>
                  <a:pt x="2082270" y="1038860"/>
                </a:lnTo>
                <a:lnTo>
                  <a:pt x="2059316" y="990600"/>
                </a:lnTo>
                <a:lnTo>
                  <a:pt x="2035433" y="944880"/>
                </a:lnTo>
                <a:lnTo>
                  <a:pt x="2010632" y="899160"/>
                </a:lnTo>
                <a:lnTo>
                  <a:pt x="1984925" y="854710"/>
                </a:lnTo>
                <a:lnTo>
                  <a:pt x="1958324" y="810260"/>
                </a:lnTo>
                <a:lnTo>
                  <a:pt x="1930839" y="768350"/>
                </a:lnTo>
                <a:lnTo>
                  <a:pt x="1902483" y="727710"/>
                </a:lnTo>
                <a:lnTo>
                  <a:pt x="1873267" y="687070"/>
                </a:lnTo>
                <a:lnTo>
                  <a:pt x="1843203" y="650240"/>
                </a:lnTo>
                <a:lnTo>
                  <a:pt x="1812303" y="613410"/>
                </a:lnTo>
                <a:lnTo>
                  <a:pt x="1780578" y="579120"/>
                </a:lnTo>
                <a:lnTo>
                  <a:pt x="1748039" y="546100"/>
                </a:lnTo>
                <a:lnTo>
                  <a:pt x="1712680" y="513080"/>
                </a:lnTo>
                <a:lnTo>
                  <a:pt x="1676533" y="482600"/>
                </a:lnTo>
                <a:lnTo>
                  <a:pt x="1639628" y="452120"/>
                </a:lnTo>
                <a:lnTo>
                  <a:pt x="1601993" y="422910"/>
                </a:lnTo>
                <a:lnTo>
                  <a:pt x="1563656" y="396240"/>
                </a:lnTo>
                <a:lnTo>
                  <a:pt x="1524647" y="369570"/>
                </a:lnTo>
                <a:lnTo>
                  <a:pt x="1444726" y="321310"/>
                </a:lnTo>
                <a:lnTo>
                  <a:pt x="1403871" y="298450"/>
                </a:lnTo>
                <a:lnTo>
                  <a:pt x="1320514" y="257810"/>
                </a:lnTo>
                <a:lnTo>
                  <a:pt x="1235153" y="222250"/>
                </a:lnTo>
                <a:lnTo>
                  <a:pt x="1191793" y="205740"/>
                </a:lnTo>
                <a:lnTo>
                  <a:pt x="1103855" y="177800"/>
                </a:lnTo>
                <a:lnTo>
                  <a:pt x="1059335" y="165100"/>
                </a:lnTo>
                <a:lnTo>
                  <a:pt x="969336" y="144780"/>
                </a:lnTo>
                <a:lnTo>
                  <a:pt x="923913" y="135890"/>
                </a:lnTo>
                <a:lnTo>
                  <a:pt x="878248" y="128270"/>
                </a:lnTo>
                <a:lnTo>
                  <a:pt x="832367" y="121920"/>
                </a:lnTo>
                <a:lnTo>
                  <a:pt x="786300" y="116840"/>
                </a:lnTo>
                <a:lnTo>
                  <a:pt x="693721" y="109220"/>
                </a:lnTo>
                <a:lnTo>
                  <a:pt x="647266" y="107950"/>
                </a:lnTo>
                <a:lnTo>
                  <a:pt x="1239382" y="107950"/>
                </a:lnTo>
                <a:lnTo>
                  <a:pt x="1309522" y="134620"/>
                </a:lnTo>
                <a:lnTo>
                  <a:pt x="1394688" y="172720"/>
                </a:lnTo>
                <a:lnTo>
                  <a:pt x="1436542" y="193040"/>
                </a:lnTo>
                <a:lnTo>
                  <a:pt x="1518660" y="238760"/>
                </a:lnTo>
                <a:lnTo>
                  <a:pt x="1558872" y="262890"/>
                </a:lnTo>
                <a:lnTo>
                  <a:pt x="1598486" y="288290"/>
                </a:lnTo>
                <a:lnTo>
                  <a:pt x="1637475" y="314960"/>
                </a:lnTo>
                <a:lnTo>
                  <a:pt x="1675814" y="342900"/>
                </a:lnTo>
                <a:lnTo>
                  <a:pt x="1713477" y="372110"/>
                </a:lnTo>
                <a:lnTo>
                  <a:pt x="1750437" y="402590"/>
                </a:lnTo>
                <a:lnTo>
                  <a:pt x="1786669" y="434340"/>
                </a:lnTo>
                <a:lnTo>
                  <a:pt x="1822146" y="467360"/>
                </a:lnTo>
                <a:lnTo>
                  <a:pt x="1855129" y="500380"/>
                </a:lnTo>
                <a:lnTo>
                  <a:pt x="1887348" y="534670"/>
                </a:lnTo>
                <a:lnTo>
                  <a:pt x="1918790" y="571500"/>
                </a:lnTo>
                <a:lnTo>
                  <a:pt x="1949440" y="609600"/>
                </a:lnTo>
                <a:lnTo>
                  <a:pt x="1979286" y="648970"/>
                </a:lnTo>
                <a:lnTo>
                  <a:pt x="2008314" y="690880"/>
                </a:lnTo>
                <a:lnTo>
                  <a:pt x="2036510" y="732790"/>
                </a:lnTo>
                <a:lnTo>
                  <a:pt x="2063861" y="777240"/>
                </a:lnTo>
                <a:lnTo>
                  <a:pt x="2090353" y="821690"/>
                </a:lnTo>
                <a:lnTo>
                  <a:pt x="2115973" y="867410"/>
                </a:lnTo>
                <a:lnTo>
                  <a:pt x="2140707" y="914400"/>
                </a:lnTo>
                <a:lnTo>
                  <a:pt x="2164542" y="961390"/>
                </a:lnTo>
                <a:lnTo>
                  <a:pt x="2187464" y="1009650"/>
                </a:lnTo>
                <a:lnTo>
                  <a:pt x="2209459" y="1057910"/>
                </a:lnTo>
                <a:lnTo>
                  <a:pt x="2230515" y="1106170"/>
                </a:lnTo>
                <a:lnTo>
                  <a:pt x="2250617" y="1155700"/>
                </a:lnTo>
                <a:lnTo>
                  <a:pt x="2269752" y="1203960"/>
                </a:lnTo>
                <a:lnTo>
                  <a:pt x="2272383" y="1211580"/>
                </a:lnTo>
                <a:close/>
              </a:path>
              <a:path w="2272665" h="1211579">
                <a:moveTo>
                  <a:pt x="0" y="664210"/>
                </a:moveTo>
                <a:lnTo>
                  <a:pt x="0" y="546100"/>
                </a:lnTo>
                <a:lnTo>
                  <a:pt x="5441" y="543560"/>
                </a:lnTo>
                <a:lnTo>
                  <a:pt x="49957" y="524510"/>
                </a:lnTo>
                <a:lnTo>
                  <a:pt x="94787" y="506730"/>
                </a:lnTo>
                <a:lnTo>
                  <a:pt x="185199" y="473710"/>
                </a:lnTo>
                <a:lnTo>
                  <a:pt x="230684" y="458470"/>
                </a:lnTo>
                <a:lnTo>
                  <a:pt x="276292" y="444500"/>
                </a:lnTo>
                <a:lnTo>
                  <a:pt x="321975" y="431800"/>
                </a:lnTo>
                <a:lnTo>
                  <a:pt x="367684" y="420370"/>
                </a:lnTo>
                <a:lnTo>
                  <a:pt x="458992" y="400050"/>
                </a:lnTo>
                <a:lnTo>
                  <a:pt x="504932" y="392430"/>
                </a:lnTo>
                <a:lnTo>
                  <a:pt x="551999" y="386080"/>
                </a:lnTo>
                <a:lnTo>
                  <a:pt x="599997" y="382270"/>
                </a:lnTo>
                <a:lnTo>
                  <a:pt x="648733" y="379730"/>
                </a:lnTo>
                <a:lnTo>
                  <a:pt x="698010" y="378460"/>
                </a:lnTo>
                <a:lnTo>
                  <a:pt x="747634" y="379730"/>
                </a:lnTo>
                <a:lnTo>
                  <a:pt x="797409" y="383540"/>
                </a:lnTo>
                <a:lnTo>
                  <a:pt x="847142" y="388620"/>
                </a:lnTo>
                <a:lnTo>
                  <a:pt x="896636" y="396240"/>
                </a:lnTo>
                <a:lnTo>
                  <a:pt x="994128" y="416560"/>
                </a:lnTo>
                <a:lnTo>
                  <a:pt x="1041737" y="430530"/>
                </a:lnTo>
                <a:lnTo>
                  <a:pt x="1088327" y="445770"/>
                </a:lnTo>
                <a:lnTo>
                  <a:pt x="1133703" y="463550"/>
                </a:lnTo>
                <a:lnTo>
                  <a:pt x="1177671" y="482600"/>
                </a:lnTo>
                <a:lnTo>
                  <a:pt x="1184732" y="486410"/>
                </a:lnTo>
                <a:lnTo>
                  <a:pt x="674755" y="486410"/>
                </a:lnTo>
                <a:lnTo>
                  <a:pt x="624633" y="487680"/>
                </a:lnTo>
                <a:lnTo>
                  <a:pt x="575274" y="491490"/>
                </a:lnTo>
                <a:lnTo>
                  <a:pt x="526933" y="497840"/>
                </a:lnTo>
                <a:lnTo>
                  <a:pt x="479867" y="505460"/>
                </a:lnTo>
                <a:lnTo>
                  <a:pt x="433457" y="515620"/>
                </a:lnTo>
                <a:lnTo>
                  <a:pt x="340413" y="538480"/>
                </a:lnTo>
                <a:lnTo>
                  <a:pt x="247461" y="566420"/>
                </a:lnTo>
                <a:lnTo>
                  <a:pt x="201167" y="581660"/>
                </a:lnTo>
                <a:lnTo>
                  <a:pt x="155073" y="598170"/>
                </a:lnTo>
                <a:lnTo>
                  <a:pt x="109238" y="617220"/>
                </a:lnTo>
                <a:lnTo>
                  <a:pt x="63720" y="635000"/>
                </a:lnTo>
                <a:lnTo>
                  <a:pt x="18579" y="655320"/>
                </a:lnTo>
                <a:lnTo>
                  <a:pt x="0" y="664210"/>
                </a:lnTo>
                <a:close/>
              </a:path>
              <a:path w="2272665" h="1211579">
                <a:moveTo>
                  <a:pt x="1935855" y="1211580"/>
                </a:moveTo>
                <a:lnTo>
                  <a:pt x="1819645" y="1211580"/>
                </a:lnTo>
                <a:lnTo>
                  <a:pt x="1817462" y="1206500"/>
                </a:lnTo>
                <a:lnTo>
                  <a:pt x="1794642" y="1160780"/>
                </a:lnTo>
                <a:lnTo>
                  <a:pt x="1770443" y="1120140"/>
                </a:lnTo>
                <a:lnTo>
                  <a:pt x="1744908" y="1083310"/>
                </a:lnTo>
                <a:lnTo>
                  <a:pt x="1712777" y="1042670"/>
                </a:lnTo>
                <a:lnTo>
                  <a:pt x="1679618" y="1005840"/>
                </a:lnTo>
                <a:lnTo>
                  <a:pt x="1645408" y="970280"/>
                </a:lnTo>
                <a:lnTo>
                  <a:pt x="1610121" y="935990"/>
                </a:lnTo>
                <a:lnTo>
                  <a:pt x="1573731" y="902970"/>
                </a:lnTo>
                <a:lnTo>
                  <a:pt x="1536214" y="871220"/>
                </a:lnTo>
                <a:lnTo>
                  <a:pt x="1497544" y="840740"/>
                </a:lnTo>
                <a:lnTo>
                  <a:pt x="1457698" y="810260"/>
                </a:lnTo>
                <a:lnTo>
                  <a:pt x="1416649" y="782320"/>
                </a:lnTo>
                <a:lnTo>
                  <a:pt x="1374372" y="753110"/>
                </a:lnTo>
                <a:lnTo>
                  <a:pt x="1330746" y="720090"/>
                </a:lnTo>
                <a:lnTo>
                  <a:pt x="1247408" y="651510"/>
                </a:lnTo>
                <a:lnTo>
                  <a:pt x="1203195" y="619760"/>
                </a:lnTo>
                <a:lnTo>
                  <a:pt x="1161585" y="595630"/>
                </a:lnTo>
                <a:lnTo>
                  <a:pt x="1117920" y="574040"/>
                </a:lnTo>
                <a:lnTo>
                  <a:pt x="1072457" y="554990"/>
                </a:lnTo>
                <a:lnTo>
                  <a:pt x="1025453" y="538480"/>
                </a:lnTo>
                <a:lnTo>
                  <a:pt x="977162" y="523240"/>
                </a:lnTo>
                <a:lnTo>
                  <a:pt x="927842" y="511810"/>
                </a:lnTo>
                <a:lnTo>
                  <a:pt x="877748" y="501650"/>
                </a:lnTo>
                <a:lnTo>
                  <a:pt x="827136" y="494030"/>
                </a:lnTo>
                <a:lnTo>
                  <a:pt x="776262" y="488950"/>
                </a:lnTo>
                <a:lnTo>
                  <a:pt x="725383" y="486410"/>
                </a:lnTo>
                <a:lnTo>
                  <a:pt x="1184732" y="486410"/>
                </a:lnTo>
                <a:lnTo>
                  <a:pt x="1220036" y="505460"/>
                </a:lnTo>
                <a:lnTo>
                  <a:pt x="1260602" y="528320"/>
                </a:lnTo>
                <a:lnTo>
                  <a:pt x="1305582" y="560070"/>
                </a:lnTo>
                <a:lnTo>
                  <a:pt x="1348017" y="595630"/>
                </a:lnTo>
                <a:lnTo>
                  <a:pt x="1390061" y="629920"/>
                </a:lnTo>
                <a:lnTo>
                  <a:pt x="1433867" y="662940"/>
                </a:lnTo>
                <a:lnTo>
                  <a:pt x="1475122" y="690880"/>
                </a:lnTo>
                <a:lnTo>
                  <a:pt x="1515221" y="718820"/>
                </a:lnTo>
                <a:lnTo>
                  <a:pt x="1554194" y="748030"/>
                </a:lnTo>
                <a:lnTo>
                  <a:pt x="1592076" y="777240"/>
                </a:lnTo>
                <a:lnTo>
                  <a:pt x="1628900" y="807720"/>
                </a:lnTo>
                <a:lnTo>
                  <a:pt x="1664697" y="839470"/>
                </a:lnTo>
                <a:lnTo>
                  <a:pt x="1699502" y="872490"/>
                </a:lnTo>
                <a:lnTo>
                  <a:pt x="1733347" y="905510"/>
                </a:lnTo>
                <a:lnTo>
                  <a:pt x="1766266" y="941070"/>
                </a:lnTo>
                <a:lnTo>
                  <a:pt x="1798290" y="977900"/>
                </a:lnTo>
                <a:lnTo>
                  <a:pt x="1829453" y="1016000"/>
                </a:lnTo>
                <a:lnTo>
                  <a:pt x="1854995" y="1052830"/>
                </a:lnTo>
                <a:lnTo>
                  <a:pt x="1879399" y="1093470"/>
                </a:lnTo>
                <a:lnTo>
                  <a:pt x="1902614" y="1137920"/>
                </a:lnTo>
                <a:lnTo>
                  <a:pt x="1924590" y="1184910"/>
                </a:lnTo>
                <a:lnTo>
                  <a:pt x="1935855" y="1211580"/>
                </a:lnTo>
                <a:close/>
              </a:path>
              <a:path w="2272665" h="1211579">
                <a:moveTo>
                  <a:pt x="21536" y="1211580"/>
                </a:moveTo>
                <a:lnTo>
                  <a:pt x="0" y="1211580"/>
                </a:lnTo>
                <a:lnTo>
                  <a:pt x="0" y="1090930"/>
                </a:lnTo>
                <a:lnTo>
                  <a:pt x="59092" y="1043940"/>
                </a:lnTo>
                <a:lnTo>
                  <a:pt x="101440" y="1013460"/>
                </a:lnTo>
                <a:lnTo>
                  <a:pt x="144477" y="984250"/>
                </a:lnTo>
                <a:lnTo>
                  <a:pt x="188155" y="957580"/>
                </a:lnTo>
                <a:lnTo>
                  <a:pt x="232427" y="932180"/>
                </a:lnTo>
                <a:lnTo>
                  <a:pt x="277247" y="909320"/>
                </a:lnTo>
                <a:lnTo>
                  <a:pt x="322566" y="889000"/>
                </a:lnTo>
                <a:lnTo>
                  <a:pt x="368339" y="871220"/>
                </a:lnTo>
                <a:lnTo>
                  <a:pt x="414518" y="855980"/>
                </a:lnTo>
                <a:lnTo>
                  <a:pt x="461055" y="843280"/>
                </a:lnTo>
                <a:lnTo>
                  <a:pt x="507904" y="834390"/>
                </a:lnTo>
                <a:lnTo>
                  <a:pt x="555018" y="828040"/>
                </a:lnTo>
                <a:lnTo>
                  <a:pt x="607686" y="824230"/>
                </a:lnTo>
                <a:lnTo>
                  <a:pt x="660526" y="822960"/>
                </a:lnTo>
                <a:lnTo>
                  <a:pt x="713400" y="824230"/>
                </a:lnTo>
                <a:lnTo>
                  <a:pt x="766170" y="829310"/>
                </a:lnTo>
                <a:lnTo>
                  <a:pt x="818701" y="835660"/>
                </a:lnTo>
                <a:lnTo>
                  <a:pt x="870853" y="844550"/>
                </a:lnTo>
                <a:lnTo>
                  <a:pt x="922490" y="855980"/>
                </a:lnTo>
                <a:lnTo>
                  <a:pt x="973474" y="868680"/>
                </a:lnTo>
                <a:lnTo>
                  <a:pt x="1023668" y="885190"/>
                </a:lnTo>
                <a:lnTo>
                  <a:pt x="1078206" y="904240"/>
                </a:lnTo>
                <a:lnTo>
                  <a:pt x="1129217" y="925830"/>
                </a:lnTo>
                <a:lnTo>
                  <a:pt x="1137630" y="929640"/>
                </a:lnTo>
                <a:lnTo>
                  <a:pt x="660046" y="929640"/>
                </a:lnTo>
                <a:lnTo>
                  <a:pt x="612173" y="930910"/>
                </a:lnTo>
                <a:lnTo>
                  <a:pt x="564412" y="934720"/>
                </a:lnTo>
                <a:lnTo>
                  <a:pt x="518199" y="941070"/>
                </a:lnTo>
                <a:lnTo>
                  <a:pt x="472380" y="951230"/>
                </a:lnTo>
                <a:lnTo>
                  <a:pt x="426990" y="963930"/>
                </a:lnTo>
                <a:lnTo>
                  <a:pt x="382062" y="979170"/>
                </a:lnTo>
                <a:lnTo>
                  <a:pt x="337627" y="998220"/>
                </a:lnTo>
                <a:lnTo>
                  <a:pt x="293719" y="1018540"/>
                </a:lnTo>
                <a:lnTo>
                  <a:pt x="250371" y="1042670"/>
                </a:lnTo>
                <a:lnTo>
                  <a:pt x="207616" y="1069340"/>
                </a:lnTo>
                <a:lnTo>
                  <a:pt x="165487" y="1097280"/>
                </a:lnTo>
                <a:lnTo>
                  <a:pt x="124016" y="1127760"/>
                </a:lnTo>
                <a:lnTo>
                  <a:pt x="83237" y="1159510"/>
                </a:lnTo>
                <a:lnTo>
                  <a:pt x="42915" y="1192530"/>
                </a:lnTo>
                <a:lnTo>
                  <a:pt x="21536" y="1211580"/>
                </a:lnTo>
                <a:close/>
              </a:path>
              <a:path w="2272665" h="1211579">
                <a:moveTo>
                  <a:pt x="1479238" y="1211580"/>
                </a:moveTo>
                <a:lnTo>
                  <a:pt x="1340924" y="1211580"/>
                </a:lnTo>
                <a:lnTo>
                  <a:pt x="1326309" y="1195070"/>
                </a:lnTo>
                <a:lnTo>
                  <a:pt x="1294578" y="1162050"/>
                </a:lnTo>
                <a:lnTo>
                  <a:pt x="1260311" y="1132840"/>
                </a:lnTo>
                <a:lnTo>
                  <a:pt x="1223271" y="1103630"/>
                </a:lnTo>
                <a:lnTo>
                  <a:pt x="1183222" y="1076960"/>
                </a:lnTo>
                <a:lnTo>
                  <a:pt x="1139925" y="1051560"/>
                </a:lnTo>
                <a:lnTo>
                  <a:pt x="1093144" y="1028700"/>
                </a:lnTo>
                <a:lnTo>
                  <a:pt x="1042641" y="1007110"/>
                </a:lnTo>
                <a:lnTo>
                  <a:pt x="988180" y="986790"/>
                </a:lnTo>
                <a:lnTo>
                  <a:pt x="942893" y="972820"/>
                </a:lnTo>
                <a:lnTo>
                  <a:pt x="896876" y="960120"/>
                </a:lnTo>
                <a:lnTo>
                  <a:pt x="850248" y="949960"/>
                </a:lnTo>
                <a:lnTo>
                  <a:pt x="803132" y="942340"/>
                </a:lnTo>
                <a:lnTo>
                  <a:pt x="755645" y="935990"/>
                </a:lnTo>
                <a:lnTo>
                  <a:pt x="707910" y="932180"/>
                </a:lnTo>
                <a:lnTo>
                  <a:pt x="660046" y="929640"/>
                </a:lnTo>
                <a:lnTo>
                  <a:pt x="1137630" y="929640"/>
                </a:lnTo>
                <a:lnTo>
                  <a:pt x="1176891" y="947420"/>
                </a:lnTo>
                <a:lnTo>
                  <a:pt x="1221414" y="972820"/>
                </a:lnTo>
                <a:lnTo>
                  <a:pt x="1262973" y="998220"/>
                </a:lnTo>
                <a:lnTo>
                  <a:pt x="1301757" y="1026160"/>
                </a:lnTo>
                <a:lnTo>
                  <a:pt x="1337954" y="1054100"/>
                </a:lnTo>
                <a:lnTo>
                  <a:pt x="1371750" y="1084580"/>
                </a:lnTo>
                <a:lnTo>
                  <a:pt x="1403334" y="1116330"/>
                </a:lnTo>
                <a:lnTo>
                  <a:pt x="1432892" y="1150620"/>
                </a:lnTo>
                <a:lnTo>
                  <a:pt x="1460613" y="1184910"/>
                </a:lnTo>
                <a:lnTo>
                  <a:pt x="1479238" y="121158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556179" y="8866269"/>
            <a:ext cx="2732405" cy="1409700"/>
          </a:xfrm>
          <a:custGeom>
            <a:avLst/>
            <a:gdLst/>
            <a:ahLst/>
            <a:cxnLst/>
            <a:rect l="l" t="t" r="r" b="b"/>
            <a:pathLst>
              <a:path w="2732405" h="1409700">
                <a:moveTo>
                  <a:pt x="1492229" y="177799"/>
                </a:moveTo>
                <a:lnTo>
                  <a:pt x="1313483" y="177799"/>
                </a:lnTo>
                <a:lnTo>
                  <a:pt x="1318378" y="165099"/>
                </a:lnTo>
                <a:lnTo>
                  <a:pt x="1322521" y="165099"/>
                </a:lnTo>
                <a:lnTo>
                  <a:pt x="1333473" y="152399"/>
                </a:lnTo>
                <a:lnTo>
                  <a:pt x="1346119" y="139699"/>
                </a:lnTo>
                <a:lnTo>
                  <a:pt x="1359519" y="139699"/>
                </a:lnTo>
                <a:lnTo>
                  <a:pt x="1372730" y="126999"/>
                </a:lnTo>
                <a:lnTo>
                  <a:pt x="1448045" y="76199"/>
                </a:lnTo>
                <a:lnTo>
                  <a:pt x="1509928" y="50799"/>
                </a:lnTo>
                <a:lnTo>
                  <a:pt x="1575577" y="25399"/>
                </a:lnTo>
                <a:lnTo>
                  <a:pt x="1636456" y="0"/>
                </a:lnTo>
                <a:lnTo>
                  <a:pt x="1817085" y="0"/>
                </a:lnTo>
                <a:lnTo>
                  <a:pt x="1853738" y="12699"/>
                </a:lnTo>
                <a:lnTo>
                  <a:pt x="1899429" y="38099"/>
                </a:lnTo>
                <a:lnTo>
                  <a:pt x="1939094" y="63499"/>
                </a:lnTo>
                <a:lnTo>
                  <a:pt x="1954910" y="88899"/>
                </a:lnTo>
                <a:lnTo>
                  <a:pt x="1969220" y="101599"/>
                </a:lnTo>
                <a:lnTo>
                  <a:pt x="1646874" y="101599"/>
                </a:lnTo>
                <a:lnTo>
                  <a:pt x="1628077" y="114299"/>
                </a:lnTo>
                <a:lnTo>
                  <a:pt x="1609468" y="114299"/>
                </a:lnTo>
                <a:lnTo>
                  <a:pt x="1591236" y="126999"/>
                </a:lnTo>
                <a:lnTo>
                  <a:pt x="1573568" y="126999"/>
                </a:lnTo>
                <a:lnTo>
                  <a:pt x="1531769" y="152399"/>
                </a:lnTo>
                <a:lnTo>
                  <a:pt x="1511575" y="165099"/>
                </a:lnTo>
                <a:lnTo>
                  <a:pt x="1492229" y="177799"/>
                </a:lnTo>
                <a:close/>
              </a:path>
              <a:path w="2732405" h="1409700">
                <a:moveTo>
                  <a:pt x="1994325" y="1409699"/>
                </a:moveTo>
                <a:lnTo>
                  <a:pt x="1883863" y="1409699"/>
                </a:lnTo>
                <a:lnTo>
                  <a:pt x="1887880" y="1396999"/>
                </a:lnTo>
                <a:lnTo>
                  <a:pt x="1896918" y="1384299"/>
                </a:lnTo>
                <a:lnTo>
                  <a:pt x="1902943" y="1384299"/>
                </a:lnTo>
                <a:lnTo>
                  <a:pt x="1902943" y="1371599"/>
                </a:lnTo>
                <a:lnTo>
                  <a:pt x="1903947" y="1371599"/>
                </a:lnTo>
                <a:lnTo>
                  <a:pt x="1911777" y="1333499"/>
                </a:lnTo>
                <a:lnTo>
                  <a:pt x="1919889" y="1308099"/>
                </a:lnTo>
                <a:lnTo>
                  <a:pt x="1927813" y="1282699"/>
                </a:lnTo>
                <a:lnTo>
                  <a:pt x="1935077" y="1244599"/>
                </a:lnTo>
                <a:lnTo>
                  <a:pt x="1939706" y="1231899"/>
                </a:lnTo>
                <a:lnTo>
                  <a:pt x="1943488" y="1206499"/>
                </a:lnTo>
                <a:lnTo>
                  <a:pt x="1947081" y="1193799"/>
                </a:lnTo>
                <a:lnTo>
                  <a:pt x="1951145" y="1168399"/>
                </a:lnTo>
                <a:lnTo>
                  <a:pt x="1955491" y="1142999"/>
                </a:lnTo>
                <a:lnTo>
                  <a:pt x="1959555" y="1130299"/>
                </a:lnTo>
                <a:lnTo>
                  <a:pt x="1963430" y="1104899"/>
                </a:lnTo>
                <a:lnTo>
                  <a:pt x="1970052" y="1066799"/>
                </a:lnTo>
                <a:lnTo>
                  <a:pt x="1972609" y="1054099"/>
                </a:lnTo>
                <a:lnTo>
                  <a:pt x="1974978" y="1041399"/>
                </a:lnTo>
                <a:lnTo>
                  <a:pt x="1977254" y="1015999"/>
                </a:lnTo>
                <a:lnTo>
                  <a:pt x="1981004" y="990599"/>
                </a:lnTo>
                <a:lnTo>
                  <a:pt x="1984660" y="965199"/>
                </a:lnTo>
                <a:lnTo>
                  <a:pt x="1988127" y="927099"/>
                </a:lnTo>
                <a:lnTo>
                  <a:pt x="1991312" y="901699"/>
                </a:lnTo>
                <a:lnTo>
                  <a:pt x="1991908" y="888999"/>
                </a:lnTo>
                <a:lnTo>
                  <a:pt x="1992724" y="876299"/>
                </a:lnTo>
                <a:lnTo>
                  <a:pt x="1993321" y="876299"/>
                </a:lnTo>
                <a:lnTo>
                  <a:pt x="1993321" y="863599"/>
                </a:lnTo>
                <a:lnTo>
                  <a:pt x="1994325" y="850899"/>
                </a:lnTo>
                <a:lnTo>
                  <a:pt x="1996333" y="850899"/>
                </a:lnTo>
                <a:lnTo>
                  <a:pt x="1999346" y="825499"/>
                </a:lnTo>
                <a:lnTo>
                  <a:pt x="1999346" y="812799"/>
                </a:lnTo>
                <a:lnTo>
                  <a:pt x="1998593" y="787399"/>
                </a:lnTo>
                <a:lnTo>
                  <a:pt x="1999346" y="774699"/>
                </a:lnTo>
                <a:lnTo>
                  <a:pt x="2001056" y="749299"/>
                </a:lnTo>
                <a:lnTo>
                  <a:pt x="2001731" y="723899"/>
                </a:lnTo>
                <a:lnTo>
                  <a:pt x="2001464" y="685799"/>
                </a:lnTo>
                <a:lnTo>
                  <a:pt x="2000350" y="660399"/>
                </a:lnTo>
                <a:lnTo>
                  <a:pt x="1999095" y="596899"/>
                </a:lnTo>
                <a:lnTo>
                  <a:pt x="1998091" y="571499"/>
                </a:lnTo>
                <a:lnTo>
                  <a:pt x="1993713" y="507999"/>
                </a:lnTo>
                <a:lnTo>
                  <a:pt x="1990434" y="482599"/>
                </a:lnTo>
                <a:lnTo>
                  <a:pt x="1986590" y="444499"/>
                </a:lnTo>
                <a:lnTo>
                  <a:pt x="1982275" y="406399"/>
                </a:lnTo>
                <a:lnTo>
                  <a:pt x="1979058" y="393699"/>
                </a:lnTo>
                <a:lnTo>
                  <a:pt x="1975371" y="380999"/>
                </a:lnTo>
                <a:lnTo>
                  <a:pt x="1971119" y="355599"/>
                </a:lnTo>
                <a:lnTo>
                  <a:pt x="1966208" y="342899"/>
                </a:lnTo>
                <a:lnTo>
                  <a:pt x="1945119" y="266699"/>
                </a:lnTo>
                <a:lnTo>
                  <a:pt x="1935344" y="241299"/>
                </a:lnTo>
                <a:lnTo>
                  <a:pt x="1907133" y="190499"/>
                </a:lnTo>
                <a:lnTo>
                  <a:pt x="1867922" y="139699"/>
                </a:lnTo>
                <a:lnTo>
                  <a:pt x="1815453" y="114299"/>
                </a:lnTo>
                <a:lnTo>
                  <a:pt x="1785453" y="101599"/>
                </a:lnTo>
                <a:lnTo>
                  <a:pt x="1969220" y="101599"/>
                </a:lnTo>
                <a:lnTo>
                  <a:pt x="1982024" y="126999"/>
                </a:lnTo>
                <a:lnTo>
                  <a:pt x="1993321" y="139699"/>
                </a:lnTo>
                <a:lnTo>
                  <a:pt x="1995329" y="152399"/>
                </a:lnTo>
                <a:lnTo>
                  <a:pt x="2000350" y="152399"/>
                </a:lnTo>
                <a:lnTo>
                  <a:pt x="2002358" y="165099"/>
                </a:lnTo>
                <a:lnTo>
                  <a:pt x="2005763" y="165099"/>
                </a:lnTo>
                <a:lnTo>
                  <a:pt x="2009262" y="177799"/>
                </a:lnTo>
                <a:lnTo>
                  <a:pt x="2011820" y="177799"/>
                </a:lnTo>
                <a:lnTo>
                  <a:pt x="2012400" y="190499"/>
                </a:lnTo>
                <a:lnTo>
                  <a:pt x="2017421" y="190499"/>
                </a:lnTo>
                <a:lnTo>
                  <a:pt x="2026820" y="215899"/>
                </a:lnTo>
                <a:lnTo>
                  <a:pt x="2035371" y="241299"/>
                </a:lnTo>
                <a:lnTo>
                  <a:pt x="2042981" y="266699"/>
                </a:lnTo>
                <a:lnTo>
                  <a:pt x="2049555" y="292099"/>
                </a:lnTo>
                <a:lnTo>
                  <a:pt x="2059346" y="317499"/>
                </a:lnTo>
                <a:lnTo>
                  <a:pt x="2067631" y="355599"/>
                </a:lnTo>
                <a:lnTo>
                  <a:pt x="2074409" y="393699"/>
                </a:lnTo>
                <a:lnTo>
                  <a:pt x="2079681" y="431799"/>
                </a:lnTo>
                <a:lnTo>
                  <a:pt x="2090225" y="520699"/>
                </a:lnTo>
                <a:lnTo>
                  <a:pt x="2093238" y="571499"/>
                </a:lnTo>
                <a:lnTo>
                  <a:pt x="2094744" y="622299"/>
                </a:lnTo>
                <a:lnTo>
                  <a:pt x="2095654" y="634999"/>
                </a:lnTo>
                <a:lnTo>
                  <a:pt x="2097851" y="685799"/>
                </a:lnTo>
                <a:lnTo>
                  <a:pt x="2098761" y="698499"/>
                </a:lnTo>
                <a:lnTo>
                  <a:pt x="2098447" y="711199"/>
                </a:lnTo>
                <a:lnTo>
                  <a:pt x="2097066" y="736599"/>
                </a:lnTo>
                <a:lnTo>
                  <a:pt x="2096752" y="749299"/>
                </a:lnTo>
                <a:lnTo>
                  <a:pt x="2095874" y="787399"/>
                </a:lnTo>
                <a:lnTo>
                  <a:pt x="2095748" y="825499"/>
                </a:lnTo>
                <a:lnTo>
                  <a:pt x="2094430" y="850899"/>
                </a:lnTo>
                <a:lnTo>
                  <a:pt x="2091982" y="888999"/>
                </a:lnTo>
                <a:lnTo>
                  <a:pt x="2088405" y="927099"/>
                </a:lnTo>
                <a:lnTo>
                  <a:pt x="2083698" y="952499"/>
                </a:lnTo>
                <a:lnTo>
                  <a:pt x="2079791" y="977899"/>
                </a:lnTo>
                <a:lnTo>
                  <a:pt x="2075790" y="1015999"/>
                </a:lnTo>
                <a:lnTo>
                  <a:pt x="2071977" y="1041399"/>
                </a:lnTo>
                <a:lnTo>
                  <a:pt x="2068635" y="1066799"/>
                </a:lnTo>
                <a:lnTo>
                  <a:pt x="2064006" y="1104899"/>
                </a:lnTo>
                <a:lnTo>
                  <a:pt x="2057965" y="1130299"/>
                </a:lnTo>
                <a:lnTo>
                  <a:pt x="2050983" y="1168399"/>
                </a:lnTo>
                <a:lnTo>
                  <a:pt x="2043530" y="1206499"/>
                </a:lnTo>
                <a:lnTo>
                  <a:pt x="2037489" y="1231899"/>
                </a:lnTo>
                <a:lnTo>
                  <a:pt x="2031354" y="1269999"/>
                </a:lnTo>
                <a:lnTo>
                  <a:pt x="2025031" y="1295399"/>
                </a:lnTo>
                <a:lnTo>
                  <a:pt x="2018425" y="1320799"/>
                </a:lnTo>
                <a:lnTo>
                  <a:pt x="2012824" y="1346199"/>
                </a:lnTo>
                <a:lnTo>
                  <a:pt x="2006752" y="1358899"/>
                </a:lnTo>
                <a:lnTo>
                  <a:pt x="2000491" y="1384299"/>
                </a:lnTo>
                <a:lnTo>
                  <a:pt x="1994325" y="1409699"/>
                </a:lnTo>
                <a:close/>
              </a:path>
              <a:path w="2732405" h="1409700">
                <a:moveTo>
                  <a:pt x="1469007" y="190499"/>
                </a:moveTo>
                <a:lnTo>
                  <a:pt x="1291877" y="190499"/>
                </a:lnTo>
                <a:lnTo>
                  <a:pt x="1301432" y="177799"/>
                </a:lnTo>
                <a:lnTo>
                  <a:pt x="1480665" y="177799"/>
                </a:lnTo>
                <a:lnTo>
                  <a:pt x="1469007" y="190499"/>
                </a:lnTo>
                <a:close/>
              </a:path>
              <a:path w="2732405" h="1409700">
                <a:moveTo>
                  <a:pt x="1447040" y="203199"/>
                </a:moveTo>
                <a:lnTo>
                  <a:pt x="1276155" y="203199"/>
                </a:lnTo>
                <a:lnTo>
                  <a:pt x="1283734" y="190499"/>
                </a:lnTo>
                <a:lnTo>
                  <a:pt x="1457914" y="190499"/>
                </a:lnTo>
                <a:lnTo>
                  <a:pt x="1447040" y="203199"/>
                </a:lnTo>
                <a:close/>
              </a:path>
              <a:path w="2732405" h="1409700">
                <a:moveTo>
                  <a:pt x="1385910" y="253999"/>
                </a:moveTo>
                <a:lnTo>
                  <a:pt x="1220422" y="253999"/>
                </a:lnTo>
                <a:lnTo>
                  <a:pt x="1228126" y="241299"/>
                </a:lnTo>
                <a:lnTo>
                  <a:pt x="1238215" y="241299"/>
                </a:lnTo>
                <a:lnTo>
                  <a:pt x="1247834" y="228599"/>
                </a:lnTo>
                <a:lnTo>
                  <a:pt x="1257640" y="215899"/>
                </a:lnTo>
                <a:lnTo>
                  <a:pt x="1268294" y="203199"/>
                </a:lnTo>
                <a:lnTo>
                  <a:pt x="1444028" y="203199"/>
                </a:lnTo>
                <a:lnTo>
                  <a:pt x="1434990" y="215899"/>
                </a:lnTo>
                <a:lnTo>
                  <a:pt x="1416914" y="228599"/>
                </a:lnTo>
                <a:lnTo>
                  <a:pt x="1407877" y="228599"/>
                </a:lnTo>
                <a:lnTo>
                  <a:pt x="1396752" y="241299"/>
                </a:lnTo>
                <a:lnTo>
                  <a:pt x="1385910" y="253999"/>
                </a:lnTo>
                <a:close/>
              </a:path>
              <a:path w="2732405" h="1409700">
                <a:moveTo>
                  <a:pt x="860137" y="952499"/>
                </a:moveTo>
                <a:lnTo>
                  <a:pt x="739681" y="952499"/>
                </a:lnTo>
                <a:lnTo>
                  <a:pt x="746114" y="939799"/>
                </a:lnTo>
                <a:lnTo>
                  <a:pt x="751276" y="927099"/>
                </a:lnTo>
                <a:lnTo>
                  <a:pt x="755780" y="914399"/>
                </a:lnTo>
                <a:lnTo>
                  <a:pt x="761224" y="901699"/>
                </a:lnTo>
                <a:lnTo>
                  <a:pt x="770215" y="901699"/>
                </a:lnTo>
                <a:lnTo>
                  <a:pt x="773918" y="876299"/>
                </a:lnTo>
                <a:lnTo>
                  <a:pt x="781763" y="863599"/>
                </a:lnTo>
                <a:lnTo>
                  <a:pt x="791115" y="850899"/>
                </a:lnTo>
                <a:lnTo>
                  <a:pt x="799336" y="838199"/>
                </a:lnTo>
                <a:lnTo>
                  <a:pt x="806303" y="812799"/>
                </a:lnTo>
                <a:lnTo>
                  <a:pt x="813646" y="800099"/>
                </a:lnTo>
                <a:lnTo>
                  <a:pt x="821366" y="787399"/>
                </a:lnTo>
                <a:lnTo>
                  <a:pt x="829462" y="774699"/>
                </a:lnTo>
                <a:lnTo>
                  <a:pt x="837370" y="761999"/>
                </a:lnTo>
                <a:lnTo>
                  <a:pt x="846031" y="749299"/>
                </a:lnTo>
                <a:lnTo>
                  <a:pt x="855446" y="736599"/>
                </a:lnTo>
                <a:lnTo>
                  <a:pt x="865613" y="711199"/>
                </a:lnTo>
                <a:lnTo>
                  <a:pt x="870524" y="711199"/>
                </a:lnTo>
                <a:lnTo>
                  <a:pt x="874776" y="698499"/>
                </a:lnTo>
                <a:lnTo>
                  <a:pt x="878464" y="698499"/>
                </a:lnTo>
                <a:lnTo>
                  <a:pt x="881680" y="685799"/>
                </a:lnTo>
                <a:lnTo>
                  <a:pt x="892946" y="660399"/>
                </a:lnTo>
                <a:lnTo>
                  <a:pt x="905530" y="647699"/>
                </a:lnTo>
                <a:lnTo>
                  <a:pt x="919243" y="622299"/>
                </a:lnTo>
                <a:lnTo>
                  <a:pt x="933898" y="596899"/>
                </a:lnTo>
                <a:lnTo>
                  <a:pt x="947580" y="584199"/>
                </a:lnTo>
                <a:lnTo>
                  <a:pt x="954657" y="571499"/>
                </a:lnTo>
                <a:lnTo>
                  <a:pt x="962016" y="558799"/>
                </a:lnTo>
                <a:lnTo>
                  <a:pt x="971524" y="546099"/>
                </a:lnTo>
                <a:lnTo>
                  <a:pt x="980091" y="533399"/>
                </a:lnTo>
                <a:lnTo>
                  <a:pt x="989411" y="520699"/>
                </a:lnTo>
                <a:lnTo>
                  <a:pt x="1001179" y="507999"/>
                </a:lnTo>
                <a:lnTo>
                  <a:pt x="1007596" y="507999"/>
                </a:lnTo>
                <a:lnTo>
                  <a:pt x="1013355" y="495299"/>
                </a:lnTo>
                <a:lnTo>
                  <a:pt x="1018548" y="482599"/>
                </a:lnTo>
                <a:lnTo>
                  <a:pt x="1023271" y="482599"/>
                </a:lnTo>
                <a:lnTo>
                  <a:pt x="1033564" y="457199"/>
                </a:lnTo>
                <a:lnTo>
                  <a:pt x="1044610" y="444499"/>
                </a:lnTo>
                <a:lnTo>
                  <a:pt x="1067456" y="419099"/>
                </a:lnTo>
                <a:lnTo>
                  <a:pt x="1079412" y="406399"/>
                </a:lnTo>
                <a:lnTo>
                  <a:pt x="1092309" y="393699"/>
                </a:lnTo>
                <a:lnTo>
                  <a:pt x="1118669" y="355599"/>
                </a:lnTo>
                <a:lnTo>
                  <a:pt x="1135019" y="342899"/>
                </a:lnTo>
                <a:lnTo>
                  <a:pt x="1151557" y="317499"/>
                </a:lnTo>
                <a:lnTo>
                  <a:pt x="1169224" y="304799"/>
                </a:lnTo>
                <a:lnTo>
                  <a:pt x="1188963" y="279399"/>
                </a:lnTo>
                <a:lnTo>
                  <a:pt x="1205030" y="279399"/>
                </a:lnTo>
                <a:lnTo>
                  <a:pt x="1207650" y="266699"/>
                </a:lnTo>
                <a:lnTo>
                  <a:pt x="1213189" y="253999"/>
                </a:lnTo>
                <a:lnTo>
                  <a:pt x="1375256" y="253999"/>
                </a:lnTo>
                <a:lnTo>
                  <a:pt x="1364696" y="266699"/>
                </a:lnTo>
                <a:lnTo>
                  <a:pt x="1343608" y="279399"/>
                </a:lnTo>
                <a:lnTo>
                  <a:pt x="1323964" y="292099"/>
                </a:lnTo>
                <a:lnTo>
                  <a:pt x="1306202" y="317499"/>
                </a:lnTo>
                <a:lnTo>
                  <a:pt x="1288817" y="330199"/>
                </a:lnTo>
                <a:lnTo>
                  <a:pt x="1270302" y="342899"/>
                </a:lnTo>
                <a:lnTo>
                  <a:pt x="1264465" y="355599"/>
                </a:lnTo>
                <a:lnTo>
                  <a:pt x="1259005" y="355599"/>
                </a:lnTo>
                <a:lnTo>
                  <a:pt x="1253921" y="368299"/>
                </a:lnTo>
                <a:lnTo>
                  <a:pt x="1249214" y="368299"/>
                </a:lnTo>
                <a:lnTo>
                  <a:pt x="1244523" y="380999"/>
                </a:lnTo>
                <a:lnTo>
                  <a:pt x="1234387" y="380999"/>
                </a:lnTo>
                <a:lnTo>
                  <a:pt x="1229130" y="393699"/>
                </a:lnTo>
                <a:lnTo>
                  <a:pt x="1222101" y="393699"/>
                </a:lnTo>
                <a:lnTo>
                  <a:pt x="1215903" y="406399"/>
                </a:lnTo>
                <a:lnTo>
                  <a:pt x="1207164" y="419099"/>
                </a:lnTo>
                <a:lnTo>
                  <a:pt x="1197106" y="431799"/>
                </a:lnTo>
                <a:lnTo>
                  <a:pt x="1186954" y="444499"/>
                </a:lnTo>
                <a:lnTo>
                  <a:pt x="1177650" y="457199"/>
                </a:lnTo>
                <a:lnTo>
                  <a:pt x="1169004" y="469899"/>
                </a:lnTo>
                <a:lnTo>
                  <a:pt x="1160547" y="469899"/>
                </a:lnTo>
                <a:lnTo>
                  <a:pt x="1151807" y="482599"/>
                </a:lnTo>
                <a:lnTo>
                  <a:pt x="1142754" y="495299"/>
                </a:lnTo>
                <a:lnTo>
                  <a:pt x="1133607" y="507999"/>
                </a:lnTo>
                <a:lnTo>
                  <a:pt x="1124271" y="520699"/>
                </a:lnTo>
                <a:lnTo>
                  <a:pt x="1114652" y="533399"/>
                </a:lnTo>
                <a:lnTo>
                  <a:pt x="1108486" y="546099"/>
                </a:lnTo>
                <a:lnTo>
                  <a:pt x="1102226" y="546099"/>
                </a:lnTo>
                <a:lnTo>
                  <a:pt x="1096153" y="558799"/>
                </a:lnTo>
                <a:lnTo>
                  <a:pt x="1090552" y="558799"/>
                </a:lnTo>
                <a:lnTo>
                  <a:pt x="1080322" y="584199"/>
                </a:lnTo>
                <a:lnTo>
                  <a:pt x="1060614" y="609599"/>
                </a:lnTo>
                <a:lnTo>
                  <a:pt x="1050384" y="622299"/>
                </a:lnTo>
                <a:lnTo>
                  <a:pt x="1042711" y="634999"/>
                </a:lnTo>
                <a:lnTo>
                  <a:pt x="1034945" y="647699"/>
                </a:lnTo>
                <a:lnTo>
                  <a:pt x="1027366" y="660399"/>
                </a:lnTo>
                <a:lnTo>
                  <a:pt x="1009212" y="685799"/>
                </a:lnTo>
                <a:lnTo>
                  <a:pt x="997413" y="711199"/>
                </a:lnTo>
                <a:lnTo>
                  <a:pt x="973061" y="736599"/>
                </a:lnTo>
                <a:lnTo>
                  <a:pt x="969045" y="749299"/>
                </a:lnTo>
                <a:lnTo>
                  <a:pt x="963019" y="761999"/>
                </a:lnTo>
                <a:lnTo>
                  <a:pt x="952036" y="774699"/>
                </a:lnTo>
                <a:lnTo>
                  <a:pt x="930823" y="812799"/>
                </a:lnTo>
                <a:lnTo>
                  <a:pt x="919839" y="838199"/>
                </a:lnTo>
                <a:lnTo>
                  <a:pt x="908573" y="850899"/>
                </a:lnTo>
                <a:lnTo>
                  <a:pt x="897496" y="876299"/>
                </a:lnTo>
                <a:lnTo>
                  <a:pt x="886795" y="901699"/>
                </a:lnTo>
                <a:lnTo>
                  <a:pt x="876659" y="914399"/>
                </a:lnTo>
                <a:lnTo>
                  <a:pt x="871654" y="927099"/>
                </a:lnTo>
                <a:lnTo>
                  <a:pt x="865989" y="939799"/>
                </a:lnTo>
                <a:lnTo>
                  <a:pt x="860137" y="952499"/>
                </a:lnTo>
                <a:close/>
              </a:path>
              <a:path w="2732405" h="1409700">
                <a:moveTo>
                  <a:pt x="741093" y="1206499"/>
                </a:moveTo>
                <a:lnTo>
                  <a:pt x="622599" y="1206499"/>
                </a:lnTo>
                <a:lnTo>
                  <a:pt x="627306" y="1193799"/>
                </a:lnTo>
                <a:lnTo>
                  <a:pt x="632389" y="1181099"/>
                </a:lnTo>
                <a:lnTo>
                  <a:pt x="637850" y="1168399"/>
                </a:lnTo>
                <a:lnTo>
                  <a:pt x="643687" y="1155699"/>
                </a:lnTo>
                <a:lnTo>
                  <a:pt x="650010" y="1142999"/>
                </a:lnTo>
                <a:lnTo>
                  <a:pt x="654356" y="1130299"/>
                </a:lnTo>
                <a:lnTo>
                  <a:pt x="659644" y="1117599"/>
                </a:lnTo>
                <a:lnTo>
                  <a:pt x="673075" y="1092199"/>
                </a:lnTo>
                <a:lnTo>
                  <a:pt x="675946" y="1092199"/>
                </a:lnTo>
                <a:lnTo>
                  <a:pt x="678253" y="1079499"/>
                </a:lnTo>
                <a:lnTo>
                  <a:pt x="680842" y="1066799"/>
                </a:lnTo>
                <a:lnTo>
                  <a:pt x="683289" y="1066799"/>
                </a:lnTo>
                <a:lnTo>
                  <a:pt x="686114" y="1054099"/>
                </a:lnTo>
                <a:lnTo>
                  <a:pt x="692892" y="1054099"/>
                </a:lnTo>
                <a:lnTo>
                  <a:pt x="694775" y="1041399"/>
                </a:lnTo>
                <a:lnTo>
                  <a:pt x="695905" y="1041399"/>
                </a:lnTo>
                <a:lnTo>
                  <a:pt x="698541" y="1028699"/>
                </a:lnTo>
                <a:lnTo>
                  <a:pt x="704942" y="1028699"/>
                </a:lnTo>
                <a:lnTo>
                  <a:pt x="709320" y="1015999"/>
                </a:lnTo>
                <a:lnTo>
                  <a:pt x="723018" y="977899"/>
                </a:lnTo>
                <a:lnTo>
                  <a:pt x="733813" y="952499"/>
                </a:lnTo>
                <a:lnTo>
                  <a:pt x="854567" y="952499"/>
                </a:lnTo>
                <a:lnTo>
                  <a:pt x="845686" y="977899"/>
                </a:lnTo>
                <a:lnTo>
                  <a:pt x="836993" y="990599"/>
                </a:lnTo>
                <a:lnTo>
                  <a:pt x="828301" y="1015999"/>
                </a:lnTo>
                <a:lnTo>
                  <a:pt x="819420" y="1028699"/>
                </a:lnTo>
                <a:lnTo>
                  <a:pt x="798332" y="1079499"/>
                </a:lnTo>
                <a:lnTo>
                  <a:pt x="793986" y="1079499"/>
                </a:lnTo>
                <a:lnTo>
                  <a:pt x="789922" y="1092199"/>
                </a:lnTo>
                <a:lnTo>
                  <a:pt x="786046" y="1104899"/>
                </a:lnTo>
                <a:lnTo>
                  <a:pt x="782265" y="1117599"/>
                </a:lnTo>
                <a:lnTo>
                  <a:pt x="779252" y="1117599"/>
                </a:lnTo>
                <a:lnTo>
                  <a:pt x="775236" y="1130299"/>
                </a:lnTo>
                <a:lnTo>
                  <a:pt x="772223" y="1130299"/>
                </a:lnTo>
                <a:lnTo>
                  <a:pt x="767092" y="1142999"/>
                </a:lnTo>
                <a:lnTo>
                  <a:pt x="762056" y="1155699"/>
                </a:lnTo>
                <a:lnTo>
                  <a:pt x="756831" y="1168399"/>
                </a:lnTo>
                <a:lnTo>
                  <a:pt x="751135" y="1181099"/>
                </a:lnTo>
                <a:lnTo>
                  <a:pt x="744984" y="1181099"/>
                </a:lnTo>
                <a:lnTo>
                  <a:pt x="741674" y="1193799"/>
                </a:lnTo>
                <a:lnTo>
                  <a:pt x="738080" y="1193799"/>
                </a:lnTo>
                <a:lnTo>
                  <a:pt x="741093" y="1206499"/>
                </a:lnTo>
                <a:close/>
              </a:path>
              <a:path w="2732405" h="1409700">
                <a:moveTo>
                  <a:pt x="444762" y="1041399"/>
                </a:moveTo>
                <a:lnTo>
                  <a:pt x="382000" y="1041399"/>
                </a:lnTo>
                <a:lnTo>
                  <a:pt x="399668" y="1028699"/>
                </a:lnTo>
                <a:lnTo>
                  <a:pt x="434815" y="1028699"/>
                </a:lnTo>
                <a:lnTo>
                  <a:pt x="444762" y="1041399"/>
                </a:lnTo>
                <a:close/>
              </a:path>
              <a:path w="2732405" h="1409700">
                <a:moveTo>
                  <a:pt x="573393" y="1117599"/>
                </a:moveTo>
                <a:lnTo>
                  <a:pt x="232972" y="1117599"/>
                </a:lnTo>
                <a:lnTo>
                  <a:pt x="263412" y="1092199"/>
                </a:lnTo>
                <a:lnTo>
                  <a:pt x="294981" y="1066799"/>
                </a:lnTo>
                <a:lnTo>
                  <a:pt x="328433" y="1054099"/>
                </a:lnTo>
                <a:lnTo>
                  <a:pt x="364521" y="1041399"/>
                </a:lnTo>
                <a:lnTo>
                  <a:pt x="497074" y="1041399"/>
                </a:lnTo>
                <a:lnTo>
                  <a:pt x="508199" y="1054099"/>
                </a:lnTo>
                <a:lnTo>
                  <a:pt x="519041" y="1054099"/>
                </a:lnTo>
                <a:lnTo>
                  <a:pt x="529695" y="1066799"/>
                </a:lnTo>
                <a:lnTo>
                  <a:pt x="540255" y="1079499"/>
                </a:lnTo>
                <a:lnTo>
                  <a:pt x="550375" y="1079499"/>
                </a:lnTo>
                <a:lnTo>
                  <a:pt x="559460" y="1092199"/>
                </a:lnTo>
                <a:lnTo>
                  <a:pt x="567227" y="1104899"/>
                </a:lnTo>
                <a:lnTo>
                  <a:pt x="573393" y="1117599"/>
                </a:lnTo>
                <a:close/>
              </a:path>
              <a:path w="2732405" h="1409700">
                <a:moveTo>
                  <a:pt x="2600228" y="1269999"/>
                </a:moveTo>
                <a:lnTo>
                  <a:pt x="2332737" y="1269999"/>
                </a:lnTo>
                <a:lnTo>
                  <a:pt x="2432153" y="1219199"/>
                </a:lnTo>
                <a:lnTo>
                  <a:pt x="2477341" y="1193799"/>
                </a:lnTo>
                <a:lnTo>
                  <a:pt x="2499935" y="1193799"/>
                </a:lnTo>
                <a:lnTo>
                  <a:pt x="2522530" y="1181099"/>
                </a:lnTo>
                <a:lnTo>
                  <a:pt x="2649058" y="1130299"/>
                </a:lnTo>
                <a:lnTo>
                  <a:pt x="2667290" y="1130299"/>
                </a:lnTo>
                <a:lnTo>
                  <a:pt x="2685711" y="1117599"/>
                </a:lnTo>
                <a:lnTo>
                  <a:pt x="2722364" y="1117599"/>
                </a:lnTo>
                <a:lnTo>
                  <a:pt x="2731821" y="1104899"/>
                </a:lnTo>
                <a:lnTo>
                  <a:pt x="2731821" y="1219199"/>
                </a:lnTo>
                <a:lnTo>
                  <a:pt x="2717342" y="1219199"/>
                </a:lnTo>
                <a:lnTo>
                  <a:pt x="2704978" y="1231899"/>
                </a:lnTo>
                <a:lnTo>
                  <a:pt x="2679497" y="1231899"/>
                </a:lnTo>
                <a:lnTo>
                  <a:pt x="2667133" y="1244599"/>
                </a:lnTo>
                <a:lnTo>
                  <a:pt x="2631405" y="1244599"/>
                </a:lnTo>
                <a:lnTo>
                  <a:pt x="2610129" y="1257299"/>
                </a:lnTo>
                <a:lnTo>
                  <a:pt x="2600228" y="1269999"/>
                </a:lnTo>
                <a:close/>
              </a:path>
              <a:path w="2732405" h="1409700">
                <a:moveTo>
                  <a:pt x="660758" y="1409699"/>
                </a:moveTo>
                <a:lnTo>
                  <a:pt x="541792" y="1409699"/>
                </a:lnTo>
                <a:lnTo>
                  <a:pt x="545276" y="1396999"/>
                </a:lnTo>
                <a:lnTo>
                  <a:pt x="552007" y="1384299"/>
                </a:lnTo>
                <a:lnTo>
                  <a:pt x="554690" y="1371599"/>
                </a:lnTo>
                <a:lnTo>
                  <a:pt x="554172" y="1358899"/>
                </a:lnTo>
                <a:lnTo>
                  <a:pt x="551301" y="1346199"/>
                </a:lnTo>
                <a:lnTo>
                  <a:pt x="542467" y="1295399"/>
                </a:lnTo>
                <a:lnTo>
                  <a:pt x="531092" y="1257299"/>
                </a:lnTo>
                <a:lnTo>
                  <a:pt x="517268" y="1219199"/>
                </a:lnTo>
                <a:lnTo>
                  <a:pt x="501091" y="1193799"/>
                </a:lnTo>
                <a:lnTo>
                  <a:pt x="497074" y="1181099"/>
                </a:lnTo>
                <a:lnTo>
                  <a:pt x="487033" y="1168399"/>
                </a:lnTo>
                <a:lnTo>
                  <a:pt x="481007" y="1155699"/>
                </a:lnTo>
                <a:lnTo>
                  <a:pt x="469961" y="1155699"/>
                </a:lnTo>
                <a:lnTo>
                  <a:pt x="464940" y="1142999"/>
                </a:lnTo>
                <a:lnTo>
                  <a:pt x="196821" y="1142999"/>
                </a:lnTo>
                <a:lnTo>
                  <a:pt x="205859" y="1130299"/>
                </a:lnTo>
                <a:lnTo>
                  <a:pt x="214897" y="1130299"/>
                </a:lnTo>
                <a:lnTo>
                  <a:pt x="223934" y="1117599"/>
                </a:lnTo>
                <a:lnTo>
                  <a:pt x="577410" y="1117599"/>
                </a:lnTo>
                <a:lnTo>
                  <a:pt x="587452" y="1130299"/>
                </a:lnTo>
                <a:lnTo>
                  <a:pt x="597086" y="1155699"/>
                </a:lnTo>
                <a:lnTo>
                  <a:pt x="604272" y="1168399"/>
                </a:lnTo>
                <a:lnTo>
                  <a:pt x="610329" y="1181099"/>
                </a:lnTo>
                <a:lnTo>
                  <a:pt x="616573" y="1193799"/>
                </a:lnTo>
                <a:lnTo>
                  <a:pt x="617578" y="1206499"/>
                </a:lnTo>
                <a:lnTo>
                  <a:pt x="741093" y="1206499"/>
                </a:lnTo>
                <a:lnTo>
                  <a:pt x="727662" y="1231899"/>
                </a:lnTo>
                <a:lnTo>
                  <a:pt x="721182" y="1244599"/>
                </a:lnTo>
                <a:lnTo>
                  <a:pt x="714984" y="1257299"/>
                </a:lnTo>
                <a:lnTo>
                  <a:pt x="706511" y="1282699"/>
                </a:lnTo>
                <a:lnTo>
                  <a:pt x="697662" y="1308099"/>
                </a:lnTo>
                <a:lnTo>
                  <a:pt x="688436" y="1320799"/>
                </a:lnTo>
                <a:lnTo>
                  <a:pt x="678833" y="1346199"/>
                </a:lnTo>
                <a:lnTo>
                  <a:pt x="673765" y="1358899"/>
                </a:lnTo>
                <a:lnTo>
                  <a:pt x="669168" y="1371599"/>
                </a:lnTo>
                <a:lnTo>
                  <a:pt x="665135" y="1384299"/>
                </a:lnTo>
                <a:lnTo>
                  <a:pt x="661762" y="1396999"/>
                </a:lnTo>
                <a:lnTo>
                  <a:pt x="660758" y="1409699"/>
                </a:lnTo>
                <a:close/>
              </a:path>
              <a:path w="2732405" h="1409700">
                <a:moveTo>
                  <a:pt x="116486" y="1409699"/>
                </a:moveTo>
                <a:lnTo>
                  <a:pt x="0" y="1409699"/>
                </a:lnTo>
                <a:lnTo>
                  <a:pt x="8472" y="1384299"/>
                </a:lnTo>
                <a:lnTo>
                  <a:pt x="17322" y="1371599"/>
                </a:lnTo>
                <a:lnTo>
                  <a:pt x="26548" y="1358899"/>
                </a:lnTo>
                <a:lnTo>
                  <a:pt x="36150" y="1346199"/>
                </a:lnTo>
                <a:lnTo>
                  <a:pt x="42960" y="1333499"/>
                </a:lnTo>
                <a:lnTo>
                  <a:pt x="65272" y="1295399"/>
                </a:lnTo>
                <a:lnTo>
                  <a:pt x="95068" y="1257299"/>
                </a:lnTo>
                <a:lnTo>
                  <a:pt x="105440" y="1244599"/>
                </a:lnTo>
                <a:lnTo>
                  <a:pt x="119169" y="1219199"/>
                </a:lnTo>
                <a:lnTo>
                  <a:pt x="133180" y="1206499"/>
                </a:lnTo>
                <a:lnTo>
                  <a:pt x="161674" y="1168399"/>
                </a:lnTo>
                <a:lnTo>
                  <a:pt x="170132" y="1168399"/>
                </a:lnTo>
                <a:lnTo>
                  <a:pt x="178871" y="1155699"/>
                </a:lnTo>
                <a:lnTo>
                  <a:pt x="187799" y="1142999"/>
                </a:lnTo>
                <a:lnTo>
                  <a:pt x="372680" y="1142999"/>
                </a:lnTo>
                <a:lnTo>
                  <a:pt x="353475" y="1155699"/>
                </a:lnTo>
                <a:lnTo>
                  <a:pt x="335023" y="1168399"/>
                </a:lnTo>
                <a:lnTo>
                  <a:pt x="317324" y="1181099"/>
                </a:lnTo>
                <a:lnTo>
                  <a:pt x="297397" y="1193799"/>
                </a:lnTo>
                <a:lnTo>
                  <a:pt x="278412" y="1206499"/>
                </a:lnTo>
                <a:lnTo>
                  <a:pt x="260556" y="1219199"/>
                </a:lnTo>
                <a:lnTo>
                  <a:pt x="244018" y="1244599"/>
                </a:lnTo>
                <a:lnTo>
                  <a:pt x="235247" y="1257299"/>
                </a:lnTo>
                <a:lnTo>
                  <a:pt x="225817" y="1257299"/>
                </a:lnTo>
                <a:lnTo>
                  <a:pt x="216199" y="1269999"/>
                </a:lnTo>
                <a:lnTo>
                  <a:pt x="206863" y="1282699"/>
                </a:lnTo>
                <a:lnTo>
                  <a:pt x="192192" y="1295399"/>
                </a:lnTo>
                <a:lnTo>
                  <a:pt x="178369" y="1308099"/>
                </a:lnTo>
                <a:lnTo>
                  <a:pt x="165487" y="1333499"/>
                </a:lnTo>
                <a:lnTo>
                  <a:pt x="153641" y="1346199"/>
                </a:lnTo>
                <a:lnTo>
                  <a:pt x="144305" y="1358899"/>
                </a:lnTo>
                <a:lnTo>
                  <a:pt x="134687" y="1384299"/>
                </a:lnTo>
                <a:lnTo>
                  <a:pt x="125257" y="1396999"/>
                </a:lnTo>
                <a:lnTo>
                  <a:pt x="116486" y="1409699"/>
                </a:lnTo>
                <a:close/>
              </a:path>
              <a:path w="2732405" h="1409700">
                <a:moveTo>
                  <a:pt x="2550395" y="1282699"/>
                </a:moveTo>
                <a:lnTo>
                  <a:pt x="2311649" y="1282699"/>
                </a:lnTo>
                <a:lnTo>
                  <a:pt x="2322193" y="1269999"/>
                </a:lnTo>
                <a:lnTo>
                  <a:pt x="2569977" y="1269999"/>
                </a:lnTo>
                <a:lnTo>
                  <a:pt x="2550395" y="1282699"/>
                </a:lnTo>
                <a:close/>
              </a:path>
              <a:path w="2732405" h="1409700">
                <a:moveTo>
                  <a:pt x="2284284" y="1409699"/>
                </a:moveTo>
                <a:lnTo>
                  <a:pt x="2081595" y="1409699"/>
                </a:lnTo>
                <a:lnTo>
                  <a:pt x="2098761" y="1396999"/>
                </a:lnTo>
                <a:lnTo>
                  <a:pt x="2176429" y="1358899"/>
                </a:lnTo>
                <a:lnTo>
                  <a:pt x="2201188" y="1333499"/>
                </a:lnTo>
                <a:lnTo>
                  <a:pt x="2222920" y="1320799"/>
                </a:lnTo>
                <a:lnTo>
                  <a:pt x="2268265" y="1295399"/>
                </a:lnTo>
                <a:lnTo>
                  <a:pt x="2290561" y="1282699"/>
                </a:lnTo>
                <a:lnTo>
                  <a:pt x="2540605" y="1282699"/>
                </a:lnTo>
                <a:lnTo>
                  <a:pt x="2495416" y="1308099"/>
                </a:lnTo>
                <a:lnTo>
                  <a:pt x="2483868" y="1308099"/>
                </a:lnTo>
                <a:lnTo>
                  <a:pt x="2472320" y="1320799"/>
                </a:lnTo>
                <a:lnTo>
                  <a:pt x="2458010" y="1320799"/>
                </a:lnTo>
                <a:lnTo>
                  <a:pt x="2429390" y="1333499"/>
                </a:lnTo>
                <a:lnTo>
                  <a:pt x="2415081" y="1346199"/>
                </a:lnTo>
                <a:lnTo>
                  <a:pt x="2310645" y="1396999"/>
                </a:lnTo>
                <a:lnTo>
                  <a:pt x="2297653" y="1396999"/>
                </a:lnTo>
                <a:lnTo>
                  <a:pt x="2284284" y="140969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3550181" cy="1320800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11104864" y="9570636"/>
            <a:ext cx="2802890" cy="716915"/>
          </a:xfrm>
          <a:custGeom>
            <a:avLst/>
            <a:gdLst/>
            <a:ahLst/>
            <a:cxnLst/>
            <a:rect l="l" t="t" r="r" b="b"/>
            <a:pathLst>
              <a:path w="2802890" h="716915">
                <a:moveTo>
                  <a:pt x="1770204" y="716362"/>
                </a:moveTo>
                <a:lnTo>
                  <a:pt x="1737263" y="716362"/>
                </a:lnTo>
                <a:lnTo>
                  <a:pt x="1733377" y="712556"/>
                </a:lnTo>
                <a:lnTo>
                  <a:pt x="1703886" y="659152"/>
                </a:lnTo>
                <a:lnTo>
                  <a:pt x="1691600" y="605748"/>
                </a:lnTo>
                <a:lnTo>
                  <a:pt x="1689720" y="590704"/>
                </a:lnTo>
                <a:lnTo>
                  <a:pt x="1687087" y="575661"/>
                </a:lnTo>
                <a:lnTo>
                  <a:pt x="1683703" y="560617"/>
                </a:lnTo>
                <a:lnTo>
                  <a:pt x="1679566" y="545574"/>
                </a:lnTo>
                <a:lnTo>
                  <a:pt x="1664867" y="496216"/>
                </a:lnTo>
                <a:lnTo>
                  <a:pt x="1651998" y="446761"/>
                </a:lnTo>
                <a:lnTo>
                  <a:pt x="1640862" y="397114"/>
                </a:lnTo>
                <a:lnTo>
                  <a:pt x="1631362" y="347177"/>
                </a:lnTo>
                <a:lnTo>
                  <a:pt x="1623386" y="296700"/>
                </a:lnTo>
                <a:lnTo>
                  <a:pt x="1618577" y="254390"/>
                </a:lnTo>
                <a:lnTo>
                  <a:pt x="1616383" y="211359"/>
                </a:lnTo>
                <a:lnTo>
                  <a:pt x="1617127" y="171745"/>
                </a:lnTo>
                <a:lnTo>
                  <a:pt x="1621398" y="124358"/>
                </a:lnTo>
                <a:lnTo>
                  <a:pt x="1641456" y="82237"/>
                </a:lnTo>
                <a:lnTo>
                  <a:pt x="1663457" y="71518"/>
                </a:lnTo>
                <a:lnTo>
                  <a:pt x="1671542" y="74214"/>
                </a:lnTo>
                <a:lnTo>
                  <a:pt x="1675554" y="76219"/>
                </a:lnTo>
                <a:lnTo>
                  <a:pt x="1679566" y="80231"/>
                </a:lnTo>
                <a:lnTo>
                  <a:pt x="1681571" y="86248"/>
                </a:lnTo>
                <a:lnTo>
                  <a:pt x="1684517" y="92579"/>
                </a:lnTo>
                <a:lnTo>
                  <a:pt x="1687087" y="99286"/>
                </a:lnTo>
                <a:lnTo>
                  <a:pt x="1688905" y="105993"/>
                </a:lnTo>
                <a:lnTo>
                  <a:pt x="1689594" y="112324"/>
                </a:lnTo>
                <a:lnTo>
                  <a:pt x="1694045" y="141815"/>
                </a:lnTo>
                <a:lnTo>
                  <a:pt x="1699623" y="170742"/>
                </a:lnTo>
                <a:lnTo>
                  <a:pt x="1703632" y="199576"/>
                </a:lnTo>
                <a:lnTo>
                  <a:pt x="1703635" y="230665"/>
                </a:lnTo>
                <a:lnTo>
                  <a:pt x="1704450" y="249031"/>
                </a:lnTo>
                <a:lnTo>
                  <a:pt x="1708649" y="267772"/>
                </a:lnTo>
                <a:lnTo>
                  <a:pt x="1714353" y="286514"/>
                </a:lnTo>
                <a:lnTo>
                  <a:pt x="1719681" y="304879"/>
                </a:lnTo>
                <a:lnTo>
                  <a:pt x="1724602" y="324749"/>
                </a:lnTo>
                <a:lnTo>
                  <a:pt x="1727454" y="344995"/>
                </a:lnTo>
                <a:lnTo>
                  <a:pt x="1728425" y="365241"/>
                </a:lnTo>
                <a:lnTo>
                  <a:pt x="1727705" y="385111"/>
                </a:lnTo>
                <a:lnTo>
                  <a:pt x="1726952" y="392601"/>
                </a:lnTo>
                <a:lnTo>
                  <a:pt x="1727705" y="399904"/>
                </a:lnTo>
                <a:lnTo>
                  <a:pt x="1729961" y="406830"/>
                </a:lnTo>
                <a:lnTo>
                  <a:pt x="1733722" y="413192"/>
                </a:lnTo>
                <a:lnTo>
                  <a:pt x="1741275" y="430429"/>
                </a:lnTo>
                <a:lnTo>
                  <a:pt x="1746007" y="448795"/>
                </a:lnTo>
                <a:lnTo>
                  <a:pt x="1748107" y="467912"/>
                </a:lnTo>
                <a:lnTo>
                  <a:pt x="1747798" y="485400"/>
                </a:lnTo>
                <a:lnTo>
                  <a:pt x="1747891" y="493424"/>
                </a:lnTo>
                <a:lnTo>
                  <a:pt x="1748076" y="502042"/>
                </a:lnTo>
                <a:lnTo>
                  <a:pt x="1751774" y="515738"/>
                </a:lnTo>
                <a:lnTo>
                  <a:pt x="1758481" y="528305"/>
                </a:lnTo>
                <a:lnTo>
                  <a:pt x="1767820" y="539557"/>
                </a:lnTo>
                <a:lnTo>
                  <a:pt x="1864242" y="539557"/>
                </a:lnTo>
                <a:lnTo>
                  <a:pt x="1858081" y="559615"/>
                </a:lnTo>
                <a:lnTo>
                  <a:pt x="1844981" y="586066"/>
                </a:lnTo>
                <a:lnTo>
                  <a:pt x="1830000" y="611765"/>
                </a:lnTo>
                <a:lnTo>
                  <a:pt x="1825863" y="617814"/>
                </a:lnTo>
                <a:lnTo>
                  <a:pt x="1822478" y="624051"/>
                </a:lnTo>
                <a:lnTo>
                  <a:pt x="1819846" y="630663"/>
                </a:lnTo>
                <a:lnTo>
                  <a:pt x="1817965" y="637840"/>
                </a:lnTo>
                <a:lnTo>
                  <a:pt x="1812637" y="667990"/>
                </a:lnTo>
                <a:lnTo>
                  <a:pt x="1797907" y="694002"/>
                </a:lnTo>
                <a:lnTo>
                  <a:pt x="1775656" y="713998"/>
                </a:lnTo>
                <a:lnTo>
                  <a:pt x="1770204" y="716362"/>
                </a:lnTo>
                <a:close/>
              </a:path>
              <a:path w="2802890" h="716915">
                <a:moveTo>
                  <a:pt x="1864242" y="539557"/>
                </a:moveTo>
                <a:lnTo>
                  <a:pt x="1767820" y="539557"/>
                </a:lnTo>
                <a:lnTo>
                  <a:pt x="1777567" y="529810"/>
                </a:lnTo>
                <a:lnTo>
                  <a:pt x="1785622" y="518747"/>
                </a:lnTo>
                <a:lnTo>
                  <a:pt x="1791796" y="506555"/>
                </a:lnTo>
                <a:lnTo>
                  <a:pt x="1795901" y="493424"/>
                </a:lnTo>
                <a:lnTo>
                  <a:pt x="1808930" y="447476"/>
                </a:lnTo>
                <a:lnTo>
                  <a:pt x="1823908" y="401974"/>
                </a:lnTo>
                <a:lnTo>
                  <a:pt x="1840781" y="357030"/>
                </a:lnTo>
                <a:lnTo>
                  <a:pt x="1859492" y="312754"/>
                </a:lnTo>
                <a:lnTo>
                  <a:pt x="1879987" y="269258"/>
                </a:lnTo>
                <a:lnTo>
                  <a:pt x="1902208" y="226654"/>
                </a:lnTo>
                <a:lnTo>
                  <a:pt x="1906408" y="217628"/>
                </a:lnTo>
                <a:lnTo>
                  <a:pt x="1924178" y="180489"/>
                </a:lnTo>
                <a:lnTo>
                  <a:pt x="1964764" y="159303"/>
                </a:lnTo>
                <a:lnTo>
                  <a:pt x="1974417" y="161716"/>
                </a:lnTo>
                <a:lnTo>
                  <a:pt x="1982565" y="167514"/>
                </a:lnTo>
                <a:lnTo>
                  <a:pt x="1988457" y="176509"/>
                </a:lnTo>
                <a:lnTo>
                  <a:pt x="1988457" y="180521"/>
                </a:lnTo>
                <a:lnTo>
                  <a:pt x="1990463" y="182526"/>
                </a:lnTo>
                <a:lnTo>
                  <a:pt x="1992782" y="203838"/>
                </a:lnTo>
                <a:lnTo>
                  <a:pt x="1990964" y="225149"/>
                </a:lnTo>
                <a:lnTo>
                  <a:pt x="1985386" y="245709"/>
                </a:lnTo>
                <a:lnTo>
                  <a:pt x="1976422" y="264764"/>
                </a:lnTo>
                <a:lnTo>
                  <a:pt x="1959079" y="296856"/>
                </a:lnTo>
                <a:lnTo>
                  <a:pt x="1943578" y="329200"/>
                </a:lnTo>
                <a:lnTo>
                  <a:pt x="1929882" y="362076"/>
                </a:lnTo>
                <a:lnTo>
                  <a:pt x="1918255" y="395140"/>
                </a:lnTo>
                <a:lnTo>
                  <a:pt x="1908852" y="417987"/>
                </a:lnTo>
                <a:lnTo>
                  <a:pt x="1898698" y="441022"/>
                </a:lnTo>
                <a:lnTo>
                  <a:pt x="1887792" y="463681"/>
                </a:lnTo>
                <a:lnTo>
                  <a:pt x="1876133" y="485400"/>
                </a:lnTo>
                <a:lnTo>
                  <a:pt x="1874127" y="491418"/>
                </a:lnTo>
                <a:lnTo>
                  <a:pt x="1868110" y="497435"/>
                </a:lnTo>
                <a:lnTo>
                  <a:pt x="1868081" y="502042"/>
                </a:lnTo>
                <a:lnTo>
                  <a:pt x="1866668" y="531659"/>
                </a:lnTo>
                <a:lnTo>
                  <a:pt x="1864242" y="539557"/>
                </a:lnTo>
                <a:close/>
              </a:path>
              <a:path w="2802890" h="716915">
                <a:moveTo>
                  <a:pt x="858455" y="716362"/>
                </a:moveTo>
                <a:lnTo>
                  <a:pt x="821488" y="716362"/>
                </a:lnTo>
                <a:lnTo>
                  <a:pt x="822843" y="714624"/>
                </a:lnTo>
                <a:lnTo>
                  <a:pt x="835128" y="708043"/>
                </a:lnTo>
                <a:lnTo>
                  <a:pt x="847821" y="707886"/>
                </a:lnTo>
                <a:lnTo>
                  <a:pt x="856941" y="714311"/>
                </a:lnTo>
                <a:lnTo>
                  <a:pt x="858455" y="716362"/>
                </a:lnTo>
                <a:close/>
              </a:path>
              <a:path w="2802890" h="716915">
                <a:moveTo>
                  <a:pt x="1057708" y="523886"/>
                </a:moveTo>
                <a:lnTo>
                  <a:pt x="1017655" y="493424"/>
                </a:lnTo>
                <a:lnTo>
                  <a:pt x="1001484" y="445285"/>
                </a:lnTo>
                <a:lnTo>
                  <a:pt x="986064" y="397146"/>
                </a:lnTo>
                <a:lnTo>
                  <a:pt x="971397" y="349007"/>
                </a:lnTo>
                <a:lnTo>
                  <a:pt x="957482" y="300868"/>
                </a:lnTo>
                <a:lnTo>
                  <a:pt x="946458" y="253515"/>
                </a:lnTo>
                <a:lnTo>
                  <a:pt x="936686" y="205585"/>
                </a:lnTo>
                <a:lnTo>
                  <a:pt x="927010" y="157462"/>
                </a:lnTo>
                <a:lnTo>
                  <a:pt x="916275" y="109532"/>
                </a:lnTo>
                <a:lnTo>
                  <a:pt x="903325" y="62179"/>
                </a:lnTo>
                <a:lnTo>
                  <a:pt x="899425" y="32092"/>
                </a:lnTo>
                <a:lnTo>
                  <a:pt x="899972" y="22283"/>
                </a:lnTo>
                <a:lnTo>
                  <a:pt x="904579" y="11784"/>
                </a:lnTo>
                <a:lnTo>
                  <a:pt x="912571" y="3917"/>
                </a:lnTo>
                <a:lnTo>
                  <a:pt x="923383" y="0"/>
                </a:lnTo>
                <a:lnTo>
                  <a:pt x="926737" y="8681"/>
                </a:lnTo>
                <a:lnTo>
                  <a:pt x="930654" y="16798"/>
                </a:lnTo>
                <a:lnTo>
                  <a:pt x="934948" y="24539"/>
                </a:lnTo>
                <a:lnTo>
                  <a:pt x="939429" y="32092"/>
                </a:lnTo>
                <a:lnTo>
                  <a:pt x="943598" y="39614"/>
                </a:lnTo>
                <a:lnTo>
                  <a:pt x="947202" y="47136"/>
                </a:lnTo>
                <a:lnTo>
                  <a:pt x="950557" y="54971"/>
                </a:lnTo>
                <a:lnTo>
                  <a:pt x="953470" y="62179"/>
                </a:lnTo>
                <a:lnTo>
                  <a:pt x="961211" y="85684"/>
                </a:lnTo>
                <a:lnTo>
                  <a:pt x="970268" y="108814"/>
                </a:lnTo>
                <a:lnTo>
                  <a:pt x="977445" y="132695"/>
                </a:lnTo>
                <a:lnTo>
                  <a:pt x="979464" y="157462"/>
                </a:lnTo>
                <a:lnTo>
                  <a:pt x="979545" y="162468"/>
                </a:lnTo>
                <a:lnTo>
                  <a:pt x="985563" y="168486"/>
                </a:lnTo>
                <a:lnTo>
                  <a:pt x="987568" y="174503"/>
                </a:lnTo>
                <a:lnTo>
                  <a:pt x="991737" y="184720"/>
                </a:lnTo>
                <a:lnTo>
                  <a:pt x="995341" y="194561"/>
                </a:lnTo>
                <a:lnTo>
                  <a:pt x="998569" y="204402"/>
                </a:lnTo>
                <a:lnTo>
                  <a:pt x="1001609" y="214619"/>
                </a:lnTo>
                <a:lnTo>
                  <a:pt x="1007344" y="239848"/>
                </a:lnTo>
                <a:lnTo>
                  <a:pt x="1012891" y="264513"/>
                </a:lnTo>
                <a:lnTo>
                  <a:pt x="1018815" y="288802"/>
                </a:lnTo>
                <a:lnTo>
                  <a:pt x="1025678" y="312903"/>
                </a:lnTo>
                <a:lnTo>
                  <a:pt x="1032323" y="337693"/>
                </a:lnTo>
                <a:lnTo>
                  <a:pt x="1042728" y="360791"/>
                </a:lnTo>
                <a:lnTo>
                  <a:pt x="1056141" y="382008"/>
                </a:lnTo>
                <a:lnTo>
                  <a:pt x="1071812" y="401157"/>
                </a:lnTo>
                <a:lnTo>
                  <a:pt x="1168089" y="401157"/>
                </a:lnTo>
                <a:lnTo>
                  <a:pt x="1156399" y="419241"/>
                </a:lnTo>
                <a:lnTo>
                  <a:pt x="1145274" y="437512"/>
                </a:lnTo>
                <a:lnTo>
                  <a:pt x="1134524" y="456160"/>
                </a:lnTo>
                <a:lnTo>
                  <a:pt x="1123962" y="475371"/>
                </a:lnTo>
                <a:lnTo>
                  <a:pt x="1116910" y="486685"/>
                </a:lnTo>
                <a:lnTo>
                  <a:pt x="1108166" y="496683"/>
                </a:lnTo>
                <a:lnTo>
                  <a:pt x="1098294" y="505552"/>
                </a:lnTo>
                <a:lnTo>
                  <a:pt x="1087858" y="513481"/>
                </a:lnTo>
                <a:lnTo>
                  <a:pt x="1083846" y="517493"/>
                </a:lnTo>
                <a:lnTo>
                  <a:pt x="1075823" y="521505"/>
                </a:lnTo>
                <a:lnTo>
                  <a:pt x="1057708" y="523886"/>
                </a:lnTo>
                <a:close/>
              </a:path>
              <a:path w="2802890" h="716915">
                <a:moveTo>
                  <a:pt x="1168089" y="401157"/>
                </a:moveTo>
                <a:lnTo>
                  <a:pt x="1071812" y="401157"/>
                </a:lnTo>
                <a:lnTo>
                  <a:pt x="1079835" y="395140"/>
                </a:lnTo>
                <a:lnTo>
                  <a:pt x="1083846" y="395140"/>
                </a:lnTo>
                <a:lnTo>
                  <a:pt x="1085852" y="393134"/>
                </a:lnTo>
                <a:lnTo>
                  <a:pt x="1106631" y="358534"/>
                </a:lnTo>
                <a:lnTo>
                  <a:pt x="1127221" y="323934"/>
                </a:lnTo>
                <a:lnTo>
                  <a:pt x="1148188" y="289335"/>
                </a:lnTo>
                <a:lnTo>
                  <a:pt x="1170095" y="254735"/>
                </a:lnTo>
                <a:lnTo>
                  <a:pt x="1182475" y="234019"/>
                </a:lnTo>
                <a:lnTo>
                  <a:pt x="1195418" y="213867"/>
                </a:lnTo>
                <a:lnTo>
                  <a:pt x="1208738" y="194091"/>
                </a:lnTo>
                <a:lnTo>
                  <a:pt x="1222246" y="174503"/>
                </a:lnTo>
                <a:lnTo>
                  <a:pt x="1324541" y="24069"/>
                </a:lnTo>
                <a:lnTo>
                  <a:pt x="1337422" y="7772"/>
                </a:lnTo>
                <a:lnTo>
                  <a:pt x="1350867" y="501"/>
                </a:lnTo>
                <a:lnTo>
                  <a:pt x="1367697" y="1504"/>
                </a:lnTo>
                <a:lnTo>
                  <a:pt x="1390732" y="10028"/>
                </a:lnTo>
                <a:lnTo>
                  <a:pt x="1393396" y="37827"/>
                </a:lnTo>
                <a:lnTo>
                  <a:pt x="1390983" y="63934"/>
                </a:lnTo>
                <a:lnTo>
                  <a:pt x="1381424" y="88160"/>
                </a:lnTo>
                <a:lnTo>
                  <a:pt x="1362651" y="110318"/>
                </a:lnTo>
                <a:lnTo>
                  <a:pt x="1353970" y="121162"/>
                </a:lnTo>
                <a:lnTo>
                  <a:pt x="1348861" y="133886"/>
                </a:lnTo>
                <a:lnTo>
                  <a:pt x="1342624" y="145858"/>
                </a:lnTo>
                <a:lnTo>
                  <a:pt x="1330558" y="154445"/>
                </a:lnTo>
                <a:lnTo>
                  <a:pt x="1318252" y="174503"/>
                </a:lnTo>
                <a:lnTo>
                  <a:pt x="1306739" y="193558"/>
                </a:lnTo>
                <a:lnTo>
                  <a:pt x="1295300" y="213115"/>
                </a:lnTo>
                <a:lnTo>
                  <a:pt x="1284425" y="232671"/>
                </a:lnTo>
                <a:lnTo>
                  <a:pt x="1273174" y="256020"/>
                </a:lnTo>
                <a:lnTo>
                  <a:pt x="1260606" y="278052"/>
                </a:lnTo>
                <a:lnTo>
                  <a:pt x="1246911" y="298956"/>
                </a:lnTo>
                <a:lnTo>
                  <a:pt x="1232275" y="318920"/>
                </a:lnTo>
                <a:lnTo>
                  <a:pt x="1216604" y="339667"/>
                </a:lnTo>
                <a:lnTo>
                  <a:pt x="1183760" y="380410"/>
                </a:lnTo>
                <a:lnTo>
                  <a:pt x="1168089" y="401157"/>
                </a:lnTo>
                <a:close/>
              </a:path>
              <a:path w="2802890" h="716915">
                <a:moveTo>
                  <a:pt x="2559445" y="716362"/>
                </a:moveTo>
                <a:lnTo>
                  <a:pt x="2434316" y="716362"/>
                </a:lnTo>
                <a:lnTo>
                  <a:pt x="2419952" y="701775"/>
                </a:lnTo>
                <a:lnTo>
                  <a:pt x="2401744" y="679492"/>
                </a:lnTo>
                <a:lnTo>
                  <a:pt x="2385603" y="655892"/>
                </a:lnTo>
                <a:lnTo>
                  <a:pt x="2373569" y="633985"/>
                </a:lnTo>
                <a:lnTo>
                  <a:pt x="2361534" y="613019"/>
                </a:lnTo>
                <a:lnTo>
                  <a:pt x="2337464" y="571649"/>
                </a:lnTo>
                <a:lnTo>
                  <a:pt x="2320509" y="536360"/>
                </a:lnTo>
                <a:lnTo>
                  <a:pt x="2305622" y="499942"/>
                </a:lnTo>
                <a:lnTo>
                  <a:pt x="2292616" y="462773"/>
                </a:lnTo>
                <a:lnTo>
                  <a:pt x="2281302" y="425227"/>
                </a:lnTo>
                <a:lnTo>
                  <a:pt x="2269267" y="389123"/>
                </a:lnTo>
                <a:lnTo>
                  <a:pt x="2269267" y="387117"/>
                </a:lnTo>
                <a:lnTo>
                  <a:pt x="2267262" y="385111"/>
                </a:lnTo>
                <a:lnTo>
                  <a:pt x="2267418" y="367780"/>
                </a:lnTo>
                <a:lnTo>
                  <a:pt x="2273028" y="355776"/>
                </a:lnTo>
                <a:lnTo>
                  <a:pt x="2282775" y="346405"/>
                </a:lnTo>
                <a:lnTo>
                  <a:pt x="2295343" y="340984"/>
                </a:lnTo>
                <a:lnTo>
                  <a:pt x="2303366" y="340984"/>
                </a:lnTo>
                <a:lnTo>
                  <a:pt x="2311389" y="342989"/>
                </a:lnTo>
                <a:lnTo>
                  <a:pt x="2317406" y="347001"/>
                </a:lnTo>
                <a:lnTo>
                  <a:pt x="2321418" y="353018"/>
                </a:lnTo>
                <a:lnTo>
                  <a:pt x="2327435" y="359036"/>
                </a:lnTo>
                <a:lnTo>
                  <a:pt x="2356591" y="415936"/>
                </a:lnTo>
                <a:lnTo>
                  <a:pt x="2384897" y="463946"/>
                </a:lnTo>
                <a:lnTo>
                  <a:pt x="2414069" y="511187"/>
                </a:lnTo>
                <a:lnTo>
                  <a:pt x="2443819" y="557753"/>
                </a:lnTo>
                <a:lnTo>
                  <a:pt x="2473858" y="603742"/>
                </a:lnTo>
                <a:lnTo>
                  <a:pt x="2478747" y="612455"/>
                </a:lnTo>
                <a:lnTo>
                  <a:pt x="2484388" y="620791"/>
                </a:lnTo>
                <a:lnTo>
                  <a:pt x="2490859" y="629222"/>
                </a:lnTo>
                <a:lnTo>
                  <a:pt x="2497927" y="637840"/>
                </a:lnTo>
                <a:lnTo>
                  <a:pt x="2617293" y="637840"/>
                </a:lnTo>
                <a:lnTo>
                  <a:pt x="2611255" y="647117"/>
                </a:lnTo>
                <a:lnTo>
                  <a:pt x="2585618" y="683065"/>
                </a:lnTo>
                <a:lnTo>
                  <a:pt x="2559445" y="716362"/>
                </a:lnTo>
                <a:close/>
              </a:path>
              <a:path w="2802890" h="716915">
                <a:moveTo>
                  <a:pt x="2617293" y="637840"/>
                </a:moveTo>
                <a:lnTo>
                  <a:pt x="2497927" y="637840"/>
                </a:lnTo>
                <a:lnTo>
                  <a:pt x="2510996" y="629222"/>
                </a:lnTo>
                <a:lnTo>
                  <a:pt x="2522749" y="618535"/>
                </a:lnTo>
                <a:lnTo>
                  <a:pt x="2532621" y="605967"/>
                </a:lnTo>
                <a:lnTo>
                  <a:pt x="2540049" y="591707"/>
                </a:lnTo>
                <a:lnTo>
                  <a:pt x="2560107" y="558768"/>
                </a:lnTo>
                <a:lnTo>
                  <a:pt x="2583173" y="528274"/>
                </a:lnTo>
                <a:lnTo>
                  <a:pt x="2650712" y="447134"/>
                </a:lnTo>
                <a:lnTo>
                  <a:pt x="2689010" y="404197"/>
                </a:lnTo>
                <a:lnTo>
                  <a:pt x="2708535" y="383105"/>
                </a:lnTo>
                <a:lnTo>
                  <a:pt x="2719818" y="370663"/>
                </a:lnTo>
                <a:lnTo>
                  <a:pt x="2732604" y="360289"/>
                </a:lnTo>
                <a:lnTo>
                  <a:pt x="2746896" y="351796"/>
                </a:lnTo>
                <a:lnTo>
                  <a:pt x="2762691" y="344995"/>
                </a:lnTo>
                <a:lnTo>
                  <a:pt x="2771968" y="342300"/>
                </a:lnTo>
                <a:lnTo>
                  <a:pt x="2781245" y="342989"/>
                </a:lnTo>
                <a:lnTo>
                  <a:pt x="2789769" y="346688"/>
                </a:lnTo>
                <a:lnTo>
                  <a:pt x="2796790" y="353018"/>
                </a:lnTo>
                <a:lnTo>
                  <a:pt x="2800801" y="357030"/>
                </a:lnTo>
                <a:lnTo>
                  <a:pt x="2802807" y="363047"/>
                </a:lnTo>
                <a:lnTo>
                  <a:pt x="2802807" y="369065"/>
                </a:lnTo>
                <a:lnTo>
                  <a:pt x="2788140" y="407989"/>
                </a:lnTo>
                <a:lnTo>
                  <a:pt x="2767110" y="430116"/>
                </a:lnTo>
                <a:lnTo>
                  <a:pt x="2756423" y="441774"/>
                </a:lnTo>
                <a:lnTo>
                  <a:pt x="2746864" y="454185"/>
                </a:lnTo>
                <a:lnTo>
                  <a:pt x="2738622" y="467348"/>
                </a:lnTo>
                <a:lnTo>
                  <a:pt x="2734924" y="473303"/>
                </a:lnTo>
                <a:lnTo>
                  <a:pt x="2730097" y="478882"/>
                </a:lnTo>
                <a:lnTo>
                  <a:pt x="2724519" y="483708"/>
                </a:lnTo>
                <a:lnTo>
                  <a:pt x="2718564" y="487406"/>
                </a:lnTo>
                <a:lnTo>
                  <a:pt x="2710290" y="493831"/>
                </a:lnTo>
                <a:lnTo>
                  <a:pt x="2703521" y="501196"/>
                </a:lnTo>
                <a:lnTo>
                  <a:pt x="2698255" y="509689"/>
                </a:lnTo>
                <a:lnTo>
                  <a:pt x="2694495" y="519499"/>
                </a:lnTo>
                <a:lnTo>
                  <a:pt x="2686315" y="533007"/>
                </a:lnTo>
                <a:lnTo>
                  <a:pt x="2677195" y="546326"/>
                </a:lnTo>
                <a:lnTo>
                  <a:pt x="2667699" y="559270"/>
                </a:lnTo>
                <a:lnTo>
                  <a:pt x="2658391" y="571649"/>
                </a:lnTo>
                <a:lnTo>
                  <a:pt x="2635387" y="610041"/>
                </a:lnTo>
                <a:lnTo>
                  <a:pt x="2617293" y="637840"/>
                </a:lnTo>
                <a:close/>
              </a:path>
              <a:path w="2802890" h="716915">
                <a:moveTo>
                  <a:pt x="123073" y="716066"/>
                </a:moveTo>
                <a:lnTo>
                  <a:pt x="115050" y="714060"/>
                </a:lnTo>
                <a:lnTo>
                  <a:pt x="109033" y="708043"/>
                </a:lnTo>
                <a:lnTo>
                  <a:pt x="105021" y="702026"/>
                </a:lnTo>
                <a:lnTo>
                  <a:pt x="99380" y="694159"/>
                </a:lnTo>
                <a:lnTo>
                  <a:pt x="94491" y="685728"/>
                </a:lnTo>
                <a:lnTo>
                  <a:pt x="90354" y="676922"/>
                </a:lnTo>
                <a:lnTo>
                  <a:pt x="86969" y="667927"/>
                </a:lnTo>
                <a:lnTo>
                  <a:pt x="79103" y="642040"/>
                </a:lnTo>
                <a:lnTo>
                  <a:pt x="70672" y="615777"/>
                </a:lnTo>
                <a:lnTo>
                  <a:pt x="52871" y="563626"/>
                </a:lnTo>
                <a:lnTo>
                  <a:pt x="32562" y="513481"/>
                </a:lnTo>
                <a:lnTo>
                  <a:pt x="21562" y="488597"/>
                </a:lnTo>
                <a:lnTo>
                  <a:pt x="10749" y="463337"/>
                </a:lnTo>
                <a:lnTo>
                  <a:pt x="8743" y="457319"/>
                </a:lnTo>
                <a:lnTo>
                  <a:pt x="4732" y="451302"/>
                </a:lnTo>
                <a:lnTo>
                  <a:pt x="2726" y="445285"/>
                </a:lnTo>
                <a:lnTo>
                  <a:pt x="0" y="437481"/>
                </a:lnTo>
                <a:lnTo>
                  <a:pt x="470" y="429489"/>
                </a:lnTo>
                <a:lnTo>
                  <a:pt x="3572" y="421873"/>
                </a:lnTo>
                <a:lnTo>
                  <a:pt x="8743" y="415198"/>
                </a:lnTo>
                <a:lnTo>
                  <a:pt x="16579" y="411813"/>
                </a:lnTo>
                <a:lnTo>
                  <a:pt x="24790" y="410685"/>
                </a:lnTo>
                <a:lnTo>
                  <a:pt x="33001" y="411813"/>
                </a:lnTo>
                <a:lnTo>
                  <a:pt x="92987" y="503453"/>
                </a:lnTo>
                <a:lnTo>
                  <a:pt x="106902" y="531972"/>
                </a:lnTo>
                <a:lnTo>
                  <a:pt x="121569" y="560116"/>
                </a:lnTo>
                <a:lnTo>
                  <a:pt x="136989" y="587508"/>
                </a:lnTo>
                <a:lnTo>
                  <a:pt x="153160" y="613771"/>
                </a:lnTo>
                <a:lnTo>
                  <a:pt x="293277" y="613771"/>
                </a:lnTo>
                <a:lnTo>
                  <a:pt x="280308" y="625868"/>
                </a:lnTo>
                <a:lnTo>
                  <a:pt x="263228" y="642353"/>
                </a:lnTo>
                <a:lnTo>
                  <a:pt x="244267" y="656582"/>
                </a:lnTo>
                <a:lnTo>
                  <a:pt x="221357" y="665921"/>
                </a:lnTo>
                <a:lnTo>
                  <a:pt x="214525" y="669118"/>
                </a:lnTo>
                <a:lnTo>
                  <a:pt x="208821" y="674947"/>
                </a:lnTo>
                <a:lnTo>
                  <a:pt x="203869" y="682281"/>
                </a:lnTo>
                <a:lnTo>
                  <a:pt x="199293" y="689991"/>
                </a:lnTo>
                <a:lnTo>
                  <a:pt x="194686" y="697387"/>
                </a:lnTo>
                <a:lnTo>
                  <a:pt x="149149" y="714812"/>
                </a:lnTo>
                <a:lnTo>
                  <a:pt x="136299" y="715721"/>
                </a:lnTo>
                <a:lnTo>
                  <a:pt x="123073" y="716066"/>
                </a:lnTo>
                <a:close/>
              </a:path>
              <a:path w="2802890" h="716915">
                <a:moveTo>
                  <a:pt x="293277" y="613771"/>
                </a:moveTo>
                <a:lnTo>
                  <a:pt x="153160" y="613771"/>
                </a:lnTo>
                <a:lnTo>
                  <a:pt x="176133" y="601799"/>
                </a:lnTo>
                <a:lnTo>
                  <a:pt x="197037" y="587194"/>
                </a:lnTo>
                <a:lnTo>
                  <a:pt x="216061" y="570333"/>
                </a:lnTo>
                <a:lnTo>
                  <a:pt x="233392" y="551591"/>
                </a:lnTo>
                <a:lnTo>
                  <a:pt x="254453" y="524200"/>
                </a:lnTo>
                <a:lnTo>
                  <a:pt x="296574" y="468665"/>
                </a:lnTo>
                <a:lnTo>
                  <a:pt x="317635" y="441273"/>
                </a:lnTo>
                <a:lnTo>
                  <a:pt x="327382" y="431213"/>
                </a:lnTo>
                <a:lnTo>
                  <a:pt x="338445" y="422469"/>
                </a:lnTo>
                <a:lnTo>
                  <a:pt x="350636" y="415605"/>
                </a:lnTo>
                <a:lnTo>
                  <a:pt x="363768" y="411186"/>
                </a:lnTo>
                <a:lnTo>
                  <a:pt x="382698" y="428674"/>
                </a:lnTo>
                <a:lnTo>
                  <a:pt x="391849" y="444282"/>
                </a:lnTo>
                <a:lnTo>
                  <a:pt x="391974" y="461394"/>
                </a:lnTo>
                <a:lnTo>
                  <a:pt x="383826" y="483395"/>
                </a:lnTo>
                <a:lnTo>
                  <a:pt x="372543" y="506712"/>
                </a:lnTo>
                <a:lnTo>
                  <a:pt x="359757" y="528525"/>
                </a:lnTo>
                <a:lnTo>
                  <a:pt x="345465" y="548833"/>
                </a:lnTo>
                <a:lnTo>
                  <a:pt x="321270" y="577604"/>
                </a:lnTo>
                <a:lnTo>
                  <a:pt x="305976" y="599793"/>
                </a:lnTo>
                <a:lnTo>
                  <a:pt x="297577" y="609759"/>
                </a:lnTo>
                <a:lnTo>
                  <a:pt x="293277" y="61377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703274" y="0"/>
            <a:ext cx="3491865" cy="1066800"/>
          </a:xfrm>
          <a:custGeom>
            <a:avLst/>
            <a:gdLst/>
            <a:ahLst/>
            <a:cxnLst/>
            <a:rect l="l" t="t" r="r" b="b"/>
            <a:pathLst>
              <a:path w="3491865" h="1066800">
                <a:moveTo>
                  <a:pt x="505989" y="618489"/>
                </a:moveTo>
                <a:lnTo>
                  <a:pt x="459218" y="615949"/>
                </a:lnTo>
                <a:lnTo>
                  <a:pt x="413051" y="608329"/>
                </a:lnTo>
                <a:lnTo>
                  <a:pt x="367720" y="596899"/>
                </a:lnTo>
                <a:lnTo>
                  <a:pt x="323456" y="580389"/>
                </a:lnTo>
                <a:lnTo>
                  <a:pt x="280492" y="557529"/>
                </a:lnTo>
                <a:lnTo>
                  <a:pt x="239058" y="528319"/>
                </a:lnTo>
                <a:lnTo>
                  <a:pt x="202173" y="496569"/>
                </a:lnTo>
                <a:lnTo>
                  <a:pt x="168988" y="462279"/>
                </a:lnTo>
                <a:lnTo>
                  <a:pt x="139324" y="425449"/>
                </a:lnTo>
                <a:lnTo>
                  <a:pt x="113000" y="384809"/>
                </a:lnTo>
                <a:lnTo>
                  <a:pt x="89839" y="342899"/>
                </a:lnTo>
                <a:lnTo>
                  <a:pt x="69661" y="298449"/>
                </a:lnTo>
                <a:lnTo>
                  <a:pt x="52287" y="253999"/>
                </a:lnTo>
                <a:lnTo>
                  <a:pt x="37538" y="207009"/>
                </a:lnTo>
                <a:lnTo>
                  <a:pt x="25235" y="158749"/>
                </a:lnTo>
                <a:lnTo>
                  <a:pt x="15199" y="110489"/>
                </a:lnTo>
                <a:lnTo>
                  <a:pt x="7251" y="62229"/>
                </a:lnTo>
                <a:lnTo>
                  <a:pt x="1212" y="12699"/>
                </a:lnTo>
                <a:lnTo>
                  <a:pt x="0" y="0"/>
                </a:lnTo>
                <a:lnTo>
                  <a:pt x="43315" y="0"/>
                </a:lnTo>
                <a:lnTo>
                  <a:pt x="47597" y="35559"/>
                </a:lnTo>
                <a:lnTo>
                  <a:pt x="55857" y="86359"/>
                </a:lnTo>
                <a:lnTo>
                  <a:pt x="66456" y="137159"/>
                </a:lnTo>
                <a:lnTo>
                  <a:pt x="79526" y="186689"/>
                </a:lnTo>
                <a:lnTo>
                  <a:pt x="95197" y="234949"/>
                </a:lnTo>
                <a:lnTo>
                  <a:pt x="113603" y="283209"/>
                </a:lnTo>
                <a:lnTo>
                  <a:pt x="143224" y="346709"/>
                </a:lnTo>
                <a:lnTo>
                  <a:pt x="181330" y="405129"/>
                </a:lnTo>
                <a:lnTo>
                  <a:pt x="227114" y="457199"/>
                </a:lnTo>
                <a:lnTo>
                  <a:pt x="279768" y="502919"/>
                </a:lnTo>
                <a:lnTo>
                  <a:pt x="337895" y="537209"/>
                </a:lnTo>
                <a:lnTo>
                  <a:pt x="400692" y="560069"/>
                </a:lnTo>
                <a:lnTo>
                  <a:pt x="466419" y="572769"/>
                </a:lnTo>
                <a:lnTo>
                  <a:pt x="499729" y="575309"/>
                </a:lnTo>
                <a:lnTo>
                  <a:pt x="741991" y="575309"/>
                </a:lnTo>
                <a:lnTo>
                  <a:pt x="738693" y="576579"/>
                </a:lnTo>
                <a:lnTo>
                  <a:pt x="744675" y="590549"/>
                </a:lnTo>
                <a:lnTo>
                  <a:pt x="694493" y="590549"/>
                </a:lnTo>
                <a:lnTo>
                  <a:pt x="647617" y="601979"/>
                </a:lnTo>
                <a:lnTo>
                  <a:pt x="600420" y="610869"/>
                </a:lnTo>
                <a:lnTo>
                  <a:pt x="553134" y="617219"/>
                </a:lnTo>
                <a:lnTo>
                  <a:pt x="505989" y="618489"/>
                </a:lnTo>
                <a:close/>
              </a:path>
              <a:path w="3491865" h="1066800">
                <a:moveTo>
                  <a:pt x="741991" y="575309"/>
                </a:moveTo>
                <a:lnTo>
                  <a:pt x="499729" y="575309"/>
                </a:lnTo>
                <a:lnTo>
                  <a:pt x="533336" y="574039"/>
                </a:lnTo>
                <a:lnTo>
                  <a:pt x="570358" y="571499"/>
                </a:lnTo>
                <a:lnTo>
                  <a:pt x="607010" y="566419"/>
                </a:lnTo>
                <a:lnTo>
                  <a:pt x="643292" y="558799"/>
                </a:lnTo>
                <a:lnTo>
                  <a:pt x="679206" y="549909"/>
                </a:lnTo>
                <a:lnTo>
                  <a:pt x="673339" y="532129"/>
                </a:lnTo>
                <a:lnTo>
                  <a:pt x="667737" y="515619"/>
                </a:lnTo>
                <a:lnTo>
                  <a:pt x="662398" y="499109"/>
                </a:lnTo>
                <a:lnTo>
                  <a:pt x="642316" y="431799"/>
                </a:lnTo>
                <a:lnTo>
                  <a:pt x="629690" y="380999"/>
                </a:lnTo>
                <a:lnTo>
                  <a:pt x="619442" y="328929"/>
                </a:lnTo>
                <a:lnTo>
                  <a:pt x="611570" y="278129"/>
                </a:lnTo>
                <a:lnTo>
                  <a:pt x="606076" y="226059"/>
                </a:lnTo>
                <a:lnTo>
                  <a:pt x="602959" y="172719"/>
                </a:lnTo>
                <a:lnTo>
                  <a:pt x="603815" y="123189"/>
                </a:lnTo>
                <a:lnTo>
                  <a:pt x="606902" y="73659"/>
                </a:lnTo>
                <a:lnTo>
                  <a:pt x="612223" y="24129"/>
                </a:lnTo>
                <a:lnTo>
                  <a:pt x="615962" y="0"/>
                </a:lnTo>
                <a:lnTo>
                  <a:pt x="662336" y="0"/>
                </a:lnTo>
                <a:lnTo>
                  <a:pt x="655475" y="48259"/>
                </a:lnTo>
                <a:lnTo>
                  <a:pt x="650819" y="97789"/>
                </a:lnTo>
                <a:lnTo>
                  <a:pt x="648822" y="148589"/>
                </a:lnTo>
                <a:lnTo>
                  <a:pt x="649663" y="199389"/>
                </a:lnTo>
                <a:lnTo>
                  <a:pt x="653521" y="250189"/>
                </a:lnTo>
                <a:lnTo>
                  <a:pt x="660060" y="297179"/>
                </a:lnTo>
                <a:lnTo>
                  <a:pt x="668282" y="342899"/>
                </a:lnTo>
                <a:lnTo>
                  <a:pt x="678186" y="387349"/>
                </a:lnTo>
                <a:lnTo>
                  <a:pt x="689772" y="433069"/>
                </a:lnTo>
                <a:lnTo>
                  <a:pt x="703041" y="477519"/>
                </a:lnTo>
                <a:lnTo>
                  <a:pt x="717993" y="521969"/>
                </a:lnTo>
                <a:lnTo>
                  <a:pt x="719631" y="525779"/>
                </a:lnTo>
                <a:lnTo>
                  <a:pt x="721554" y="530859"/>
                </a:lnTo>
                <a:lnTo>
                  <a:pt x="723239" y="535939"/>
                </a:lnTo>
                <a:lnTo>
                  <a:pt x="839229" y="535939"/>
                </a:lnTo>
                <a:lnTo>
                  <a:pt x="836595" y="537209"/>
                </a:lnTo>
                <a:lnTo>
                  <a:pt x="788159" y="557529"/>
                </a:lnTo>
                <a:lnTo>
                  <a:pt x="741991" y="575309"/>
                </a:lnTo>
                <a:close/>
              </a:path>
              <a:path w="3491865" h="1066800">
                <a:moveTo>
                  <a:pt x="839229" y="535939"/>
                </a:moveTo>
                <a:lnTo>
                  <a:pt x="723239" y="535939"/>
                </a:lnTo>
                <a:lnTo>
                  <a:pt x="794196" y="507999"/>
                </a:lnTo>
                <a:lnTo>
                  <a:pt x="862937" y="474979"/>
                </a:lnTo>
                <a:lnTo>
                  <a:pt x="908122" y="449579"/>
                </a:lnTo>
                <a:lnTo>
                  <a:pt x="952409" y="424179"/>
                </a:lnTo>
                <a:lnTo>
                  <a:pt x="995795" y="396239"/>
                </a:lnTo>
                <a:lnTo>
                  <a:pt x="1038283" y="368299"/>
                </a:lnTo>
                <a:lnTo>
                  <a:pt x="1079871" y="337819"/>
                </a:lnTo>
                <a:lnTo>
                  <a:pt x="1120559" y="306069"/>
                </a:lnTo>
                <a:lnTo>
                  <a:pt x="1160349" y="273049"/>
                </a:lnTo>
                <a:lnTo>
                  <a:pt x="1198462" y="240029"/>
                </a:lnTo>
                <a:lnTo>
                  <a:pt x="1235695" y="205739"/>
                </a:lnTo>
                <a:lnTo>
                  <a:pt x="1272049" y="170179"/>
                </a:lnTo>
                <a:lnTo>
                  <a:pt x="1307522" y="134619"/>
                </a:lnTo>
                <a:lnTo>
                  <a:pt x="1342115" y="97789"/>
                </a:lnTo>
                <a:lnTo>
                  <a:pt x="1375829" y="59689"/>
                </a:lnTo>
                <a:lnTo>
                  <a:pt x="1408662" y="21589"/>
                </a:lnTo>
                <a:lnTo>
                  <a:pt x="1426590" y="0"/>
                </a:lnTo>
                <a:lnTo>
                  <a:pt x="1482853" y="0"/>
                </a:lnTo>
                <a:lnTo>
                  <a:pt x="1438437" y="55879"/>
                </a:lnTo>
                <a:lnTo>
                  <a:pt x="1405091" y="95249"/>
                </a:lnTo>
                <a:lnTo>
                  <a:pt x="1370699" y="133349"/>
                </a:lnTo>
                <a:lnTo>
                  <a:pt x="1335262" y="170179"/>
                </a:lnTo>
                <a:lnTo>
                  <a:pt x="1298779" y="207009"/>
                </a:lnTo>
                <a:lnTo>
                  <a:pt x="1261251" y="242569"/>
                </a:lnTo>
                <a:lnTo>
                  <a:pt x="1222787" y="276859"/>
                </a:lnTo>
                <a:lnTo>
                  <a:pt x="1183495" y="311149"/>
                </a:lnTo>
                <a:lnTo>
                  <a:pt x="1143377" y="342899"/>
                </a:lnTo>
                <a:lnTo>
                  <a:pt x="1102431" y="374649"/>
                </a:lnTo>
                <a:lnTo>
                  <a:pt x="1060658" y="405129"/>
                </a:lnTo>
                <a:lnTo>
                  <a:pt x="1018058" y="433069"/>
                </a:lnTo>
                <a:lnTo>
                  <a:pt x="974631" y="461009"/>
                </a:lnTo>
                <a:lnTo>
                  <a:pt x="930376" y="488949"/>
                </a:lnTo>
                <a:lnTo>
                  <a:pt x="884001" y="514349"/>
                </a:lnTo>
                <a:lnTo>
                  <a:pt x="839229" y="535939"/>
                </a:lnTo>
                <a:close/>
              </a:path>
              <a:path w="3491865" h="1066800">
                <a:moveTo>
                  <a:pt x="1299082" y="876299"/>
                </a:moveTo>
                <a:lnTo>
                  <a:pt x="1081254" y="876299"/>
                </a:lnTo>
                <a:lnTo>
                  <a:pt x="1131513" y="875029"/>
                </a:lnTo>
                <a:lnTo>
                  <a:pt x="1181080" y="867409"/>
                </a:lnTo>
                <a:lnTo>
                  <a:pt x="1229769" y="853439"/>
                </a:lnTo>
                <a:lnTo>
                  <a:pt x="1277390" y="836929"/>
                </a:lnTo>
                <a:lnTo>
                  <a:pt x="1323757" y="816609"/>
                </a:lnTo>
                <a:lnTo>
                  <a:pt x="1368679" y="793749"/>
                </a:lnTo>
                <a:lnTo>
                  <a:pt x="1411970" y="768349"/>
                </a:lnTo>
                <a:lnTo>
                  <a:pt x="1455250" y="740409"/>
                </a:lnTo>
                <a:lnTo>
                  <a:pt x="1497717" y="711199"/>
                </a:lnTo>
                <a:lnTo>
                  <a:pt x="1539371" y="681989"/>
                </a:lnTo>
                <a:lnTo>
                  <a:pt x="1580211" y="650239"/>
                </a:lnTo>
                <a:lnTo>
                  <a:pt x="1620238" y="618489"/>
                </a:lnTo>
                <a:lnTo>
                  <a:pt x="1659453" y="585469"/>
                </a:lnTo>
                <a:lnTo>
                  <a:pt x="1697854" y="551179"/>
                </a:lnTo>
                <a:lnTo>
                  <a:pt x="1735442" y="516889"/>
                </a:lnTo>
                <a:lnTo>
                  <a:pt x="1802364" y="449579"/>
                </a:lnTo>
                <a:lnTo>
                  <a:pt x="1804821" y="397509"/>
                </a:lnTo>
                <a:lnTo>
                  <a:pt x="1810076" y="344169"/>
                </a:lnTo>
                <a:lnTo>
                  <a:pt x="1818129" y="293369"/>
                </a:lnTo>
                <a:lnTo>
                  <a:pt x="1828981" y="241299"/>
                </a:lnTo>
                <a:lnTo>
                  <a:pt x="1842631" y="190499"/>
                </a:lnTo>
                <a:lnTo>
                  <a:pt x="1859079" y="140969"/>
                </a:lnTo>
                <a:lnTo>
                  <a:pt x="1897084" y="43179"/>
                </a:lnTo>
                <a:lnTo>
                  <a:pt x="1914449" y="0"/>
                </a:lnTo>
                <a:lnTo>
                  <a:pt x="1968217" y="0"/>
                </a:lnTo>
                <a:lnTo>
                  <a:pt x="1928288" y="91439"/>
                </a:lnTo>
                <a:lnTo>
                  <a:pt x="1910299" y="137159"/>
                </a:lnTo>
                <a:lnTo>
                  <a:pt x="1894290" y="182879"/>
                </a:lnTo>
                <a:lnTo>
                  <a:pt x="1880261" y="231139"/>
                </a:lnTo>
                <a:lnTo>
                  <a:pt x="1868212" y="278129"/>
                </a:lnTo>
                <a:lnTo>
                  <a:pt x="1857120" y="339089"/>
                </a:lnTo>
                <a:lnTo>
                  <a:pt x="1850765" y="401319"/>
                </a:lnTo>
                <a:lnTo>
                  <a:pt x="1914826" y="401319"/>
                </a:lnTo>
                <a:lnTo>
                  <a:pt x="1884751" y="433069"/>
                </a:lnTo>
                <a:lnTo>
                  <a:pt x="1849389" y="468629"/>
                </a:lnTo>
                <a:lnTo>
                  <a:pt x="1851723" y="513079"/>
                </a:lnTo>
                <a:lnTo>
                  <a:pt x="1804927" y="513079"/>
                </a:lnTo>
                <a:lnTo>
                  <a:pt x="1786686" y="529589"/>
                </a:lnTo>
                <a:lnTo>
                  <a:pt x="1749928" y="565149"/>
                </a:lnTo>
                <a:lnTo>
                  <a:pt x="1692871" y="615949"/>
                </a:lnTo>
                <a:lnTo>
                  <a:pt x="1653606" y="650239"/>
                </a:lnTo>
                <a:lnTo>
                  <a:pt x="1613501" y="683259"/>
                </a:lnTo>
                <a:lnTo>
                  <a:pt x="1572515" y="715009"/>
                </a:lnTo>
                <a:lnTo>
                  <a:pt x="1530603" y="745489"/>
                </a:lnTo>
                <a:lnTo>
                  <a:pt x="1487724" y="775969"/>
                </a:lnTo>
                <a:lnTo>
                  <a:pt x="1443834" y="803909"/>
                </a:lnTo>
                <a:lnTo>
                  <a:pt x="1398891" y="829309"/>
                </a:lnTo>
                <a:lnTo>
                  <a:pt x="1352851" y="853439"/>
                </a:lnTo>
                <a:lnTo>
                  <a:pt x="1305672" y="873759"/>
                </a:lnTo>
                <a:lnTo>
                  <a:pt x="1299082" y="876299"/>
                </a:lnTo>
                <a:close/>
              </a:path>
              <a:path w="3491865" h="1066800">
                <a:moveTo>
                  <a:pt x="1914826" y="401319"/>
                </a:moveTo>
                <a:lnTo>
                  <a:pt x="1850765" y="401319"/>
                </a:lnTo>
                <a:lnTo>
                  <a:pt x="1886567" y="364489"/>
                </a:lnTo>
                <a:lnTo>
                  <a:pt x="1921914" y="326389"/>
                </a:lnTo>
                <a:lnTo>
                  <a:pt x="1956822" y="288289"/>
                </a:lnTo>
                <a:lnTo>
                  <a:pt x="1991305" y="250189"/>
                </a:lnTo>
                <a:lnTo>
                  <a:pt x="2025379" y="210819"/>
                </a:lnTo>
                <a:lnTo>
                  <a:pt x="2059058" y="171449"/>
                </a:lnTo>
                <a:lnTo>
                  <a:pt x="2092358" y="132079"/>
                </a:lnTo>
                <a:lnTo>
                  <a:pt x="2125294" y="92709"/>
                </a:lnTo>
                <a:lnTo>
                  <a:pt x="2157463" y="53339"/>
                </a:lnTo>
                <a:lnTo>
                  <a:pt x="2189315" y="12699"/>
                </a:lnTo>
                <a:lnTo>
                  <a:pt x="2200248" y="0"/>
                </a:lnTo>
                <a:lnTo>
                  <a:pt x="2257907" y="0"/>
                </a:lnTo>
                <a:lnTo>
                  <a:pt x="2245720" y="15239"/>
                </a:lnTo>
                <a:lnTo>
                  <a:pt x="2214851" y="54609"/>
                </a:lnTo>
                <a:lnTo>
                  <a:pt x="2183690" y="92709"/>
                </a:lnTo>
                <a:lnTo>
                  <a:pt x="2152237" y="130809"/>
                </a:lnTo>
                <a:lnTo>
                  <a:pt x="2120110" y="170179"/>
                </a:lnTo>
                <a:lnTo>
                  <a:pt x="2087649" y="208279"/>
                </a:lnTo>
                <a:lnTo>
                  <a:pt x="2054836" y="246379"/>
                </a:lnTo>
                <a:lnTo>
                  <a:pt x="2021648" y="284479"/>
                </a:lnTo>
                <a:lnTo>
                  <a:pt x="1988066" y="322579"/>
                </a:lnTo>
                <a:lnTo>
                  <a:pt x="1954069" y="359409"/>
                </a:lnTo>
                <a:lnTo>
                  <a:pt x="1919638" y="396239"/>
                </a:lnTo>
                <a:lnTo>
                  <a:pt x="1914826" y="401319"/>
                </a:lnTo>
                <a:close/>
              </a:path>
              <a:path w="3491865" h="1066800">
                <a:moveTo>
                  <a:pt x="2355280" y="1019809"/>
                </a:moveTo>
                <a:lnTo>
                  <a:pt x="2153471" y="1019809"/>
                </a:lnTo>
                <a:lnTo>
                  <a:pt x="2203441" y="1009649"/>
                </a:lnTo>
                <a:lnTo>
                  <a:pt x="2302078" y="986789"/>
                </a:lnTo>
                <a:lnTo>
                  <a:pt x="2398979" y="956309"/>
                </a:lnTo>
                <a:lnTo>
                  <a:pt x="2446778" y="939799"/>
                </a:lnTo>
                <a:lnTo>
                  <a:pt x="2494143" y="920749"/>
                </a:lnTo>
                <a:lnTo>
                  <a:pt x="2540919" y="900429"/>
                </a:lnTo>
                <a:lnTo>
                  <a:pt x="2632239" y="857249"/>
                </a:lnTo>
                <a:lnTo>
                  <a:pt x="2676784" y="833119"/>
                </a:lnTo>
                <a:lnTo>
                  <a:pt x="2720584" y="806449"/>
                </a:lnTo>
                <a:lnTo>
                  <a:pt x="2763641" y="779779"/>
                </a:lnTo>
                <a:lnTo>
                  <a:pt x="2805954" y="751839"/>
                </a:lnTo>
                <a:lnTo>
                  <a:pt x="2846651" y="722629"/>
                </a:lnTo>
                <a:lnTo>
                  <a:pt x="2886355" y="692149"/>
                </a:lnTo>
                <a:lnTo>
                  <a:pt x="2925074" y="660399"/>
                </a:lnTo>
                <a:lnTo>
                  <a:pt x="2962820" y="628649"/>
                </a:lnTo>
                <a:lnTo>
                  <a:pt x="2999602" y="594359"/>
                </a:lnTo>
                <a:lnTo>
                  <a:pt x="3035429" y="560069"/>
                </a:lnTo>
                <a:lnTo>
                  <a:pt x="3070312" y="524509"/>
                </a:lnTo>
                <a:lnTo>
                  <a:pt x="3104261" y="487679"/>
                </a:lnTo>
                <a:lnTo>
                  <a:pt x="3137285" y="450849"/>
                </a:lnTo>
                <a:lnTo>
                  <a:pt x="3169395" y="412749"/>
                </a:lnTo>
                <a:lnTo>
                  <a:pt x="3200599" y="374649"/>
                </a:lnTo>
                <a:lnTo>
                  <a:pt x="3260333" y="294639"/>
                </a:lnTo>
                <a:lnTo>
                  <a:pt x="3316565" y="212089"/>
                </a:lnTo>
                <a:lnTo>
                  <a:pt x="3369375" y="126999"/>
                </a:lnTo>
                <a:lnTo>
                  <a:pt x="3418842" y="39369"/>
                </a:lnTo>
                <a:lnTo>
                  <a:pt x="3439960" y="0"/>
                </a:lnTo>
                <a:lnTo>
                  <a:pt x="3491641" y="0"/>
                </a:lnTo>
                <a:lnTo>
                  <a:pt x="3446367" y="83819"/>
                </a:lnTo>
                <a:lnTo>
                  <a:pt x="3420803" y="128269"/>
                </a:lnTo>
                <a:lnTo>
                  <a:pt x="3394426" y="172719"/>
                </a:lnTo>
                <a:lnTo>
                  <a:pt x="3367236" y="217169"/>
                </a:lnTo>
                <a:lnTo>
                  <a:pt x="3310931" y="302259"/>
                </a:lnTo>
                <a:lnTo>
                  <a:pt x="3281397" y="342899"/>
                </a:lnTo>
                <a:lnTo>
                  <a:pt x="3250940" y="383539"/>
                </a:lnTo>
                <a:lnTo>
                  <a:pt x="3219558" y="424179"/>
                </a:lnTo>
                <a:lnTo>
                  <a:pt x="3154015" y="501649"/>
                </a:lnTo>
                <a:lnTo>
                  <a:pt x="3119850" y="538479"/>
                </a:lnTo>
                <a:lnTo>
                  <a:pt x="3084755" y="575309"/>
                </a:lnTo>
                <a:lnTo>
                  <a:pt x="3048729" y="610869"/>
                </a:lnTo>
                <a:lnTo>
                  <a:pt x="3011769" y="646429"/>
                </a:lnTo>
                <a:lnTo>
                  <a:pt x="2973874" y="679449"/>
                </a:lnTo>
                <a:lnTo>
                  <a:pt x="2935042" y="712469"/>
                </a:lnTo>
                <a:lnTo>
                  <a:pt x="2895273" y="744219"/>
                </a:lnTo>
                <a:lnTo>
                  <a:pt x="2854564" y="774699"/>
                </a:lnTo>
                <a:lnTo>
                  <a:pt x="2812915" y="803909"/>
                </a:lnTo>
                <a:lnTo>
                  <a:pt x="2770323" y="831849"/>
                </a:lnTo>
                <a:lnTo>
                  <a:pt x="2728629" y="857249"/>
                </a:lnTo>
                <a:lnTo>
                  <a:pt x="2686334" y="881379"/>
                </a:lnTo>
                <a:lnTo>
                  <a:pt x="2643439" y="904239"/>
                </a:lnTo>
                <a:lnTo>
                  <a:pt x="2599943" y="925829"/>
                </a:lnTo>
                <a:lnTo>
                  <a:pt x="2555845" y="946149"/>
                </a:lnTo>
                <a:lnTo>
                  <a:pt x="2511148" y="965199"/>
                </a:lnTo>
                <a:lnTo>
                  <a:pt x="2465849" y="982979"/>
                </a:lnTo>
                <a:lnTo>
                  <a:pt x="2419950" y="999489"/>
                </a:lnTo>
                <a:lnTo>
                  <a:pt x="2373450" y="1014729"/>
                </a:lnTo>
                <a:lnTo>
                  <a:pt x="2355280" y="1019809"/>
                </a:lnTo>
                <a:close/>
              </a:path>
              <a:path w="3491865" h="1066800">
                <a:moveTo>
                  <a:pt x="2150551" y="1066799"/>
                </a:moveTo>
                <a:lnTo>
                  <a:pt x="2137832" y="1064259"/>
                </a:lnTo>
                <a:lnTo>
                  <a:pt x="2126246" y="1057909"/>
                </a:lnTo>
                <a:lnTo>
                  <a:pt x="2115537" y="1049019"/>
                </a:lnTo>
                <a:lnTo>
                  <a:pt x="2105449" y="1040129"/>
                </a:lnTo>
                <a:lnTo>
                  <a:pt x="2082856" y="1022349"/>
                </a:lnTo>
                <a:lnTo>
                  <a:pt x="2038785" y="981709"/>
                </a:lnTo>
                <a:lnTo>
                  <a:pt x="1996864" y="938529"/>
                </a:lnTo>
                <a:lnTo>
                  <a:pt x="1944215" y="875029"/>
                </a:lnTo>
                <a:lnTo>
                  <a:pt x="1914646" y="833119"/>
                </a:lnTo>
                <a:lnTo>
                  <a:pt x="1888251" y="787399"/>
                </a:lnTo>
                <a:lnTo>
                  <a:pt x="1865029" y="741679"/>
                </a:lnTo>
                <a:lnTo>
                  <a:pt x="1845205" y="693419"/>
                </a:lnTo>
                <a:lnTo>
                  <a:pt x="1829004" y="643889"/>
                </a:lnTo>
                <a:lnTo>
                  <a:pt x="1816424" y="593089"/>
                </a:lnTo>
                <a:lnTo>
                  <a:pt x="1807467" y="542289"/>
                </a:lnTo>
                <a:lnTo>
                  <a:pt x="1805495" y="519429"/>
                </a:lnTo>
                <a:lnTo>
                  <a:pt x="1804927" y="513079"/>
                </a:lnTo>
                <a:lnTo>
                  <a:pt x="1851723" y="513079"/>
                </a:lnTo>
                <a:lnTo>
                  <a:pt x="1851789" y="514349"/>
                </a:lnTo>
                <a:lnTo>
                  <a:pt x="1857355" y="560069"/>
                </a:lnTo>
                <a:lnTo>
                  <a:pt x="1866086" y="604519"/>
                </a:lnTo>
                <a:lnTo>
                  <a:pt x="1877982" y="647699"/>
                </a:lnTo>
                <a:lnTo>
                  <a:pt x="1893043" y="690879"/>
                </a:lnTo>
                <a:lnTo>
                  <a:pt x="1914784" y="739139"/>
                </a:lnTo>
                <a:lnTo>
                  <a:pt x="1940361" y="786129"/>
                </a:lnTo>
                <a:lnTo>
                  <a:pt x="1969400" y="830579"/>
                </a:lnTo>
                <a:lnTo>
                  <a:pt x="2001528" y="872489"/>
                </a:lnTo>
                <a:lnTo>
                  <a:pt x="2036372" y="911859"/>
                </a:lnTo>
                <a:lnTo>
                  <a:pt x="2073559" y="949959"/>
                </a:lnTo>
                <a:lnTo>
                  <a:pt x="2112717" y="985519"/>
                </a:lnTo>
                <a:lnTo>
                  <a:pt x="2153471" y="1019809"/>
                </a:lnTo>
                <a:lnTo>
                  <a:pt x="2355280" y="1019809"/>
                </a:lnTo>
                <a:lnTo>
                  <a:pt x="2291314" y="1037589"/>
                </a:lnTo>
                <a:lnTo>
                  <a:pt x="2263686" y="1043939"/>
                </a:lnTo>
                <a:lnTo>
                  <a:pt x="2235842" y="1052829"/>
                </a:lnTo>
                <a:lnTo>
                  <a:pt x="2207704" y="1059179"/>
                </a:lnTo>
                <a:lnTo>
                  <a:pt x="2179274" y="1064259"/>
                </a:lnTo>
                <a:lnTo>
                  <a:pt x="2150551" y="1066799"/>
                </a:lnTo>
                <a:close/>
              </a:path>
              <a:path w="3491865" h="1066800">
                <a:moveTo>
                  <a:pt x="1115362" y="920749"/>
                </a:moveTo>
                <a:lnTo>
                  <a:pt x="1066777" y="920749"/>
                </a:lnTo>
                <a:lnTo>
                  <a:pt x="1018629" y="914399"/>
                </a:lnTo>
                <a:lnTo>
                  <a:pt x="971336" y="902969"/>
                </a:lnTo>
                <a:lnTo>
                  <a:pt x="925320" y="882649"/>
                </a:lnTo>
                <a:lnTo>
                  <a:pt x="884820" y="857249"/>
                </a:lnTo>
                <a:lnTo>
                  <a:pt x="848107" y="828039"/>
                </a:lnTo>
                <a:lnTo>
                  <a:pt x="814952" y="795019"/>
                </a:lnTo>
                <a:lnTo>
                  <a:pt x="785124" y="758189"/>
                </a:lnTo>
                <a:lnTo>
                  <a:pt x="758394" y="718819"/>
                </a:lnTo>
                <a:lnTo>
                  <a:pt x="734532" y="678179"/>
                </a:lnTo>
                <a:lnTo>
                  <a:pt x="713308" y="634999"/>
                </a:lnTo>
                <a:lnTo>
                  <a:pt x="694493" y="590549"/>
                </a:lnTo>
                <a:lnTo>
                  <a:pt x="744675" y="590549"/>
                </a:lnTo>
                <a:lnTo>
                  <a:pt x="755008" y="614679"/>
                </a:lnTo>
                <a:lnTo>
                  <a:pt x="773412" y="651509"/>
                </a:lnTo>
                <a:lnTo>
                  <a:pt x="793903" y="687069"/>
                </a:lnTo>
                <a:lnTo>
                  <a:pt x="816482" y="722629"/>
                </a:lnTo>
                <a:lnTo>
                  <a:pt x="850107" y="764539"/>
                </a:lnTo>
                <a:lnTo>
                  <a:pt x="888313" y="801369"/>
                </a:lnTo>
                <a:lnTo>
                  <a:pt x="930815" y="831849"/>
                </a:lnTo>
                <a:lnTo>
                  <a:pt x="977330" y="854709"/>
                </a:lnTo>
                <a:lnTo>
                  <a:pt x="1027571" y="869949"/>
                </a:lnTo>
                <a:lnTo>
                  <a:pt x="1081254" y="876299"/>
                </a:lnTo>
                <a:lnTo>
                  <a:pt x="1299082" y="876299"/>
                </a:lnTo>
                <a:lnTo>
                  <a:pt x="1259539" y="891539"/>
                </a:lnTo>
                <a:lnTo>
                  <a:pt x="1212163" y="905509"/>
                </a:lnTo>
                <a:lnTo>
                  <a:pt x="1163964" y="915669"/>
                </a:lnTo>
                <a:lnTo>
                  <a:pt x="1115362" y="92074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4981875" y="0"/>
            <a:ext cx="2606040" cy="1023619"/>
            <a:chOff x="4981875" y="0"/>
            <a:chExt cx="2606040" cy="1023619"/>
          </a:xfrm>
        </p:grpSpPr>
        <p:sp>
          <p:nvSpPr>
            <p:cNvPr id="15" name="object 15"/>
            <p:cNvSpPr/>
            <p:nvPr/>
          </p:nvSpPr>
          <p:spPr>
            <a:xfrm>
              <a:off x="5234203" y="11099"/>
              <a:ext cx="2353945" cy="911225"/>
            </a:xfrm>
            <a:custGeom>
              <a:avLst/>
              <a:gdLst/>
              <a:ahLst/>
              <a:cxnLst/>
              <a:rect l="l" t="t" r="r" b="b"/>
              <a:pathLst>
                <a:path w="2353945" h="911225">
                  <a:moveTo>
                    <a:pt x="2908" y="563384"/>
                  </a:moveTo>
                  <a:lnTo>
                    <a:pt x="2324" y="562216"/>
                  </a:lnTo>
                  <a:lnTo>
                    <a:pt x="584" y="561644"/>
                  </a:lnTo>
                  <a:lnTo>
                    <a:pt x="0" y="563968"/>
                  </a:lnTo>
                  <a:lnTo>
                    <a:pt x="584" y="564553"/>
                  </a:lnTo>
                  <a:lnTo>
                    <a:pt x="2324" y="564553"/>
                  </a:lnTo>
                  <a:lnTo>
                    <a:pt x="2324" y="563968"/>
                  </a:lnTo>
                  <a:lnTo>
                    <a:pt x="2908" y="563968"/>
                  </a:lnTo>
                  <a:lnTo>
                    <a:pt x="2908" y="563384"/>
                  </a:lnTo>
                  <a:close/>
                </a:path>
                <a:path w="2353945" h="911225">
                  <a:moveTo>
                    <a:pt x="27330" y="598271"/>
                  </a:moveTo>
                  <a:lnTo>
                    <a:pt x="23253" y="597687"/>
                  </a:lnTo>
                  <a:lnTo>
                    <a:pt x="19761" y="603504"/>
                  </a:lnTo>
                  <a:lnTo>
                    <a:pt x="27330" y="598271"/>
                  </a:lnTo>
                  <a:close/>
                </a:path>
                <a:path w="2353945" h="911225">
                  <a:moveTo>
                    <a:pt x="177330" y="734898"/>
                  </a:moveTo>
                  <a:lnTo>
                    <a:pt x="175628" y="735050"/>
                  </a:lnTo>
                  <a:lnTo>
                    <a:pt x="175514" y="731774"/>
                  </a:lnTo>
                  <a:lnTo>
                    <a:pt x="175285" y="728611"/>
                  </a:lnTo>
                  <a:lnTo>
                    <a:pt x="173253" y="729081"/>
                  </a:lnTo>
                  <a:lnTo>
                    <a:pt x="173837" y="730834"/>
                  </a:lnTo>
                  <a:lnTo>
                    <a:pt x="172097" y="738390"/>
                  </a:lnTo>
                  <a:lnTo>
                    <a:pt x="175590" y="737222"/>
                  </a:lnTo>
                  <a:lnTo>
                    <a:pt x="177330" y="734898"/>
                  </a:lnTo>
                  <a:close/>
                </a:path>
                <a:path w="2353945" h="911225">
                  <a:moveTo>
                    <a:pt x="179654" y="731989"/>
                  </a:moveTo>
                  <a:lnTo>
                    <a:pt x="178485" y="733158"/>
                  </a:lnTo>
                  <a:lnTo>
                    <a:pt x="178104" y="733933"/>
                  </a:lnTo>
                  <a:lnTo>
                    <a:pt x="179654" y="731989"/>
                  </a:lnTo>
                  <a:close/>
                </a:path>
                <a:path w="2353945" h="911225">
                  <a:moveTo>
                    <a:pt x="191858" y="484898"/>
                  </a:moveTo>
                  <a:lnTo>
                    <a:pt x="188950" y="480822"/>
                  </a:lnTo>
                  <a:lnTo>
                    <a:pt x="188950" y="481990"/>
                  </a:lnTo>
                  <a:lnTo>
                    <a:pt x="190119" y="483730"/>
                  </a:lnTo>
                  <a:lnTo>
                    <a:pt x="191858" y="484898"/>
                  </a:lnTo>
                  <a:close/>
                </a:path>
                <a:path w="2353945" h="911225">
                  <a:moveTo>
                    <a:pt x="197091" y="747890"/>
                  </a:moveTo>
                  <a:lnTo>
                    <a:pt x="195935" y="748271"/>
                  </a:lnTo>
                  <a:lnTo>
                    <a:pt x="196519" y="748855"/>
                  </a:lnTo>
                  <a:lnTo>
                    <a:pt x="197091" y="748271"/>
                  </a:lnTo>
                  <a:lnTo>
                    <a:pt x="197091" y="747890"/>
                  </a:lnTo>
                  <a:close/>
                </a:path>
                <a:path w="2353945" h="911225">
                  <a:moveTo>
                    <a:pt x="198259" y="746531"/>
                  </a:moveTo>
                  <a:lnTo>
                    <a:pt x="197675" y="746531"/>
                  </a:lnTo>
                  <a:lnTo>
                    <a:pt x="197091" y="747115"/>
                  </a:lnTo>
                  <a:lnTo>
                    <a:pt x="198259" y="746531"/>
                  </a:lnTo>
                  <a:close/>
                </a:path>
                <a:path w="2353945" h="911225">
                  <a:moveTo>
                    <a:pt x="201752" y="745363"/>
                  </a:moveTo>
                  <a:lnTo>
                    <a:pt x="198843" y="746531"/>
                  </a:lnTo>
                  <a:lnTo>
                    <a:pt x="199428" y="747115"/>
                  </a:lnTo>
                  <a:lnTo>
                    <a:pt x="199428" y="747687"/>
                  </a:lnTo>
                  <a:lnTo>
                    <a:pt x="201752" y="745363"/>
                  </a:lnTo>
                  <a:close/>
                </a:path>
                <a:path w="2353945" h="911225">
                  <a:moveTo>
                    <a:pt x="212217" y="516877"/>
                  </a:moveTo>
                  <a:lnTo>
                    <a:pt x="211632" y="516877"/>
                  </a:lnTo>
                  <a:lnTo>
                    <a:pt x="210464" y="517448"/>
                  </a:lnTo>
                  <a:lnTo>
                    <a:pt x="212217" y="516877"/>
                  </a:lnTo>
                  <a:close/>
                </a:path>
                <a:path w="2353945" h="911225">
                  <a:moveTo>
                    <a:pt x="221513" y="519772"/>
                  </a:moveTo>
                  <a:lnTo>
                    <a:pt x="220929" y="519201"/>
                  </a:lnTo>
                  <a:lnTo>
                    <a:pt x="219189" y="520941"/>
                  </a:lnTo>
                  <a:lnTo>
                    <a:pt x="221513" y="519772"/>
                  </a:lnTo>
                  <a:close/>
                </a:path>
                <a:path w="2353945" h="911225">
                  <a:moveTo>
                    <a:pt x="223266" y="743038"/>
                  </a:moveTo>
                  <a:lnTo>
                    <a:pt x="220929" y="743038"/>
                  </a:lnTo>
                  <a:lnTo>
                    <a:pt x="213372" y="752919"/>
                  </a:lnTo>
                  <a:lnTo>
                    <a:pt x="217449" y="751763"/>
                  </a:lnTo>
                  <a:lnTo>
                    <a:pt x="219773" y="749439"/>
                  </a:lnTo>
                  <a:lnTo>
                    <a:pt x="223266" y="743038"/>
                  </a:lnTo>
                  <a:close/>
                </a:path>
                <a:path w="2353945" h="911225">
                  <a:moveTo>
                    <a:pt x="223837" y="729665"/>
                  </a:moveTo>
                  <a:lnTo>
                    <a:pt x="222097" y="727925"/>
                  </a:lnTo>
                  <a:lnTo>
                    <a:pt x="215125" y="733158"/>
                  </a:lnTo>
                  <a:lnTo>
                    <a:pt x="216281" y="730250"/>
                  </a:lnTo>
                  <a:lnTo>
                    <a:pt x="218033" y="727925"/>
                  </a:lnTo>
                  <a:lnTo>
                    <a:pt x="219773" y="726186"/>
                  </a:lnTo>
                  <a:lnTo>
                    <a:pt x="215493" y="729881"/>
                  </a:lnTo>
                  <a:lnTo>
                    <a:pt x="210832" y="734834"/>
                  </a:lnTo>
                  <a:lnTo>
                    <a:pt x="206286" y="740981"/>
                  </a:lnTo>
                  <a:lnTo>
                    <a:pt x="202323" y="748271"/>
                  </a:lnTo>
                  <a:lnTo>
                    <a:pt x="206819" y="743445"/>
                  </a:lnTo>
                  <a:lnTo>
                    <a:pt x="209448" y="741083"/>
                  </a:lnTo>
                  <a:lnTo>
                    <a:pt x="212305" y="738378"/>
                  </a:lnTo>
                  <a:lnTo>
                    <a:pt x="217449" y="732574"/>
                  </a:lnTo>
                  <a:lnTo>
                    <a:pt x="219773" y="731989"/>
                  </a:lnTo>
                  <a:lnTo>
                    <a:pt x="218033" y="737806"/>
                  </a:lnTo>
                  <a:lnTo>
                    <a:pt x="215125" y="741299"/>
                  </a:lnTo>
                  <a:lnTo>
                    <a:pt x="217449" y="738974"/>
                  </a:lnTo>
                  <a:lnTo>
                    <a:pt x="216281" y="744791"/>
                  </a:lnTo>
                  <a:lnTo>
                    <a:pt x="220929" y="738974"/>
                  </a:lnTo>
                  <a:lnTo>
                    <a:pt x="223837" y="729665"/>
                  </a:lnTo>
                  <a:close/>
                </a:path>
                <a:path w="2353945" h="911225">
                  <a:moveTo>
                    <a:pt x="272681" y="525589"/>
                  </a:moveTo>
                  <a:lnTo>
                    <a:pt x="272097" y="525589"/>
                  </a:lnTo>
                  <a:lnTo>
                    <a:pt x="269189" y="526757"/>
                  </a:lnTo>
                  <a:lnTo>
                    <a:pt x="272681" y="525589"/>
                  </a:lnTo>
                  <a:close/>
                </a:path>
                <a:path w="2353945" h="911225">
                  <a:moveTo>
                    <a:pt x="348259" y="548855"/>
                  </a:moveTo>
                  <a:lnTo>
                    <a:pt x="347687" y="548271"/>
                  </a:lnTo>
                  <a:lnTo>
                    <a:pt x="347103" y="546519"/>
                  </a:lnTo>
                  <a:lnTo>
                    <a:pt x="345351" y="547103"/>
                  </a:lnTo>
                  <a:lnTo>
                    <a:pt x="345351" y="549427"/>
                  </a:lnTo>
                  <a:lnTo>
                    <a:pt x="346519" y="550011"/>
                  </a:lnTo>
                  <a:lnTo>
                    <a:pt x="348259" y="548855"/>
                  </a:lnTo>
                  <a:close/>
                </a:path>
                <a:path w="2353945" h="911225">
                  <a:moveTo>
                    <a:pt x="352920" y="546519"/>
                  </a:moveTo>
                  <a:lnTo>
                    <a:pt x="349427" y="548855"/>
                  </a:lnTo>
                  <a:lnTo>
                    <a:pt x="348259" y="549427"/>
                  </a:lnTo>
                  <a:lnTo>
                    <a:pt x="349427" y="550595"/>
                  </a:lnTo>
                  <a:lnTo>
                    <a:pt x="350012" y="551751"/>
                  </a:lnTo>
                  <a:lnTo>
                    <a:pt x="352920" y="546519"/>
                  </a:lnTo>
                  <a:close/>
                </a:path>
                <a:path w="2353945" h="911225">
                  <a:moveTo>
                    <a:pt x="359702" y="844207"/>
                  </a:moveTo>
                  <a:lnTo>
                    <a:pt x="358724" y="847115"/>
                  </a:lnTo>
                  <a:lnTo>
                    <a:pt x="352336" y="847115"/>
                  </a:lnTo>
                  <a:lnTo>
                    <a:pt x="358724" y="849439"/>
                  </a:lnTo>
                  <a:lnTo>
                    <a:pt x="359308" y="846531"/>
                  </a:lnTo>
                  <a:lnTo>
                    <a:pt x="359702" y="844207"/>
                  </a:lnTo>
                  <a:close/>
                </a:path>
                <a:path w="2353945" h="911225">
                  <a:moveTo>
                    <a:pt x="361048" y="840130"/>
                  </a:moveTo>
                  <a:lnTo>
                    <a:pt x="359892" y="843038"/>
                  </a:lnTo>
                  <a:lnTo>
                    <a:pt x="359702" y="844207"/>
                  </a:lnTo>
                  <a:lnTo>
                    <a:pt x="361048" y="840130"/>
                  </a:lnTo>
                  <a:close/>
                </a:path>
                <a:path w="2353945" h="911225">
                  <a:moveTo>
                    <a:pt x="382562" y="570941"/>
                  </a:moveTo>
                  <a:lnTo>
                    <a:pt x="377913" y="571525"/>
                  </a:lnTo>
                  <a:lnTo>
                    <a:pt x="377329" y="577926"/>
                  </a:lnTo>
                  <a:lnTo>
                    <a:pt x="382562" y="570941"/>
                  </a:lnTo>
                  <a:close/>
                </a:path>
                <a:path w="2353945" h="911225">
                  <a:moveTo>
                    <a:pt x="391871" y="630834"/>
                  </a:moveTo>
                  <a:lnTo>
                    <a:pt x="387223" y="628497"/>
                  </a:lnTo>
                  <a:lnTo>
                    <a:pt x="384886" y="634314"/>
                  </a:lnTo>
                  <a:lnTo>
                    <a:pt x="383730" y="637806"/>
                  </a:lnTo>
                  <a:lnTo>
                    <a:pt x="386638" y="630834"/>
                  </a:lnTo>
                  <a:lnTo>
                    <a:pt x="391871" y="630834"/>
                  </a:lnTo>
                  <a:close/>
                </a:path>
                <a:path w="2353945" h="911225">
                  <a:moveTo>
                    <a:pt x="413969" y="629666"/>
                  </a:moveTo>
                  <a:lnTo>
                    <a:pt x="412216" y="630250"/>
                  </a:lnTo>
                  <a:lnTo>
                    <a:pt x="410476" y="631990"/>
                  </a:lnTo>
                  <a:lnTo>
                    <a:pt x="408152" y="633730"/>
                  </a:lnTo>
                  <a:lnTo>
                    <a:pt x="409308" y="633730"/>
                  </a:lnTo>
                  <a:lnTo>
                    <a:pt x="410476" y="633158"/>
                  </a:lnTo>
                  <a:lnTo>
                    <a:pt x="411632" y="633158"/>
                  </a:lnTo>
                  <a:lnTo>
                    <a:pt x="411632" y="635482"/>
                  </a:lnTo>
                  <a:lnTo>
                    <a:pt x="412800" y="633158"/>
                  </a:lnTo>
                  <a:lnTo>
                    <a:pt x="413969" y="629666"/>
                  </a:lnTo>
                  <a:close/>
                </a:path>
                <a:path w="2353945" h="911225">
                  <a:moveTo>
                    <a:pt x="469201" y="662800"/>
                  </a:moveTo>
                  <a:lnTo>
                    <a:pt x="468617" y="662800"/>
                  </a:lnTo>
                  <a:lnTo>
                    <a:pt x="468033" y="663968"/>
                  </a:lnTo>
                  <a:lnTo>
                    <a:pt x="468033" y="664552"/>
                  </a:lnTo>
                  <a:lnTo>
                    <a:pt x="468617" y="663384"/>
                  </a:lnTo>
                  <a:lnTo>
                    <a:pt x="469201" y="662800"/>
                  </a:lnTo>
                  <a:close/>
                </a:path>
                <a:path w="2353945" h="911225">
                  <a:moveTo>
                    <a:pt x="481406" y="618617"/>
                  </a:moveTo>
                  <a:lnTo>
                    <a:pt x="480822" y="619785"/>
                  </a:lnTo>
                  <a:lnTo>
                    <a:pt x="480822" y="621525"/>
                  </a:lnTo>
                  <a:lnTo>
                    <a:pt x="481406" y="620941"/>
                  </a:lnTo>
                  <a:lnTo>
                    <a:pt x="481406" y="618617"/>
                  </a:lnTo>
                  <a:close/>
                </a:path>
                <a:path w="2353945" h="911225">
                  <a:moveTo>
                    <a:pt x="501180" y="631990"/>
                  </a:moveTo>
                  <a:lnTo>
                    <a:pt x="500595" y="630834"/>
                  </a:lnTo>
                  <a:lnTo>
                    <a:pt x="500011" y="630250"/>
                  </a:lnTo>
                  <a:lnTo>
                    <a:pt x="501180" y="634898"/>
                  </a:lnTo>
                  <a:lnTo>
                    <a:pt x="501180" y="631990"/>
                  </a:lnTo>
                  <a:close/>
                </a:path>
                <a:path w="2353945" h="911225">
                  <a:moveTo>
                    <a:pt x="515708" y="637806"/>
                  </a:moveTo>
                  <a:lnTo>
                    <a:pt x="513384" y="641870"/>
                  </a:lnTo>
                  <a:lnTo>
                    <a:pt x="514553" y="640130"/>
                  </a:lnTo>
                  <a:lnTo>
                    <a:pt x="515708" y="637806"/>
                  </a:lnTo>
                  <a:close/>
                </a:path>
                <a:path w="2353945" h="911225">
                  <a:moveTo>
                    <a:pt x="525589" y="706412"/>
                  </a:moveTo>
                  <a:lnTo>
                    <a:pt x="525018" y="706996"/>
                  </a:lnTo>
                  <a:lnTo>
                    <a:pt x="523849" y="708736"/>
                  </a:lnTo>
                  <a:lnTo>
                    <a:pt x="524433" y="708152"/>
                  </a:lnTo>
                  <a:lnTo>
                    <a:pt x="524725" y="708152"/>
                  </a:lnTo>
                  <a:lnTo>
                    <a:pt x="524433" y="708736"/>
                  </a:lnTo>
                  <a:lnTo>
                    <a:pt x="523849" y="710476"/>
                  </a:lnTo>
                  <a:lnTo>
                    <a:pt x="523849" y="711060"/>
                  </a:lnTo>
                  <a:lnTo>
                    <a:pt x="525297" y="708152"/>
                  </a:lnTo>
                  <a:lnTo>
                    <a:pt x="525589" y="708152"/>
                  </a:lnTo>
                  <a:lnTo>
                    <a:pt x="525589" y="707580"/>
                  </a:lnTo>
                  <a:lnTo>
                    <a:pt x="525589" y="706412"/>
                  </a:lnTo>
                  <a:close/>
                </a:path>
                <a:path w="2353945" h="911225">
                  <a:moveTo>
                    <a:pt x="527342" y="707580"/>
                  </a:moveTo>
                  <a:lnTo>
                    <a:pt x="526757" y="706996"/>
                  </a:lnTo>
                  <a:lnTo>
                    <a:pt x="526173" y="707580"/>
                  </a:lnTo>
                  <a:lnTo>
                    <a:pt x="527342" y="707580"/>
                  </a:lnTo>
                  <a:close/>
                </a:path>
                <a:path w="2353945" h="911225">
                  <a:moveTo>
                    <a:pt x="559892" y="661060"/>
                  </a:moveTo>
                  <a:lnTo>
                    <a:pt x="558152" y="664552"/>
                  </a:lnTo>
                  <a:lnTo>
                    <a:pt x="558736" y="663968"/>
                  </a:lnTo>
                  <a:lnTo>
                    <a:pt x="559320" y="662800"/>
                  </a:lnTo>
                  <a:lnTo>
                    <a:pt x="559892" y="661060"/>
                  </a:lnTo>
                  <a:close/>
                </a:path>
                <a:path w="2353945" h="911225">
                  <a:moveTo>
                    <a:pt x="564553" y="723849"/>
                  </a:moveTo>
                  <a:lnTo>
                    <a:pt x="562800" y="727925"/>
                  </a:lnTo>
                  <a:lnTo>
                    <a:pt x="563968" y="725601"/>
                  </a:lnTo>
                  <a:lnTo>
                    <a:pt x="564553" y="723849"/>
                  </a:lnTo>
                  <a:close/>
                </a:path>
                <a:path w="2353945" h="911225">
                  <a:moveTo>
                    <a:pt x="564553" y="665708"/>
                  </a:moveTo>
                  <a:lnTo>
                    <a:pt x="563384" y="665708"/>
                  </a:lnTo>
                  <a:lnTo>
                    <a:pt x="563968" y="666292"/>
                  </a:lnTo>
                  <a:lnTo>
                    <a:pt x="564553" y="665708"/>
                  </a:lnTo>
                  <a:close/>
                </a:path>
                <a:path w="2353945" h="911225">
                  <a:moveTo>
                    <a:pt x="566877" y="665708"/>
                  </a:moveTo>
                  <a:lnTo>
                    <a:pt x="565708" y="665708"/>
                  </a:lnTo>
                  <a:lnTo>
                    <a:pt x="565124" y="666292"/>
                  </a:lnTo>
                  <a:lnTo>
                    <a:pt x="565124" y="666877"/>
                  </a:lnTo>
                  <a:lnTo>
                    <a:pt x="566293" y="666292"/>
                  </a:lnTo>
                  <a:lnTo>
                    <a:pt x="566877" y="665708"/>
                  </a:lnTo>
                  <a:close/>
                </a:path>
                <a:path w="2353945" h="911225">
                  <a:moveTo>
                    <a:pt x="566877" y="662228"/>
                  </a:moveTo>
                  <a:lnTo>
                    <a:pt x="565708" y="664552"/>
                  </a:lnTo>
                  <a:lnTo>
                    <a:pt x="564553" y="665708"/>
                  </a:lnTo>
                  <a:lnTo>
                    <a:pt x="565708" y="665708"/>
                  </a:lnTo>
                  <a:lnTo>
                    <a:pt x="566293" y="664552"/>
                  </a:lnTo>
                  <a:lnTo>
                    <a:pt x="566877" y="662800"/>
                  </a:lnTo>
                  <a:lnTo>
                    <a:pt x="566877" y="662228"/>
                  </a:lnTo>
                  <a:close/>
                </a:path>
                <a:path w="2353945" h="911225">
                  <a:moveTo>
                    <a:pt x="574433" y="730834"/>
                  </a:moveTo>
                  <a:lnTo>
                    <a:pt x="573849" y="729081"/>
                  </a:lnTo>
                  <a:lnTo>
                    <a:pt x="574433" y="731126"/>
                  </a:lnTo>
                  <a:lnTo>
                    <a:pt x="574433" y="730834"/>
                  </a:lnTo>
                  <a:close/>
                </a:path>
                <a:path w="2353945" h="911225">
                  <a:moveTo>
                    <a:pt x="575017" y="733158"/>
                  </a:moveTo>
                  <a:lnTo>
                    <a:pt x="574433" y="731126"/>
                  </a:lnTo>
                  <a:lnTo>
                    <a:pt x="574433" y="731989"/>
                  </a:lnTo>
                  <a:lnTo>
                    <a:pt x="575017" y="733158"/>
                  </a:lnTo>
                  <a:close/>
                </a:path>
                <a:path w="2353945" h="911225">
                  <a:moveTo>
                    <a:pt x="590130" y="737806"/>
                  </a:moveTo>
                  <a:lnTo>
                    <a:pt x="589546" y="738390"/>
                  </a:lnTo>
                  <a:lnTo>
                    <a:pt x="589546" y="739546"/>
                  </a:lnTo>
                  <a:lnTo>
                    <a:pt x="590130" y="738974"/>
                  </a:lnTo>
                  <a:lnTo>
                    <a:pt x="590130" y="737806"/>
                  </a:lnTo>
                  <a:close/>
                </a:path>
                <a:path w="2353945" h="911225">
                  <a:moveTo>
                    <a:pt x="625602" y="708152"/>
                  </a:moveTo>
                  <a:lnTo>
                    <a:pt x="625017" y="709320"/>
                  </a:lnTo>
                  <a:lnTo>
                    <a:pt x="625017" y="709904"/>
                  </a:lnTo>
                  <a:lnTo>
                    <a:pt x="625602" y="709320"/>
                  </a:lnTo>
                  <a:lnTo>
                    <a:pt x="625602" y="708152"/>
                  </a:lnTo>
                  <a:close/>
                </a:path>
                <a:path w="2353945" h="911225">
                  <a:moveTo>
                    <a:pt x="698855" y="716292"/>
                  </a:moveTo>
                  <a:lnTo>
                    <a:pt x="697115" y="723277"/>
                  </a:lnTo>
                  <a:lnTo>
                    <a:pt x="693039" y="725017"/>
                  </a:lnTo>
                  <a:lnTo>
                    <a:pt x="697687" y="725601"/>
                  </a:lnTo>
                  <a:lnTo>
                    <a:pt x="697687" y="722693"/>
                  </a:lnTo>
                  <a:lnTo>
                    <a:pt x="698271" y="719201"/>
                  </a:lnTo>
                  <a:lnTo>
                    <a:pt x="698855" y="716292"/>
                  </a:lnTo>
                  <a:close/>
                </a:path>
                <a:path w="2353945" h="911225">
                  <a:moveTo>
                    <a:pt x="700011" y="771525"/>
                  </a:moveTo>
                  <a:lnTo>
                    <a:pt x="699439" y="769200"/>
                  </a:lnTo>
                  <a:lnTo>
                    <a:pt x="698271" y="769200"/>
                  </a:lnTo>
                  <a:lnTo>
                    <a:pt x="697572" y="770267"/>
                  </a:lnTo>
                  <a:lnTo>
                    <a:pt x="697115" y="769785"/>
                  </a:lnTo>
                  <a:lnTo>
                    <a:pt x="695947" y="769200"/>
                  </a:lnTo>
                  <a:lnTo>
                    <a:pt x="694778" y="775017"/>
                  </a:lnTo>
                  <a:lnTo>
                    <a:pt x="697115" y="771525"/>
                  </a:lnTo>
                  <a:lnTo>
                    <a:pt x="697331" y="771067"/>
                  </a:lnTo>
                  <a:lnTo>
                    <a:pt x="698271" y="771525"/>
                  </a:lnTo>
                  <a:lnTo>
                    <a:pt x="698855" y="772693"/>
                  </a:lnTo>
                  <a:lnTo>
                    <a:pt x="700011" y="771525"/>
                  </a:lnTo>
                  <a:close/>
                </a:path>
                <a:path w="2353945" h="911225">
                  <a:moveTo>
                    <a:pt x="759320" y="761644"/>
                  </a:moveTo>
                  <a:lnTo>
                    <a:pt x="758151" y="762228"/>
                  </a:lnTo>
                  <a:lnTo>
                    <a:pt x="757580" y="763104"/>
                  </a:lnTo>
                  <a:lnTo>
                    <a:pt x="756996" y="763968"/>
                  </a:lnTo>
                  <a:lnTo>
                    <a:pt x="757580" y="763384"/>
                  </a:lnTo>
                  <a:lnTo>
                    <a:pt x="759320" y="761644"/>
                  </a:lnTo>
                  <a:close/>
                </a:path>
                <a:path w="2353945" h="911225">
                  <a:moveTo>
                    <a:pt x="826770" y="765136"/>
                  </a:moveTo>
                  <a:lnTo>
                    <a:pt x="825601" y="763384"/>
                  </a:lnTo>
                  <a:lnTo>
                    <a:pt x="824433" y="762812"/>
                  </a:lnTo>
                  <a:lnTo>
                    <a:pt x="823277" y="762812"/>
                  </a:lnTo>
                  <a:lnTo>
                    <a:pt x="826770" y="765136"/>
                  </a:lnTo>
                  <a:close/>
                </a:path>
                <a:path w="2353945" h="911225">
                  <a:moveTo>
                    <a:pt x="838974" y="769200"/>
                  </a:moveTo>
                  <a:lnTo>
                    <a:pt x="837234" y="764552"/>
                  </a:lnTo>
                  <a:lnTo>
                    <a:pt x="837234" y="768629"/>
                  </a:lnTo>
                  <a:lnTo>
                    <a:pt x="838390" y="772109"/>
                  </a:lnTo>
                  <a:lnTo>
                    <a:pt x="838390" y="771525"/>
                  </a:lnTo>
                  <a:lnTo>
                    <a:pt x="838974" y="770953"/>
                  </a:lnTo>
                  <a:lnTo>
                    <a:pt x="838974" y="769200"/>
                  </a:lnTo>
                  <a:close/>
                </a:path>
                <a:path w="2353945" h="911225">
                  <a:moveTo>
                    <a:pt x="875017" y="725017"/>
                  </a:moveTo>
                  <a:lnTo>
                    <a:pt x="874445" y="722109"/>
                  </a:lnTo>
                  <a:lnTo>
                    <a:pt x="874445" y="724433"/>
                  </a:lnTo>
                  <a:lnTo>
                    <a:pt x="875017" y="725017"/>
                  </a:lnTo>
                  <a:close/>
                </a:path>
                <a:path w="2353945" h="911225">
                  <a:moveTo>
                    <a:pt x="882002" y="716876"/>
                  </a:moveTo>
                  <a:lnTo>
                    <a:pt x="881418" y="718616"/>
                  </a:lnTo>
                  <a:lnTo>
                    <a:pt x="882002" y="718616"/>
                  </a:lnTo>
                  <a:lnTo>
                    <a:pt x="882002" y="716876"/>
                  </a:lnTo>
                  <a:close/>
                </a:path>
                <a:path w="2353945" h="911225">
                  <a:moveTo>
                    <a:pt x="896531" y="716292"/>
                  </a:moveTo>
                  <a:lnTo>
                    <a:pt x="895946" y="716876"/>
                  </a:lnTo>
                  <a:lnTo>
                    <a:pt x="896531" y="718045"/>
                  </a:lnTo>
                  <a:lnTo>
                    <a:pt x="896531" y="716292"/>
                  </a:lnTo>
                  <a:close/>
                </a:path>
                <a:path w="2353945" h="911225">
                  <a:moveTo>
                    <a:pt x="1047115" y="456984"/>
                  </a:moveTo>
                  <a:lnTo>
                    <a:pt x="1046543" y="458152"/>
                  </a:lnTo>
                  <a:lnTo>
                    <a:pt x="1045375" y="463969"/>
                  </a:lnTo>
                  <a:lnTo>
                    <a:pt x="1044790" y="468033"/>
                  </a:lnTo>
                  <a:lnTo>
                    <a:pt x="1047115" y="462800"/>
                  </a:lnTo>
                  <a:lnTo>
                    <a:pt x="1046543" y="461632"/>
                  </a:lnTo>
                  <a:lnTo>
                    <a:pt x="1047115" y="456984"/>
                  </a:lnTo>
                  <a:close/>
                </a:path>
                <a:path w="2353945" h="911225">
                  <a:moveTo>
                    <a:pt x="1073581" y="476135"/>
                  </a:moveTo>
                  <a:lnTo>
                    <a:pt x="1073277" y="476758"/>
                  </a:lnTo>
                  <a:lnTo>
                    <a:pt x="1072705" y="483146"/>
                  </a:lnTo>
                  <a:lnTo>
                    <a:pt x="1073581" y="476135"/>
                  </a:lnTo>
                  <a:close/>
                </a:path>
                <a:path w="2353945" h="911225">
                  <a:moveTo>
                    <a:pt x="1074762" y="473621"/>
                  </a:moveTo>
                  <a:lnTo>
                    <a:pt x="1073861" y="473849"/>
                  </a:lnTo>
                  <a:lnTo>
                    <a:pt x="1073581" y="476135"/>
                  </a:lnTo>
                  <a:lnTo>
                    <a:pt x="1074762" y="473621"/>
                  </a:lnTo>
                  <a:close/>
                </a:path>
                <a:path w="2353945" h="911225">
                  <a:moveTo>
                    <a:pt x="1079677" y="461632"/>
                  </a:moveTo>
                  <a:lnTo>
                    <a:pt x="1078509" y="465709"/>
                  </a:lnTo>
                  <a:lnTo>
                    <a:pt x="1074762" y="473621"/>
                  </a:lnTo>
                  <a:lnTo>
                    <a:pt x="1078509" y="472681"/>
                  </a:lnTo>
                  <a:lnTo>
                    <a:pt x="1079677" y="461632"/>
                  </a:lnTo>
                  <a:close/>
                </a:path>
                <a:path w="2353945" h="911225">
                  <a:moveTo>
                    <a:pt x="1118057" y="784326"/>
                  </a:moveTo>
                  <a:lnTo>
                    <a:pt x="1117473" y="784898"/>
                  </a:lnTo>
                  <a:lnTo>
                    <a:pt x="1117473" y="786066"/>
                  </a:lnTo>
                  <a:lnTo>
                    <a:pt x="1118057" y="784898"/>
                  </a:lnTo>
                  <a:lnTo>
                    <a:pt x="1118057" y="784326"/>
                  </a:lnTo>
                  <a:close/>
                </a:path>
                <a:path w="2353945" h="911225">
                  <a:moveTo>
                    <a:pt x="1125029" y="780834"/>
                  </a:moveTo>
                  <a:lnTo>
                    <a:pt x="1124445" y="780249"/>
                  </a:lnTo>
                  <a:lnTo>
                    <a:pt x="1125029" y="783158"/>
                  </a:lnTo>
                  <a:lnTo>
                    <a:pt x="1125029" y="780834"/>
                  </a:lnTo>
                  <a:close/>
                </a:path>
                <a:path w="2353945" h="911225">
                  <a:moveTo>
                    <a:pt x="1218057" y="505244"/>
                  </a:moveTo>
                  <a:lnTo>
                    <a:pt x="1217472" y="503504"/>
                  </a:lnTo>
                  <a:lnTo>
                    <a:pt x="1216888" y="504659"/>
                  </a:lnTo>
                  <a:lnTo>
                    <a:pt x="1216888" y="505828"/>
                  </a:lnTo>
                  <a:lnTo>
                    <a:pt x="1217472" y="505828"/>
                  </a:lnTo>
                  <a:lnTo>
                    <a:pt x="1217472" y="505244"/>
                  </a:lnTo>
                  <a:lnTo>
                    <a:pt x="1218057" y="505244"/>
                  </a:lnTo>
                  <a:close/>
                </a:path>
                <a:path w="2353945" h="911225">
                  <a:moveTo>
                    <a:pt x="1297127" y="506984"/>
                  </a:moveTo>
                  <a:lnTo>
                    <a:pt x="1296543" y="507568"/>
                  </a:lnTo>
                  <a:lnTo>
                    <a:pt x="1296543" y="508152"/>
                  </a:lnTo>
                  <a:lnTo>
                    <a:pt x="1297127" y="506984"/>
                  </a:lnTo>
                  <a:close/>
                </a:path>
                <a:path w="2353945" h="911225">
                  <a:moveTo>
                    <a:pt x="1344218" y="746531"/>
                  </a:moveTo>
                  <a:lnTo>
                    <a:pt x="1343634" y="746531"/>
                  </a:lnTo>
                  <a:lnTo>
                    <a:pt x="1343634" y="747687"/>
                  </a:lnTo>
                  <a:lnTo>
                    <a:pt x="1344218" y="748271"/>
                  </a:lnTo>
                  <a:lnTo>
                    <a:pt x="1344218" y="746531"/>
                  </a:lnTo>
                  <a:close/>
                </a:path>
                <a:path w="2353945" h="911225">
                  <a:moveTo>
                    <a:pt x="1405851" y="772109"/>
                  </a:moveTo>
                  <a:lnTo>
                    <a:pt x="1405267" y="771525"/>
                  </a:lnTo>
                  <a:lnTo>
                    <a:pt x="1405267" y="772693"/>
                  </a:lnTo>
                  <a:lnTo>
                    <a:pt x="1405851" y="772109"/>
                  </a:lnTo>
                  <a:close/>
                </a:path>
                <a:path w="2353945" h="911225">
                  <a:moveTo>
                    <a:pt x="1415732" y="752348"/>
                  </a:moveTo>
                  <a:lnTo>
                    <a:pt x="1415148" y="749439"/>
                  </a:lnTo>
                  <a:lnTo>
                    <a:pt x="1415148" y="747687"/>
                  </a:lnTo>
                  <a:lnTo>
                    <a:pt x="1414576" y="747687"/>
                  </a:lnTo>
                  <a:lnTo>
                    <a:pt x="1414576" y="747115"/>
                  </a:lnTo>
                  <a:lnTo>
                    <a:pt x="1413992" y="746531"/>
                  </a:lnTo>
                  <a:lnTo>
                    <a:pt x="1413408" y="747115"/>
                  </a:lnTo>
                  <a:lnTo>
                    <a:pt x="1413408" y="750023"/>
                  </a:lnTo>
                  <a:lnTo>
                    <a:pt x="1413992" y="749439"/>
                  </a:lnTo>
                  <a:lnTo>
                    <a:pt x="1413992" y="748855"/>
                  </a:lnTo>
                  <a:lnTo>
                    <a:pt x="1414576" y="748271"/>
                  </a:lnTo>
                  <a:lnTo>
                    <a:pt x="1415148" y="750023"/>
                  </a:lnTo>
                  <a:lnTo>
                    <a:pt x="1415148" y="751179"/>
                  </a:lnTo>
                  <a:lnTo>
                    <a:pt x="1415732" y="752348"/>
                  </a:lnTo>
                  <a:close/>
                </a:path>
                <a:path w="2353945" h="911225">
                  <a:moveTo>
                    <a:pt x="1415732" y="747115"/>
                  </a:moveTo>
                  <a:lnTo>
                    <a:pt x="1415148" y="747687"/>
                  </a:lnTo>
                  <a:lnTo>
                    <a:pt x="1415732" y="747687"/>
                  </a:lnTo>
                  <a:lnTo>
                    <a:pt x="1415732" y="747115"/>
                  </a:lnTo>
                  <a:close/>
                </a:path>
                <a:path w="2353945" h="911225">
                  <a:moveTo>
                    <a:pt x="1468640" y="735482"/>
                  </a:moveTo>
                  <a:lnTo>
                    <a:pt x="1468056" y="733742"/>
                  </a:lnTo>
                  <a:lnTo>
                    <a:pt x="1468640" y="736066"/>
                  </a:lnTo>
                  <a:lnTo>
                    <a:pt x="1468640" y="735482"/>
                  </a:lnTo>
                  <a:close/>
                </a:path>
                <a:path w="2353945" h="911225">
                  <a:moveTo>
                    <a:pt x="1484922" y="733742"/>
                  </a:moveTo>
                  <a:lnTo>
                    <a:pt x="1484337" y="733158"/>
                  </a:lnTo>
                  <a:lnTo>
                    <a:pt x="1480845" y="731418"/>
                  </a:lnTo>
                  <a:lnTo>
                    <a:pt x="1484922" y="733742"/>
                  </a:lnTo>
                  <a:close/>
                </a:path>
                <a:path w="2353945" h="911225">
                  <a:moveTo>
                    <a:pt x="1523288" y="911072"/>
                  </a:moveTo>
                  <a:lnTo>
                    <a:pt x="1522717" y="908748"/>
                  </a:lnTo>
                  <a:lnTo>
                    <a:pt x="1522717" y="909320"/>
                  </a:lnTo>
                  <a:lnTo>
                    <a:pt x="1523288" y="911072"/>
                  </a:lnTo>
                  <a:close/>
                </a:path>
                <a:path w="2353945" h="911225">
                  <a:moveTo>
                    <a:pt x="1603527" y="540131"/>
                  </a:moveTo>
                  <a:lnTo>
                    <a:pt x="1602943" y="542455"/>
                  </a:lnTo>
                  <a:lnTo>
                    <a:pt x="1603527" y="543039"/>
                  </a:lnTo>
                  <a:lnTo>
                    <a:pt x="1603527" y="540131"/>
                  </a:lnTo>
                  <a:close/>
                </a:path>
                <a:path w="2353945" h="911225">
                  <a:moveTo>
                    <a:pt x="1613992" y="537806"/>
                  </a:moveTo>
                  <a:lnTo>
                    <a:pt x="1612836" y="538962"/>
                  </a:lnTo>
                  <a:lnTo>
                    <a:pt x="1613992" y="538962"/>
                  </a:lnTo>
                  <a:lnTo>
                    <a:pt x="1613992" y="537806"/>
                  </a:lnTo>
                  <a:close/>
                </a:path>
                <a:path w="2353945" h="911225">
                  <a:moveTo>
                    <a:pt x="1629689" y="542455"/>
                  </a:moveTo>
                  <a:lnTo>
                    <a:pt x="1629105" y="543610"/>
                  </a:lnTo>
                  <a:lnTo>
                    <a:pt x="1629689" y="543039"/>
                  </a:lnTo>
                  <a:lnTo>
                    <a:pt x="1629689" y="542455"/>
                  </a:lnTo>
                  <a:close/>
                </a:path>
                <a:path w="2353945" h="911225">
                  <a:moveTo>
                    <a:pt x="1630273" y="541286"/>
                  </a:moveTo>
                  <a:lnTo>
                    <a:pt x="1629689" y="541870"/>
                  </a:lnTo>
                  <a:lnTo>
                    <a:pt x="1629689" y="542455"/>
                  </a:lnTo>
                  <a:lnTo>
                    <a:pt x="1630273" y="541286"/>
                  </a:lnTo>
                  <a:close/>
                </a:path>
                <a:path w="2353945" h="911225">
                  <a:moveTo>
                    <a:pt x="1634350" y="888390"/>
                  </a:moveTo>
                  <a:lnTo>
                    <a:pt x="1633766" y="887806"/>
                  </a:lnTo>
                  <a:lnTo>
                    <a:pt x="1633766" y="889558"/>
                  </a:lnTo>
                  <a:lnTo>
                    <a:pt x="1634350" y="890714"/>
                  </a:lnTo>
                  <a:lnTo>
                    <a:pt x="1634350" y="888390"/>
                  </a:lnTo>
                  <a:close/>
                </a:path>
                <a:path w="2353945" h="911225">
                  <a:moveTo>
                    <a:pt x="1638414" y="669785"/>
                  </a:moveTo>
                  <a:lnTo>
                    <a:pt x="1636090" y="669785"/>
                  </a:lnTo>
                  <a:lnTo>
                    <a:pt x="1638414" y="675601"/>
                  </a:lnTo>
                  <a:lnTo>
                    <a:pt x="1638414" y="673277"/>
                  </a:lnTo>
                  <a:lnTo>
                    <a:pt x="1637830" y="670941"/>
                  </a:lnTo>
                  <a:lnTo>
                    <a:pt x="1638414" y="669785"/>
                  </a:lnTo>
                  <a:close/>
                </a:path>
                <a:path w="2353945" h="911225">
                  <a:moveTo>
                    <a:pt x="1641322" y="668032"/>
                  </a:moveTo>
                  <a:lnTo>
                    <a:pt x="1638998" y="666877"/>
                  </a:lnTo>
                  <a:lnTo>
                    <a:pt x="1638414" y="667461"/>
                  </a:lnTo>
                  <a:lnTo>
                    <a:pt x="1638414" y="669785"/>
                  </a:lnTo>
                  <a:lnTo>
                    <a:pt x="1639582" y="669785"/>
                  </a:lnTo>
                  <a:lnTo>
                    <a:pt x="1641322" y="670369"/>
                  </a:lnTo>
                  <a:lnTo>
                    <a:pt x="1641322" y="668032"/>
                  </a:lnTo>
                  <a:close/>
                </a:path>
                <a:path w="2353945" h="911225">
                  <a:moveTo>
                    <a:pt x="1740738" y="555244"/>
                  </a:moveTo>
                  <a:lnTo>
                    <a:pt x="1740166" y="555828"/>
                  </a:lnTo>
                  <a:lnTo>
                    <a:pt x="1740738" y="555828"/>
                  </a:lnTo>
                  <a:lnTo>
                    <a:pt x="1740738" y="555244"/>
                  </a:lnTo>
                  <a:close/>
                </a:path>
                <a:path w="2353945" h="911225">
                  <a:moveTo>
                    <a:pt x="1744814" y="553504"/>
                  </a:moveTo>
                  <a:lnTo>
                    <a:pt x="1743062" y="553504"/>
                  </a:lnTo>
                  <a:lnTo>
                    <a:pt x="1741906" y="554088"/>
                  </a:lnTo>
                  <a:lnTo>
                    <a:pt x="1740738" y="555244"/>
                  </a:lnTo>
                  <a:lnTo>
                    <a:pt x="1744814" y="553504"/>
                  </a:lnTo>
                  <a:close/>
                </a:path>
                <a:path w="2353945" h="911225">
                  <a:moveTo>
                    <a:pt x="1751787" y="554659"/>
                  </a:moveTo>
                  <a:lnTo>
                    <a:pt x="1751203" y="554088"/>
                  </a:lnTo>
                  <a:lnTo>
                    <a:pt x="1750047" y="553504"/>
                  </a:lnTo>
                  <a:lnTo>
                    <a:pt x="1749463" y="553504"/>
                  </a:lnTo>
                  <a:lnTo>
                    <a:pt x="1747723" y="552335"/>
                  </a:lnTo>
                  <a:lnTo>
                    <a:pt x="1746554" y="551751"/>
                  </a:lnTo>
                  <a:lnTo>
                    <a:pt x="1744814" y="551180"/>
                  </a:lnTo>
                  <a:lnTo>
                    <a:pt x="1748294" y="552919"/>
                  </a:lnTo>
                  <a:lnTo>
                    <a:pt x="1750047" y="554088"/>
                  </a:lnTo>
                  <a:lnTo>
                    <a:pt x="1751787" y="554659"/>
                  </a:lnTo>
                  <a:close/>
                </a:path>
                <a:path w="2353945" h="911225">
                  <a:moveTo>
                    <a:pt x="2234946" y="216281"/>
                  </a:moveTo>
                  <a:lnTo>
                    <a:pt x="2234361" y="214541"/>
                  </a:lnTo>
                  <a:lnTo>
                    <a:pt x="2233193" y="215125"/>
                  </a:lnTo>
                  <a:lnTo>
                    <a:pt x="2231453" y="215696"/>
                  </a:lnTo>
                  <a:lnTo>
                    <a:pt x="2232037" y="217449"/>
                  </a:lnTo>
                  <a:lnTo>
                    <a:pt x="2234361" y="217449"/>
                  </a:lnTo>
                  <a:lnTo>
                    <a:pt x="2234946" y="216281"/>
                  </a:lnTo>
                  <a:close/>
                </a:path>
                <a:path w="2353945" h="911225">
                  <a:moveTo>
                    <a:pt x="2348903" y="584"/>
                  </a:moveTo>
                  <a:lnTo>
                    <a:pt x="2348319" y="0"/>
                  </a:lnTo>
                  <a:lnTo>
                    <a:pt x="2347150" y="0"/>
                  </a:lnTo>
                  <a:lnTo>
                    <a:pt x="2348903" y="584"/>
                  </a:lnTo>
                  <a:close/>
                </a:path>
                <a:path w="2353945" h="911225">
                  <a:moveTo>
                    <a:pt x="2353551" y="4064"/>
                  </a:moveTo>
                  <a:lnTo>
                    <a:pt x="2351798" y="1155"/>
                  </a:lnTo>
                  <a:lnTo>
                    <a:pt x="2348903" y="0"/>
                  </a:lnTo>
                  <a:lnTo>
                    <a:pt x="2349639" y="1968"/>
                  </a:lnTo>
                  <a:lnTo>
                    <a:pt x="2346566" y="3124"/>
                  </a:lnTo>
                  <a:lnTo>
                    <a:pt x="2343505" y="4165"/>
                  </a:lnTo>
                  <a:lnTo>
                    <a:pt x="2344242" y="5816"/>
                  </a:lnTo>
                  <a:lnTo>
                    <a:pt x="2345410" y="4648"/>
                  </a:lnTo>
                  <a:lnTo>
                    <a:pt x="2353551" y="4064"/>
                  </a:lnTo>
                  <a:close/>
                </a:path>
              </a:pathLst>
            </a:custGeom>
            <a:solidFill>
              <a:srgbClr val="8AB6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046992" y="2374"/>
              <a:ext cx="2539365" cy="1014730"/>
            </a:xfrm>
            <a:custGeom>
              <a:avLst/>
              <a:gdLst/>
              <a:ahLst/>
              <a:cxnLst/>
              <a:rect l="l" t="t" r="r" b="b"/>
              <a:pathLst>
                <a:path w="2539365" h="1014730">
                  <a:moveTo>
                    <a:pt x="2324" y="100584"/>
                  </a:moveTo>
                  <a:lnTo>
                    <a:pt x="0" y="101752"/>
                  </a:lnTo>
                  <a:lnTo>
                    <a:pt x="0" y="102323"/>
                  </a:lnTo>
                  <a:lnTo>
                    <a:pt x="2324" y="100584"/>
                  </a:lnTo>
                  <a:close/>
                </a:path>
                <a:path w="2539365" h="1014730">
                  <a:moveTo>
                    <a:pt x="10464" y="107569"/>
                  </a:moveTo>
                  <a:lnTo>
                    <a:pt x="8712" y="107569"/>
                  </a:lnTo>
                  <a:lnTo>
                    <a:pt x="8712" y="108140"/>
                  </a:lnTo>
                  <a:lnTo>
                    <a:pt x="9296" y="108140"/>
                  </a:lnTo>
                  <a:lnTo>
                    <a:pt x="10464" y="107569"/>
                  </a:lnTo>
                  <a:close/>
                </a:path>
                <a:path w="2539365" h="1014730">
                  <a:moveTo>
                    <a:pt x="16268" y="122682"/>
                  </a:moveTo>
                  <a:lnTo>
                    <a:pt x="15113" y="122682"/>
                  </a:lnTo>
                  <a:lnTo>
                    <a:pt x="13944" y="123266"/>
                  </a:lnTo>
                  <a:lnTo>
                    <a:pt x="15697" y="123266"/>
                  </a:lnTo>
                  <a:lnTo>
                    <a:pt x="16268" y="122682"/>
                  </a:lnTo>
                  <a:close/>
                </a:path>
                <a:path w="2539365" h="1014730">
                  <a:moveTo>
                    <a:pt x="101155" y="405828"/>
                  </a:moveTo>
                  <a:lnTo>
                    <a:pt x="99999" y="407568"/>
                  </a:lnTo>
                  <a:lnTo>
                    <a:pt x="99415" y="409892"/>
                  </a:lnTo>
                  <a:lnTo>
                    <a:pt x="99415" y="411645"/>
                  </a:lnTo>
                  <a:lnTo>
                    <a:pt x="101155" y="405828"/>
                  </a:lnTo>
                  <a:close/>
                </a:path>
                <a:path w="2539365" h="1014730">
                  <a:moveTo>
                    <a:pt x="107556" y="384898"/>
                  </a:moveTo>
                  <a:lnTo>
                    <a:pt x="106972" y="384314"/>
                  </a:lnTo>
                  <a:lnTo>
                    <a:pt x="105816" y="384314"/>
                  </a:lnTo>
                  <a:lnTo>
                    <a:pt x="104648" y="383730"/>
                  </a:lnTo>
                  <a:lnTo>
                    <a:pt x="101155" y="387223"/>
                  </a:lnTo>
                  <a:lnTo>
                    <a:pt x="104063" y="387223"/>
                  </a:lnTo>
                  <a:lnTo>
                    <a:pt x="106387" y="386054"/>
                  </a:lnTo>
                  <a:lnTo>
                    <a:pt x="107556" y="384898"/>
                  </a:lnTo>
                  <a:close/>
                </a:path>
                <a:path w="2539365" h="1014730">
                  <a:moveTo>
                    <a:pt x="132562" y="510476"/>
                  </a:moveTo>
                  <a:lnTo>
                    <a:pt x="131978" y="509905"/>
                  </a:lnTo>
                  <a:lnTo>
                    <a:pt x="129070" y="509320"/>
                  </a:lnTo>
                  <a:lnTo>
                    <a:pt x="130225" y="509905"/>
                  </a:lnTo>
                  <a:lnTo>
                    <a:pt x="132562" y="510476"/>
                  </a:lnTo>
                  <a:close/>
                </a:path>
                <a:path w="2539365" h="1014730">
                  <a:moveTo>
                    <a:pt x="195935" y="573278"/>
                  </a:moveTo>
                  <a:lnTo>
                    <a:pt x="194767" y="573278"/>
                  </a:lnTo>
                  <a:lnTo>
                    <a:pt x="193598" y="573849"/>
                  </a:lnTo>
                  <a:lnTo>
                    <a:pt x="192443" y="573849"/>
                  </a:lnTo>
                  <a:lnTo>
                    <a:pt x="192443" y="574433"/>
                  </a:lnTo>
                  <a:lnTo>
                    <a:pt x="193027" y="575017"/>
                  </a:lnTo>
                  <a:lnTo>
                    <a:pt x="193598" y="574433"/>
                  </a:lnTo>
                  <a:lnTo>
                    <a:pt x="195935" y="573278"/>
                  </a:lnTo>
                  <a:close/>
                </a:path>
                <a:path w="2539365" h="1014730">
                  <a:moveTo>
                    <a:pt x="298259" y="682574"/>
                  </a:moveTo>
                  <a:lnTo>
                    <a:pt x="297675" y="683158"/>
                  </a:lnTo>
                  <a:lnTo>
                    <a:pt x="297091" y="684326"/>
                  </a:lnTo>
                  <a:lnTo>
                    <a:pt x="297091" y="684898"/>
                  </a:lnTo>
                  <a:lnTo>
                    <a:pt x="297675" y="684326"/>
                  </a:lnTo>
                  <a:lnTo>
                    <a:pt x="297675" y="683742"/>
                  </a:lnTo>
                  <a:lnTo>
                    <a:pt x="298259" y="682574"/>
                  </a:lnTo>
                  <a:close/>
                </a:path>
                <a:path w="2539365" h="1014730">
                  <a:moveTo>
                    <a:pt x="314540" y="698855"/>
                  </a:moveTo>
                  <a:lnTo>
                    <a:pt x="313956" y="697699"/>
                  </a:lnTo>
                  <a:lnTo>
                    <a:pt x="313956" y="702348"/>
                  </a:lnTo>
                  <a:lnTo>
                    <a:pt x="314540" y="700024"/>
                  </a:lnTo>
                  <a:lnTo>
                    <a:pt x="314540" y="698855"/>
                  </a:lnTo>
                  <a:close/>
                </a:path>
                <a:path w="2539365" h="1014730">
                  <a:moveTo>
                    <a:pt x="327329" y="708736"/>
                  </a:moveTo>
                  <a:lnTo>
                    <a:pt x="324421" y="712228"/>
                  </a:lnTo>
                  <a:lnTo>
                    <a:pt x="326745" y="709904"/>
                  </a:lnTo>
                  <a:lnTo>
                    <a:pt x="327329" y="708736"/>
                  </a:lnTo>
                  <a:close/>
                </a:path>
                <a:path w="2539365" h="1014730">
                  <a:moveTo>
                    <a:pt x="370928" y="745947"/>
                  </a:moveTo>
                  <a:lnTo>
                    <a:pt x="370357" y="745947"/>
                  </a:lnTo>
                  <a:lnTo>
                    <a:pt x="369773" y="745375"/>
                  </a:lnTo>
                  <a:lnTo>
                    <a:pt x="369773" y="745947"/>
                  </a:lnTo>
                  <a:lnTo>
                    <a:pt x="370357" y="746531"/>
                  </a:lnTo>
                  <a:lnTo>
                    <a:pt x="370928" y="745947"/>
                  </a:lnTo>
                  <a:close/>
                </a:path>
                <a:path w="2539365" h="1014730">
                  <a:moveTo>
                    <a:pt x="372681" y="746531"/>
                  </a:moveTo>
                  <a:lnTo>
                    <a:pt x="372097" y="746531"/>
                  </a:lnTo>
                  <a:lnTo>
                    <a:pt x="370928" y="747699"/>
                  </a:lnTo>
                  <a:lnTo>
                    <a:pt x="371513" y="747699"/>
                  </a:lnTo>
                  <a:lnTo>
                    <a:pt x="372681" y="746531"/>
                  </a:lnTo>
                  <a:close/>
                </a:path>
                <a:path w="2539365" h="1014730">
                  <a:moveTo>
                    <a:pt x="373837" y="745947"/>
                  </a:moveTo>
                  <a:lnTo>
                    <a:pt x="373265" y="745947"/>
                  </a:lnTo>
                  <a:lnTo>
                    <a:pt x="372681" y="746531"/>
                  </a:lnTo>
                  <a:lnTo>
                    <a:pt x="373837" y="745947"/>
                  </a:lnTo>
                  <a:close/>
                </a:path>
                <a:path w="2539365" h="1014730">
                  <a:moveTo>
                    <a:pt x="374421" y="742467"/>
                  </a:moveTo>
                  <a:lnTo>
                    <a:pt x="372681" y="744791"/>
                  </a:lnTo>
                  <a:lnTo>
                    <a:pt x="371513" y="745947"/>
                  </a:lnTo>
                  <a:lnTo>
                    <a:pt x="372097" y="745947"/>
                  </a:lnTo>
                  <a:lnTo>
                    <a:pt x="373265" y="744791"/>
                  </a:lnTo>
                  <a:lnTo>
                    <a:pt x="374421" y="742467"/>
                  </a:lnTo>
                  <a:close/>
                </a:path>
                <a:path w="2539365" h="1014730">
                  <a:moveTo>
                    <a:pt x="396519" y="737235"/>
                  </a:moveTo>
                  <a:lnTo>
                    <a:pt x="395935" y="737235"/>
                  </a:lnTo>
                  <a:lnTo>
                    <a:pt x="395935" y="738390"/>
                  </a:lnTo>
                  <a:lnTo>
                    <a:pt x="396519" y="737806"/>
                  </a:lnTo>
                  <a:lnTo>
                    <a:pt x="396519" y="737235"/>
                  </a:lnTo>
                  <a:close/>
                </a:path>
                <a:path w="2539365" h="1014730">
                  <a:moveTo>
                    <a:pt x="786638" y="947699"/>
                  </a:moveTo>
                  <a:lnTo>
                    <a:pt x="784898" y="950023"/>
                  </a:lnTo>
                  <a:lnTo>
                    <a:pt x="786066" y="950607"/>
                  </a:lnTo>
                  <a:lnTo>
                    <a:pt x="786638" y="947699"/>
                  </a:lnTo>
                  <a:close/>
                </a:path>
                <a:path w="2539365" h="1014730">
                  <a:moveTo>
                    <a:pt x="799439" y="948867"/>
                  </a:moveTo>
                  <a:lnTo>
                    <a:pt x="797687" y="950023"/>
                  </a:lnTo>
                  <a:lnTo>
                    <a:pt x="798271" y="950023"/>
                  </a:lnTo>
                  <a:lnTo>
                    <a:pt x="799439" y="948867"/>
                  </a:lnTo>
                  <a:close/>
                </a:path>
                <a:path w="2539365" h="1014730">
                  <a:moveTo>
                    <a:pt x="1097114" y="132562"/>
                  </a:moveTo>
                  <a:lnTo>
                    <a:pt x="1092466" y="134302"/>
                  </a:lnTo>
                  <a:lnTo>
                    <a:pt x="1092466" y="140703"/>
                  </a:lnTo>
                  <a:lnTo>
                    <a:pt x="1097114" y="132562"/>
                  </a:lnTo>
                  <a:close/>
                </a:path>
                <a:path w="2539365" h="1014730">
                  <a:moveTo>
                    <a:pt x="1187818" y="195351"/>
                  </a:moveTo>
                  <a:lnTo>
                    <a:pt x="1182585" y="193611"/>
                  </a:lnTo>
                  <a:lnTo>
                    <a:pt x="1182001" y="196519"/>
                  </a:lnTo>
                  <a:lnTo>
                    <a:pt x="1180846" y="200012"/>
                  </a:lnTo>
                  <a:lnTo>
                    <a:pt x="1180261" y="202907"/>
                  </a:lnTo>
                  <a:lnTo>
                    <a:pt x="1182585" y="195935"/>
                  </a:lnTo>
                  <a:lnTo>
                    <a:pt x="1187818" y="195351"/>
                  </a:lnTo>
                  <a:close/>
                </a:path>
                <a:path w="2539365" h="1014730">
                  <a:moveTo>
                    <a:pt x="1263980" y="1014564"/>
                  </a:moveTo>
                  <a:lnTo>
                    <a:pt x="1262824" y="1011072"/>
                  </a:lnTo>
                  <a:lnTo>
                    <a:pt x="1261656" y="1008748"/>
                  </a:lnTo>
                  <a:lnTo>
                    <a:pt x="1260487" y="1007592"/>
                  </a:lnTo>
                  <a:lnTo>
                    <a:pt x="1260487" y="1008164"/>
                  </a:lnTo>
                  <a:lnTo>
                    <a:pt x="1259916" y="1009332"/>
                  </a:lnTo>
                  <a:lnTo>
                    <a:pt x="1259916" y="1010488"/>
                  </a:lnTo>
                  <a:lnTo>
                    <a:pt x="1263980" y="1014564"/>
                  </a:lnTo>
                  <a:close/>
                </a:path>
                <a:path w="2539365" h="1014730">
                  <a:moveTo>
                    <a:pt x="1287233" y="1013980"/>
                  </a:moveTo>
                  <a:lnTo>
                    <a:pt x="1281430" y="1012825"/>
                  </a:lnTo>
                  <a:lnTo>
                    <a:pt x="1283169" y="1013396"/>
                  </a:lnTo>
                  <a:lnTo>
                    <a:pt x="1285494" y="1013980"/>
                  </a:lnTo>
                  <a:lnTo>
                    <a:pt x="1287233" y="1013980"/>
                  </a:lnTo>
                  <a:close/>
                </a:path>
                <a:path w="2539365" h="1014730">
                  <a:moveTo>
                    <a:pt x="1309916" y="279666"/>
                  </a:moveTo>
                  <a:lnTo>
                    <a:pt x="1309331" y="280238"/>
                  </a:lnTo>
                  <a:lnTo>
                    <a:pt x="1309331" y="280822"/>
                  </a:lnTo>
                  <a:lnTo>
                    <a:pt x="1309916" y="280822"/>
                  </a:lnTo>
                  <a:lnTo>
                    <a:pt x="1309916" y="279666"/>
                  </a:lnTo>
                  <a:close/>
                </a:path>
                <a:path w="2539365" h="1014730">
                  <a:moveTo>
                    <a:pt x="1327937" y="263385"/>
                  </a:moveTo>
                  <a:lnTo>
                    <a:pt x="1326769" y="264541"/>
                  </a:lnTo>
                  <a:lnTo>
                    <a:pt x="1325613" y="266293"/>
                  </a:lnTo>
                  <a:lnTo>
                    <a:pt x="1326197" y="265709"/>
                  </a:lnTo>
                  <a:lnTo>
                    <a:pt x="1326565" y="265709"/>
                  </a:lnTo>
                  <a:lnTo>
                    <a:pt x="1326197" y="266865"/>
                  </a:lnTo>
                  <a:lnTo>
                    <a:pt x="1325613" y="268033"/>
                  </a:lnTo>
                  <a:lnTo>
                    <a:pt x="1325613" y="269189"/>
                  </a:lnTo>
                  <a:lnTo>
                    <a:pt x="1326769" y="266293"/>
                  </a:lnTo>
                  <a:lnTo>
                    <a:pt x="1327353" y="265125"/>
                  </a:lnTo>
                  <a:lnTo>
                    <a:pt x="1327937" y="264541"/>
                  </a:lnTo>
                  <a:lnTo>
                    <a:pt x="1327353" y="264541"/>
                  </a:lnTo>
                  <a:lnTo>
                    <a:pt x="1327937" y="263956"/>
                  </a:lnTo>
                  <a:lnTo>
                    <a:pt x="1327937" y="263385"/>
                  </a:lnTo>
                  <a:close/>
                </a:path>
                <a:path w="2539365" h="1014730">
                  <a:moveTo>
                    <a:pt x="1330261" y="191871"/>
                  </a:moveTo>
                  <a:lnTo>
                    <a:pt x="1328521" y="193027"/>
                  </a:lnTo>
                  <a:lnTo>
                    <a:pt x="1324444" y="205244"/>
                  </a:lnTo>
                  <a:lnTo>
                    <a:pt x="1327937" y="202336"/>
                  </a:lnTo>
                  <a:lnTo>
                    <a:pt x="1329105" y="199428"/>
                  </a:lnTo>
                  <a:lnTo>
                    <a:pt x="1330261" y="191871"/>
                  </a:lnTo>
                  <a:close/>
                </a:path>
                <a:path w="2539365" h="1014730">
                  <a:moveTo>
                    <a:pt x="1366304" y="280238"/>
                  </a:moveTo>
                  <a:lnTo>
                    <a:pt x="1364564" y="284314"/>
                  </a:lnTo>
                  <a:lnTo>
                    <a:pt x="1365732" y="281990"/>
                  </a:lnTo>
                  <a:lnTo>
                    <a:pt x="1366304" y="280238"/>
                  </a:lnTo>
                  <a:close/>
                </a:path>
                <a:path w="2539365" h="1014730">
                  <a:moveTo>
                    <a:pt x="1376781" y="288963"/>
                  </a:moveTo>
                  <a:lnTo>
                    <a:pt x="1375613" y="284899"/>
                  </a:lnTo>
                  <a:lnTo>
                    <a:pt x="1375613" y="287223"/>
                  </a:lnTo>
                  <a:lnTo>
                    <a:pt x="1376197" y="288378"/>
                  </a:lnTo>
                  <a:lnTo>
                    <a:pt x="1376781" y="288963"/>
                  </a:lnTo>
                  <a:close/>
                </a:path>
                <a:path w="2539365" h="1014730">
                  <a:moveTo>
                    <a:pt x="1391894" y="293027"/>
                  </a:moveTo>
                  <a:lnTo>
                    <a:pt x="1391310" y="293611"/>
                  </a:lnTo>
                  <a:lnTo>
                    <a:pt x="1391310" y="294779"/>
                  </a:lnTo>
                  <a:lnTo>
                    <a:pt x="1391894" y="294195"/>
                  </a:lnTo>
                  <a:lnTo>
                    <a:pt x="1391894" y="293027"/>
                  </a:lnTo>
                  <a:close/>
                </a:path>
                <a:path w="2539365" h="1014730">
                  <a:moveTo>
                    <a:pt x="1394802" y="993051"/>
                  </a:moveTo>
                  <a:lnTo>
                    <a:pt x="1394218" y="993051"/>
                  </a:lnTo>
                  <a:lnTo>
                    <a:pt x="1394218" y="993635"/>
                  </a:lnTo>
                  <a:lnTo>
                    <a:pt x="1392478" y="995959"/>
                  </a:lnTo>
                  <a:lnTo>
                    <a:pt x="1393634" y="995375"/>
                  </a:lnTo>
                  <a:lnTo>
                    <a:pt x="1394802" y="993051"/>
                  </a:lnTo>
                  <a:close/>
                </a:path>
                <a:path w="2539365" h="1014730">
                  <a:moveTo>
                    <a:pt x="1403515" y="234315"/>
                  </a:moveTo>
                  <a:lnTo>
                    <a:pt x="1400619" y="236639"/>
                  </a:lnTo>
                  <a:lnTo>
                    <a:pt x="1403515" y="236639"/>
                  </a:lnTo>
                  <a:lnTo>
                    <a:pt x="1403515" y="234315"/>
                  </a:lnTo>
                  <a:close/>
                </a:path>
                <a:path w="2539365" h="1014730">
                  <a:moveTo>
                    <a:pt x="1403616" y="233146"/>
                  </a:moveTo>
                  <a:lnTo>
                    <a:pt x="1403515" y="233730"/>
                  </a:lnTo>
                  <a:lnTo>
                    <a:pt x="1403515" y="234315"/>
                  </a:lnTo>
                  <a:lnTo>
                    <a:pt x="1403616" y="233146"/>
                  </a:lnTo>
                  <a:close/>
                </a:path>
                <a:path w="2539365" h="1014730">
                  <a:moveTo>
                    <a:pt x="1404099" y="227330"/>
                  </a:moveTo>
                  <a:lnTo>
                    <a:pt x="1403616" y="233146"/>
                  </a:lnTo>
                  <a:lnTo>
                    <a:pt x="1404099" y="230238"/>
                  </a:lnTo>
                  <a:lnTo>
                    <a:pt x="1404099" y="227330"/>
                  </a:lnTo>
                  <a:close/>
                </a:path>
                <a:path w="2539365" h="1014730">
                  <a:moveTo>
                    <a:pt x="1484337" y="961072"/>
                  </a:moveTo>
                  <a:lnTo>
                    <a:pt x="1480845" y="959916"/>
                  </a:lnTo>
                  <a:lnTo>
                    <a:pt x="1479689" y="961656"/>
                  </a:lnTo>
                  <a:lnTo>
                    <a:pt x="1481429" y="963396"/>
                  </a:lnTo>
                  <a:lnTo>
                    <a:pt x="1483169" y="962812"/>
                  </a:lnTo>
                  <a:lnTo>
                    <a:pt x="1484337" y="961072"/>
                  </a:lnTo>
                  <a:close/>
                </a:path>
                <a:path w="2539365" h="1014730">
                  <a:moveTo>
                    <a:pt x="1487246" y="961656"/>
                  </a:moveTo>
                  <a:lnTo>
                    <a:pt x="1486077" y="955255"/>
                  </a:lnTo>
                  <a:lnTo>
                    <a:pt x="1485493" y="957580"/>
                  </a:lnTo>
                  <a:lnTo>
                    <a:pt x="1484922" y="959332"/>
                  </a:lnTo>
                  <a:lnTo>
                    <a:pt x="1483753" y="960488"/>
                  </a:lnTo>
                  <a:lnTo>
                    <a:pt x="1485493" y="961656"/>
                  </a:lnTo>
                  <a:lnTo>
                    <a:pt x="1487246" y="961656"/>
                  </a:lnTo>
                  <a:close/>
                </a:path>
                <a:path w="2539365" h="1014730">
                  <a:moveTo>
                    <a:pt x="1497711" y="325005"/>
                  </a:moveTo>
                  <a:lnTo>
                    <a:pt x="1496542" y="323850"/>
                  </a:lnTo>
                  <a:lnTo>
                    <a:pt x="1495971" y="323850"/>
                  </a:lnTo>
                  <a:lnTo>
                    <a:pt x="1494802" y="329666"/>
                  </a:lnTo>
                  <a:lnTo>
                    <a:pt x="1497126" y="326174"/>
                  </a:lnTo>
                  <a:lnTo>
                    <a:pt x="1497711" y="325005"/>
                  </a:lnTo>
                  <a:close/>
                </a:path>
                <a:path w="2539365" h="1014730">
                  <a:moveTo>
                    <a:pt x="1500035" y="326174"/>
                  </a:moveTo>
                  <a:lnTo>
                    <a:pt x="1499450" y="323850"/>
                  </a:lnTo>
                  <a:lnTo>
                    <a:pt x="1498866" y="323850"/>
                  </a:lnTo>
                  <a:lnTo>
                    <a:pt x="1497711" y="325589"/>
                  </a:lnTo>
                  <a:lnTo>
                    <a:pt x="1498295" y="326174"/>
                  </a:lnTo>
                  <a:lnTo>
                    <a:pt x="1498866" y="327329"/>
                  </a:lnTo>
                  <a:lnTo>
                    <a:pt x="1500035" y="326174"/>
                  </a:lnTo>
                  <a:close/>
                </a:path>
                <a:path w="2539365" h="1014730">
                  <a:moveTo>
                    <a:pt x="1558175" y="315709"/>
                  </a:moveTo>
                  <a:lnTo>
                    <a:pt x="1557007" y="316293"/>
                  </a:lnTo>
                  <a:lnTo>
                    <a:pt x="1556435" y="318033"/>
                  </a:lnTo>
                  <a:lnTo>
                    <a:pt x="1558175" y="315709"/>
                  </a:lnTo>
                  <a:close/>
                </a:path>
                <a:path w="2539365" h="1014730">
                  <a:moveTo>
                    <a:pt x="1623872" y="318617"/>
                  </a:moveTo>
                  <a:lnTo>
                    <a:pt x="1623288" y="317449"/>
                  </a:lnTo>
                  <a:lnTo>
                    <a:pt x="1620964" y="316293"/>
                  </a:lnTo>
                  <a:lnTo>
                    <a:pt x="1623872" y="318617"/>
                  </a:lnTo>
                  <a:close/>
                </a:path>
                <a:path w="2539365" h="1014730">
                  <a:moveTo>
                    <a:pt x="1636090" y="323265"/>
                  </a:moveTo>
                  <a:lnTo>
                    <a:pt x="1634337" y="318617"/>
                  </a:lnTo>
                  <a:lnTo>
                    <a:pt x="1634337" y="322681"/>
                  </a:lnTo>
                  <a:lnTo>
                    <a:pt x="1635506" y="326174"/>
                  </a:lnTo>
                  <a:lnTo>
                    <a:pt x="1635506" y="325589"/>
                  </a:lnTo>
                  <a:lnTo>
                    <a:pt x="1636090" y="324434"/>
                  </a:lnTo>
                  <a:lnTo>
                    <a:pt x="1636090" y="323265"/>
                  </a:lnTo>
                  <a:close/>
                </a:path>
                <a:path w="2539365" h="1014730">
                  <a:moveTo>
                    <a:pt x="1661668" y="909904"/>
                  </a:moveTo>
                  <a:lnTo>
                    <a:pt x="1661083" y="908748"/>
                  </a:lnTo>
                  <a:lnTo>
                    <a:pt x="1661083" y="909904"/>
                  </a:lnTo>
                  <a:lnTo>
                    <a:pt x="1661668" y="911072"/>
                  </a:lnTo>
                  <a:lnTo>
                    <a:pt x="1661668" y="909904"/>
                  </a:lnTo>
                  <a:close/>
                </a:path>
                <a:path w="2539365" h="1014730">
                  <a:moveTo>
                    <a:pt x="1662252" y="922121"/>
                  </a:moveTo>
                  <a:lnTo>
                    <a:pt x="1661668" y="921537"/>
                  </a:lnTo>
                  <a:lnTo>
                    <a:pt x="1661083" y="920369"/>
                  </a:lnTo>
                  <a:lnTo>
                    <a:pt x="1661083" y="921537"/>
                  </a:lnTo>
                  <a:lnTo>
                    <a:pt x="1662252" y="922121"/>
                  </a:lnTo>
                  <a:close/>
                </a:path>
                <a:path w="2539365" h="1014730">
                  <a:moveTo>
                    <a:pt x="1698879" y="905256"/>
                  </a:moveTo>
                  <a:lnTo>
                    <a:pt x="1698294" y="905256"/>
                  </a:lnTo>
                  <a:lnTo>
                    <a:pt x="1698879" y="906424"/>
                  </a:lnTo>
                  <a:lnTo>
                    <a:pt x="1698879" y="905256"/>
                  </a:lnTo>
                  <a:close/>
                </a:path>
                <a:path w="2539365" h="1014730">
                  <a:moveTo>
                    <a:pt x="1710499" y="919797"/>
                  </a:moveTo>
                  <a:lnTo>
                    <a:pt x="1709928" y="917473"/>
                  </a:lnTo>
                  <a:lnTo>
                    <a:pt x="1709928" y="918044"/>
                  </a:lnTo>
                  <a:lnTo>
                    <a:pt x="1710499" y="919797"/>
                  </a:lnTo>
                  <a:close/>
                </a:path>
                <a:path w="2539365" h="1014730">
                  <a:moveTo>
                    <a:pt x="1751952" y="906132"/>
                  </a:moveTo>
                  <a:lnTo>
                    <a:pt x="1751787" y="906424"/>
                  </a:lnTo>
                  <a:lnTo>
                    <a:pt x="1751901" y="907351"/>
                  </a:lnTo>
                  <a:lnTo>
                    <a:pt x="1751952" y="906132"/>
                  </a:lnTo>
                  <a:close/>
                </a:path>
                <a:path w="2539365" h="1014730">
                  <a:moveTo>
                    <a:pt x="1752942" y="915720"/>
                  </a:moveTo>
                  <a:lnTo>
                    <a:pt x="1751901" y="907351"/>
                  </a:lnTo>
                  <a:lnTo>
                    <a:pt x="1751787" y="909904"/>
                  </a:lnTo>
                  <a:lnTo>
                    <a:pt x="1752942" y="915720"/>
                  </a:lnTo>
                  <a:close/>
                </a:path>
                <a:path w="2539365" h="1014730">
                  <a:moveTo>
                    <a:pt x="1753527" y="903516"/>
                  </a:moveTo>
                  <a:lnTo>
                    <a:pt x="1752371" y="896531"/>
                  </a:lnTo>
                  <a:lnTo>
                    <a:pt x="1751787" y="893051"/>
                  </a:lnTo>
                  <a:lnTo>
                    <a:pt x="1752371" y="897115"/>
                  </a:lnTo>
                  <a:lnTo>
                    <a:pt x="1751952" y="906132"/>
                  </a:lnTo>
                  <a:lnTo>
                    <a:pt x="1753527" y="903516"/>
                  </a:lnTo>
                  <a:close/>
                </a:path>
                <a:path w="2539365" h="1014730">
                  <a:moveTo>
                    <a:pt x="1893646" y="325589"/>
                  </a:moveTo>
                  <a:lnTo>
                    <a:pt x="1893062" y="326758"/>
                  </a:lnTo>
                  <a:lnTo>
                    <a:pt x="1893062" y="327914"/>
                  </a:lnTo>
                  <a:lnTo>
                    <a:pt x="1893646" y="327329"/>
                  </a:lnTo>
                  <a:lnTo>
                    <a:pt x="1893646" y="325589"/>
                  </a:lnTo>
                  <a:close/>
                </a:path>
                <a:path w="2539365" h="1014730">
                  <a:moveTo>
                    <a:pt x="1905279" y="329666"/>
                  </a:moveTo>
                  <a:lnTo>
                    <a:pt x="1904695" y="329082"/>
                  </a:lnTo>
                  <a:lnTo>
                    <a:pt x="1904695" y="330822"/>
                  </a:lnTo>
                  <a:lnTo>
                    <a:pt x="1905279" y="329666"/>
                  </a:lnTo>
                  <a:close/>
                </a:path>
                <a:path w="2539365" h="1014730">
                  <a:moveTo>
                    <a:pt x="1911667" y="325005"/>
                  </a:moveTo>
                  <a:lnTo>
                    <a:pt x="1911096" y="324434"/>
                  </a:lnTo>
                  <a:lnTo>
                    <a:pt x="1911096" y="327329"/>
                  </a:lnTo>
                  <a:lnTo>
                    <a:pt x="1911667" y="325005"/>
                  </a:lnTo>
                  <a:close/>
                </a:path>
                <a:path w="2539365" h="1014730">
                  <a:moveTo>
                    <a:pt x="2005279" y="194195"/>
                  </a:moveTo>
                  <a:lnTo>
                    <a:pt x="2004695" y="193611"/>
                  </a:lnTo>
                  <a:lnTo>
                    <a:pt x="2004695" y="194779"/>
                  </a:lnTo>
                  <a:lnTo>
                    <a:pt x="2005279" y="194195"/>
                  </a:lnTo>
                  <a:close/>
                </a:path>
                <a:path w="2539365" h="1014730">
                  <a:moveTo>
                    <a:pt x="2005279" y="191871"/>
                  </a:moveTo>
                  <a:lnTo>
                    <a:pt x="2004695" y="192443"/>
                  </a:lnTo>
                  <a:lnTo>
                    <a:pt x="2005279" y="193611"/>
                  </a:lnTo>
                  <a:lnTo>
                    <a:pt x="2005279" y="191871"/>
                  </a:lnTo>
                  <a:close/>
                </a:path>
                <a:path w="2539365" h="1014730">
                  <a:moveTo>
                    <a:pt x="2005863" y="191871"/>
                  </a:moveTo>
                  <a:lnTo>
                    <a:pt x="2005279" y="188963"/>
                  </a:lnTo>
                  <a:lnTo>
                    <a:pt x="2004695" y="191871"/>
                  </a:lnTo>
                  <a:lnTo>
                    <a:pt x="2005279" y="191871"/>
                  </a:lnTo>
                  <a:lnTo>
                    <a:pt x="2005863" y="191871"/>
                  </a:lnTo>
                  <a:close/>
                </a:path>
                <a:path w="2539365" h="1014730">
                  <a:moveTo>
                    <a:pt x="2009927" y="179654"/>
                  </a:moveTo>
                  <a:lnTo>
                    <a:pt x="2008187" y="172097"/>
                  </a:lnTo>
                  <a:lnTo>
                    <a:pt x="2004123" y="163372"/>
                  </a:lnTo>
                  <a:lnTo>
                    <a:pt x="2002370" y="163372"/>
                  </a:lnTo>
                  <a:lnTo>
                    <a:pt x="2002955" y="171513"/>
                  </a:lnTo>
                  <a:lnTo>
                    <a:pt x="2001786" y="169189"/>
                  </a:lnTo>
                  <a:lnTo>
                    <a:pt x="2001215" y="165709"/>
                  </a:lnTo>
                  <a:lnTo>
                    <a:pt x="2000631" y="163372"/>
                  </a:lnTo>
                  <a:lnTo>
                    <a:pt x="2001304" y="168871"/>
                  </a:lnTo>
                  <a:lnTo>
                    <a:pt x="2002523" y="175514"/>
                  </a:lnTo>
                  <a:lnTo>
                    <a:pt x="2004390" y="182918"/>
                  </a:lnTo>
                  <a:lnTo>
                    <a:pt x="2007019" y="190703"/>
                  </a:lnTo>
                  <a:lnTo>
                    <a:pt x="2005901" y="184492"/>
                  </a:lnTo>
                  <a:lnTo>
                    <a:pt x="2004987" y="177292"/>
                  </a:lnTo>
                  <a:lnTo>
                    <a:pt x="2003539" y="169773"/>
                  </a:lnTo>
                  <a:lnTo>
                    <a:pt x="2004123" y="168033"/>
                  </a:lnTo>
                  <a:lnTo>
                    <a:pt x="2006447" y="173266"/>
                  </a:lnTo>
                  <a:lnTo>
                    <a:pt x="2007603" y="177330"/>
                  </a:lnTo>
                  <a:lnTo>
                    <a:pt x="2007019" y="174421"/>
                  </a:lnTo>
                  <a:lnTo>
                    <a:pt x="2009927" y="179654"/>
                  </a:lnTo>
                  <a:close/>
                </a:path>
                <a:path w="2539365" h="1014730">
                  <a:moveTo>
                    <a:pt x="2014004" y="183730"/>
                  </a:moveTo>
                  <a:lnTo>
                    <a:pt x="2013419" y="180238"/>
                  </a:lnTo>
                  <a:lnTo>
                    <a:pt x="2011095" y="173266"/>
                  </a:lnTo>
                  <a:lnTo>
                    <a:pt x="2010511" y="175006"/>
                  </a:lnTo>
                  <a:lnTo>
                    <a:pt x="2013419" y="187210"/>
                  </a:lnTo>
                  <a:lnTo>
                    <a:pt x="2014004" y="183730"/>
                  </a:lnTo>
                  <a:close/>
                </a:path>
                <a:path w="2539365" h="1014730">
                  <a:moveTo>
                    <a:pt x="2106447" y="257568"/>
                  </a:moveTo>
                  <a:lnTo>
                    <a:pt x="2105863" y="257568"/>
                  </a:lnTo>
                  <a:lnTo>
                    <a:pt x="2106447" y="257860"/>
                  </a:lnTo>
                  <a:lnTo>
                    <a:pt x="2106447" y="257568"/>
                  </a:lnTo>
                  <a:close/>
                </a:path>
                <a:path w="2539365" h="1014730">
                  <a:moveTo>
                    <a:pt x="2107031" y="258152"/>
                  </a:moveTo>
                  <a:lnTo>
                    <a:pt x="2106447" y="257860"/>
                  </a:lnTo>
                  <a:lnTo>
                    <a:pt x="2106447" y="258152"/>
                  </a:lnTo>
                  <a:lnTo>
                    <a:pt x="2107031" y="259308"/>
                  </a:lnTo>
                  <a:lnTo>
                    <a:pt x="2107031" y="258152"/>
                  </a:lnTo>
                  <a:close/>
                </a:path>
                <a:path w="2539365" h="1014730">
                  <a:moveTo>
                    <a:pt x="2120976" y="682574"/>
                  </a:moveTo>
                  <a:lnTo>
                    <a:pt x="2118652" y="680834"/>
                  </a:lnTo>
                  <a:lnTo>
                    <a:pt x="2119820" y="683158"/>
                  </a:lnTo>
                  <a:lnTo>
                    <a:pt x="2120976" y="682574"/>
                  </a:lnTo>
                  <a:close/>
                </a:path>
                <a:path w="2539365" h="1014730">
                  <a:moveTo>
                    <a:pt x="2123884" y="671525"/>
                  </a:moveTo>
                  <a:lnTo>
                    <a:pt x="2123313" y="670369"/>
                  </a:lnTo>
                  <a:lnTo>
                    <a:pt x="2123313" y="672109"/>
                  </a:lnTo>
                  <a:lnTo>
                    <a:pt x="2123884" y="672109"/>
                  </a:lnTo>
                  <a:lnTo>
                    <a:pt x="2123884" y="671525"/>
                  </a:lnTo>
                  <a:close/>
                </a:path>
                <a:path w="2539365" h="1014730">
                  <a:moveTo>
                    <a:pt x="2170988" y="238379"/>
                  </a:moveTo>
                  <a:lnTo>
                    <a:pt x="2169820" y="237223"/>
                  </a:lnTo>
                  <a:lnTo>
                    <a:pt x="2169820" y="238963"/>
                  </a:lnTo>
                  <a:lnTo>
                    <a:pt x="2170404" y="240703"/>
                  </a:lnTo>
                  <a:lnTo>
                    <a:pt x="2170404" y="238963"/>
                  </a:lnTo>
                  <a:lnTo>
                    <a:pt x="2170988" y="238379"/>
                  </a:lnTo>
                  <a:close/>
                </a:path>
                <a:path w="2539365" h="1014730">
                  <a:moveTo>
                    <a:pt x="2172144" y="240118"/>
                  </a:moveTo>
                  <a:lnTo>
                    <a:pt x="2171560" y="238963"/>
                  </a:lnTo>
                  <a:lnTo>
                    <a:pt x="2171560" y="238379"/>
                  </a:lnTo>
                  <a:lnTo>
                    <a:pt x="2170988" y="238379"/>
                  </a:lnTo>
                  <a:lnTo>
                    <a:pt x="2170988" y="238963"/>
                  </a:lnTo>
                  <a:lnTo>
                    <a:pt x="2172144" y="240118"/>
                  </a:lnTo>
                  <a:close/>
                </a:path>
                <a:path w="2539365" h="1014730">
                  <a:moveTo>
                    <a:pt x="2172728" y="236639"/>
                  </a:moveTo>
                  <a:lnTo>
                    <a:pt x="2171560" y="237223"/>
                  </a:lnTo>
                  <a:lnTo>
                    <a:pt x="2172144" y="237223"/>
                  </a:lnTo>
                  <a:lnTo>
                    <a:pt x="2172728" y="236639"/>
                  </a:lnTo>
                  <a:close/>
                </a:path>
                <a:path w="2539365" h="1014730">
                  <a:moveTo>
                    <a:pt x="2173313" y="241871"/>
                  </a:moveTo>
                  <a:lnTo>
                    <a:pt x="2172144" y="240118"/>
                  </a:lnTo>
                  <a:lnTo>
                    <a:pt x="2172728" y="241287"/>
                  </a:lnTo>
                  <a:lnTo>
                    <a:pt x="2173313" y="241871"/>
                  </a:lnTo>
                  <a:close/>
                </a:path>
                <a:path w="2539365" h="1014730">
                  <a:moveTo>
                    <a:pt x="2216327" y="209892"/>
                  </a:moveTo>
                  <a:lnTo>
                    <a:pt x="2215756" y="208724"/>
                  </a:lnTo>
                  <a:lnTo>
                    <a:pt x="2215070" y="208394"/>
                  </a:lnTo>
                  <a:lnTo>
                    <a:pt x="2216327" y="209892"/>
                  </a:lnTo>
                  <a:close/>
                </a:path>
                <a:path w="2539365" h="1014730">
                  <a:moveTo>
                    <a:pt x="2244242" y="186055"/>
                  </a:moveTo>
                  <a:lnTo>
                    <a:pt x="2243658" y="185470"/>
                  </a:lnTo>
                  <a:lnTo>
                    <a:pt x="2242502" y="184886"/>
                  </a:lnTo>
                  <a:lnTo>
                    <a:pt x="2243074" y="185470"/>
                  </a:lnTo>
                  <a:lnTo>
                    <a:pt x="2244242" y="186055"/>
                  </a:lnTo>
                  <a:close/>
                </a:path>
                <a:path w="2539365" h="1014730">
                  <a:moveTo>
                    <a:pt x="2315756" y="386054"/>
                  </a:moveTo>
                  <a:lnTo>
                    <a:pt x="2312847" y="383730"/>
                  </a:lnTo>
                  <a:lnTo>
                    <a:pt x="2310523" y="382574"/>
                  </a:lnTo>
                  <a:lnTo>
                    <a:pt x="2308771" y="381990"/>
                  </a:lnTo>
                  <a:lnTo>
                    <a:pt x="2309355" y="382574"/>
                  </a:lnTo>
                  <a:lnTo>
                    <a:pt x="2309355" y="383730"/>
                  </a:lnTo>
                  <a:lnTo>
                    <a:pt x="2309939" y="384314"/>
                  </a:lnTo>
                  <a:lnTo>
                    <a:pt x="2315756" y="386054"/>
                  </a:lnTo>
                  <a:close/>
                </a:path>
                <a:path w="2539365" h="1014730">
                  <a:moveTo>
                    <a:pt x="2328545" y="73253"/>
                  </a:moveTo>
                  <a:lnTo>
                    <a:pt x="2327376" y="71513"/>
                  </a:lnTo>
                  <a:lnTo>
                    <a:pt x="2325636" y="70358"/>
                  </a:lnTo>
                  <a:lnTo>
                    <a:pt x="2325217" y="69113"/>
                  </a:lnTo>
                  <a:lnTo>
                    <a:pt x="2326221" y="68605"/>
                  </a:lnTo>
                  <a:lnTo>
                    <a:pt x="2327960" y="67449"/>
                  </a:lnTo>
                  <a:lnTo>
                    <a:pt x="2326805" y="66281"/>
                  </a:lnTo>
                  <a:lnTo>
                    <a:pt x="2324481" y="66281"/>
                  </a:lnTo>
                  <a:lnTo>
                    <a:pt x="2324481" y="67449"/>
                  </a:lnTo>
                  <a:lnTo>
                    <a:pt x="2324900" y="68757"/>
                  </a:lnTo>
                  <a:lnTo>
                    <a:pt x="2323896" y="69773"/>
                  </a:lnTo>
                  <a:lnTo>
                    <a:pt x="2323312" y="70929"/>
                  </a:lnTo>
                  <a:lnTo>
                    <a:pt x="2328545" y="73253"/>
                  </a:lnTo>
                  <a:close/>
                </a:path>
                <a:path w="2539365" h="1014730">
                  <a:moveTo>
                    <a:pt x="2331453" y="372681"/>
                  </a:moveTo>
                  <a:lnTo>
                    <a:pt x="2326805" y="375005"/>
                  </a:lnTo>
                  <a:lnTo>
                    <a:pt x="2330285" y="373849"/>
                  </a:lnTo>
                  <a:lnTo>
                    <a:pt x="2331453" y="372681"/>
                  </a:lnTo>
                  <a:close/>
                </a:path>
                <a:path w="2539365" h="1014730">
                  <a:moveTo>
                    <a:pt x="2389594" y="299427"/>
                  </a:moveTo>
                  <a:lnTo>
                    <a:pt x="2389009" y="297103"/>
                  </a:lnTo>
                  <a:lnTo>
                    <a:pt x="2389009" y="300596"/>
                  </a:lnTo>
                  <a:lnTo>
                    <a:pt x="2389594" y="299427"/>
                  </a:lnTo>
                  <a:close/>
                </a:path>
                <a:path w="2539365" h="1014730">
                  <a:moveTo>
                    <a:pt x="2423896" y="221513"/>
                  </a:moveTo>
                  <a:lnTo>
                    <a:pt x="2418664" y="218033"/>
                  </a:lnTo>
                  <a:lnTo>
                    <a:pt x="2420988" y="221513"/>
                  </a:lnTo>
                  <a:lnTo>
                    <a:pt x="2421572" y="223266"/>
                  </a:lnTo>
                  <a:lnTo>
                    <a:pt x="2422728" y="222681"/>
                  </a:lnTo>
                  <a:lnTo>
                    <a:pt x="2423896" y="221513"/>
                  </a:lnTo>
                  <a:close/>
                </a:path>
                <a:path w="2539365" h="1014730">
                  <a:moveTo>
                    <a:pt x="2496578" y="90119"/>
                  </a:moveTo>
                  <a:lnTo>
                    <a:pt x="2495994" y="89535"/>
                  </a:lnTo>
                  <a:lnTo>
                    <a:pt x="2494826" y="89535"/>
                  </a:lnTo>
                  <a:lnTo>
                    <a:pt x="2495994" y="90119"/>
                  </a:lnTo>
                  <a:lnTo>
                    <a:pt x="2496578" y="90119"/>
                  </a:lnTo>
                  <a:close/>
                </a:path>
                <a:path w="2539365" h="1014730">
                  <a:moveTo>
                    <a:pt x="2509939" y="68605"/>
                  </a:moveTo>
                  <a:lnTo>
                    <a:pt x="2507615" y="69189"/>
                  </a:lnTo>
                  <a:lnTo>
                    <a:pt x="2505291" y="70358"/>
                  </a:lnTo>
                  <a:lnTo>
                    <a:pt x="2509939" y="68605"/>
                  </a:lnTo>
                  <a:close/>
                </a:path>
                <a:path w="2539365" h="1014730">
                  <a:moveTo>
                    <a:pt x="2516340" y="56400"/>
                  </a:moveTo>
                  <a:lnTo>
                    <a:pt x="2512276" y="54648"/>
                  </a:lnTo>
                  <a:lnTo>
                    <a:pt x="2514600" y="55816"/>
                  </a:lnTo>
                  <a:lnTo>
                    <a:pt x="2516340" y="56400"/>
                  </a:lnTo>
                  <a:close/>
                </a:path>
                <a:path w="2539365" h="1014730">
                  <a:moveTo>
                    <a:pt x="2539009" y="2324"/>
                  </a:moveTo>
                  <a:lnTo>
                    <a:pt x="2538438" y="1739"/>
                  </a:lnTo>
                  <a:lnTo>
                    <a:pt x="2537853" y="584"/>
                  </a:lnTo>
                  <a:lnTo>
                    <a:pt x="2536113" y="0"/>
                  </a:lnTo>
                  <a:lnTo>
                    <a:pt x="2536685" y="584"/>
                  </a:lnTo>
                  <a:lnTo>
                    <a:pt x="2536685" y="977"/>
                  </a:lnTo>
                  <a:lnTo>
                    <a:pt x="2535529" y="584"/>
                  </a:lnTo>
                  <a:lnTo>
                    <a:pt x="2534361" y="0"/>
                  </a:lnTo>
                  <a:lnTo>
                    <a:pt x="2533205" y="0"/>
                  </a:lnTo>
                  <a:lnTo>
                    <a:pt x="2536685" y="1739"/>
                  </a:lnTo>
                  <a:lnTo>
                    <a:pt x="2537269" y="2324"/>
                  </a:lnTo>
                  <a:lnTo>
                    <a:pt x="2537269" y="1739"/>
                  </a:lnTo>
                  <a:lnTo>
                    <a:pt x="2537853" y="1739"/>
                  </a:lnTo>
                  <a:lnTo>
                    <a:pt x="2539009" y="2324"/>
                  </a:lnTo>
                  <a:close/>
                </a:path>
              </a:pathLst>
            </a:custGeom>
            <a:solidFill>
              <a:srgbClr val="8AB6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12689" y="47141"/>
              <a:ext cx="2062480" cy="746760"/>
            </a:xfrm>
            <a:custGeom>
              <a:avLst/>
              <a:gdLst/>
              <a:ahLst/>
              <a:cxnLst/>
              <a:rect l="l" t="t" r="r" b="b"/>
              <a:pathLst>
                <a:path w="2062479" h="746760">
                  <a:moveTo>
                    <a:pt x="9309" y="2324"/>
                  </a:moveTo>
                  <a:lnTo>
                    <a:pt x="6400" y="0"/>
                  </a:lnTo>
                  <a:lnTo>
                    <a:pt x="4648" y="2324"/>
                  </a:lnTo>
                  <a:lnTo>
                    <a:pt x="0" y="6985"/>
                  </a:lnTo>
                  <a:lnTo>
                    <a:pt x="5232" y="1752"/>
                  </a:lnTo>
                  <a:lnTo>
                    <a:pt x="9309" y="2324"/>
                  </a:lnTo>
                  <a:close/>
                </a:path>
                <a:path w="2062479" h="746760">
                  <a:moveTo>
                    <a:pt x="201752" y="44767"/>
                  </a:moveTo>
                  <a:lnTo>
                    <a:pt x="200012" y="48260"/>
                  </a:lnTo>
                  <a:lnTo>
                    <a:pt x="200583" y="48844"/>
                  </a:lnTo>
                  <a:lnTo>
                    <a:pt x="201752" y="44767"/>
                  </a:lnTo>
                  <a:close/>
                </a:path>
                <a:path w="2062479" h="746760">
                  <a:moveTo>
                    <a:pt x="312216" y="69189"/>
                  </a:moveTo>
                  <a:lnTo>
                    <a:pt x="311645" y="65125"/>
                  </a:lnTo>
                  <a:lnTo>
                    <a:pt x="310476" y="70929"/>
                  </a:lnTo>
                  <a:lnTo>
                    <a:pt x="311061" y="72097"/>
                  </a:lnTo>
                  <a:lnTo>
                    <a:pt x="311645" y="76746"/>
                  </a:lnTo>
                  <a:lnTo>
                    <a:pt x="312216" y="75006"/>
                  </a:lnTo>
                  <a:lnTo>
                    <a:pt x="312216" y="69189"/>
                  </a:lnTo>
                  <a:close/>
                </a:path>
                <a:path w="2062479" h="746760">
                  <a:moveTo>
                    <a:pt x="505244" y="634326"/>
                  </a:moveTo>
                  <a:lnTo>
                    <a:pt x="502335" y="636066"/>
                  </a:lnTo>
                  <a:lnTo>
                    <a:pt x="503504" y="637235"/>
                  </a:lnTo>
                  <a:lnTo>
                    <a:pt x="505244" y="634326"/>
                  </a:lnTo>
                  <a:close/>
                </a:path>
                <a:path w="2062479" h="746760">
                  <a:moveTo>
                    <a:pt x="593623" y="717461"/>
                  </a:moveTo>
                  <a:lnTo>
                    <a:pt x="590715" y="725601"/>
                  </a:lnTo>
                  <a:lnTo>
                    <a:pt x="593623" y="723277"/>
                  </a:lnTo>
                  <a:lnTo>
                    <a:pt x="593623" y="717461"/>
                  </a:lnTo>
                  <a:close/>
                </a:path>
                <a:path w="2062479" h="746760">
                  <a:moveTo>
                    <a:pt x="715721" y="421525"/>
                  </a:moveTo>
                  <a:lnTo>
                    <a:pt x="715137" y="422694"/>
                  </a:lnTo>
                  <a:lnTo>
                    <a:pt x="713981" y="426173"/>
                  </a:lnTo>
                  <a:lnTo>
                    <a:pt x="715721" y="421525"/>
                  </a:lnTo>
                  <a:close/>
                </a:path>
                <a:path w="2062479" h="746760">
                  <a:moveTo>
                    <a:pt x="719785" y="427342"/>
                  </a:moveTo>
                  <a:lnTo>
                    <a:pt x="719213" y="428498"/>
                  </a:lnTo>
                  <a:lnTo>
                    <a:pt x="719785" y="427926"/>
                  </a:lnTo>
                  <a:lnTo>
                    <a:pt x="719785" y="427342"/>
                  </a:lnTo>
                  <a:close/>
                </a:path>
                <a:path w="2062479" h="746760">
                  <a:moveTo>
                    <a:pt x="720369" y="425018"/>
                  </a:moveTo>
                  <a:lnTo>
                    <a:pt x="719785" y="426758"/>
                  </a:lnTo>
                  <a:lnTo>
                    <a:pt x="719785" y="427342"/>
                  </a:lnTo>
                  <a:lnTo>
                    <a:pt x="720369" y="426173"/>
                  </a:lnTo>
                  <a:lnTo>
                    <a:pt x="720369" y="425018"/>
                  </a:lnTo>
                  <a:close/>
                </a:path>
                <a:path w="2062479" h="746760">
                  <a:moveTo>
                    <a:pt x="729678" y="415124"/>
                  </a:moveTo>
                  <a:lnTo>
                    <a:pt x="729094" y="415709"/>
                  </a:lnTo>
                  <a:lnTo>
                    <a:pt x="729094" y="415124"/>
                  </a:lnTo>
                  <a:lnTo>
                    <a:pt x="728510" y="419201"/>
                  </a:lnTo>
                  <a:lnTo>
                    <a:pt x="729678" y="415124"/>
                  </a:lnTo>
                  <a:close/>
                </a:path>
                <a:path w="2062479" h="746760">
                  <a:moveTo>
                    <a:pt x="729678" y="413385"/>
                  </a:moveTo>
                  <a:lnTo>
                    <a:pt x="729373" y="414274"/>
                  </a:lnTo>
                  <a:lnTo>
                    <a:pt x="729678" y="413969"/>
                  </a:lnTo>
                  <a:lnTo>
                    <a:pt x="729678" y="413385"/>
                  </a:lnTo>
                  <a:close/>
                </a:path>
                <a:path w="2062479" h="746760">
                  <a:moveTo>
                    <a:pt x="746531" y="432574"/>
                  </a:moveTo>
                  <a:lnTo>
                    <a:pt x="745947" y="432574"/>
                  </a:lnTo>
                  <a:lnTo>
                    <a:pt x="745375" y="433730"/>
                  </a:lnTo>
                  <a:lnTo>
                    <a:pt x="744791" y="434314"/>
                  </a:lnTo>
                  <a:lnTo>
                    <a:pt x="745375" y="434314"/>
                  </a:lnTo>
                  <a:lnTo>
                    <a:pt x="745947" y="433730"/>
                  </a:lnTo>
                  <a:lnTo>
                    <a:pt x="746531" y="432574"/>
                  </a:lnTo>
                  <a:close/>
                </a:path>
                <a:path w="2062479" h="746760">
                  <a:moveTo>
                    <a:pt x="752348" y="446532"/>
                  </a:moveTo>
                  <a:lnTo>
                    <a:pt x="751179" y="447687"/>
                  </a:lnTo>
                  <a:lnTo>
                    <a:pt x="752348" y="447103"/>
                  </a:lnTo>
                  <a:lnTo>
                    <a:pt x="752348" y="446532"/>
                  </a:lnTo>
                  <a:close/>
                </a:path>
                <a:path w="2062479" h="746760">
                  <a:moveTo>
                    <a:pt x="797115" y="75590"/>
                  </a:moveTo>
                  <a:lnTo>
                    <a:pt x="794791" y="73266"/>
                  </a:lnTo>
                  <a:lnTo>
                    <a:pt x="793623" y="74422"/>
                  </a:lnTo>
                  <a:lnTo>
                    <a:pt x="794791" y="76746"/>
                  </a:lnTo>
                  <a:lnTo>
                    <a:pt x="795959" y="76746"/>
                  </a:lnTo>
                  <a:lnTo>
                    <a:pt x="797115" y="75590"/>
                  </a:lnTo>
                  <a:close/>
                </a:path>
                <a:path w="2062479" h="746760">
                  <a:moveTo>
                    <a:pt x="800608" y="70929"/>
                  </a:moveTo>
                  <a:lnTo>
                    <a:pt x="798283" y="74422"/>
                  </a:lnTo>
                  <a:lnTo>
                    <a:pt x="797115" y="75590"/>
                  </a:lnTo>
                  <a:lnTo>
                    <a:pt x="798283" y="76746"/>
                  </a:lnTo>
                  <a:lnTo>
                    <a:pt x="799439" y="77330"/>
                  </a:lnTo>
                  <a:lnTo>
                    <a:pt x="800608" y="70929"/>
                  </a:lnTo>
                  <a:close/>
                </a:path>
                <a:path w="2062479" h="746760">
                  <a:moveTo>
                    <a:pt x="958164" y="134302"/>
                  </a:moveTo>
                  <a:lnTo>
                    <a:pt x="957592" y="131406"/>
                  </a:lnTo>
                  <a:lnTo>
                    <a:pt x="957008" y="130238"/>
                  </a:lnTo>
                  <a:lnTo>
                    <a:pt x="956424" y="129654"/>
                  </a:lnTo>
                  <a:lnTo>
                    <a:pt x="958164" y="134302"/>
                  </a:lnTo>
                  <a:close/>
                </a:path>
                <a:path w="2062479" h="746760">
                  <a:moveTo>
                    <a:pt x="972705" y="134886"/>
                  </a:moveTo>
                  <a:lnTo>
                    <a:pt x="971537" y="137210"/>
                  </a:lnTo>
                  <a:lnTo>
                    <a:pt x="970953" y="138963"/>
                  </a:lnTo>
                  <a:lnTo>
                    <a:pt x="972705" y="134886"/>
                  </a:lnTo>
                  <a:close/>
                </a:path>
                <a:path w="2062479" h="746760">
                  <a:moveTo>
                    <a:pt x="1002931" y="177914"/>
                  </a:moveTo>
                  <a:lnTo>
                    <a:pt x="1002360" y="177914"/>
                  </a:lnTo>
                  <a:lnTo>
                    <a:pt x="1001776" y="178498"/>
                  </a:lnTo>
                  <a:lnTo>
                    <a:pt x="1001776" y="179654"/>
                  </a:lnTo>
                  <a:lnTo>
                    <a:pt x="1002360" y="178498"/>
                  </a:lnTo>
                  <a:lnTo>
                    <a:pt x="1002931" y="177914"/>
                  </a:lnTo>
                  <a:close/>
                </a:path>
                <a:path w="2062479" h="746760">
                  <a:moveTo>
                    <a:pt x="1018628" y="155244"/>
                  </a:moveTo>
                  <a:lnTo>
                    <a:pt x="1017155" y="155994"/>
                  </a:lnTo>
                  <a:lnTo>
                    <a:pt x="1015949" y="152984"/>
                  </a:lnTo>
                  <a:lnTo>
                    <a:pt x="1014628" y="150088"/>
                  </a:lnTo>
                  <a:lnTo>
                    <a:pt x="1012825" y="151168"/>
                  </a:lnTo>
                  <a:lnTo>
                    <a:pt x="1013980" y="152336"/>
                  </a:lnTo>
                  <a:lnTo>
                    <a:pt x="1014564" y="159893"/>
                  </a:lnTo>
                  <a:lnTo>
                    <a:pt x="1017473" y="158140"/>
                  </a:lnTo>
                  <a:lnTo>
                    <a:pt x="1018628" y="155244"/>
                  </a:lnTo>
                  <a:close/>
                </a:path>
                <a:path w="2062479" h="746760">
                  <a:moveTo>
                    <a:pt x="1019213" y="153504"/>
                  </a:moveTo>
                  <a:lnTo>
                    <a:pt x="1018628" y="155244"/>
                  </a:lnTo>
                  <a:lnTo>
                    <a:pt x="1019213" y="154660"/>
                  </a:lnTo>
                  <a:lnTo>
                    <a:pt x="1019213" y="153504"/>
                  </a:lnTo>
                  <a:close/>
                </a:path>
                <a:path w="2062479" h="746760">
                  <a:moveTo>
                    <a:pt x="1025613" y="155244"/>
                  </a:moveTo>
                  <a:lnTo>
                    <a:pt x="1023861" y="155244"/>
                  </a:lnTo>
                  <a:lnTo>
                    <a:pt x="1024445" y="155816"/>
                  </a:lnTo>
                  <a:lnTo>
                    <a:pt x="1025029" y="155816"/>
                  </a:lnTo>
                  <a:lnTo>
                    <a:pt x="1025613" y="155244"/>
                  </a:lnTo>
                  <a:close/>
                </a:path>
                <a:path w="2062479" h="746760">
                  <a:moveTo>
                    <a:pt x="1027353" y="150583"/>
                  </a:moveTo>
                  <a:lnTo>
                    <a:pt x="1026769" y="153492"/>
                  </a:lnTo>
                  <a:lnTo>
                    <a:pt x="1026198" y="154660"/>
                  </a:lnTo>
                  <a:lnTo>
                    <a:pt x="1025613" y="155244"/>
                  </a:lnTo>
                  <a:lnTo>
                    <a:pt x="1026198" y="155244"/>
                  </a:lnTo>
                  <a:lnTo>
                    <a:pt x="1026769" y="154660"/>
                  </a:lnTo>
                  <a:lnTo>
                    <a:pt x="1027353" y="152908"/>
                  </a:lnTo>
                  <a:lnTo>
                    <a:pt x="1027353" y="150583"/>
                  </a:lnTo>
                  <a:close/>
                </a:path>
                <a:path w="2062479" h="746760">
                  <a:moveTo>
                    <a:pt x="1028522" y="154076"/>
                  </a:moveTo>
                  <a:lnTo>
                    <a:pt x="1027938" y="154660"/>
                  </a:lnTo>
                  <a:lnTo>
                    <a:pt x="1027353" y="154660"/>
                  </a:lnTo>
                  <a:lnTo>
                    <a:pt x="1026198" y="155816"/>
                  </a:lnTo>
                  <a:lnTo>
                    <a:pt x="1026198" y="156984"/>
                  </a:lnTo>
                  <a:lnTo>
                    <a:pt x="1027938" y="155244"/>
                  </a:lnTo>
                  <a:lnTo>
                    <a:pt x="1028522" y="154076"/>
                  </a:lnTo>
                  <a:close/>
                </a:path>
                <a:path w="2062479" h="746760">
                  <a:moveTo>
                    <a:pt x="1037971" y="239166"/>
                  </a:moveTo>
                  <a:lnTo>
                    <a:pt x="1036662" y="241287"/>
                  </a:lnTo>
                  <a:lnTo>
                    <a:pt x="1037818" y="239547"/>
                  </a:lnTo>
                  <a:lnTo>
                    <a:pt x="1037971" y="239166"/>
                  </a:lnTo>
                  <a:close/>
                </a:path>
                <a:path w="2062479" h="746760">
                  <a:moveTo>
                    <a:pt x="1038402" y="213956"/>
                  </a:moveTo>
                  <a:lnTo>
                    <a:pt x="1035494" y="216293"/>
                  </a:lnTo>
                  <a:lnTo>
                    <a:pt x="1033754" y="219189"/>
                  </a:lnTo>
                  <a:lnTo>
                    <a:pt x="1032002" y="226174"/>
                  </a:lnTo>
                  <a:lnTo>
                    <a:pt x="1033170" y="225005"/>
                  </a:lnTo>
                  <a:lnTo>
                    <a:pt x="1038402" y="213956"/>
                  </a:lnTo>
                  <a:close/>
                </a:path>
                <a:path w="2062479" h="746760">
                  <a:moveTo>
                    <a:pt x="1041311" y="159893"/>
                  </a:moveTo>
                  <a:lnTo>
                    <a:pt x="1040142" y="161048"/>
                  </a:lnTo>
                  <a:lnTo>
                    <a:pt x="1040726" y="161632"/>
                  </a:lnTo>
                  <a:lnTo>
                    <a:pt x="1040726" y="161048"/>
                  </a:lnTo>
                  <a:lnTo>
                    <a:pt x="1041311" y="160477"/>
                  </a:lnTo>
                  <a:lnTo>
                    <a:pt x="1041311" y="159893"/>
                  </a:lnTo>
                  <a:close/>
                </a:path>
                <a:path w="2062479" h="746760">
                  <a:moveTo>
                    <a:pt x="1042466" y="159308"/>
                  </a:moveTo>
                  <a:lnTo>
                    <a:pt x="1041895" y="159308"/>
                  </a:lnTo>
                  <a:lnTo>
                    <a:pt x="1041311" y="160477"/>
                  </a:lnTo>
                  <a:lnTo>
                    <a:pt x="1042466" y="159308"/>
                  </a:lnTo>
                  <a:close/>
                </a:path>
                <a:path w="2062479" h="746760">
                  <a:moveTo>
                    <a:pt x="1045375" y="156984"/>
                  </a:moveTo>
                  <a:lnTo>
                    <a:pt x="1043051" y="159308"/>
                  </a:lnTo>
                  <a:lnTo>
                    <a:pt x="1043635" y="159308"/>
                  </a:lnTo>
                  <a:lnTo>
                    <a:pt x="1044219" y="159893"/>
                  </a:lnTo>
                  <a:lnTo>
                    <a:pt x="1045375" y="156984"/>
                  </a:lnTo>
                  <a:close/>
                </a:path>
                <a:path w="2062479" h="746760">
                  <a:moveTo>
                    <a:pt x="1048283" y="215709"/>
                  </a:moveTo>
                  <a:lnTo>
                    <a:pt x="1044765" y="221234"/>
                  </a:lnTo>
                  <a:lnTo>
                    <a:pt x="1042758" y="224142"/>
                  </a:lnTo>
                  <a:lnTo>
                    <a:pt x="1040765" y="227482"/>
                  </a:lnTo>
                  <a:lnTo>
                    <a:pt x="1039571" y="229806"/>
                  </a:lnTo>
                  <a:lnTo>
                    <a:pt x="1037234" y="234315"/>
                  </a:lnTo>
                  <a:lnTo>
                    <a:pt x="1035494" y="235470"/>
                  </a:lnTo>
                  <a:lnTo>
                    <a:pt x="1036662" y="229654"/>
                  </a:lnTo>
                  <a:lnTo>
                    <a:pt x="1038402" y="225590"/>
                  </a:lnTo>
                  <a:lnTo>
                    <a:pt x="1036662" y="228498"/>
                  </a:lnTo>
                  <a:lnTo>
                    <a:pt x="1037234" y="222097"/>
                  </a:lnTo>
                  <a:lnTo>
                    <a:pt x="1036662" y="223608"/>
                  </a:lnTo>
                  <a:lnTo>
                    <a:pt x="1035494" y="226631"/>
                  </a:lnTo>
                  <a:lnTo>
                    <a:pt x="1034338" y="229654"/>
                  </a:lnTo>
                  <a:lnTo>
                    <a:pt x="1032586" y="239547"/>
                  </a:lnTo>
                  <a:lnTo>
                    <a:pt x="1034338" y="240131"/>
                  </a:lnTo>
                  <a:lnTo>
                    <a:pt x="1039571" y="233730"/>
                  </a:lnTo>
                  <a:lnTo>
                    <a:pt x="1038987" y="236639"/>
                  </a:lnTo>
                  <a:lnTo>
                    <a:pt x="1037971" y="239166"/>
                  </a:lnTo>
                  <a:lnTo>
                    <a:pt x="1039533" y="236639"/>
                  </a:lnTo>
                  <a:lnTo>
                    <a:pt x="1042695" y="230682"/>
                  </a:lnTo>
                  <a:lnTo>
                    <a:pt x="1045730" y="223634"/>
                  </a:lnTo>
                  <a:lnTo>
                    <a:pt x="1048283" y="215709"/>
                  </a:lnTo>
                  <a:close/>
                </a:path>
                <a:path w="2062479" h="746760">
                  <a:moveTo>
                    <a:pt x="1051191" y="214541"/>
                  </a:moveTo>
                  <a:lnTo>
                    <a:pt x="1050036" y="215709"/>
                  </a:lnTo>
                  <a:lnTo>
                    <a:pt x="1049451" y="215125"/>
                  </a:lnTo>
                  <a:lnTo>
                    <a:pt x="1048283" y="218033"/>
                  </a:lnTo>
                  <a:lnTo>
                    <a:pt x="1050607" y="215709"/>
                  </a:lnTo>
                  <a:lnTo>
                    <a:pt x="1051191" y="214541"/>
                  </a:lnTo>
                  <a:close/>
                </a:path>
                <a:path w="2062479" h="746760">
                  <a:moveTo>
                    <a:pt x="1052360" y="213956"/>
                  </a:moveTo>
                  <a:lnTo>
                    <a:pt x="1051775" y="213385"/>
                  </a:lnTo>
                  <a:lnTo>
                    <a:pt x="1051775" y="213956"/>
                  </a:lnTo>
                  <a:lnTo>
                    <a:pt x="1051191" y="214541"/>
                  </a:lnTo>
                  <a:lnTo>
                    <a:pt x="1051191" y="215125"/>
                  </a:lnTo>
                  <a:lnTo>
                    <a:pt x="1052360" y="213956"/>
                  </a:lnTo>
                  <a:close/>
                </a:path>
                <a:path w="2062479" h="746760">
                  <a:moveTo>
                    <a:pt x="1057617" y="145491"/>
                  </a:moveTo>
                  <a:lnTo>
                    <a:pt x="1057592" y="145351"/>
                  </a:lnTo>
                  <a:lnTo>
                    <a:pt x="1056424" y="148259"/>
                  </a:lnTo>
                  <a:lnTo>
                    <a:pt x="1057617" y="145491"/>
                  </a:lnTo>
                  <a:close/>
                </a:path>
                <a:path w="2062479" h="746760">
                  <a:moveTo>
                    <a:pt x="1061072" y="134302"/>
                  </a:moveTo>
                  <a:lnTo>
                    <a:pt x="1058176" y="133146"/>
                  </a:lnTo>
                  <a:lnTo>
                    <a:pt x="1053515" y="140703"/>
                  </a:lnTo>
                  <a:lnTo>
                    <a:pt x="1053515" y="137795"/>
                  </a:lnTo>
                  <a:lnTo>
                    <a:pt x="1054684" y="134886"/>
                  </a:lnTo>
                  <a:lnTo>
                    <a:pt x="1055268" y="132562"/>
                  </a:lnTo>
                  <a:lnTo>
                    <a:pt x="1053515" y="135559"/>
                  </a:lnTo>
                  <a:lnTo>
                    <a:pt x="1052499" y="137312"/>
                  </a:lnTo>
                  <a:lnTo>
                    <a:pt x="1049743" y="143535"/>
                  </a:lnTo>
                  <a:lnTo>
                    <a:pt x="1047419" y="150964"/>
                  </a:lnTo>
                  <a:lnTo>
                    <a:pt x="1045959" y="159308"/>
                  </a:lnTo>
                  <a:lnTo>
                    <a:pt x="1048981" y="153517"/>
                  </a:lnTo>
                  <a:lnTo>
                    <a:pt x="1050899" y="150520"/>
                  </a:lnTo>
                  <a:lnTo>
                    <a:pt x="1052830" y="146964"/>
                  </a:lnTo>
                  <a:lnTo>
                    <a:pt x="1055839" y="139547"/>
                  </a:lnTo>
                  <a:lnTo>
                    <a:pt x="1057592" y="138379"/>
                  </a:lnTo>
                  <a:lnTo>
                    <a:pt x="1058176" y="144195"/>
                  </a:lnTo>
                  <a:lnTo>
                    <a:pt x="1057617" y="145491"/>
                  </a:lnTo>
                  <a:lnTo>
                    <a:pt x="1058748" y="151752"/>
                  </a:lnTo>
                  <a:lnTo>
                    <a:pt x="1061072" y="144195"/>
                  </a:lnTo>
                  <a:lnTo>
                    <a:pt x="1061072" y="134302"/>
                  </a:lnTo>
                  <a:close/>
                </a:path>
                <a:path w="2062479" h="746760">
                  <a:moveTo>
                    <a:pt x="1067473" y="220357"/>
                  </a:moveTo>
                  <a:lnTo>
                    <a:pt x="1066888" y="220941"/>
                  </a:lnTo>
                  <a:lnTo>
                    <a:pt x="1066888" y="222097"/>
                  </a:lnTo>
                  <a:lnTo>
                    <a:pt x="1067473" y="220357"/>
                  </a:lnTo>
                  <a:close/>
                </a:path>
                <a:path w="2062479" h="746760">
                  <a:moveTo>
                    <a:pt x="1070965" y="215709"/>
                  </a:moveTo>
                  <a:lnTo>
                    <a:pt x="1068641" y="217449"/>
                  </a:lnTo>
                  <a:lnTo>
                    <a:pt x="1067473" y="220357"/>
                  </a:lnTo>
                  <a:lnTo>
                    <a:pt x="1068590" y="219608"/>
                  </a:lnTo>
                  <a:lnTo>
                    <a:pt x="1068997" y="222605"/>
                  </a:lnTo>
                  <a:lnTo>
                    <a:pt x="1069517" y="225513"/>
                  </a:lnTo>
                  <a:lnTo>
                    <a:pt x="1070965" y="224421"/>
                  </a:lnTo>
                  <a:lnTo>
                    <a:pt x="1070381" y="223266"/>
                  </a:lnTo>
                  <a:lnTo>
                    <a:pt x="1070965" y="215709"/>
                  </a:lnTo>
                  <a:close/>
                </a:path>
                <a:path w="2062479" h="746760">
                  <a:moveTo>
                    <a:pt x="1084338" y="185470"/>
                  </a:moveTo>
                  <a:lnTo>
                    <a:pt x="1083754" y="186639"/>
                  </a:lnTo>
                  <a:lnTo>
                    <a:pt x="1084338" y="186055"/>
                  </a:lnTo>
                  <a:lnTo>
                    <a:pt x="1084338" y="185470"/>
                  </a:lnTo>
                  <a:close/>
                </a:path>
                <a:path w="2062479" h="746760">
                  <a:moveTo>
                    <a:pt x="1207008" y="262801"/>
                  </a:moveTo>
                  <a:lnTo>
                    <a:pt x="1204099" y="271526"/>
                  </a:lnTo>
                  <a:lnTo>
                    <a:pt x="1207008" y="269201"/>
                  </a:lnTo>
                  <a:lnTo>
                    <a:pt x="1207008" y="262801"/>
                  </a:lnTo>
                  <a:close/>
                </a:path>
                <a:path w="2062479" h="746760">
                  <a:moveTo>
                    <a:pt x="1258760" y="206984"/>
                  </a:moveTo>
                  <a:lnTo>
                    <a:pt x="1258176" y="209308"/>
                  </a:lnTo>
                  <a:lnTo>
                    <a:pt x="1258760" y="209308"/>
                  </a:lnTo>
                  <a:lnTo>
                    <a:pt x="1258760" y="206984"/>
                  </a:lnTo>
                  <a:close/>
                </a:path>
                <a:path w="2062479" h="746760">
                  <a:moveTo>
                    <a:pt x="1264577" y="204660"/>
                  </a:moveTo>
                  <a:lnTo>
                    <a:pt x="1263992" y="205816"/>
                  </a:lnTo>
                  <a:lnTo>
                    <a:pt x="1264577" y="205816"/>
                  </a:lnTo>
                  <a:lnTo>
                    <a:pt x="1264577" y="204660"/>
                  </a:lnTo>
                  <a:close/>
                </a:path>
                <a:path w="2062479" h="746760">
                  <a:moveTo>
                    <a:pt x="1273289" y="209892"/>
                  </a:moveTo>
                  <a:lnTo>
                    <a:pt x="1272705" y="210477"/>
                  </a:lnTo>
                  <a:lnTo>
                    <a:pt x="1272705" y="211061"/>
                  </a:lnTo>
                  <a:lnTo>
                    <a:pt x="1273289" y="210477"/>
                  </a:lnTo>
                  <a:lnTo>
                    <a:pt x="1273289" y="209892"/>
                  </a:lnTo>
                  <a:close/>
                </a:path>
                <a:path w="2062479" h="746760">
                  <a:moveTo>
                    <a:pt x="1308176" y="734910"/>
                  </a:moveTo>
                  <a:lnTo>
                    <a:pt x="1306436" y="722109"/>
                  </a:lnTo>
                  <a:lnTo>
                    <a:pt x="1304683" y="726186"/>
                  </a:lnTo>
                  <a:lnTo>
                    <a:pt x="1304683" y="729678"/>
                  </a:lnTo>
                  <a:lnTo>
                    <a:pt x="1307020" y="736650"/>
                  </a:lnTo>
                  <a:lnTo>
                    <a:pt x="1308176" y="734910"/>
                  </a:lnTo>
                  <a:close/>
                </a:path>
                <a:path w="2062479" h="746760">
                  <a:moveTo>
                    <a:pt x="1321549" y="713397"/>
                  </a:moveTo>
                  <a:lnTo>
                    <a:pt x="1320965" y="713397"/>
                  </a:lnTo>
                  <a:lnTo>
                    <a:pt x="1320965" y="713981"/>
                  </a:lnTo>
                  <a:lnTo>
                    <a:pt x="1321549" y="714552"/>
                  </a:lnTo>
                  <a:lnTo>
                    <a:pt x="1321549" y="713397"/>
                  </a:lnTo>
                  <a:close/>
                </a:path>
                <a:path w="2062479" h="746760">
                  <a:moveTo>
                    <a:pt x="1321727" y="740371"/>
                  </a:moveTo>
                  <a:lnTo>
                    <a:pt x="1321181" y="733526"/>
                  </a:lnTo>
                  <a:lnTo>
                    <a:pt x="1319669" y="725919"/>
                  </a:lnTo>
                  <a:lnTo>
                    <a:pt x="1316901" y="718045"/>
                  </a:lnTo>
                  <a:lnTo>
                    <a:pt x="1317650" y="724268"/>
                  </a:lnTo>
                  <a:lnTo>
                    <a:pt x="1317701" y="727710"/>
                  </a:lnTo>
                  <a:lnTo>
                    <a:pt x="1317637" y="731697"/>
                  </a:lnTo>
                  <a:lnTo>
                    <a:pt x="1318056" y="739559"/>
                  </a:lnTo>
                  <a:lnTo>
                    <a:pt x="1316901" y="741299"/>
                  </a:lnTo>
                  <a:lnTo>
                    <a:pt x="1313992" y="736650"/>
                  </a:lnTo>
                  <a:lnTo>
                    <a:pt x="1313408" y="732002"/>
                  </a:lnTo>
                  <a:lnTo>
                    <a:pt x="1313408" y="735482"/>
                  </a:lnTo>
                  <a:lnTo>
                    <a:pt x="1309916" y="730250"/>
                  </a:lnTo>
                  <a:lnTo>
                    <a:pt x="1311084" y="737819"/>
                  </a:lnTo>
                  <a:lnTo>
                    <a:pt x="1315732" y="746531"/>
                  </a:lnTo>
                  <a:lnTo>
                    <a:pt x="1318641" y="746531"/>
                  </a:lnTo>
                  <a:lnTo>
                    <a:pt x="1319225" y="737819"/>
                  </a:lnTo>
                  <a:lnTo>
                    <a:pt x="1320380" y="740143"/>
                  </a:lnTo>
                  <a:lnTo>
                    <a:pt x="1320965" y="743623"/>
                  </a:lnTo>
                  <a:lnTo>
                    <a:pt x="1321549" y="745947"/>
                  </a:lnTo>
                  <a:lnTo>
                    <a:pt x="1321727" y="740371"/>
                  </a:lnTo>
                  <a:close/>
                </a:path>
                <a:path w="2062479" h="746760">
                  <a:moveTo>
                    <a:pt x="1349451" y="709320"/>
                  </a:moveTo>
                  <a:lnTo>
                    <a:pt x="1347711" y="708748"/>
                  </a:lnTo>
                  <a:lnTo>
                    <a:pt x="1343647" y="702348"/>
                  </a:lnTo>
                  <a:lnTo>
                    <a:pt x="1341894" y="705256"/>
                  </a:lnTo>
                  <a:lnTo>
                    <a:pt x="1342478" y="708748"/>
                  </a:lnTo>
                  <a:lnTo>
                    <a:pt x="1343329" y="707364"/>
                  </a:lnTo>
                  <a:lnTo>
                    <a:pt x="1345755" y="709472"/>
                  </a:lnTo>
                  <a:lnTo>
                    <a:pt x="1348282" y="711365"/>
                  </a:lnTo>
                  <a:lnTo>
                    <a:pt x="1349451" y="709320"/>
                  </a:lnTo>
                  <a:close/>
                </a:path>
                <a:path w="2062479" h="746760">
                  <a:moveTo>
                    <a:pt x="1487830" y="213956"/>
                  </a:moveTo>
                  <a:lnTo>
                    <a:pt x="1487246" y="210477"/>
                  </a:lnTo>
                  <a:lnTo>
                    <a:pt x="1485506" y="206984"/>
                  </a:lnTo>
                  <a:lnTo>
                    <a:pt x="1485506" y="209892"/>
                  </a:lnTo>
                  <a:lnTo>
                    <a:pt x="1487830" y="213956"/>
                  </a:lnTo>
                  <a:close/>
                </a:path>
                <a:path w="2062479" h="746760">
                  <a:moveTo>
                    <a:pt x="1498879" y="212801"/>
                  </a:moveTo>
                  <a:lnTo>
                    <a:pt x="1495971" y="211632"/>
                  </a:lnTo>
                  <a:lnTo>
                    <a:pt x="1497711" y="213385"/>
                  </a:lnTo>
                  <a:lnTo>
                    <a:pt x="1498879" y="212801"/>
                  </a:lnTo>
                  <a:close/>
                </a:path>
                <a:path w="2062479" h="746760">
                  <a:moveTo>
                    <a:pt x="1548879" y="195351"/>
                  </a:moveTo>
                  <a:lnTo>
                    <a:pt x="1547723" y="198259"/>
                  </a:lnTo>
                  <a:lnTo>
                    <a:pt x="1548295" y="197104"/>
                  </a:lnTo>
                  <a:lnTo>
                    <a:pt x="1548879" y="195351"/>
                  </a:lnTo>
                  <a:close/>
                </a:path>
                <a:path w="2062479" h="746760">
                  <a:moveTo>
                    <a:pt x="1591322" y="170942"/>
                  </a:moveTo>
                  <a:lnTo>
                    <a:pt x="1590167" y="164541"/>
                  </a:lnTo>
                  <a:lnTo>
                    <a:pt x="1590167" y="166281"/>
                  </a:lnTo>
                  <a:lnTo>
                    <a:pt x="1589582" y="168617"/>
                  </a:lnTo>
                  <a:lnTo>
                    <a:pt x="1589582" y="169481"/>
                  </a:lnTo>
                  <a:lnTo>
                    <a:pt x="1588998" y="169189"/>
                  </a:lnTo>
                  <a:lnTo>
                    <a:pt x="1587830" y="168033"/>
                  </a:lnTo>
                  <a:lnTo>
                    <a:pt x="1587830" y="169773"/>
                  </a:lnTo>
                  <a:lnTo>
                    <a:pt x="1588998" y="171513"/>
                  </a:lnTo>
                  <a:lnTo>
                    <a:pt x="1589582" y="170942"/>
                  </a:lnTo>
                  <a:lnTo>
                    <a:pt x="1590040" y="170014"/>
                  </a:lnTo>
                  <a:lnTo>
                    <a:pt x="1590738" y="170357"/>
                  </a:lnTo>
                  <a:lnTo>
                    <a:pt x="1591322" y="170942"/>
                  </a:lnTo>
                  <a:close/>
                </a:path>
                <a:path w="2062479" h="746760">
                  <a:moveTo>
                    <a:pt x="1613420" y="176174"/>
                  </a:moveTo>
                  <a:lnTo>
                    <a:pt x="1612836" y="168033"/>
                  </a:lnTo>
                  <a:lnTo>
                    <a:pt x="1611668" y="170942"/>
                  </a:lnTo>
                  <a:lnTo>
                    <a:pt x="1613420" y="176174"/>
                  </a:lnTo>
                  <a:close/>
                </a:path>
                <a:path w="2062479" h="746760">
                  <a:moveTo>
                    <a:pt x="1675625" y="155816"/>
                  </a:moveTo>
                  <a:lnTo>
                    <a:pt x="1674469" y="154660"/>
                  </a:lnTo>
                  <a:lnTo>
                    <a:pt x="1675041" y="155816"/>
                  </a:lnTo>
                  <a:lnTo>
                    <a:pt x="1675625" y="155816"/>
                  </a:lnTo>
                  <a:close/>
                </a:path>
                <a:path w="2062479" h="746760">
                  <a:moveTo>
                    <a:pt x="1688998" y="156984"/>
                  </a:moveTo>
                  <a:lnTo>
                    <a:pt x="1688414" y="154660"/>
                  </a:lnTo>
                  <a:lnTo>
                    <a:pt x="1687258" y="153492"/>
                  </a:lnTo>
                  <a:lnTo>
                    <a:pt x="1686674" y="153492"/>
                  </a:lnTo>
                  <a:lnTo>
                    <a:pt x="1688998" y="156984"/>
                  </a:lnTo>
                  <a:close/>
                </a:path>
                <a:path w="2062479" h="746760">
                  <a:moveTo>
                    <a:pt x="1697139" y="152908"/>
                  </a:moveTo>
                  <a:lnTo>
                    <a:pt x="1696554" y="151752"/>
                  </a:lnTo>
                  <a:lnTo>
                    <a:pt x="1697139" y="154076"/>
                  </a:lnTo>
                  <a:lnTo>
                    <a:pt x="1697139" y="152908"/>
                  </a:lnTo>
                  <a:close/>
                </a:path>
                <a:path w="2062479" h="746760">
                  <a:moveTo>
                    <a:pt x="1726209" y="151752"/>
                  </a:moveTo>
                  <a:lnTo>
                    <a:pt x="1725625" y="150609"/>
                  </a:lnTo>
                  <a:lnTo>
                    <a:pt x="1726209" y="152336"/>
                  </a:lnTo>
                  <a:lnTo>
                    <a:pt x="1726209" y="151752"/>
                  </a:lnTo>
                  <a:close/>
                </a:path>
                <a:path w="2062479" h="746760">
                  <a:moveTo>
                    <a:pt x="1727377" y="155244"/>
                  </a:moveTo>
                  <a:lnTo>
                    <a:pt x="1726209" y="152336"/>
                  </a:lnTo>
                  <a:lnTo>
                    <a:pt x="1725904" y="153619"/>
                  </a:lnTo>
                  <a:lnTo>
                    <a:pt x="1724177" y="151244"/>
                  </a:lnTo>
                  <a:lnTo>
                    <a:pt x="1722450" y="148983"/>
                  </a:lnTo>
                  <a:lnTo>
                    <a:pt x="1722145" y="150583"/>
                  </a:lnTo>
                  <a:lnTo>
                    <a:pt x="1723301" y="151168"/>
                  </a:lnTo>
                  <a:lnTo>
                    <a:pt x="1726793" y="158140"/>
                  </a:lnTo>
                  <a:lnTo>
                    <a:pt x="1727377" y="155244"/>
                  </a:lnTo>
                  <a:close/>
                </a:path>
                <a:path w="2062479" h="746760">
                  <a:moveTo>
                    <a:pt x="1729701" y="150012"/>
                  </a:moveTo>
                  <a:lnTo>
                    <a:pt x="1729117" y="150583"/>
                  </a:lnTo>
                  <a:lnTo>
                    <a:pt x="1729701" y="150583"/>
                  </a:lnTo>
                  <a:lnTo>
                    <a:pt x="1729701" y="150012"/>
                  </a:lnTo>
                  <a:close/>
                </a:path>
                <a:path w="2062479" h="746760">
                  <a:moveTo>
                    <a:pt x="1730286" y="149428"/>
                  </a:moveTo>
                  <a:lnTo>
                    <a:pt x="1729701" y="147675"/>
                  </a:lnTo>
                  <a:lnTo>
                    <a:pt x="1729701" y="146519"/>
                  </a:lnTo>
                  <a:lnTo>
                    <a:pt x="1729117" y="145351"/>
                  </a:lnTo>
                  <a:lnTo>
                    <a:pt x="1729701" y="148259"/>
                  </a:lnTo>
                  <a:lnTo>
                    <a:pt x="1729701" y="150012"/>
                  </a:lnTo>
                  <a:lnTo>
                    <a:pt x="1730286" y="149428"/>
                  </a:lnTo>
                  <a:close/>
                </a:path>
                <a:path w="2062479" h="746760">
                  <a:moveTo>
                    <a:pt x="1730857" y="148844"/>
                  </a:moveTo>
                  <a:lnTo>
                    <a:pt x="1730286" y="149428"/>
                  </a:lnTo>
                  <a:lnTo>
                    <a:pt x="1730286" y="150583"/>
                  </a:lnTo>
                  <a:lnTo>
                    <a:pt x="1730857" y="151168"/>
                  </a:lnTo>
                  <a:lnTo>
                    <a:pt x="1730857" y="148844"/>
                  </a:lnTo>
                  <a:close/>
                </a:path>
                <a:path w="2062479" h="746760">
                  <a:moveTo>
                    <a:pt x="1788998" y="243027"/>
                  </a:moveTo>
                  <a:lnTo>
                    <a:pt x="1787258" y="243903"/>
                  </a:lnTo>
                  <a:lnTo>
                    <a:pt x="1785518" y="244779"/>
                  </a:lnTo>
                  <a:lnTo>
                    <a:pt x="1788845" y="250329"/>
                  </a:lnTo>
                  <a:lnTo>
                    <a:pt x="1787258" y="246519"/>
                  </a:lnTo>
                  <a:lnTo>
                    <a:pt x="1788998" y="243027"/>
                  </a:lnTo>
                  <a:close/>
                </a:path>
                <a:path w="2062479" h="746760">
                  <a:moveTo>
                    <a:pt x="1790166" y="253492"/>
                  </a:moveTo>
                  <a:lnTo>
                    <a:pt x="1788998" y="250596"/>
                  </a:lnTo>
                  <a:lnTo>
                    <a:pt x="1788845" y="250329"/>
                  </a:lnTo>
                  <a:lnTo>
                    <a:pt x="1790166" y="253492"/>
                  </a:lnTo>
                  <a:close/>
                </a:path>
                <a:path w="2062479" h="746760">
                  <a:moveTo>
                    <a:pt x="1886686" y="106400"/>
                  </a:moveTo>
                  <a:lnTo>
                    <a:pt x="1884934" y="104076"/>
                  </a:lnTo>
                  <a:lnTo>
                    <a:pt x="1881454" y="98259"/>
                  </a:lnTo>
                  <a:lnTo>
                    <a:pt x="1884934" y="104660"/>
                  </a:lnTo>
                  <a:lnTo>
                    <a:pt x="1882025" y="109308"/>
                  </a:lnTo>
                  <a:lnTo>
                    <a:pt x="1886686" y="106400"/>
                  </a:lnTo>
                  <a:close/>
                </a:path>
                <a:path w="2062479" h="746760">
                  <a:moveTo>
                    <a:pt x="1887258" y="223850"/>
                  </a:moveTo>
                  <a:lnTo>
                    <a:pt x="1881454" y="212801"/>
                  </a:lnTo>
                  <a:lnTo>
                    <a:pt x="1880870" y="216865"/>
                  </a:lnTo>
                  <a:lnTo>
                    <a:pt x="1882025" y="219773"/>
                  </a:lnTo>
                  <a:lnTo>
                    <a:pt x="1886686" y="226174"/>
                  </a:lnTo>
                  <a:lnTo>
                    <a:pt x="1887258" y="223850"/>
                  </a:lnTo>
                  <a:close/>
                </a:path>
                <a:path w="2062479" h="746760">
                  <a:moveTo>
                    <a:pt x="1892490" y="202920"/>
                  </a:moveTo>
                  <a:lnTo>
                    <a:pt x="1891919" y="203492"/>
                  </a:lnTo>
                  <a:lnTo>
                    <a:pt x="1891334" y="203492"/>
                  </a:lnTo>
                  <a:lnTo>
                    <a:pt x="1892490" y="206400"/>
                  </a:lnTo>
                  <a:lnTo>
                    <a:pt x="1892490" y="202920"/>
                  </a:lnTo>
                  <a:close/>
                </a:path>
                <a:path w="2062479" h="746760">
                  <a:moveTo>
                    <a:pt x="1892490" y="199428"/>
                  </a:moveTo>
                  <a:lnTo>
                    <a:pt x="1891919" y="199428"/>
                  </a:lnTo>
                  <a:lnTo>
                    <a:pt x="1891919" y="200583"/>
                  </a:lnTo>
                  <a:lnTo>
                    <a:pt x="1892490" y="201168"/>
                  </a:lnTo>
                  <a:lnTo>
                    <a:pt x="1892490" y="199428"/>
                  </a:lnTo>
                  <a:close/>
                </a:path>
                <a:path w="2062479" h="746760">
                  <a:moveTo>
                    <a:pt x="1893074" y="202336"/>
                  </a:moveTo>
                  <a:lnTo>
                    <a:pt x="1892490" y="201168"/>
                  </a:lnTo>
                  <a:lnTo>
                    <a:pt x="1892490" y="202920"/>
                  </a:lnTo>
                  <a:lnTo>
                    <a:pt x="1893074" y="202920"/>
                  </a:lnTo>
                  <a:lnTo>
                    <a:pt x="1893074" y="202336"/>
                  </a:lnTo>
                  <a:close/>
                </a:path>
                <a:path w="2062479" h="746760">
                  <a:moveTo>
                    <a:pt x="1903539" y="230238"/>
                  </a:moveTo>
                  <a:lnTo>
                    <a:pt x="1901774" y="224866"/>
                  </a:lnTo>
                  <a:lnTo>
                    <a:pt x="1899031" y="218617"/>
                  </a:lnTo>
                  <a:lnTo>
                    <a:pt x="1895208" y="211924"/>
                  </a:lnTo>
                  <a:lnTo>
                    <a:pt x="1890166" y="205244"/>
                  </a:lnTo>
                  <a:lnTo>
                    <a:pt x="1892744" y="211201"/>
                  </a:lnTo>
                  <a:lnTo>
                    <a:pt x="1893798" y="214541"/>
                  </a:lnTo>
                  <a:lnTo>
                    <a:pt x="1895081" y="218325"/>
                  </a:lnTo>
                  <a:lnTo>
                    <a:pt x="1898307" y="225590"/>
                  </a:lnTo>
                  <a:lnTo>
                    <a:pt x="1897722" y="227914"/>
                  </a:lnTo>
                  <a:lnTo>
                    <a:pt x="1893658" y="223850"/>
                  </a:lnTo>
                  <a:lnTo>
                    <a:pt x="1891334" y="219773"/>
                  </a:lnTo>
                  <a:lnTo>
                    <a:pt x="1892490" y="222681"/>
                  </a:lnTo>
                  <a:lnTo>
                    <a:pt x="1887842" y="219189"/>
                  </a:lnTo>
                  <a:lnTo>
                    <a:pt x="1891334" y="226174"/>
                  </a:lnTo>
                  <a:lnTo>
                    <a:pt x="1898307" y="233146"/>
                  </a:lnTo>
                  <a:lnTo>
                    <a:pt x="1901215" y="231990"/>
                  </a:lnTo>
                  <a:lnTo>
                    <a:pt x="1898891" y="223266"/>
                  </a:lnTo>
                  <a:lnTo>
                    <a:pt x="1901215" y="225005"/>
                  </a:lnTo>
                  <a:lnTo>
                    <a:pt x="1902383" y="228498"/>
                  </a:lnTo>
                  <a:lnTo>
                    <a:pt x="1903539" y="230238"/>
                  </a:lnTo>
                  <a:close/>
                </a:path>
                <a:path w="2062479" h="746760">
                  <a:moveTo>
                    <a:pt x="1912264" y="191287"/>
                  </a:moveTo>
                  <a:lnTo>
                    <a:pt x="1910715" y="189357"/>
                  </a:lnTo>
                  <a:lnTo>
                    <a:pt x="1911096" y="190119"/>
                  </a:lnTo>
                  <a:lnTo>
                    <a:pt x="1912264" y="191287"/>
                  </a:lnTo>
                  <a:close/>
                </a:path>
                <a:path w="2062479" h="746760">
                  <a:moveTo>
                    <a:pt x="1916328" y="186639"/>
                  </a:moveTo>
                  <a:lnTo>
                    <a:pt x="1914588" y="187223"/>
                  </a:lnTo>
                  <a:lnTo>
                    <a:pt x="1908187" y="182562"/>
                  </a:lnTo>
                  <a:lnTo>
                    <a:pt x="1908187" y="186055"/>
                  </a:lnTo>
                  <a:lnTo>
                    <a:pt x="1909940" y="188379"/>
                  </a:lnTo>
                  <a:lnTo>
                    <a:pt x="1910118" y="186804"/>
                  </a:lnTo>
                  <a:lnTo>
                    <a:pt x="1913140" y="187947"/>
                  </a:lnTo>
                  <a:lnTo>
                    <a:pt x="1916150" y="188874"/>
                  </a:lnTo>
                  <a:lnTo>
                    <a:pt x="1916328" y="186639"/>
                  </a:lnTo>
                  <a:close/>
                </a:path>
                <a:path w="2062479" h="746760">
                  <a:moveTo>
                    <a:pt x="2039010" y="56400"/>
                  </a:moveTo>
                  <a:lnTo>
                    <a:pt x="2038426" y="52324"/>
                  </a:lnTo>
                  <a:lnTo>
                    <a:pt x="2032038" y="51168"/>
                  </a:lnTo>
                  <a:lnTo>
                    <a:pt x="2039010" y="56400"/>
                  </a:lnTo>
                  <a:close/>
                </a:path>
                <a:path w="2062479" h="746760">
                  <a:moveTo>
                    <a:pt x="2062264" y="22682"/>
                  </a:moveTo>
                  <a:lnTo>
                    <a:pt x="2061108" y="21513"/>
                  </a:lnTo>
                  <a:lnTo>
                    <a:pt x="2058784" y="21513"/>
                  </a:lnTo>
                  <a:lnTo>
                    <a:pt x="2058784" y="22682"/>
                  </a:lnTo>
                  <a:lnTo>
                    <a:pt x="2059355" y="24422"/>
                  </a:lnTo>
                  <a:lnTo>
                    <a:pt x="2060524" y="23837"/>
                  </a:lnTo>
                  <a:lnTo>
                    <a:pt x="2062264" y="22682"/>
                  </a:lnTo>
                  <a:close/>
                </a:path>
              </a:pathLst>
            </a:custGeom>
            <a:solidFill>
              <a:srgbClr val="8AB6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981867" y="11"/>
              <a:ext cx="2590800" cy="1023619"/>
            </a:xfrm>
            <a:custGeom>
              <a:avLst/>
              <a:gdLst/>
              <a:ahLst/>
              <a:cxnLst/>
              <a:rect l="l" t="t" r="r" b="b"/>
              <a:pathLst>
                <a:path w="2590800" h="1023619">
                  <a:moveTo>
                    <a:pt x="114300" y="150037"/>
                  </a:moveTo>
                  <a:lnTo>
                    <a:pt x="101600" y="152946"/>
                  </a:lnTo>
                  <a:lnTo>
                    <a:pt x="108331" y="153873"/>
                  </a:lnTo>
                  <a:lnTo>
                    <a:pt x="114300" y="150037"/>
                  </a:lnTo>
                  <a:close/>
                </a:path>
                <a:path w="2590800" h="1023619">
                  <a:moveTo>
                    <a:pt x="198970" y="274662"/>
                  </a:moveTo>
                  <a:lnTo>
                    <a:pt x="190500" y="275043"/>
                  </a:lnTo>
                  <a:lnTo>
                    <a:pt x="190500" y="276212"/>
                  </a:lnTo>
                  <a:lnTo>
                    <a:pt x="198970" y="274662"/>
                  </a:lnTo>
                  <a:close/>
                </a:path>
                <a:path w="2590800" h="1023619">
                  <a:moveTo>
                    <a:pt x="203200" y="529120"/>
                  </a:moveTo>
                  <a:lnTo>
                    <a:pt x="190500" y="529704"/>
                  </a:lnTo>
                  <a:lnTo>
                    <a:pt x="203200" y="533768"/>
                  </a:lnTo>
                  <a:lnTo>
                    <a:pt x="203200" y="529120"/>
                  </a:lnTo>
                  <a:close/>
                </a:path>
                <a:path w="2590800" h="1023619">
                  <a:moveTo>
                    <a:pt x="203200" y="273888"/>
                  </a:moveTo>
                  <a:lnTo>
                    <a:pt x="198970" y="274662"/>
                  </a:lnTo>
                  <a:lnTo>
                    <a:pt x="203200" y="274459"/>
                  </a:lnTo>
                  <a:lnTo>
                    <a:pt x="203200" y="273888"/>
                  </a:lnTo>
                  <a:close/>
                </a:path>
                <a:path w="2590800" h="1023619">
                  <a:moveTo>
                    <a:pt x="241300" y="570979"/>
                  </a:moveTo>
                  <a:lnTo>
                    <a:pt x="228600" y="571563"/>
                  </a:lnTo>
                  <a:lnTo>
                    <a:pt x="241300" y="576211"/>
                  </a:lnTo>
                  <a:lnTo>
                    <a:pt x="241300" y="570979"/>
                  </a:lnTo>
                  <a:close/>
                </a:path>
                <a:path w="2590800" h="1023619">
                  <a:moveTo>
                    <a:pt x="368300" y="73875"/>
                  </a:moveTo>
                  <a:lnTo>
                    <a:pt x="355600" y="79578"/>
                  </a:lnTo>
                  <a:lnTo>
                    <a:pt x="355600" y="80848"/>
                  </a:lnTo>
                  <a:lnTo>
                    <a:pt x="368300" y="76784"/>
                  </a:lnTo>
                  <a:lnTo>
                    <a:pt x="368300" y="73875"/>
                  </a:lnTo>
                  <a:close/>
                </a:path>
                <a:path w="2590800" h="1023619">
                  <a:moveTo>
                    <a:pt x="370090" y="685457"/>
                  </a:moveTo>
                  <a:lnTo>
                    <a:pt x="368300" y="685850"/>
                  </a:lnTo>
                  <a:lnTo>
                    <a:pt x="368300" y="686689"/>
                  </a:lnTo>
                  <a:lnTo>
                    <a:pt x="370090" y="685457"/>
                  </a:lnTo>
                  <a:close/>
                </a:path>
                <a:path w="2590800" h="1023619">
                  <a:moveTo>
                    <a:pt x="386638" y="93649"/>
                  </a:moveTo>
                  <a:lnTo>
                    <a:pt x="386054" y="94221"/>
                  </a:lnTo>
                  <a:lnTo>
                    <a:pt x="385483" y="94221"/>
                  </a:lnTo>
                  <a:lnTo>
                    <a:pt x="385483" y="94805"/>
                  </a:lnTo>
                  <a:lnTo>
                    <a:pt x="386638" y="93649"/>
                  </a:lnTo>
                  <a:close/>
                </a:path>
                <a:path w="2590800" h="1023619">
                  <a:moveTo>
                    <a:pt x="414337" y="496341"/>
                  </a:moveTo>
                  <a:lnTo>
                    <a:pt x="413131" y="496290"/>
                  </a:lnTo>
                  <a:lnTo>
                    <a:pt x="407809" y="500176"/>
                  </a:lnTo>
                  <a:lnTo>
                    <a:pt x="409575" y="499618"/>
                  </a:lnTo>
                  <a:lnTo>
                    <a:pt x="414337" y="496341"/>
                  </a:lnTo>
                  <a:close/>
                </a:path>
                <a:path w="2590800" h="1023619">
                  <a:moveTo>
                    <a:pt x="422275" y="119951"/>
                  </a:moveTo>
                  <a:lnTo>
                    <a:pt x="419100" y="120396"/>
                  </a:lnTo>
                  <a:lnTo>
                    <a:pt x="419100" y="120967"/>
                  </a:lnTo>
                  <a:lnTo>
                    <a:pt x="422275" y="119951"/>
                  </a:lnTo>
                  <a:close/>
                </a:path>
                <a:path w="2590800" h="1023619">
                  <a:moveTo>
                    <a:pt x="431800" y="116903"/>
                  </a:moveTo>
                  <a:lnTo>
                    <a:pt x="419100" y="119811"/>
                  </a:lnTo>
                  <a:lnTo>
                    <a:pt x="419100" y="120396"/>
                  </a:lnTo>
                  <a:lnTo>
                    <a:pt x="431800" y="116903"/>
                  </a:lnTo>
                  <a:close/>
                </a:path>
                <a:path w="2590800" h="1023619">
                  <a:moveTo>
                    <a:pt x="431800" y="113995"/>
                  </a:moveTo>
                  <a:lnTo>
                    <a:pt x="419100" y="116903"/>
                  </a:lnTo>
                  <a:lnTo>
                    <a:pt x="419100" y="117487"/>
                  </a:lnTo>
                  <a:lnTo>
                    <a:pt x="431800" y="115163"/>
                  </a:lnTo>
                  <a:lnTo>
                    <a:pt x="431800" y="113995"/>
                  </a:lnTo>
                  <a:close/>
                </a:path>
                <a:path w="2590800" h="1023619">
                  <a:moveTo>
                    <a:pt x="442810" y="732345"/>
                  </a:moveTo>
                  <a:lnTo>
                    <a:pt x="431800" y="734364"/>
                  </a:lnTo>
                  <a:lnTo>
                    <a:pt x="431800" y="741921"/>
                  </a:lnTo>
                  <a:lnTo>
                    <a:pt x="442810" y="732345"/>
                  </a:lnTo>
                  <a:close/>
                </a:path>
                <a:path w="2590800" h="1023619">
                  <a:moveTo>
                    <a:pt x="444500" y="740168"/>
                  </a:moveTo>
                  <a:lnTo>
                    <a:pt x="431800" y="745401"/>
                  </a:lnTo>
                  <a:lnTo>
                    <a:pt x="431800" y="748309"/>
                  </a:lnTo>
                  <a:lnTo>
                    <a:pt x="444500" y="747153"/>
                  </a:lnTo>
                  <a:lnTo>
                    <a:pt x="444500" y="740168"/>
                  </a:lnTo>
                  <a:close/>
                </a:path>
                <a:path w="2590800" h="1023619">
                  <a:moveTo>
                    <a:pt x="444500" y="732040"/>
                  </a:moveTo>
                  <a:lnTo>
                    <a:pt x="442912" y="732256"/>
                  </a:lnTo>
                  <a:lnTo>
                    <a:pt x="444500" y="732040"/>
                  </a:lnTo>
                  <a:close/>
                </a:path>
                <a:path w="2590800" h="1023619">
                  <a:moveTo>
                    <a:pt x="444500" y="114579"/>
                  </a:moveTo>
                  <a:lnTo>
                    <a:pt x="431800" y="116319"/>
                  </a:lnTo>
                  <a:lnTo>
                    <a:pt x="431800" y="116903"/>
                  </a:lnTo>
                  <a:lnTo>
                    <a:pt x="422275" y="119951"/>
                  </a:lnTo>
                  <a:lnTo>
                    <a:pt x="431800" y="118643"/>
                  </a:lnTo>
                  <a:lnTo>
                    <a:pt x="431800" y="117487"/>
                  </a:lnTo>
                  <a:lnTo>
                    <a:pt x="444500" y="114579"/>
                  </a:lnTo>
                  <a:close/>
                </a:path>
                <a:path w="2590800" h="1023619">
                  <a:moveTo>
                    <a:pt x="451345" y="748004"/>
                  </a:moveTo>
                  <a:lnTo>
                    <a:pt x="444500" y="748309"/>
                  </a:lnTo>
                  <a:lnTo>
                    <a:pt x="444500" y="752386"/>
                  </a:lnTo>
                  <a:lnTo>
                    <a:pt x="451345" y="748004"/>
                  </a:lnTo>
                  <a:close/>
                </a:path>
                <a:path w="2590800" h="1023619">
                  <a:moveTo>
                    <a:pt x="457200" y="744245"/>
                  </a:moveTo>
                  <a:lnTo>
                    <a:pt x="451345" y="748004"/>
                  </a:lnTo>
                  <a:lnTo>
                    <a:pt x="457200" y="747737"/>
                  </a:lnTo>
                  <a:lnTo>
                    <a:pt x="457200" y="744245"/>
                  </a:lnTo>
                  <a:close/>
                </a:path>
                <a:path w="2590800" h="1023619">
                  <a:moveTo>
                    <a:pt x="457200" y="730288"/>
                  </a:moveTo>
                  <a:lnTo>
                    <a:pt x="444500" y="733285"/>
                  </a:lnTo>
                  <a:lnTo>
                    <a:pt x="444500" y="739597"/>
                  </a:lnTo>
                  <a:lnTo>
                    <a:pt x="457200" y="739013"/>
                  </a:lnTo>
                  <a:lnTo>
                    <a:pt x="457200" y="730288"/>
                  </a:lnTo>
                  <a:close/>
                </a:path>
                <a:path w="2590800" h="1023619">
                  <a:moveTo>
                    <a:pt x="481406" y="112826"/>
                  </a:moveTo>
                  <a:lnTo>
                    <a:pt x="480250" y="111671"/>
                  </a:lnTo>
                  <a:lnTo>
                    <a:pt x="480250" y="113411"/>
                  </a:lnTo>
                  <a:lnTo>
                    <a:pt x="479666" y="117487"/>
                  </a:lnTo>
                  <a:lnTo>
                    <a:pt x="480250" y="118059"/>
                  </a:lnTo>
                  <a:lnTo>
                    <a:pt x="480250" y="118643"/>
                  </a:lnTo>
                  <a:lnTo>
                    <a:pt x="480834" y="119227"/>
                  </a:lnTo>
                  <a:lnTo>
                    <a:pt x="481406" y="112826"/>
                  </a:lnTo>
                  <a:close/>
                </a:path>
                <a:path w="2590800" h="1023619">
                  <a:moveTo>
                    <a:pt x="495300" y="795985"/>
                  </a:moveTo>
                  <a:lnTo>
                    <a:pt x="482600" y="798309"/>
                  </a:lnTo>
                  <a:lnTo>
                    <a:pt x="482600" y="799477"/>
                  </a:lnTo>
                  <a:lnTo>
                    <a:pt x="495300" y="795985"/>
                  </a:lnTo>
                  <a:close/>
                </a:path>
                <a:path w="2590800" h="1023619">
                  <a:moveTo>
                    <a:pt x="538962" y="581850"/>
                  </a:moveTo>
                  <a:lnTo>
                    <a:pt x="533400" y="582612"/>
                  </a:lnTo>
                  <a:lnTo>
                    <a:pt x="533400" y="583806"/>
                  </a:lnTo>
                  <a:lnTo>
                    <a:pt x="537908" y="582764"/>
                  </a:lnTo>
                  <a:lnTo>
                    <a:pt x="538962" y="581850"/>
                  </a:lnTo>
                  <a:close/>
                </a:path>
                <a:path w="2590800" h="1023619">
                  <a:moveTo>
                    <a:pt x="543991" y="543267"/>
                  </a:moveTo>
                  <a:lnTo>
                    <a:pt x="533400" y="544233"/>
                  </a:lnTo>
                  <a:lnTo>
                    <a:pt x="533400" y="547141"/>
                  </a:lnTo>
                  <a:lnTo>
                    <a:pt x="543991" y="543267"/>
                  </a:lnTo>
                  <a:close/>
                </a:path>
                <a:path w="2590800" h="1023619">
                  <a:moveTo>
                    <a:pt x="546100" y="580872"/>
                  </a:moveTo>
                  <a:lnTo>
                    <a:pt x="537908" y="582764"/>
                  </a:lnTo>
                  <a:lnTo>
                    <a:pt x="533400" y="586676"/>
                  </a:lnTo>
                  <a:lnTo>
                    <a:pt x="546100" y="582028"/>
                  </a:lnTo>
                  <a:lnTo>
                    <a:pt x="546100" y="580872"/>
                  </a:lnTo>
                  <a:close/>
                </a:path>
                <a:path w="2590800" h="1023619">
                  <a:moveTo>
                    <a:pt x="546100" y="575640"/>
                  </a:moveTo>
                  <a:lnTo>
                    <a:pt x="538962" y="581850"/>
                  </a:lnTo>
                  <a:lnTo>
                    <a:pt x="546100" y="580872"/>
                  </a:lnTo>
                  <a:lnTo>
                    <a:pt x="546100" y="575640"/>
                  </a:lnTo>
                  <a:close/>
                </a:path>
                <a:path w="2590800" h="1023619">
                  <a:moveTo>
                    <a:pt x="584200" y="558190"/>
                  </a:moveTo>
                  <a:lnTo>
                    <a:pt x="571500" y="561682"/>
                  </a:lnTo>
                  <a:lnTo>
                    <a:pt x="584200" y="562838"/>
                  </a:lnTo>
                  <a:lnTo>
                    <a:pt x="584200" y="558190"/>
                  </a:lnTo>
                  <a:close/>
                </a:path>
                <a:path w="2590800" h="1023619">
                  <a:moveTo>
                    <a:pt x="596900" y="98882"/>
                  </a:moveTo>
                  <a:lnTo>
                    <a:pt x="584200" y="100469"/>
                  </a:lnTo>
                  <a:lnTo>
                    <a:pt x="584200" y="100622"/>
                  </a:lnTo>
                  <a:lnTo>
                    <a:pt x="596900" y="98882"/>
                  </a:lnTo>
                  <a:close/>
                </a:path>
                <a:path w="2590800" h="1023619">
                  <a:moveTo>
                    <a:pt x="609600" y="92481"/>
                  </a:moveTo>
                  <a:lnTo>
                    <a:pt x="604837" y="95529"/>
                  </a:lnTo>
                  <a:lnTo>
                    <a:pt x="609600" y="94221"/>
                  </a:lnTo>
                  <a:lnTo>
                    <a:pt x="609600" y="92481"/>
                  </a:lnTo>
                  <a:close/>
                </a:path>
                <a:path w="2590800" h="1023619">
                  <a:moveTo>
                    <a:pt x="627341" y="66319"/>
                  </a:moveTo>
                  <a:lnTo>
                    <a:pt x="625017" y="67487"/>
                  </a:lnTo>
                  <a:lnTo>
                    <a:pt x="625602" y="68643"/>
                  </a:lnTo>
                  <a:lnTo>
                    <a:pt x="627341" y="66319"/>
                  </a:lnTo>
                  <a:close/>
                </a:path>
                <a:path w="2590800" h="1023619">
                  <a:moveTo>
                    <a:pt x="649706" y="602170"/>
                  </a:moveTo>
                  <a:lnTo>
                    <a:pt x="647700" y="601802"/>
                  </a:lnTo>
                  <a:lnTo>
                    <a:pt x="647700" y="603542"/>
                  </a:lnTo>
                  <a:lnTo>
                    <a:pt x="649706" y="602170"/>
                  </a:lnTo>
                  <a:close/>
                </a:path>
                <a:path w="2590800" h="1023619">
                  <a:moveTo>
                    <a:pt x="659815" y="365480"/>
                  </a:moveTo>
                  <a:lnTo>
                    <a:pt x="653351" y="362521"/>
                  </a:lnTo>
                  <a:lnTo>
                    <a:pt x="651929" y="362445"/>
                  </a:lnTo>
                  <a:lnTo>
                    <a:pt x="656094" y="364642"/>
                  </a:lnTo>
                  <a:lnTo>
                    <a:pt x="659815" y="365480"/>
                  </a:lnTo>
                  <a:close/>
                </a:path>
                <a:path w="2590800" h="1023619">
                  <a:moveTo>
                    <a:pt x="660400" y="387261"/>
                  </a:moveTo>
                  <a:lnTo>
                    <a:pt x="647700" y="393077"/>
                  </a:lnTo>
                  <a:lnTo>
                    <a:pt x="651929" y="392988"/>
                  </a:lnTo>
                  <a:lnTo>
                    <a:pt x="660400" y="391668"/>
                  </a:lnTo>
                  <a:lnTo>
                    <a:pt x="660400" y="387261"/>
                  </a:lnTo>
                  <a:close/>
                </a:path>
                <a:path w="2590800" h="1023619">
                  <a:moveTo>
                    <a:pt x="662152" y="364883"/>
                  </a:moveTo>
                  <a:lnTo>
                    <a:pt x="660400" y="364007"/>
                  </a:lnTo>
                  <a:lnTo>
                    <a:pt x="660400" y="364578"/>
                  </a:lnTo>
                  <a:lnTo>
                    <a:pt x="662152" y="364883"/>
                  </a:lnTo>
                  <a:close/>
                </a:path>
                <a:path w="2590800" h="1023619">
                  <a:moveTo>
                    <a:pt x="662571" y="366623"/>
                  </a:moveTo>
                  <a:lnTo>
                    <a:pt x="660400" y="365607"/>
                  </a:lnTo>
                  <a:lnTo>
                    <a:pt x="659815" y="365480"/>
                  </a:lnTo>
                  <a:lnTo>
                    <a:pt x="662152" y="366547"/>
                  </a:lnTo>
                  <a:lnTo>
                    <a:pt x="662571" y="366623"/>
                  </a:lnTo>
                  <a:close/>
                </a:path>
                <a:path w="2590800" h="1023619">
                  <a:moveTo>
                    <a:pt x="668020" y="369239"/>
                  </a:moveTo>
                  <a:lnTo>
                    <a:pt x="662571" y="366737"/>
                  </a:lnTo>
                  <a:lnTo>
                    <a:pt x="662152" y="366572"/>
                  </a:lnTo>
                  <a:lnTo>
                    <a:pt x="660400" y="366331"/>
                  </a:lnTo>
                  <a:lnTo>
                    <a:pt x="660400" y="366915"/>
                  </a:lnTo>
                  <a:lnTo>
                    <a:pt x="662343" y="367931"/>
                  </a:lnTo>
                  <a:lnTo>
                    <a:pt x="668020" y="369239"/>
                  </a:lnTo>
                  <a:close/>
                </a:path>
                <a:path w="2590800" h="1023619">
                  <a:moveTo>
                    <a:pt x="673100" y="371563"/>
                  </a:moveTo>
                  <a:lnTo>
                    <a:pt x="668248" y="369290"/>
                  </a:lnTo>
                  <a:lnTo>
                    <a:pt x="668020" y="369239"/>
                  </a:lnTo>
                  <a:lnTo>
                    <a:pt x="673100" y="371563"/>
                  </a:lnTo>
                  <a:close/>
                </a:path>
                <a:path w="2590800" h="1023619">
                  <a:moveTo>
                    <a:pt x="673100" y="370395"/>
                  </a:moveTo>
                  <a:lnTo>
                    <a:pt x="666750" y="367195"/>
                  </a:lnTo>
                  <a:lnTo>
                    <a:pt x="662571" y="366623"/>
                  </a:lnTo>
                  <a:lnTo>
                    <a:pt x="668248" y="369290"/>
                  </a:lnTo>
                  <a:lnTo>
                    <a:pt x="673100" y="370395"/>
                  </a:lnTo>
                  <a:close/>
                </a:path>
                <a:path w="2590800" h="1023619">
                  <a:moveTo>
                    <a:pt x="673100" y="361607"/>
                  </a:moveTo>
                  <a:lnTo>
                    <a:pt x="672592" y="361530"/>
                  </a:lnTo>
                  <a:lnTo>
                    <a:pt x="673100" y="361797"/>
                  </a:lnTo>
                  <a:lnTo>
                    <a:pt x="673100" y="361607"/>
                  </a:lnTo>
                  <a:close/>
                </a:path>
                <a:path w="2590800" h="1023619">
                  <a:moveTo>
                    <a:pt x="674916" y="360184"/>
                  </a:moveTo>
                  <a:lnTo>
                    <a:pt x="673506" y="359092"/>
                  </a:lnTo>
                  <a:lnTo>
                    <a:pt x="673100" y="359346"/>
                  </a:lnTo>
                  <a:lnTo>
                    <a:pt x="674916" y="360184"/>
                  </a:lnTo>
                  <a:close/>
                </a:path>
                <a:path w="2590800" h="1023619">
                  <a:moveTo>
                    <a:pt x="679094" y="125628"/>
                  </a:moveTo>
                  <a:lnTo>
                    <a:pt x="678510" y="123875"/>
                  </a:lnTo>
                  <a:lnTo>
                    <a:pt x="678510" y="126199"/>
                  </a:lnTo>
                  <a:lnTo>
                    <a:pt x="679094" y="125628"/>
                  </a:lnTo>
                  <a:close/>
                </a:path>
                <a:path w="2590800" h="1023619">
                  <a:moveTo>
                    <a:pt x="683158" y="368071"/>
                  </a:moveTo>
                  <a:lnTo>
                    <a:pt x="680834" y="365747"/>
                  </a:lnTo>
                  <a:lnTo>
                    <a:pt x="682002" y="367487"/>
                  </a:lnTo>
                  <a:lnTo>
                    <a:pt x="682574" y="368071"/>
                  </a:lnTo>
                  <a:lnTo>
                    <a:pt x="683158" y="368071"/>
                  </a:lnTo>
                  <a:close/>
                </a:path>
                <a:path w="2590800" h="1023619">
                  <a:moveTo>
                    <a:pt x="685800" y="388861"/>
                  </a:moveTo>
                  <a:lnTo>
                    <a:pt x="673100" y="391833"/>
                  </a:lnTo>
                  <a:lnTo>
                    <a:pt x="685800" y="389585"/>
                  </a:lnTo>
                  <a:lnTo>
                    <a:pt x="685800" y="388861"/>
                  </a:lnTo>
                  <a:close/>
                </a:path>
                <a:path w="2590800" h="1023619">
                  <a:moveTo>
                    <a:pt x="685800" y="365163"/>
                  </a:moveTo>
                  <a:lnTo>
                    <a:pt x="674916" y="360184"/>
                  </a:lnTo>
                  <a:lnTo>
                    <a:pt x="685800" y="368655"/>
                  </a:lnTo>
                  <a:lnTo>
                    <a:pt x="685800" y="365163"/>
                  </a:lnTo>
                  <a:close/>
                </a:path>
                <a:path w="2590800" h="1023619">
                  <a:moveTo>
                    <a:pt x="701763" y="359346"/>
                  </a:moveTo>
                  <a:lnTo>
                    <a:pt x="701179" y="359346"/>
                  </a:lnTo>
                  <a:lnTo>
                    <a:pt x="701179" y="359740"/>
                  </a:lnTo>
                  <a:lnTo>
                    <a:pt x="701763" y="359346"/>
                  </a:lnTo>
                  <a:close/>
                </a:path>
                <a:path w="2590800" h="1023619">
                  <a:moveTo>
                    <a:pt x="737565" y="628370"/>
                  </a:moveTo>
                  <a:lnTo>
                    <a:pt x="736600" y="628675"/>
                  </a:lnTo>
                  <a:lnTo>
                    <a:pt x="736600" y="629119"/>
                  </a:lnTo>
                  <a:lnTo>
                    <a:pt x="737565" y="628370"/>
                  </a:lnTo>
                  <a:close/>
                </a:path>
                <a:path w="2590800" h="1023619">
                  <a:moveTo>
                    <a:pt x="766305" y="714006"/>
                  </a:moveTo>
                  <a:lnTo>
                    <a:pt x="765721" y="713435"/>
                  </a:lnTo>
                  <a:lnTo>
                    <a:pt x="763981" y="715759"/>
                  </a:lnTo>
                  <a:lnTo>
                    <a:pt x="766305" y="714006"/>
                  </a:lnTo>
                  <a:close/>
                </a:path>
                <a:path w="2590800" h="1023619">
                  <a:moveTo>
                    <a:pt x="767461" y="712851"/>
                  </a:moveTo>
                  <a:lnTo>
                    <a:pt x="766305" y="714006"/>
                  </a:lnTo>
                  <a:lnTo>
                    <a:pt x="766889" y="714006"/>
                  </a:lnTo>
                  <a:lnTo>
                    <a:pt x="767461" y="712851"/>
                  </a:lnTo>
                  <a:close/>
                </a:path>
                <a:path w="2590800" h="1023619">
                  <a:moveTo>
                    <a:pt x="768629" y="712266"/>
                  </a:moveTo>
                  <a:lnTo>
                    <a:pt x="768045" y="711682"/>
                  </a:lnTo>
                  <a:lnTo>
                    <a:pt x="768045" y="712266"/>
                  </a:lnTo>
                  <a:lnTo>
                    <a:pt x="767461" y="712851"/>
                  </a:lnTo>
                  <a:lnTo>
                    <a:pt x="767461" y="713435"/>
                  </a:lnTo>
                  <a:lnTo>
                    <a:pt x="768629" y="712266"/>
                  </a:lnTo>
                  <a:close/>
                </a:path>
                <a:path w="2590800" h="1023619">
                  <a:moveTo>
                    <a:pt x="774700" y="665175"/>
                  </a:moveTo>
                  <a:lnTo>
                    <a:pt x="768070" y="662444"/>
                  </a:lnTo>
                  <a:lnTo>
                    <a:pt x="762000" y="666330"/>
                  </a:lnTo>
                  <a:lnTo>
                    <a:pt x="774700" y="665175"/>
                  </a:lnTo>
                  <a:close/>
                </a:path>
                <a:path w="2590800" h="1023619">
                  <a:moveTo>
                    <a:pt x="774700" y="658190"/>
                  </a:moveTo>
                  <a:lnTo>
                    <a:pt x="762000" y="659942"/>
                  </a:lnTo>
                  <a:lnTo>
                    <a:pt x="768070" y="662444"/>
                  </a:lnTo>
                  <a:lnTo>
                    <a:pt x="774700" y="658190"/>
                  </a:lnTo>
                  <a:close/>
                </a:path>
                <a:path w="2590800" h="1023619">
                  <a:moveTo>
                    <a:pt x="777925" y="358190"/>
                  </a:moveTo>
                  <a:lnTo>
                    <a:pt x="777354" y="357022"/>
                  </a:lnTo>
                  <a:lnTo>
                    <a:pt x="776185" y="355866"/>
                  </a:lnTo>
                  <a:lnTo>
                    <a:pt x="774446" y="357022"/>
                  </a:lnTo>
                  <a:lnTo>
                    <a:pt x="775017" y="359346"/>
                  </a:lnTo>
                  <a:lnTo>
                    <a:pt x="776185" y="359346"/>
                  </a:lnTo>
                  <a:lnTo>
                    <a:pt x="777925" y="358190"/>
                  </a:lnTo>
                  <a:close/>
                </a:path>
                <a:path w="2590800" h="1023619">
                  <a:moveTo>
                    <a:pt x="781418" y="354114"/>
                  </a:moveTo>
                  <a:lnTo>
                    <a:pt x="780249" y="355866"/>
                  </a:lnTo>
                  <a:lnTo>
                    <a:pt x="777925" y="358190"/>
                  </a:lnTo>
                  <a:lnTo>
                    <a:pt x="779678" y="359930"/>
                  </a:lnTo>
                  <a:lnTo>
                    <a:pt x="781418" y="354114"/>
                  </a:lnTo>
                  <a:close/>
                </a:path>
                <a:path w="2590800" h="1023619">
                  <a:moveTo>
                    <a:pt x="783742" y="719239"/>
                  </a:moveTo>
                  <a:lnTo>
                    <a:pt x="783158" y="719823"/>
                  </a:lnTo>
                  <a:lnTo>
                    <a:pt x="782586" y="720991"/>
                  </a:lnTo>
                  <a:lnTo>
                    <a:pt x="782002" y="722731"/>
                  </a:lnTo>
                  <a:lnTo>
                    <a:pt x="783742" y="719239"/>
                  </a:lnTo>
                  <a:close/>
                </a:path>
                <a:path w="2590800" h="1023619">
                  <a:moveTo>
                    <a:pt x="787234" y="714590"/>
                  </a:moveTo>
                  <a:lnTo>
                    <a:pt x="784910" y="716330"/>
                  </a:lnTo>
                  <a:lnTo>
                    <a:pt x="783742" y="719239"/>
                  </a:lnTo>
                  <a:lnTo>
                    <a:pt x="785025" y="718489"/>
                  </a:lnTo>
                  <a:lnTo>
                    <a:pt x="785266" y="721499"/>
                  </a:lnTo>
                  <a:lnTo>
                    <a:pt x="785622" y="724395"/>
                  </a:lnTo>
                  <a:lnTo>
                    <a:pt x="787234" y="723315"/>
                  </a:lnTo>
                  <a:lnTo>
                    <a:pt x="786066" y="722147"/>
                  </a:lnTo>
                  <a:lnTo>
                    <a:pt x="787234" y="714590"/>
                  </a:lnTo>
                  <a:close/>
                </a:path>
                <a:path w="2590800" h="1023619">
                  <a:moveTo>
                    <a:pt x="810488" y="675640"/>
                  </a:moveTo>
                  <a:lnTo>
                    <a:pt x="809028" y="676046"/>
                  </a:lnTo>
                  <a:lnTo>
                    <a:pt x="808380" y="672807"/>
                  </a:lnTo>
                  <a:lnTo>
                    <a:pt x="807631" y="669671"/>
                  </a:lnTo>
                  <a:lnTo>
                    <a:pt x="805840" y="670407"/>
                  </a:lnTo>
                  <a:lnTo>
                    <a:pt x="806996" y="671563"/>
                  </a:lnTo>
                  <a:lnTo>
                    <a:pt x="806424" y="679704"/>
                  </a:lnTo>
                  <a:lnTo>
                    <a:pt x="809320" y="677964"/>
                  </a:lnTo>
                  <a:lnTo>
                    <a:pt x="810488" y="675640"/>
                  </a:lnTo>
                  <a:close/>
                </a:path>
                <a:path w="2590800" h="1023619">
                  <a:moveTo>
                    <a:pt x="831418" y="683780"/>
                  </a:moveTo>
                  <a:lnTo>
                    <a:pt x="830262" y="684936"/>
                  </a:lnTo>
                  <a:lnTo>
                    <a:pt x="830834" y="685520"/>
                  </a:lnTo>
                  <a:lnTo>
                    <a:pt x="830834" y="684936"/>
                  </a:lnTo>
                  <a:lnTo>
                    <a:pt x="831418" y="684364"/>
                  </a:lnTo>
                  <a:lnTo>
                    <a:pt x="831418" y="683780"/>
                  </a:lnTo>
                  <a:close/>
                </a:path>
                <a:path w="2590800" h="1023619">
                  <a:moveTo>
                    <a:pt x="833158" y="683780"/>
                  </a:moveTo>
                  <a:lnTo>
                    <a:pt x="832586" y="683196"/>
                  </a:lnTo>
                  <a:lnTo>
                    <a:pt x="832002" y="684364"/>
                  </a:lnTo>
                  <a:lnTo>
                    <a:pt x="833158" y="683780"/>
                  </a:lnTo>
                  <a:close/>
                </a:path>
                <a:path w="2590800" h="1023619">
                  <a:moveTo>
                    <a:pt x="836066" y="681456"/>
                  </a:moveTo>
                  <a:lnTo>
                    <a:pt x="833158" y="683196"/>
                  </a:lnTo>
                  <a:lnTo>
                    <a:pt x="834326" y="684364"/>
                  </a:lnTo>
                  <a:lnTo>
                    <a:pt x="836066" y="681456"/>
                  </a:lnTo>
                  <a:close/>
                </a:path>
                <a:path w="2590800" h="1023619">
                  <a:moveTo>
                    <a:pt x="840727" y="667499"/>
                  </a:moveTo>
                  <a:lnTo>
                    <a:pt x="840143" y="664591"/>
                  </a:lnTo>
                  <a:lnTo>
                    <a:pt x="840143" y="665175"/>
                  </a:lnTo>
                  <a:lnTo>
                    <a:pt x="838974" y="667499"/>
                  </a:lnTo>
                  <a:lnTo>
                    <a:pt x="840143" y="668655"/>
                  </a:lnTo>
                  <a:lnTo>
                    <a:pt x="840143" y="668083"/>
                  </a:lnTo>
                  <a:lnTo>
                    <a:pt x="840727" y="668083"/>
                  </a:lnTo>
                  <a:lnTo>
                    <a:pt x="840727" y="667499"/>
                  </a:lnTo>
                  <a:close/>
                </a:path>
                <a:path w="2590800" h="1023619">
                  <a:moveTo>
                    <a:pt x="850900" y="743077"/>
                  </a:moveTo>
                  <a:lnTo>
                    <a:pt x="838200" y="745985"/>
                  </a:lnTo>
                  <a:lnTo>
                    <a:pt x="838200" y="747153"/>
                  </a:lnTo>
                  <a:lnTo>
                    <a:pt x="850900" y="747153"/>
                  </a:lnTo>
                  <a:lnTo>
                    <a:pt x="850900" y="743077"/>
                  </a:lnTo>
                  <a:close/>
                </a:path>
                <a:path w="2590800" h="1023619">
                  <a:moveTo>
                    <a:pt x="863600" y="697153"/>
                  </a:moveTo>
                  <a:lnTo>
                    <a:pt x="850900" y="703541"/>
                  </a:lnTo>
                  <a:lnTo>
                    <a:pt x="850900" y="704710"/>
                  </a:lnTo>
                  <a:lnTo>
                    <a:pt x="838200" y="712851"/>
                  </a:lnTo>
                  <a:lnTo>
                    <a:pt x="850900" y="706450"/>
                  </a:lnTo>
                  <a:lnTo>
                    <a:pt x="850900" y="709358"/>
                  </a:lnTo>
                  <a:lnTo>
                    <a:pt x="850900" y="711682"/>
                  </a:lnTo>
                  <a:lnTo>
                    <a:pt x="854290" y="707809"/>
                  </a:lnTo>
                  <a:lnTo>
                    <a:pt x="863600" y="697153"/>
                  </a:lnTo>
                  <a:close/>
                </a:path>
                <a:path w="2590800" h="1023619">
                  <a:moveTo>
                    <a:pt x="876300" y="711314"/>
                  </a:moveTo>
                  <a:lnTo>
                    <a:pt x="871474" y="710488"/>
                  </a:lnTo>
                  <a:lnTo>
                    <a:pt x="863600" y="715175"/>
                  </a:lnTo>
                  <a:lnTo>
                    <a:pt x="863600" y="718667"/>
                  </a:lnTo>
                  <a:lnTo>
                    <a:pt x="876300" y="711314"/>
                  </a:lnTo>
                  <a:close/>
                </a:path>
                <a:path w="2590800" h="1023619">
                  <a:moveTo>
                    <a:pt x="901700" y="406450"/>
                  </a:moveTo>
                  <a:lnTo>
                    <a:pt x="889000" y="409930"/>
                  </a:lnTo>
                  <a:lnTo>
                    <a:pt x="889000" y="410514"/>
                  </a:lnTo>
                  <a:lnTo>
                    <a:pt x="901700" y="409346"/>
                  </a:lnTo>
                  <a:lnTo>
                    <a:pt x="901700" y="406450"/>
                  </a:lnTo>
                  <a:close/>
                </a:path>
                <a:path w="2590800" h="1023619">
                  <a:moveTo>
                    <a:pt x="914400" y="489000"/>
                  </a:moveTo>
                  <a:lnTo>
                    <a:pt x="911860" y="491680"/>
                  </a:lnTo>
                  <a:lnTo>
                    <a:pt x="914400" y="490753"/>
                  </a:lnTo>
                  <a:lnTo>
                    <a:pt x="914400" y="489000"/>
                  </a:lnTo>
                  <a:close/>
                </a:path>
                <a:path w="2590800" h="1023619">
                  <a:moveTo>
                    <a:pt x="934326" y="419239"/>
                  </a:moveTo>
                  <a:lnTo>
                    <a:pt x="933742" y="416915"/>
                  </a:lnTo>
                  <a:lnTo>
                    <a:pt x="933742" y="418071"/>
                  </a:lnTo>
                  <a:lnTo>
                    <a:pt x="934326" y="419239"/>
                  </a:lnTo>
                  <a:close/>
                </a:path>
                <a:path w="2590800" h="1023619">
                  <a:moveTo>
                    <a:pt x="966889" y="520395"/>
                  </a:moveTo>
                  <a:lnTo>
                    <a:pt x="966304" y="520395"/>
                  </a:lnTo>
                  <a:lnTo>
                    <a:pt x="966304" y="521563"/>
                  </a:lnTo>
                  <a:lnTo>
                    <a:pt x="966889" y="520395"/>
                  </a:lnTo>
                  <a:close/>
                </a:path>
                <a:path w="2590800" h="1023619">
                  <a:moveTo>
                    <a:pt x="987818" y="453542"/>
                  </a:moveTo>
                  <a:lnTo>
                    <a:pt x="985951" y="453948"/>
                  </a:lnTo>
                  <a:lnTo>
                    <a:pt x="985037" y="447573"/>
                  </a:lnTo>
                  <a:lnTo>
                    <a:pt x="983170" y="448310"/>
                  </a:lnTo>
                  <a:lnTo>
                    <a:pt x="984326" y="450049"/>
                  </a:lnTo>
                  <a:lnTo>
                    <a:pt x="982586" y="457606"/>
                  </a:lnTo>
                  <a:lnTo>
                    <a:pt x="986078" y="456450"/>
                  </a:lnTo>
                  <a:lnTo>
                    <a:pt x="987818" y="453542"/>
                  </a:lnTo>
                  <a:close/>
                </a:path>
                <a:path w="2590800" h="1023619">
                  <a:moveTo>
                    <a:pt x="988987" y="450049"/>
                  </a:moveTo>
                  <a:lnTo>
                    <a:pt x="987234" y="453542"/>
                  </a:lnTo>
                  <a:lnTo>
                    <a:pt x="987818" y="452958"/>
                  </a:lnTo>
                  <a:lnTo>
                    <a:pt x="988402" y="451789"/>
                  </a:lnTo>
                  <a:lnTo>
                    <a:pt x="988987" y="450049"/>
                  </a:lnTo>
                  <a:close/>
                </a:path>
                <a:path w="2590800" h="1023619">
                  <a:moveTo>
                    <a:pt x="996543" y="451789"/>
                  </a:moveTo>
                  <a:lnTo>
                    <a:pt x="994791" y="453542"/>
                  </a:lnTo>
                  <a:lnTo>
                    <a:pt x="994219" y="454698"/>
                  </a:lnTo>
                  <a:lnTo>
                    <a:pt x="993635" y="455282"/>
                  </a:lnTo>
                  <a:lnTo>
                    <a:pt x="994498" y="455282"/>
                  </a:lnTo>
                  <a:lnTo>
                    <a:pt x="994219" y="455866"/>
                  </a:lnTo>
                  <a:lnTo>
                    <a:pt x="993635" y="455866"/>
                  </a:lnTo>
                  <a:lnTo>
                    <a:pt x="993635" y="456450"/>
                  </a:lnTo>
                  <a:lnTo>
                    <a:pt x="994219" y="456450"/>
                  </a:lnTo>
                  <a:lnTo>
                    <a:pt x="996543" y="454113"/>
                  </a:lnTo>
                  <a:lnTo>
                    <a:pt x="995959" y="454113"/>
                  </a:lnTo>
                  <a:lnTo>
                    <a:pt x="995375" y="454698"/>
                  </a:lnTo>
                  <a:lnTo>
                    <a:pt x="995083" y="454698"/>
                  </a:lnTo>
                  <a:lnTo>
                    <a:pt x="995375" y="454113"/>
                  </a:lnTo>
                  <a:lnTo>
                    <a:pt x="996543" y="452374"/>
                  </a:lnTo>
                  <a:lnTo>
                    <a:pt x="996543" y="451789"/>
                  </a:lnTo>
                  <a:close/>
                </a:path>
                <a:path w="2590800" h="1023619">
                  <a:moveTo>
                    <a:pt x="1000074" y="439483"/>
                  </a:moveTo>
                  <a:lnTo>
                    <a:pt x="990600" y="440169"/>
                  </a:lnTo>
                  <a:lnTo>
                    <a:pt x="990600" y="447725"/>
                  </a:lnTo>
                  <a:lnTo>
                    <a:pt x="1000074" y="439483"/>
                  </a:lnTo>
                  <a:close/>
                </a:path>
                <a:path w="2590800" h="1023619">
                  <a:moveTo>
                    <a:pt x="1003300" y="446557"/>
                  </a:moveTo>
                  <a:lnTo>
                    <a:pt x="990600" y="451789"/>
                  </a:lnTo>
                  <a:lnTo>
                    <a:pt x="990600" y="452958"/>
                  </a:lnTo>
                  <a:lnTo>
                    <a:pt x="1003300" y="448310"/>
                  </a:lnTo>
                  <a:lnTo>
                    <a:pt x="1003300" y="446557"/>
                  </a:lnTo>
                  <a:close/>
                </a:path>
                <a:path w="2590800" h="1023619">
                  <a:moveTo>
                    <a:pt x="1003909" y="548576"/>
                  </a:moveTo>
                  <a:lnTo>
                    <a:pt x="1000607" y="549465"/>
                  </a:lnTo>
                  <a:lnTo>
                    <a:pt x="1002931" y="548894"/>
                  </a:lnTo>
                  <a:lnTo>
                    <a:pt x="1003909" y="548576"/>
                  </a:lnTo>
                  <a:close/>
                </a:path>
                <a:path w="2590800" h="1023619">
                  <a:moveTo>
                    <a:pt x="1007008" y="463423"/>
                  </a:moveTo>
                  <a:lnTo>
                    <a:pt x="1005840" y="464007"/>
                  </a:lnTo>
                  <a:lnTo>
                    <a:pt x="1005840" y="465162"/>
                  </a:lnTo>
                  <a:lnTo>
                    <a:pt x="1006424" y="464591"/>
                  </a:lnTo>
                  <a:lnTo>
                    <a:pt x="1006424" y="464007"/>
                  </a:lnTo>
                  <a:lnTo>
                    <a:pt x="1007008" y="463423"/>
                  </a:lnTo>
                  <a:close/>
                </a:path>
                <a:path w="2590800" h="1023619">
                  <a:moveTo>
                    <a:pt x="1008164" y="462838"/>
                  </a:moveTo>
                  <a:lnTo>
                    <a:pt x="1007592" y="462838"/>
                  </a:lnTo>
                  <a:lnTo>
                    <a:pt x="1007008" y="463423"/>
                  </a:lnTo>
                  <a:lnTo>
                    <a:pt x="1008164" y="462838"/>
                  </a:lnTo>
                  <a:close/>
                </a:path>
                <a:path w="2590800" h="1023619">
                  <a:moveTo>
                    <a:pt x="1011072" y="461683"/>
                  </a:moveTo>
                  <a:lnTo>
                    <a:pt x="1008164" y="463423"/>
                  </a:lnTo>
                  <a:lnTo>
                    <a:pt x="1008748" y="463423"/>
                  </a:lnTo>
                  <a:lnTo>
                    <a:pt x="1009332" y="464007"/>
                  </a:lnTo>
                  <a:lnTo>
                    <a:pt x="1011072" y="461683"/>
                  </a:lnTo>
                  <a:close/>
                </a:path>
                <a:path w="2590800" h="1023619">
                  <a:moveTo>
                    <a:pt x="1016000" y="549465"/>
                  </a:moveTo>
                  <a:lnTo>
                    <a:pt x="1009650" y="551218"/>
                  </a:lnTo>
                  <a:lnTo>
                    <a:pt x="1016000" y="550049"/>
                  </a:lnTo>
                  <a:lnTo>
                    <a:pt x="1016000" y="549465"/>
                  </a:lnTo>
                  <a:close/>
                </a:path>
                <a:path w="2590800" h="1023619">
                  <a:moveTo>
                    <a:pt x="1016000" y="435673"/>
                  </a:moveTo>
                  <a:lnTo>
                    <a:pt x="1003300" y="435876"/>
                  </a:lnTo>
                  <a:lnTo>
                    <a:pt x="1003300" y="436676"/>
                  </a:lnTo>
                  <a:lnTo>
                    <a:pt x="1000074" y="439483"/>
                  </a:lnTo>
                  <a:lnTo>
                    <a:pt x="1003300" y="439254"/>
                  </a:lnTo>
                  <a:lnTo>
                    <a:pt x="1003300" y="444233"/>
                  </a:lnTo>
                  <a:lnTo>
                    <a:pt x="1016000" y="435673"/>
                  </a:lnTo>
                  <a:close/>
                </a:path>
                <a:path w="2590800" h="1023619">
                  <a:moveTo>
                    <a:pt x="1028700" y="545985"/>
                  </a:moveTo>
                  <a:lnTo>
                    <a:pt x="1016000" y="548309"/>
                  </a:lnTo>
                  <a:lnTo>
                    <a:pt x="1009650" y="549465"/>
                  </a:lnTo>
                  <a:lnTo>
                    <a:pt x="1016000" y="548894"/>
                  </a:lnTo>
                  <a:lnTo>
                    <a:pt x="1016000" y="549465"/>
                  </a:lnTo>
                  <a:lnTo>
                    <a:pt x="1028700" y="545985"/>
                  </a:lnTo>
                  <a:close/>
                </a:path>
                <a:path w="2590800" h="1023619">
                  <a:moveTo>
                    <a:pt x="1028700" y="541909"/>
                  </a:moveTo>
                  <a:lnTo>
                    <a:pt x="1016000" y="544817"/>
                  </a:lnTo>
                  <a:lnTo>
                    <a:pt x="1003300" y="545985"/>
                  </a:lnTo>
                  <a:lnTo>
                    <a:pt x="1003300" y="548309"/>
                  </a:lnTo>
                  <a:lnTo>
                    <a:pt x="1028700" y="543077"/>
                  </a:lnTo>
                  <a:lnTo>
                    <a:pt x="1028700" y="541909"/>
                  </a:lnTo>
                  <a:close/>
                </a:path>
                <a:path w="2590800" h="1023619">
                  <a:moveTo>
                    <a:pt x="1033957" y="464185"/>
                  </a:moveTo>
                  <a:lnTo>
                    <a:pt x="1033170" y="464591"/>
                  </a:lnTo>
                  <a:lnTo>
                    <a:pt x="1033538" y="468312"/>
                  </a:lnTo>
                  <a:lnTo>
                    <a:pt x="1033957" y="464185"/>
                  </a:lnTo>
                  <a:close/>
                </a:path>
                <a:path w="2590800" h="1023619">
                  <a:moveTo>
                    <a:pt x="1034326" y="460590"/>
                  </a:moveTo>
                  <a:lnTo>
                    <a:pt x="1033957" y="464185"/>
                  </a:lnTo>
                  <a:lnTo>
                    <a:pt x="1034326" y="464007"/>
                  </a:lnTo>
                  <a:lnTo>
                    <a:pt x="1034326" y="460590"/>
                  </a:lnTo>
                  <a:close/>
                </a:path>
                <a:path w="2590800" h="1023619">
                  <a:moveTo>
                    <a:pt x="1038402" y="463423"/>
                  </a:moveTo>
                  <a:lnTo>
                    <a:pt x="1037234" y="465162"/>
                  </a:lnTo>
                  <a:lnTo>
                    <a:pt x="1037818" y="469239"/>
                  </a:lnTo>
                  <a:lnTo>
                    <a:pt x="1037234" y="471563"/>
                  </a:lnTo>
                  <a:lnTo>
                    <a:pt x="1038402" y="468071"/>
                  </a:lnTo>
                  <a:lnTo>
                    <a:pt x="1038402" y="463423"/>
                  </a:lnTo>
                  <a:close/>
                </a:path>
                <a:path w="2590800" h="1023619">
                  <a:moveTo>
                    <a:pt x="1041400" y="767499"/>
                  </a:moveTo>
                  <a:lnTo>
                    <a:pt x="1028700" y="772871"/>
                  </a:lnTo>
                  <a:lnTo>
                    <a:pt x="1028700" y="775309"/>
                  </a:lnTo>
                  <a:lnTo>
                    <a:pt x="1041400" y="767499"/>
                  </a:lnTo>
                  <a:close/>
                </a:path>
                <a:path w="2590800" h="1023619">
                  <a:moveTo>
                    <a:pt x="1041400" y="559358"/>
                  </a:moveTo>
                  <a:lnTo>
                    <a:pt x="1028700" y="561682"/>
                  </a:lnTo>
                  <a:lnTo>
                    <a:pt x="1028700" y="560514"/>
                  </a:lnTo>
                  <a:lnTo>
                    <a:pt x="1021600" y="563816"/>
                  </a:lnTo>
                  <a:lnTo>
                    <a:pt x="1028700" y="562838"/>
                  </a:lnTo>
                  <a:lnTo>
                    <a:pt x="1028700" y="563422"/>
                  </a:lnTo>
                  <a:lnTo>
                    <a:pt x="1041400" y="559358"/>
                  </a:lnTo>
                  <a:close/>
                </a:path>
                <a:path w="2590800" h="1023619">
                  <a:moveTo>
                    <a:pt x="1041400" y="554240"/>
                  </a:moveTo>
                  <a:lnTo>
                    <a:pt x="1028700" y="554342"/>
                  </a:lnTo>
                  <a:lnTo>
                    <a:pt x="1028700" y="558774"/>
                  </a:lnTo>
                  <a:lnTo>
                    <a:pt x="1041400" y="554240"/>
                  </a:lnTo>
                  <a:close/>
                </a:path>
                <a:path w="2590800" h="1023619">
                  <a:moveTo>
                    <a:pt x="1054100" y="542493"/>
                  </a:moveTo>
                  <a:lnTo>
                    <a:pt x="1041400" y="550049"/>
                  </a:lnTo>
                  <a:lnTo>
                    <a:pt x="1041400" y="553542"/>
                  </a:lnTo>
                  <a:lnTo>
                    <a:pt x="1054100" y="542493"/>
                  </a:lnTo>
                  <a:close/>
                </a:path>
                <a:path w="2590800" h="1023619">
                  <a:moveTo>
                    <a:pt x="1054100" y="467487"/>
                  </a:moveTo>
                  <a:lnTo>
                    <a:pt x="1042670" y="471678"/>
                  </a:lnTo>
                  <a:lnTo>
                    <a:pt x="1041400" y="472719"/>
                  </a:lnTo>
                  <a:lnTo>
                    <a:pt x="1054100" y="467487"/>
                  </a:lnTo>
                  <a:close/>
                </a:path>
                <a:path w="2590800" h="1023619">
                  <a:moveTo>
                    <a:pt x="1057617" y="488518"/>
                  </a:moveTo>
                  <a:lnTo>
                    <a:pt x="1054100" y="489000"/>
                  </a:lnTo>
                  <a:lnTo>
                    <a:pt x="1054100" y="489839"/>
                  </a:lnTo>
                  <a:lnTo>
                    <a:pt x="1057617" y="488518"/>
                  </a:lnTo>
                  <a:close/>
                </a:path>
                <a:path w="2590800" h="1023619">
                  <a:moveTo>
                    <a:pt x="1062570" y="500443"/>
                  </a:moveTo>
                  <a:lnTo>
                    <a:pt x="1054100" y="502373"/>
                  </a:lnTo>
                  <a:lnTo>
                    <a:pt x="1054100" y="504126"/>
                  </a:lnTo>
                  <a:lnTo>
                    <a:pt x="1054100" y="504698"/>
                  </a:lnTo>
                  <a:lnTo>
                    <a:pt x="1054100" y="505968"/>
                  </a:lnTo>
                  <a:lnTo>
                    <a:pt x="1058506" y="503313"/>
                  </a:lnTo>
                  <a:lnTo>
                    <a:pt x="1055916" y="503783"/>
                  </a:lnTo>
                  <a:lnTo>
                    <a:pt x="1062570" y="500443"/>
                  </a:lnTo>
                  <a:close/>
                </a:path>
                <a:path w="2590800" h="1023619">
                  <a:moveTo>
                    <a:pt x="1063396" y="490169"/>
                  </a:moveTo>
                  <a:lnTo>
                    <a:pt x="1061072" y="493077"/>
                  </a:lnTo>
                  <a:lnTo>
                    <a:pt x="1062240" y="491909"/>
                  </a:lnTo>
                  <a:lnTo>
                    <a:pt x="1063396" y="490169"/>
                  </a:lnTo>
                  <a:close/>
                </a:path>
                <a:path w="2590800" h="1023619">
                  <a:moveTo>
                    <a:pt x="1066800" y="535000"/>
                  </a:moveTo>
                  <a:lnTo>
                    <a:pt x="1054100" y="533768"/>
                  </a:lnTo>
                  <a:lnTo>
                    <a:pt x="1066800" y="537260"/>
                  </a:lnTo>
                  <a:lnTo>
                    <a:pt x="1066800" y="535000"/>
                  </a:lnTo>
                  <a:close/>
                </a:path>
                <a:path w="2590800" h="1023619">
                  <a:moveTo>
                    <a:pt x="1066800" y="533768"/>
                  </a:moveTo>
                  <a:lnTo>
                    <a:pt x="1054100" y="532028"/>
                  </a:lnTo>
                  <a:lnTo>
                    <a:pt x="1066800" y="534936"/>
                  </a:lnTo>
                  <a:lnTo>
                    <a:pt x="1066800" y="533768"/>
                  </a:lnTo>
                  <a:close/>
                </a:path>
                <a:path w="2590800" h="1023619">
                  <a:moveTo>
                    <a:pt x="1066800" y="498322"/>
                  </a:moveTo>
                  <a:lnTo>
                    <a:pt x="1063713" y="500176"/>
                  </a:lnTo>
                  <a:lnTo>
                    <a:pt x="1058506" y="503313"/>
                  </a:lnTo>
                  <a:lnTo>
                    <a:pt x="1066800" y="501789"/>
                  </a:lnTo>
                  <a:lnTo>
                    <a:pt x="1066800" y="499465"/>
                  </a:lnTo>
                  <a:lnTo>
                    <a:pt x="1066800" y="498322"/>
                  </a:lnTo>
                  <a:close/>
                </a:path>
                <a:path w="2590800" h="1023619">
                  <a:moveTo>
                    <a:pt x="1066800" y="498309"/>
                  </a:moveTo>
                  <a:lnTo>
                    <a:pt x="1062570" y="500443"/>
                  </a:lnTo>
                  <a:lnTo>
                    <a:pt x="1063713" y="500176"/>
                  </a:lnTo>
                  <a:lnTo>
                    <a:pt x="1066800" y="498309"/>
                  </a:lnTo>
                  <a:close/>
                </a:path>
                <a:path w="2590800" h="1023619">
                  <a:moveTo>
                    <a:pt x="1066800" y="474472"/>
                  </a:moveTo>
                  <a:lnTo>
                    <a:pt x="1061783" y="478612"/>
                  </a:lnTo>
                  <a:lnTo>
                    <a:pt x="1062139" y="477202"/>
                  </a:lnTo>
                  <a:lnTo>
                    <a:pt x="1061085" y="479183"/>
                  </a:lnTo>
                  <a:lnTo>
                    <a:pt x="1054100" y="484936"/>
                  </a:lnTo>
                  <a:lnTo>
                    <a:pt x="1054100" y="486676"/>
                  </a:lnTo>
                  <a:lnTo>
                    <a:pt x="1066800" y="478536"/>
                  </a:lnTo>
                  <a:lnTo>
                    <a:pt x="1066800" y="474472"/>
                  </a:lnTo>
                  <a:close/>
                </a:path>
                <a:path w="2590800" h="1023619">
                  <a:moveTo>
                    <a:pt x="1077353" y="508190"/>
                  </a:moveTo>
                  <a:lnTo>
                    <a:pt x="1076769" y="508190"/>
                  </a:lnTo>
                  <a:lnTo>
                    <a:pt x="1075613" y="509358"/>
                  </a:lnTo>
                  <a:lnTo>
                    <a:pt x="1076769" y="508774"/>
                  </a:lnTo>
                  <a:lnTo>
                    <a:pt x="1077353" y="508190"/>
                  </a:lnTo>
                  <a:close/>
                </a:path>
                <a:path w="2590800" h="1023619">
                  <a:moveTo>
                    <a:pt x="1079500" y="539000"/>
                  </a:moveTo>
                  <a:lnTo>
                    <a:pt x="1066800" y="537260"/>
                  </a:lnTo>
                  <a:lnTo>
                    <a:pt x="1066800" y="537845"/>
                  </a:lnTo>
                  <a:lnTo>
                    <a:pt x="1079500" y="539000"/>
                  </a:lnTo>
                  <a:close/>
                </a:path>
                <a:path w="2590800" h="1023619">
                  <a:moveTo>
                    <a:pt x="1079500" y="488645"/>
                  </a:moveTo>
                  <a:lnTo>
                    <a:pt x="1066800" y="492493"/>
                  </a:lnTo>
                  <a:lnTo>
                    <a:pt x="1079500" y="489585"/>
                  </a:lnTo>
                  <a:lnTo>
                    <a:pt x="1079500" y="488645"/>
                  </a:lnTo>
                  <a:close/>
                </a:path>
                <a:path w="2590800" h="1023619">
                  <a:moveTo>
                    <a:pt x="1079881" y="504558"/>
                  </a:moveTo>
                  <a:lnTo>
                    <a:pt x="1079500" y="504634"/>
                  </a:lnTo>
                  <a:lnTo>
                    <a:pt x="1079881" y="504558"/>
                  </a:lnTo>
                  <a:close/>
                </a:path>
                <a:path w="2590800" h="1023619">
                  <a:moveTo>
                    <a:pt x="1089571" y="507606"/>
                  </a:moveTo>
                  <a:lnTo>
                    <a:pt x="1088986" y="507606"/>
                  </a:lnTo>
                  <a:lnTo>
                    <a:pt x="1088986" y="508190"/>
                  </a:lnTo>
                  <a:lnTo>
                    <a:pt x="1089571" y="507606"/>
                  </a:lnTo>
                  <a:close/>
                </a:path>
                <a:path w="2590800" h="1023619">
                  <a:moveTo>
                    <a:pt x="1098550" y="521563"/>
                  </a:moveTo>
                  <a:lnTo>
                    <a:pt x="1092200" y="521563"/>
                  </a:lnTo>
                  <a:lnTo>
                    <a:pt x="1092200" y="522147"/>
                  </a:lnTo>
                  <a:lnTo>
                    <a:pt x="1098550" y="521563"/>
                  </a:lnTo>
                  <a:close/>
                </a:path>
                <a:path w="2590800" h="1023619">
                  <a:moveTo>
                    <a:pt x="1219200" y="179108"/>
                  </a:moveTo>
                  <a:lnTo>
                    <a:pt x="1206500" y="180276"/>
                  </a:lnTo>
                  <a:lnTo>
                    <a:pt x="1206500" y="188417"/>
                  </a:lnTo>
                  <a:lnTo>
                    <a:pt x="1219200" y="179108"/>
                  </a:lnTo>
                  <a:close/>
                </a:path>
                <a:path w="2590800" h="1023619">
                  <a:moveTo>
                    <a:pt x="1353070" y="186067"/>
                  </a:moveTo>
                  <a:lnTo>
                    <a:pt x="1349375" y="184200"/>
                  </a:lnTo>
                  <a:lnTo>
                    <a:pt x="1346200" y="187248"/>
                  </a:lnTo>
                  <a:lnTo>
                    <a:pt x="1353070" y="186067"/>
                  </a:lnTo>
                  <a:close/>
                </a:path>
                <a:path w="2590800" h="1023619">
                  <a:moveTo>
                    <a:pt x="1358900" y="189001"/>
                  </a:moveTo>
                  <a:lnTo>
                    <a:pt x="1346200" y="193065"/>
                  </a:lnTo>
                  <a:lnTo>
                    <a:pt x="1346200" y="200621"/>
                  </a:lnTo>
                  <a:lnTo>
                    <a:pt x="1358900" y="194233"/>
                  </a:lnTo>
                  <a:lnTo>
                    <a:pt x="1358900" y="189001"/>
                  </a:lnTo>
                  <a:close/>
                </a:path>
                <a:path w="2590800" h="1023619">
                  <a:moveTo>
                    <a:pt x="1358900" y="185051"/>
                  </a:moveTo>
                  <a:lnTo>
                    <a:pt x="1353070" y="186067"/>
                  </a:lnTo>
                  <a:lnTo>
                    <a:pt x="1358900" y="189001"/>
                  </a:lnTo>
                  <a:lnTo>
                    <a:pt x="1358900" y="185051"/>
                  </a:lnTo>
                  <a:close/>
                </a:path>
                <a:path w="2590800" h="1023619">
                  <a:moveTo>
                    <a:pt x="1371600" y="269227"/>
                  </a:moveTo>
                  <a:lnTo>
                    <a:pt x="1358900" y="278536"/>
                  </a:lnTo>
                  <a:lnTo>
                    <a:pt x="1358900" y="279120"/>
                  </a:lnTo>
                  <a:lnTo>
                    <a:pt x="1371600" y="273888"/>
                  </a:lnTo>
                  <a:lnTo>
                    <a:pt x="1371600" y="269227"/>
                  </a:lnTo>
                  <a:close/>
                </a:path>
                <a:path w="2590800" h="1023619">
                  <a:moveTo>
                    <a:pt x="1371600" y="190741"/>
                  </a:moveTo>
                  <a:lnTo>
                    <a:pt x="1358900" y="196557"/>
                  </a:lnTo>
                  <a:lnTo>
                    <a:pt x="1358900" y="201206"/>
                  </a:lnTo>
                  <a:lnTo>
                    <a:pt x="1371600" y="191325"/>
                  </a:lnTo>
                  <a:lnTo>
                    <a:pt x="1371600" y="190741"/>
                  </a:lnTo>
                  <a:close/>
                </a:path>
                <a:path w="2590800" h="1023619">
                  <a:moveTo>
                    <a:pt x="1384300" y="269811"/>
                  </a:moveTo>
                  <a:lnTo>
                    <a:pt x="1371600" y="275628"/>
                  </a:lnTo>
                  <a:lnTo>
                    <a:pt x="1371600" y="277368"/>
                  </a:lnTo>
                  <a:lnTo>
                    <a:pt x="1384300" y="270979"/>
                  </a:lnTo>
                  <a:lnTo>
                    <a:pt x="1384300" y="269811"/>
                  </a:lnTo>
                  <a:close/>
                </a:path>
                <a:path w="2590800" h="1023619">
                  <a:moveTo>
                    <a:pt x="1399463" y="518655"/>
                  </a:moveTo>
                  <a:lnTo>
                    <a:pt x="1398879" y="517499"/>
                  </a:lnTo>
                  <a:lnTo>
                    <a:pt x="1397127" y="521563"/>
                  </a:lnTo>
                  <a:lnTo>
                    <a:pt x="1399463" y="518655"/>
                  </a:lnTo>
                  <a:close/>
                </a:path>
                <a:path w="2590800" h="1023619">
                  <a:moveTo>
                    <a:pt x="1409700" y="1000137"/>
                  </a:moveTo>
                  <a:lnTo>
                    <a:pt x="1397000" y="1002360"/>
                  </a:lnTo>
                  <a:lnTo>
                    <a:pt x="1397000" y="1010526"/>
                  </a:lnTo>
                  <a:lnTo>
                    <a:pt x="1409700" y="1003604"/>
                  </a:lnTo>
                  <a:lnTo>
                    <a:pt x="1409700" y="1000137"/>
                  </a:lnTo>
                  <a:close/>
                </a:path>
                <a:path w="2590800" h="1023619">
                  <a:moveTo>
                    <a:pt x="1524000" y="786104"/>
                  </a:moveTo>
                  <a:lnTo>
                    <a:pt x="1511300" y="777862"/>
                  </a:lnTo>
                  <a:lnTo>
                    <a:pt x="1511300" y="782040"/>
                  </a:lnTo>
                  <a:lnTo>
                    <a:pt x="1524000" y="786104"/>
                  </a:lnTo>
                  <a:close/>
                </a:path>
                <a:path w="2590800" h="1023619">
                  <a:moveTo>
                    <a:pt x="1524000" y="510514"/>
                  </a:moveTo>
                  <a:lnTo>
                    <a:pt x="1521688" y="511683"/>
                  </a:lnTo>
                  <a:lnTo>
                    <a:pt x="1511300" y="522147"/>
                  </a:lnTo>
                  <a:lnTo>
                    <a:pt x="1524000" y="510514"/>
                  </a:lnTo>
                  <a:close/>
                </a:path>
                <a:path w="2590800" h="1023619">
                  <a:moveTo>
                    <a:pt x="1562100" y="763282"/>
                  </a:moveTo>
                  <a:lnTo>
                    <a:pt x="1549400" y="754710"/>
                  </a:lnTo>
                  <a:lnTo>
                    <a:pt x="1562100" y="766343"/>
                  </a:lnTo>
                  <a:lnTo>
                    <a:pt x="1562100" y="763282"/>
                  </a:lnTo>
                  <a:close/>
                </a:path>
                <a:path w="2590800" h="1023619">
                  <a:moveTo>
                    <a:pt x="1573301" y="961110"/>
                  </a:moveTo>
                  <a:lnTo>
                    <a:pt x="1572717" y="961110"/>
                  </a:lnTo>
                  <a:lnTo>
                    <a:pt x="1573301" y="961694"/>
                  </a:lnTo>
                  <a:lnTo>
                    <a:pt x="1573301" y="961110"/>
                  </a:lnTo>
                  <a:close/>
                </a:path>
                <a:path w="2590800" h="1023619">
                  <a:moveTo>
                    <a:pt x="1580273" y="961110"/>
                  </a:moveTo>
                  <a:lnTo>
                    <a:pt x="1579689" y="958786"/>
                  </a:lnTo>
                  <a:lnTo>
                    <a:pt x="1578533" y="959942"/>
                  </a:lnTo>
                  <a:lnTo>
                    <a:pt x="1577365" y="960526"/>
                  </a:lnTo>
                  <a:lnTo>
                    <a:pt x="1577365" y="962279"/>
                  </a:lnTo>
                  <a:lnTo>
                    <a:pt x="1577949" y="962850"/>
                  </a:lnTo>
                  <a:lnTo>
                    <a:pt x="1579689" y="962850"/>
                  </a:lnTo>
                  <a:lnTo>
                    <a:pt x="1580273" y="961110"/>
                  </a:lnTo>
                  <a:close/>
                </a:path>
                <a:path w="2590800" h="1023619">
                  <a:moveTo>
                    <a:pt x="1587500" y="523887"/>
                  </a:moveTo>
                  <a:lnTo>
                    <a:pt x="1574800" y="535520"/>
                  </a:lnTo>
                  <a:lnTo>
                    <a:pt x="1587500" y="527202"/>
                  </a:lnTo>
                  <a:lnTo>
                    <a:pt x="1587500" y="523887"/>
                  </a:lnTo>
                  <a:close/>
                </a:path>
                <a:path w="2590800" h="1023619">
                  <a:moveTo>
                    <a:pt x="1590040" y="322491"/>
                  </a:moveTo>
                  <a:lnTo>
                    <a:pt x="1587500" y="322719"/>
                  </a:lnTo>
                  <a:lnTo>
                    <a:pt x="1587500" y="323888"/>
                  </a:lnTo>
                  <a:lnTo>
                    <a:pt x="1590040" y="322491"/>
                  </a:lnTo>
                  <a:close/>
                </a:path>
                <a:path w="2590800" h="1023619">
                  <a:moveTo>
                    <a:pt x="1600200" y="316903"/>
                  </a:moveTo>
                  <a:lnTo>
                    <a:pt x="1590040" y="322491"/>
                  </a:lnTo>
                  <a:lnTo>
                    <a:pt x="1600200" y="321564"/>
                  </a:lnTo>
                  <a:lnTo>
                    <a:pt x="1600200" y="316903"/>
                  </a:lnTo>
                  <a:close/>
                </a:path>
                <a:path w="2590800" h="1023619">
                  <a:moveTo>
                    <a:pt x="1612900" y="765759"/>
                  </a:moveTo>
                  <a:lnTo>
                    <a:pt x="1600200" y="759358"/>
                  </a:lnTo>
                  <a:lnTo>
                    <a:pt x="1600200" y="761682"/>
                  </a:lnTo>
                  <a:lnTo>
                    <a:pt x="1610487" y="766864"/>
                  </a:lnTo>
                  <a:lnTo>
                    <a:pt x="1612900" y="765759"/>
                  </a:lnTo>
                  <a:close/>
                </a:path>
                <a:path w="2590800" h="1023619">
                  <a:moveTo>
                    <a:pt x="1651000" y="315163"/>
                  </a:moveTo>
                  <a:lnTo>
                    <a:pt x="1638300" y="320535"/>
                  </a:lnTo>
                  <a:lnTo>
                    <a:pt x="1638300" y="323215"/>
                  </a:lnTo>
                  <a:lnTo>
                    <a:pt x="1651000" y="315163"/>
                  </a:lnTo>
                  <a:close/>
                </a:path>
                <a:path w="2590800" h="1023619">
                  <a:moveTo>
                    <a:pt x="1673885" y="757618"/>
                  </a:moveTo>
                  <a:lnTo>
                    <a:pt x="1673440" y="756742"/>
                  </a:lnTo>
                  <a:lnTo>
                    <a:pt x="1673885" y="759358"/>
                  </a:lnTo>
                  <a:lnTo>
                    <a:pt x="1673885" y="757618"/>
                  </a:lnTo>
                  <a:close/>
                </a:path>
                <a:path w="2590800" h="1023619">
                  <a:moveTo>
                    <a:pt x="1745983" y="919835"/>
                  </a:moveTo>
                  <a:lnTo>
                    <a:pt x="1745399" y="921575"/>
                  </a:lnTo>
                  <a:lnTo>
                    <a:pt x="1745399" y="923315"/>
                  </a:lnTo>
                  <a:lnTo>
                    <a:pt x="1745983" y="919835"/>
                  </a:lnTo>
                  <a:close/>
                </a:path>
                <a:path w="2590800" h="1023619">
                  <a:moveTo>
                    <a:pt x="1778000" y="542493"/>
                  </a:moveTo>
                  <a:lnTo>
                    <a:pt x="1765300" y="545985"/>
                  </a:lnTo>
                  <a:lnTo>
                    <a:pt x="1778000" y="548894"/>
                  </a:lnTo>
                  <a:lnTo>
                    <a:pt x="1778000" y="542493"/>
                  </a:lnTo>
                  <a:close/>
                </a:path>
                <a:path w="2590800" h="1023619">
                  <a:moveTo>
                    <a:pt x="1790750" y="907034"/>
                  </a:moveTo>
                  <a:lnTo>
                    <a:pt x="1790166" y="907034"/>
                  </a:lnTo>
                  <a:lnTo>
                    <a:pt x="1790166" y="906462"/>
                  </a:lnTo>
                  <a:lnTo>
                    <a:pt x="1789582" y="906462"/>
                  </a:lnTo>
                  <a:lnTo>
                    <a:pt x="1790166" y="911110"/>
                  </a:lnTo>
                  <a:lnTo>
                    <a:pt x="1790750" y="909370"/>
                  </a:lnTo>
                  <a:lnTo>
                    <a:pt x="1790750" y="907034"/>
                  </a:lnTo>
                  <a:close/>
                </a:path>
                <a:path w="2590800" h="1023619">
                  <a:moveTo>
                    <a:pt x="1793074" y="908202"/>
                  </a:moveTo>
                  <a:lnTo>
                    <a:pt x="1792490" y="908202"/>
                  </a:lnTo>
                  <a:lnTo>
                    <a:pt x="1791906" y="907618"/>
                  </a:lnTo>
                  <a:lnTo>
                    <a:pt x="1791906" y="911110"/>
                  </a:lnTo>
                  <a:lnTo>
                    <a:pt x="1792490" y="915758"/>
                  </a:lnTo>
                  <a:lnTo>
                    <a:pt x="1792490" y="912266"/>
                  </a:lnTo>
                  <a:lnTo>
                    <a:pt x="1793074" y="908202"/>
                  </a:lnTo>
                  <a:close/>
                </a:path>
                <a:path w="2590800" h="1023619">
                  <a:moveTo>
                    <a:pt x="1800631" y="909370"/>
                  </a:moveTo>
                  <a:lnTo>
                    <a:pt x="1800047" y="909370"/>
                  </a:lnTo>
                  <a:lnTo>
                    <a:pt x="1800047" y="910526"/>
                  </a:lnTo>
                  <a:lnTo>
                    <a:pt x="1800631" y="909370"/>
                  </a:lnTo>
                  <a:close/>
                </a:path>
                <a:path w="2590800" h="1023619">
                  <a:moveTo>
                    <a:pt x="1816100" y="916343"/>
                  </a:moveTo>
                  <a:lnTo>
                    <a:pt x="1803400" y="906322"/>
                  </a:lnTo>
                  <a:lnTo>
                    <a:pt x="1803400" y="915162"/>
                  </a:lnTo>
                  <a:lnTo>
                    <a:pt x="1816100" y="916343"/>
                  </a:lnTo>
                  <a:close/>
                </a:path>
                <a:path w="2590800" h="1023619">
                  <a:moveTo>
                    <a:pt x="1855279" y="919835"/>
                  </a:moveTo>
                  <a:lnTo>
                    <a:pt x="1854708" y="918667"/>
                  </a:lnTo>
                  <a:lnTo>
                    <a:pt x="1854708" y="922731"/>
                  </a:lnTo>
                  <a:lnTo>
                    <a:pt x="1855279" y="919835"/>
                  </a:lnTo>
                  <a:close/>
                </a:path>
                <a:path w="2590800" h="1023619">
                  <a:moveTo>
                    <a:pt x="1917700" y="884364"/>
                  </a:moveTo>
                  <a:lnTo>
                    <a:pt x="1911731" y="882446"/>
                  </a:lnTo>
                  <a:lnTo>
                    <a:pt x="1910194" y="883145"/>
                  </a:lnTo>
                  <a:lnTo>
                    <a:pt x="1917700" y="887272"/>
                  </a:lnTo>
                  <a:lnTo>
                    <a:pt x="1917700" y="884364"/>
                  </a:lnTo>
                  <a:close/>
                </a:path>
                <a:path w="2590800" h="1023619">
                  <a:moveTo>
                    <a:pt x="1926628" y="637044"/>
                  </a:moveTo>
                  <a:lnTo>
                    <a:pt x="1917700" y="628548"/>
                  </a:lnTo>
                  <a:lnTo>
                    <a:pt x="1917700" y="633780"/>
                  </a:lnTo>
                  <a:lnTo>
                    <a:pt x="1926628" y="637044"/>
                  </a:lnTo>
                  <a:close/>
                </a:path>
                <a:path w="2590800" h="1023619">
                  <a:moveTo>
                    <a:pt x="1927225" y="637260"/>
                  </a:moveTo>
                  <a:lnTo>
                    <a:pt x="1926628" y="637044"/>
                  </a:lnTo>
                  <a:lnTo>
                    <a:pt x="1926767" y="637184"/>
                  </a:lnTo>
                  <a:lnTo>
                    <a:pt x="1927225" y="637260"/>
                  </a:lnTo>
                  <a:close/>
                </a:path>
                <a:path w="2590800" h="1023619">
                  <a:moveTo>
                    <a:pt x="1930400" y="640638"/>
                  </a:moveTo>
                  <a:lnTo>
                    <a:pt x="1926767" y="637184"/>
                  </a:lnTo>
                  <a:lnTo>
                    <a:pt x="1917700" y="635520"/>
                  </a:lnTo>
                  <a:lnTo>
                    <a:pt x="1917700" y="636104"/>
                  </a:lnTo>
                  <a:lnTo>
                    <a:pt x="1930400" y="641921"/>
                  </a:lnTo>
                  <a:lnTo>
                    <a:pt x="1930400" y="640638"/>
                  </a:lnTo>
                  <a:close/>
                </a:path>
                <a:path w="2590800" h="1023619">
                  <a:moveTo>
                    <a:pt x="1930400" y="637844"/>
                  </a:moveTo>
                  <a:lnTo>
                    <a:pt x="1927225" y="637260"/>
                  </a:lnTo>
                  <a:lnTo>
                    <a:pt x="1930400" y="638429"/>
                  </a:lnTo>
                  <a:lnTo>
                    <a:pt x="1930400" y="637844"/>
                  </a:lnTo>
                  <a:close/>
                </a:path>
                <a:path w="2590800" h="1023619">
                  <a:moveTo>
                    <a:pt x="1943100" y="218198"/>
                  </a:moveTo>
                  <a:lnTo>
                    <a:pt x="1930400" y="220243"/>
                  </a:lnTo>
                  <a:lnTo>
                    <a:pt x="1930400" y="214147"/>
                  </a:lnTo>
                  <a:lnTo>
                    <a:pt x="1917700" y="209943"/>
                  </a:lnTo>
                  <a:lnTo>
                    <a:pt x="1917700" y="215747"/>
                  </a:lnTo>
                  <a:lnTo>
                    <a:pt x="1930400" y="221551"/>
                  </a:lnTo>
                  <a:lnTo>
                    <a:pt x="1930400" y="226783"/>
                  </a:lnTo>
                  <a:lnTo>
                    <a:pt x="1943100" y="222719"/>
                  </a:lnTo>
                  <a:lnTo>
                    <a:pt x="1943100" y="218198"/>
                  </a:lnTo>
                  <a:close/>
                </a:path>
                <a:path w="2590800" h="1023619">
                  <a:moveTo>
                    <a:pt x="1996694" y="548144"/>
                  </a:moveTo>
                  <a:lnTo>
                    <a:pt x="1995627" y="548373"/>
                  </a:lnTo>
                  <a:lnTo>
                    <a:pt x="1994636" y="549338"/>
                  </a:lnTo>
                  <a:lnTo>
                    <a:pt x="1995055" y="549262"/>
                  </a:lnTo>
                  <a:lnTo>
                    <a:pt x="1996694" y="548144"/>
                  </a:lnTo>
                  <a:close/>
                </a:path>
                <a:path w="2590800" h="1023619">
                  <a:moveTo>
                    <a:pt x="1999881" y="541337"/>
                  </a:moveTo>
                  <a:lnTo>
                    <a:pt x="1995627" y="541388"/>
                  </a:lnTo>
                  <a:lnTo>
                    <a:pt x="1993900" y="542493"/>
                  </a:lnTo>
                  <a:lnTo>
                    <a:pt x="1993900" y="544588"/>
                  </a:lnTo>
                  <a:lnTo>
                    <a:pt x="1999881" y="541337"/>
                  </a:lnTo>
                  <a:close/>
                </a:path>
                <a:path w="2590800" h="1023619">
                  <a:moveTo>
                    <a:pt x="2001494" y="542645"/>
                  </a:moveTo>
                  <a:lnTo>
                    <a:pt x="1993900" y="545477"/>
                  </a:lnTo>
                  <a:lnTo>
                    <a:pt x="1993900" y="548741"/>
                  </a:lnTo>
                  <a:lnTo>
                    <a:pt x="1995627" y="548373"/>
                  </a:lnTo>
                  <a:lnTo>
                    <a:pt x="2001494" y="542645"/>
                  </a:lnTo>
                  <a:close/>
                </a:path>
                <a:path w="2590800" h="1023619">
                  <a:moveTo>
                    <a:pt x="2005037" y="541337"/>
                  </a:moveTo>
                  <a:lnTo>
                    <a:pt x="2002853" y="541337"/>
                  </a:lnTo>
                  <a:lnTo>
                    <a:pt x="2001494" y="542645"/>
                  </a:lnTo>
                  <a:lnTo>
                    <a:pt x="2005037" y="541337"/>
                  </a:lnTo>
                  <a:close/>
                </a:path>
                <a:path w="2590800" h="1023619">
                  <a:moveTo>
                    <a:pt x="2006600" y="537667"/>
                  </a:moveTo>
                  <a:lnTo>
                    <a:pt x="1999881" y="541337"/>
                  </a:lnTo>
                  <a:lnTo>
                    <a:pt x="2002853" y="541337"/>
                  </a:lnTo>
                  <a:lnTo>
                    <a:pt x="2006600" y="537667"/>
                  </a:lnTo>
                  <a:close/>
                </a:path>
                <a:path w="2590800" h="1023619">
                  <a:moveTo>
                    <a:pt x="2006600" y="193649"/>
                  </a:moveTo>
                  <a:lnTo>
                    <a:pt x="1993900" y="188417"/>
                  </a:lnTo>
                  <a:lnTo>
                    <a:pt x="2006600" y="196557"/>
                  </a:lnTo>
                  <a:lnTo>
                    <a:pt x="2006600" y="193649"/>
                  </a:lnTo>
                  <a:close/>
                </a:path>
                <a:path w="2590800" h="1023619">
                  <a:moveTo>
                    <a:pt x="2019300" y="207606"/>
                  </a:moveTo>
                  <a:lnTo>
                    <a:pt x="2006600" y="201206"/>
                  </a:lnTo>
                  <a:lnTo>
                    <a:pt x="2006600" y="204698"/>
                  </a:lnTo>
                  <a:lnTo>
                    <a:pt x="2019300" y="207606"/>
                  </a:lnTo>
                  <a:close/>
                </a:path>
                <a:path w="2590800" h="1023619">
                  <a:moveTo>
                    <a:pt x="2044700" y="319811"/>
                  </a:moveTo>
                  <a:lnTo>
                    <a:pt x="2032000" y="309346"/>
                  </a:lnTo>
                  <a:lnTo>
                    <a:pt x="2032000" y="315163"/>
                  </a:lnTo>
                  <a:lnTo>
                    <a:pt x="2044700" y="319811"/>
                  </a:lnTo>
                  <a:close/>
                </a:path>
                <a:path w="2590800" h="1023619">
                  <a:moveTo>
                    <a:pt x="2130285" y="194805"/>
                  </a:moveTo>
                  <a:lnTo>
                    <a:pt x="2129713" y="194233"/>
                  </a:lnTo>
                  <a:lnTo>
                    <a:pt x="2129713" y="194805"/>
                  </a:lnTo>
                  <a:lnTo>
                    <a:pt x="2130285" y="195389"/>
                  </a:lnTo>
                  <a:lnTo>
                    <a:pt x="2130285" y="194805"/>
                  </a:lnTo>
                  <a:close/>
                </a:path>
                <a:path w="2590800" h="1023619">
                  <a:moveTo>
                    <a:pt x="2131491" y="280670"/>
                  </a:moveTo>
                  <a:lnTo>
                    <a:pt x="2120900" y="270979"/>
                  </a:lnTo>
                  <a:lnTo>
                    <a:pt x="2120900" y="276783"/>
                  </a:lnTo>
                  <a:lnTo>
                    <a:pt x="2131491" y="280670"/>
                  </a:lnTo>
                  <a:close/>
                </a:path>
                <a:path w="2590800" h="1023619">
                  <a:moveTo>
                    <a:pt x="2133600" y="281444"/>
                  </a:moveTo>
                  <a:lnTo>
                    <a:pt x="2131491" y="280670"/>
                  </a:lnTo>
                  <a:lnTo>
                    <a:pt x="2133600" y="282600"/>
                  </a:lnTo>
                  <a:lnTo>
                    <a:pt x="2133600" y="281444"/>
                  </a:lnTo>
                  <a:close/>
                </a:path>
                <a:path w="2590800" h="1023619">
                  <a:moveTo>
                    <a:pt x="2146300" y="274612"/>
                  </a:moveTo>
                  <a:lnTo>
                    <a:pt x="2133600" y="268071"/>
                  </a:lnTo>
                  <a:lnTo>
                    <a:pt x="2146300" y="276034"/>
                  </a:lnTo>
                  <a:lnTo>
                    <a:pt x="2146300" y="274612"/>
                  </a:lnTo>
                  <a:close/>
                </a:path>
                <a:path w="2590800" h="1023619">
                  <a:moveTo>
                    <a:pt x="2171700" y="186093"/>
                  </a:moveTo>
                  <a:lnTo>
                    <a:pt x="2160130" y="178739"/>
                  </a:lnTo>
                  <a:lnTo>
                    <a:pt x="2159000" y="179197"/>
                  </a:lnTo>
                  <a:lnTo>
                    <a:pt x="2171700" y="186093"/>
                  </a:lnTo>
                  <a:close/>
                </a:path>
                <a:path w="2590800" h="1023619">
                  <a:moveTo>
                    <a:pt x="2184400" y="672731"/>
                  </a:moveTo>
                  <a:lnTo>
                    <a:pt x="2174875" y="671423"/>
                  </a:lnTo>
                  <a:lnTo>
                    <a:pt x="2184400" y="676224"/>
                  </a:lnTo>
                  <a:lnTo>
                    <a:pt x="2184400" y="672731"/>
                  </a:lnTo>
                  <a:close/>
                </a:path>
                <a:path w="2590800" h="1023619">
                  <a:moveTo>
                    <a:pt x="2197100" y="259816"/>
                  </a:moveTo>
                  <a:lnTo>
                    <a:pt x="2184400" y="252945"/>
                  </a:lnTo>
                  <a:lnTo>
                    <a:pt x="2197100" y="263994"/>
                  </a:lnTo>
                  <a:lnTo>
                    <a:pt x="2197100" y="259816"/>
                  </a:lnTo>
                  <a:close/>
                </a:path>
                <a:path w="2590800" h="1023619">
                  <a:moveTo>
                    <a:pt x="2235200" y="267487"/>
                  </a:moveTo>
                  <a:lnTo>
                    <a:pt x="2222500" y="265747"/>
                  </a:lnTo>
                  <a:lnTo>
                    <a:pt x="2222500" y="266319"/>
                  </a:lnTo>
                  <a:lnTo>
                    <a:pt x="2235200" y="267487"/>
                  </a:lnTo>
                  <a:close/>
                </a:path>
                <a:path w="2590800" h="1023619">
                  <a:moveTo>
                    <a:pt x="2235200" y="259930"/>
                  </a:moveTo>
                  <a:lnTo>
                    <a:pt x="2222500" y="251206"/>
                  </a:lnTo>
                  <a:lnTo>
                    <a:pt x="2222500" y="255854"/>
                  </a:lnTo>
                  <a:lnTo>
                    <a:pt x="2235200" y="260515"/>
                  </a:lnTo>
                  <a:lnTo>
                    <a:pt x="2235200" y="259930"/>
                  </a:lnTo>
                  <a:close/>
                </a:path>
                <a:path w="2590800" h="1023619">
                  <a:moveTo>
                    <a:pt x="2236901" y="257911"/>
                  </a:moveTo>
                  <a:lnTo>
                    <a:pt x="2235200" y="256438"/>
                  </a:lnTo>
                  <a:lnTo>
                    <a:pt x="2235200" y="257606"/>
                  </a:lnTo>
                  <a:lnTo>
                    <a:pt x="2236901" y="257911"/>
                  </a:lnTo>
                  <a:close/>
                </a:path>
                <a:path w="2590800" h="1023619">
                  <a:moveTo>
                    <a:pt x="2239822" y="254012"/>
                  </a:moveTo>
                  <a:lnTo>
                    <a:pt x="2235200" y="250621"/>
                  </a:lnTo>
                  <a:lnTo>
                    <a:pt x="2235200" y="252945"/>
                  </a:lnTo>
                  <a:lnTo>
                    <a:pt x="2239822" y="254012"/>
                  </a:lnTo>
                  <a:close/>
                </a:path>
                <a:path w="2590800" h="1023619">
                  <a:moveTo>
                    <a:pt x="2286000" y="452374"/>
                  </a:moveTo>
                  <a:lnTo>
                    <a:pt x="2280920" y="450977"/>
                  </a:lnTo>
                  <a:lnTo>
                    <a:pt x="2279650" y="450926"/>
                  </a:lnTo>
                  <a:lnTo>
                    <a:pt x="2286000" y="452374"/>
                  </a:lnTo>
                  <a:close/>
                </a:path>
                <a:path w="2590800" h="1023619">
                  <a:moveTo>
                    <a:pt x="2286000" y="451218"/>
                  </a:moveTo>
                  <a:lnTo>
                    <a:pt x="2273300" y="448881"/>
                  </a:lnTo>
                  <a:lnTo>
                    <a:pt x="2280920" y="450977"/>
                  </a:lnTo>
                  <a:lnTo>
                    <a:pt x="2286000" y="451218"/>
                  </a:lnTo>
                  <a:close/>
                </a:path>
                <a:path w="2590800" h="1023619">
                  <a:moveTo>
                    <a:pt x="2311400" y="206438"/>
                  </a:moveTo>
                  <a:lnTo>
                    <a:pt x="2298700" y="200621"/>
                  </a:lnTo>
                  <a:lnTo>
                    <a:pt x="2298700" y="205270"/>
                  </a:lnTo>
                  <a:lnTo>
                    <a:pt x="2311400" y="206438"/>
                  </a:lnTo>
                  <a:close/>
                </a:path>
                <a:path w="2590800" h="1023619">
                  <a:moveTo>
                    <a:pt x="2517508" y="197713"/>
                  </a:moveTo>
                  <a:lnTo>
                    <a:pt x="2510536" y="192481"/>
                  </a:lnTo>
                  <a:lnTo>
                    <a:pt x="2511120" y="196557"/>
                  </a:lnTo>
                  <a:lnTo>
                    <a:pt x="2517508" y="197713"/>
                  </a:lnTo>
                  <a:close/>
                </a:path>
                <a:path w="2590800" h="1023619">
                  <a:moveTo>
                    <a:pt x="2552700" y="91897"/>
                  </a:moveTo>
                  <a:lnTo>
                    <a:pt x="2540000" y="90157"/>
                  </a:lnTo>
                  <a:lnTo>
                    <a:pt x="2544241" y="91122"/>
                  </a:lnTo>
                  <a:lnTo>
                    <a:pt x="2552700" y="91897"/>
                  </a:lnTo>
                  <a:close/>
                </a:path>
                <a:path w="2590800" h="1023619">
                  <a:moveTo>
                    <a:pt x="2552700" y="73240"/>
                  </a:moveTo>
                  <a:lnTo>
                    <a:pt x="2550134" y="72364"/>
                  </a:lnTo>
                  <a:lnTo>
                    <a:pt x="2540000" y="73291"/>
                  </a:lnTo>
                  <a:lnTo>
                    <a:pt x="2552700" y="76784"/>
                  </a:lnTo>
                  <a:lnTo>
                    <a:pt x="2552700" y="73240"/>
                  </a:lnTo>
                  <a:close/>
                </a:path>
                <a:path w="2590800" h="1023619">
                  <a:moveTo>
                    <a:pt x="2552700" y="72136"/>
                  </a:moveTo>
                  <a:lnTo>
                    <a:pt x="2542641" y="69824"/>
                  </a:lnTo>
                  <a:lnTo>
                    <a:pt x="2550134" y="72364"/>
                  </a:lnTo>
                  <a:lnTo>
                    <a:pt x="2552700" y="72136"/>
                  </a:lnTo>
                  <a:close/>
                </a:path>
                <a:path w="2590800" h="1023619">
                  <a:moveTo>
                    <a:pt x="2590800" y="27940"/>
                  </a:moveTo>
                  <a:lnTo>
                    <a:pt x="2578100" y="21551"/>
                  </a:lnTo>
                  <a:lnTo>
                    <a:pt x="2578100" y="16014"/>
                  </a:lnTo>
                  <a:lnTo>
                    <a:pt x="2565400" y="11303"/>
                  </a:lnTo>
                  <a:lnTo>
                    <a:pt x="2565400" y="18059"/>
                  </a:lnTo>
                  <a:lnTo>
                    <a:pt x="2565400" y="23291"/>
                  </a:lnTo>
                  <a:lnTo>
                    <a:pt x="2552700" y="21551"/>
                  </a:lnTo>
                  <a:lnTo>
                    <a:pt x="2552700" y="19227"/>
                  </a:lnTo>
                  <a:lnTo>
                    <a:pt x="2565400" y="18059"/>
                  </a:lnTo>
                  <a:lnTo>
                    <a:pt x="2565400" y="11303"/>
                  </a:lnTo>
                  <a:lnTo>
                    <a:pt x="2565400" y="5854"/>
                  </a:lnTo>
                  <a:lnTo>
                    <a:pt x="2578100" y="4102"/>
                  </a:lnTo>
                  <a:lnTo>
                    <a:pt x="2578100" y="1206"/>
                  </a:lnTo>
                  <a:lnTo>
                    <a:pt x="2565400" y="38"/>
                  </a:lnTo>
                  <a:lnTo>
                    <a:pt x="2540000" y="0"/>
                  </a:lnTo>
                  <a:lnTo>
                    <a:pt x="2425700" y="0"/>
                  </a:lnTo>
                  <a:lnTo>
                    <a:pt x="2425700" y="16319"/>
                  </a:lnTo>
                  <a:lnTo>
                    <a:pt x="2425700" y="16903"/>
                  </a:lnTo>
                  <a:lnTo>
                    <a:pt x="2413000" y="13995"/>
                  </a:lnTo>
                  <a:lnTo>
                    <a:pt x="2425700" y="16319"/>
                  </a:lnTo>
                  <a:lnTo>
                    <a:pt x="2425700" y="0"/>
                  </a:lnTo>
                  <a:lnTo>
                    <a:pt x="2400300" y="0"/>
                  </a:lnTo>
                  <a:lnTo>
                    <a:pt x="2400300" y="18059"/>
                  </a:lnTo>
                  <a:lnTo>
                    <a:pt x="2400300" y="19812"/>
                  </a:lnTo>
                  <a:lnTo>
                    <a:pt x="2400300" y="24460"/>
                  </a:lnTo>
                  <a:lnTo>
                    <a:pt x="2400300" y="29692"/>
                  </a:lnTo>
                  <a:lnTo>
                    <a:pt x="2400300" y="40005"/>
                  </a:lnTo>
                  <a:lnTo>
                    <a:pt x="2400300" y="50622"/>
                  </a:lnTo>
                  <a:lnTo>
                    <a:pt x="2387600" y="46850"/>
                  </a:lnTo>
                  <a:lnTo>
                    <a:pt x="2374900" y="44805"/>
                  </a:lnTo>
                  <a:lnTo>
                    <a:pt x="2374900" y="50038"/>
                  </a:lnTo>
                  <a:lnTo>
                    <a:pt x="2387600" y="51777"/>
                  </a:lnTo>
                  <a:lnTo>
                    <a:pt x="2387600" y="63411"/>
                  </a:lnTo>
                  <a:lnTo>
                    <a:pt x="2374900" y="58178"/>
                  </a:lnTo>
                  <a:lnTo>
                    <a:pt x="2374900" y="65735"/>
                  </a:lnTo>
                  <a:lnTo>
                    <a:pt x="2387600" y="64579"/>
                  </a:lnTo>
                  <a:lnTo>
                    <a:pt x="2387600" y="70967"/>
                  </a:lnTo>
                  <a:lnTo>
                    <a:pt x="2400300" y="72136"/>
                  </a:lnTo>
                  <a:lnTo>
                    <a:pt x="2400300" y="78524"/>
                  </a:lnTo>
                  <a:lnTo>
                    <a:pt x="2387600" y="76200"/>
                  </a:lnTo>
                  <a:lnTo>
                    <a:pt x="2387600" y="83185"/>
                  </a:lnTo>
                  <a:lnTo>
                    <a:pt x="2374900" y="76784"/>
                  </a:lnTo>
                  <a:lnTo>
                    <a:pt x="2374900" y="95389"/>
                  </a:lnTo>
                  <a:lnTo>
                    <a:pt x="2362200" y="98882"/>
                  </a:lnTo>
                  <a:lnTo>
                    <a:pt x="2374900" y="108762"/>
                  </a:lnTo>
                  <a:lnTo>
                    <a:pt x="2362200" y="111086"/>
                  </a:lnTo>
                  <a:lnTo>
                    <a:pt x="2362200" y="103403"/>
                  </a:lnTo>
                  <a:lnTo>
                    <a:pt x="2349500" y="100622"/>
                  </a:lnTo>
                  <a:lnTo>
                    <a:pt x="2349500" y="127952"/>
                  </a:lnTo>
                  <a:lnTo>
                    <a:pt x="2362200" y="133146"/>
                  </a:lnTo>
                  <a:lnTo>
                    <a:pt x="2349500" y="133324"/>
                  </a:lnTo>
                  <a:lnTo>
                    <a:pt x="2349500" y="134340"/>
                  </a:lnTo>
                  <a:lnTo>
                    <a:pt x="2336800" y="128524"/>
                  </a:lnTo>
                  <a:lnTo>
                    <a:pt x="2336800" y="148297"/>
                  </a:lnTo>
                  <a:lnTo>
                    <a:pt x="2324100" y="153530"/>
                  </a:lnTo>
                  <a:lnTo>
                    <a:pt x="2324100" y="158178"/>
                  </a:lnTo>
                  <a:lnTo>
                    <a:pt x="2324100" y="159931"/>
                  </a:lnTo>
                  <a:lnTo>
                    <a:pt x="2324100" y="180860"/>
                  </a:lnTo>
                  <a:lnTo>
                    <a:pt x="2336800" y="183184"/>
                  </a:lnTo>
                  <a:lnTo>
                    <a:pt x="2336800" y="187833"/>
                  </a:lnTo>
                  <a:lnTo>
                    <a:pt x="2324100" y="185508"/>
                  </a:lnTo>
                  <a:lnTo>
                    <a:pt x="2324100" y="200621"/>
                  </a:lnTo>
                  <a:lnTo>
                    <a:pt x="2324100" y="201790"/>
                  </a:lnTo>
                  <a:lnTo>
                    <a:pt x="2315641" y="197523"/>
                  </a:lnTo>
                  <a:lnTo>
                    <a:pt x="2324100" y="200621"/>
                  </a:lnTo>
                  <a:lnTo>
                    <a:pt x="2324100" y="185508"/>
                  </a:lnTo>
                  <a:lnTo>
                    <a:pt x="2311400" y="180860"/>
                  </a:lnTo>
                  <a:lnTo>
                    <a:pt x="2311400" y="176784"/>
                  </a:lnTo>
                  <a:lnTo>
                    <a:pt x="2298700" y="182600"/>
                  </a:lnTo>
                  <a:lnTo>
                    <a:pt x="2298700" y="186093"/>
                  </a:lnTo>
                  <a:lnTo>
                    <a:pt x="2311400" y="191325"/>
                  </a:lnTo>
                  <a:lnTo>
                    <a:pt x="2311400" y="191909"/>
                  </a:lnTo>
                  <a:lnTo>
                    <a:pt x="2298700" y="190157"/>
                  </a:lnTo>
                  <a:lnTo>
                    <a:pt x="2311400" y="192481"/>
                  </a:lnTo>
                  <a:lnTo>
                    <a:pt x="2311400" y="195389"/>
                  </a:lnTo>
                  <a:lnTo>
                    <a:pt x="2311400" y="195973"/>
                  </a:lnTo>
                  <a:lnTo>
                    <a:pt x="2298700" y="194652"/>
                  </a:lnTo>
                  <a:lnTo>
                    <a:pt x="2311400" y="198882"/>
                  </a:lnTo>
                  <a:lnTo>
                    <a:pt x="2311400" y="206438"/>
                  </a:lnTo>
                  <a:lnTo>
                    <a:pt x="2311400" y="211670"/>
                  </a:lnTo>
                  <a:lnTo>
                    <a:pt x="2298700" y="205270"/>
                  </a:lnTo>
                  <a:lnTo>
                    <a:pt x="2298700" y="205854"/>
                  </a:lnTo>
                  <a:lnTo>
                    <a:pt x="2286000" y="200037"/>
                  </a:lnTo>
                  <a:lnTo>
                    <a:pt x="2286000" y="216852"/>
                  </a:lnTo>
                  <a:lnTo>
                    <a:pt x="2273300" y="212839"/>
                  </a:lnTo>
                  <a:lnTo>
                    <a:pt x="2273300" y="211112"/>
                  </a:lnTo>
                  <a:lnTo>
                    <a:pt x="2260600" y="211239"/>
                  </a:lnTo>
                  <a:lnTo>
                    <a:pt x="2260600" y="219811"/>
                  </a:lnTo>
                  <a:lnTo>
                    <a:pt x="2273300" y="226212"/>
                  </a:lnTo>
                  <a:lnTo>
                    <a:pt x="2273300" y="248297"/>
                  </a:lnTo>
                  <a:lnTo>
                    <a:pt x="2273300" y="250621"/>
                  </a:lnTo>
                  <a:lnTo>
                    <a:pt x="2260600" y="248297"/>
                  </a:lnTo>
                  <a:lnTo>
                    <a:pt x="2260600" y="242481"/>
                  </a:lnTo>
                  <a:lnTo>
                    <a:pt x="2273300" y="248297"/>
                  </a:lnTo>
                  <a:lnTo>
                    <a:pt x="2273300" y="226212"/>
                  </a:lnTo>
                  <a:lnTo>
                    <a:pt x="2260600" y="225044"/>
                  </a:lnTo>
                  <a:lnTo>
                    <a:pt x="2247900" y="224459"/>
                  </a:lnTo>
                  <a:lnTo>
                    <a:pt x="2247900" y="247065"/>
                  </a:lnTo>
                  <a:lnTo>
                    <a:pt x="2260600" y="253631"/>
                  </a:lnTo>
                  <a:lnTo>
                    <a:pt x="2260600" y="261086"/>
                  </a:lnTo>
                  <a:lnTo>
                    <a:pt x="2247900" y="257022"/>
                  </a:lnTo>
                  <a:lnTo>
                    <a:pt x="2247900" y="255854"/>
                  </a:lnTo>
                  <a:lnTo>
                    <a:pt x="2239822" y="254012"/>
                  </a:lnTo>
                  <a:lnTo>
                    <a:pt x="2247900" y="259930"/>
                  </a:lnTo>
                  <a:lnTo>
                    <a:pt x="2236901" y="257911"/>
                  </a:lnTo>
                  <a:lnTo>
                    <a:pt x="2247900" y="267487"/>
                  </a:lnTo>
                  <a:lnTo>
                    <a:pt x="2235200" y="273050"/>
                  </a:lnTo>
                  <a:lnTo>
                    <a:pt x="2235200" y="278460"/>
                  </a:lnTo>
                  <a:lnTo>
                    <a:pt x="2222500" y="283756"/>
                  </a:lnTo>
                  <a:lnTo>
                    <a:pt x="2209800" y="289001"/>
                  </a:lnTo>
                  <a:lnTo>
                    <a:pt x="2209800" y="278549"/>
                  </a:lnTo>
                  <a:lnTo>
                    <a:pt x="2197100" y="268579"/>
                  </a:lnTo>
                  <a:lnTo>
                    <a:pt x="2197100" y="263994"/>
                  </a:lnTo>
                  <a:lnTo>
                    <a:pt x="2184400" y="257606"/>
                  </a:lnTo>
                  <a:lnTo>
                    <a:pt x="2184400" y="258178"/>
                  </a:lnTo>
                  <a:lnTo>
                    <a:pt x="2171700" y="255854"/>
                  </a:lnTo>
                  <a:lnTo>
                    <a:pt x="2184400" y="263423"/>
                  </a:lnTo>
                  <a:lnTo>
                    <a:pt x="2184400" y="265163"/>
                  </a:lnTo>
                  <a:lnTo>
                    <a:pt x="2171700" y="262255"/>
                  </a:lnTo>
                  <a:lnTo>
                    <a:pt x="2171700" y="277368"/>
                  </a:lnTo>
                  <a:lnTo>
                    <a:pt x="2159000" y="269494"/>
                  </a:lnTo>
                  <a:lnTo>
                    <a:pt x="2159000" y="275539"/>
                  </a:lnTo>
                  <a:lnTo>
                    <a:pt x="2146300" y="280860"/>
                  </a:lnTo>
                  <a:lnTo>
                    <a:pt x="2146300" y="289585"/>
                  </a:lnTo>
                  <a:lnTo>
                    <a:pt x="2133600" y="284124"/>
                  </a:lnTo>
                  <a:lnTo>
                    <a:pt x="2133600" y="287032"/>
                  </a:lnTo>
                  <a:lnTo>
                    <a:pt x="2120900" y="281089"/>
                  </a:lnTo>
                  <a:lnTo>
                    <a:pt x="2120900" y="308343"/>
                  </a:lnTo>
                  <a:lnTo>
                    <a:pt x="2108200" y="304114"/>
                  </a:lnTo>
                  <a:lnTo>
                    <a:pt x="2108200" y="287261"/>
                  </a:lnTo>
                  <a:lnTo>
                    <a:pt x="2095500" y="285508"/>
                  </a:lnTo>
                  <a:lnTo>
                    <a:pt x="2095500" y="303390"/>
                  </a:lnTo>
                  <a:lnTo>
                    <a:pt x="2082800" y="295541"/>
                  </a:lnTo>
                  <a:lnTo>
                    <a:pt x="2082800" y="306755"/>
                  </a:lnTo>
                  <a:lnTo>
                    <a:pt x="2095500" y="313778"/>
                  </a:lnTo>
                  <a:lnTo>
                    <a:pt x="2095500" y="317855"/>
                  </a:lnTo>
                  <a:lnTo>
                    <a:pt x="2082800" y="316331"/>
                  </a:lnTo>
                  <a:lnTo>
                    <a:pt x="2082800" y="317487"/>
                  </a:lnTo>
                  <a:lnTo>
                    <a:pt x="2070100" y="305282"/>
                  </a:lnTo>
                  <a:lnTo>
                    <a:pt x="2070100" y="766343"/>
                  </a:lnTo>
                  <a:lnTo>
                    <a:pt x="2057400" y="760526"/>
                  </a:lnTo>
                  <a:lnTo>
                    <a:pt x="2070100" y="759942"/>
                  </a:lnTo>
                  <a:lnTo>
                    <a:pt x="2070100" y="332028"/>
                  </a:lnTo>
                  <a:lnTo>
                    <a:pt x="2057400" y="330276"/>
                  </a:lnTo>
                  <a:lnTo>
                    <a:pt x="2057400" y="326796"/>
                  </a:lnTo>
                  <a:lnTo>
                    <a:pt x="2070100" y="330276"/>
                  </a:lnTo>
                  <a:lnTo>
                    <a:pt x="2070100" y="315163"/>
                  </a:lnTo>
                  <a:lnTo>
                    <a:pt x="2057400" y="311670"/>
                  </a:lnTo>
                  <a:lnTo>
                    <a:pt x="2057400" y="315239"/>
                  </a:lnTo>
                  <a:lnTo>
                    <a:pt x="2044700" y="312572"/>
                  </a:lnTo>
                  <a:lnTo>
                    <a:pt x="2044700" y="319811"/>
                  </a:lnTo>
                  <a:lnTo>
                    <a:pt x="2044700" y="325628"/>
                  </a:lnTo>
                  <a:lnTo>
                    <a:pt x="2032000" y="318655"/>
                  </a:lnTo>
                  <a:lnTo>
                    <a:pt x="2032000" y="331355"/>
                  </a:lnTo>
                  <a:lnTo>
                    <a:pt x="2019300" y="327367"/>
                  </a:lnTo>
                  <a:lnTo>
                    <a:pt x="2019300" y="335508"/>
                  </a:lnTo>
                  <a:lnTo>
                    <a:pt x="2019300" y="531444"/>
                  </a:lnTo>
                  <a:lnTo>
                    <a:pt x="2019300" y="532028"/>
                  </a:lnTo>
                  <a:lnTo>
                    <a:pt x="2019300" y="541985"/>
                  </a:lnTo>
                  <a:lnTo>
                    <a:pt x="2019300" y="542467"/>
                  </a:lnTo>
                  <a:lnTo>
                    <a:pt x="2006600" y="545401"/>
                  </a:lnTo>
                  <a:lnTo>
                    <a:pt x="2006600" y="543356"/>
                  </a:lnTo>
                  <a:lnTo>
                    <a:pt x="2019300" y="541985"/>
                  </a:lnTo>
                  <a:lnTo>
                    <a:pt x="2019300" y="532028"/>
                  </a:lnTo>
                  <a:lnTo>
                    <a:pt x="2006600" y="534352"/>
                  </a:lnTo>
                  <a:lnTo>
                    <a:pt x="2004060" y="535978"/>
                  </a:lnTo>
                  <a:lnTo>
                    <a:pt x="2006600" y="535520"/>
                  </a:lnTo>
                  <a:lnTo>
                    <a:pt x="2006600" y="537667"/>
                  </a:lnTo>
                  <a:lnTo>
                    <a:pt x="2006600" y="540753"/>
                  </a:lnTo>
                  <a:lnTo>
                    <a:pt x="2005037" y="541337"/>
                  </a:lnTo>
                  <a:lnTo>
                    <a:pt x="2006600" y="541337"/>
                  </a:lnTo>
                  <a:lnTo>
                    <a:pt x="1996694" y="548144"/>
                  </a:lnTo>
                  <a:lnTo>
                    <a:pt x="2006600" y="545985"/>
                  </a:lnTo>
                  <a:lnTo>
                    <a:pt x="2006600" y="547141"/>
                  </a:lnTo>
                  <a:lnTo>
                    <a:pt x="1995055" y="549262"/>
                  </a:lnTo>
                  <a:lnTo>
                    <a:pt x="1993900" y="550049"/>
                  </a:lnTo>
                  <a:lnTo>
                    <a:pt x="1994636" y="549338"/>
                  </a:lnTo>
                  <a:lnTo>
                    <a:pt x="1993900" y="549465"/>
                  </a:lnTo>
                  <a:lnTo>
                    <a:pt x="1993900" y="549757"/>
                  </a:lnTo>
                  <a:lnTo>
                    <a:pt x="1981200" y="553173"/>
                  </a:lnTo>
                  <a:lnTo>
                    <a:pt x="1981200" y="553834"/>
                  </a:lnTo>
                  <a:lnTo>
                    <a:pt x="1993900" y="551510"/>
                  </a:lnTo>
                  <a:lnTo>
                    <a:pt x="1993900" y="551802"/>
                  </a:lnTo>
                  <a:lnTo>
                    <a:pt x="2006600" y="548309"/>
                  </a:lnTo>
                  <a:lnTo>
                    <a:pt x="2006600" y="550633"/>
                  </a:lnTo>
                  <a:lnTo>
                    <a:pt x="1993900" y="551802"/>
                  </a:lnTo>
                  <a:lnTo>
                    <a:pt x="1993900" y="554126"/>
                  </a:lnTo>
                  <a:lnTo>
                    <a:pt x="2006600" y="555282"/>
                  </a:lnTo>
                  <a:lnTo>
                    <a:pt x="1993900" y="555282"/>
                  </a:lnTo>
                  <a:lnTo>
                    <a:pt x="1993900" y="555866"/>
                  </a:lnTo>
                  <a:lnTo>
                    <a:pt x="1981200" y="555866"/>
                  </a:lnTo>
                  <a:lnTo>
                    <a:pt x="1993900" y="556450"/>
                  </a:lnTo>
                  <a:lnTo>
                    <a:pt x="2006600" y="557034"/>
                  </a:lnTo>
                  <a:lnTo>
                    <a:pt x="2006600" y="557606"/>
                  </a:lnTo>
                  <a:lnTo>
                    <a:pt x="1993900" y="556450"/>
                  </a:lnTo>
                  <a:lnTo>
                    <a:pt x="1993900" y="557606"/>
                  </a:lnTo>
                  <a:lnTo>
                    <a:pt x="1981200" y="557034"/>
                  </a:lnTo>
                  <a:lnTo>
                    <a:pt x="1993900" y="559943"/>
                  </a:lnTo>
                  <a:lnTo>
                    <a:pt x="1993900" y="564527"/>
                  </a:lnTo>
                  <a:lnTo>
                    <a:pt x="1993900" y="569239"/>
                  </a:lnTo>
                  <a:lnTo>
                    <a:pt x="1981200" y="563422"/>
                  </a:lnTo>
                  <a:lnTo>
                    <a:pt x="1981200" y="569823"/>
                  </a:lnTo>
                  <a:lnTo>
                    <a:pt x="1993900" y="575640"/>
                  </a:lnTo>
                  <a:lnTo>
                    <a:pt x="1981200" y="570407"/>
                  </a:lnTo>
                  <a:lnTo>
                    <a:pt x="1981200" y="587260"/>
                  </a:lnTo>
                  <a:lnTo>
                    <a:pt x="1968500" y="579120"/>
                  </a:lnTo>
                  <a:lnTo>
                    <a:pt x="1968500" y="611098"/>
                  </a:lnTo>
                  <a:lnTo>
                    <a:pt x="1955800" y="604075"/>
                  </a:lnTo>
                  <a:lnTo>
                    <a:pt x="1955800" y="616331"/>
                  </a:lnTo>
                  <a:lnTo>
                    <a:pt x="1943100" y="610514"/>
                  </a:lnTo>
                  <a:lnTo>
                    <a:pt x="1943100" y="617054"/>
                  </a:lnTo>
                  <a:lnTo>
                    <a:pt x="1930400" y="620852"/>
                  </a:lnTo>
                  <a:lnTo>
                    <a:pt x="1930400" y="626795"/>
                  </a:lnTo>
                  <a:lnTo>
                    <a:pt x="1943100" y="633857"/>
                  </a:lnTo>
                  <a:lnTo>
                    <a:pt x="1943100" y="645871"/>
                  </a:lnTo>
                  <a:lnTo>
                    <a:pt x="1930400" y="643801"/>
                  </a:lnTo>
                  <a:lnTo>
                    <a:pt x="1930400" y="641921"/>
                  </a:lnTo>
                  <a:lnTo>
                    <a:pt x="1917700" y="644245"/>
                  </a:lnTo>
                  <a:lnTo>
                    <a:pt x="1917700" y="645401"/>
                  </a:lnTo>
                  <a:lnTo>
                    <a:pt x="1905000" y="650963"/>
                  </a:lnTo>
                  <a:lnTo>
                    <a:pt x="1905000" y="659231"/>
                  </a:lnTo>
                  <a:lnTo>
                    <a:pt x="1905000" y="829081"/>
                  </a:lnTo>
                  <a:lnTo>
                    <a:pt x="1905000" y="835964"/>
                  </a:lnTo>
                  <a:lnTo>
                    <a:pt x="1892300" y="843064"/>
                  </a:lnTo>
                  <a:lnTo>
                    <a:pt x="1892300" y="826223"/>
                  </a:lnTo>
                  <a:lnTo>
                    <a:pt x="1905000" y="829081"/>
                  </a:lnTo>
                  <a:lnTo>
                    <a:pt x="1905000" y="659231"/>
                  </a:lnTo>
                  <a:lnTo>
                    <a:pt x="1892300" y="657466"/>
                  </a:lnTo>
                  <a:lnTo>
                    <a:pt x="1892300" y="665759"/>
                  </a:lnTo>
                  <a:lnTo>
                    <a:pt x="1879600" y="671563"/>
                  </a:lnTo>
                  <a:lnTo>
                    <a:pt x="1892300" y="674471"/>
                  </a:lnTo>
                  <a:lnTo>
                    <a:pt x="1892300" y="690753"/>
                  </a:lnTo>
                  <a:lnTo>
                    <a:pt x="1879600" y="684364"/>
                  </a:lnTo>
                  <a:lnTo>
                    <a:pt x="1879600" y="689013"/>
                  </a:lnTo>
                  <a:lnTo>
                    <a:pt x="1879600" y="891336"/>
                  </a:lnTo>
                  <a:lnTo>
                    <a:pt x="1879600" y="896569"/>
                  </a:lnTo>
                  <a:lnTo>
                    <a:pt x="1866900" y="889012"/>
                  </a:lnTo>
                  <a:lnTo>
                    <a:pt x="1879600" y="891336"/>
                  </a:lnTo>
                  <a:lnTo>
                    <a:pt x="1879600" y="689013"/>
                  </a:lnTo>
                  <a:lnTo>
                    <a:pt x="1866900" y="678548"/>
                  </a:lnTo>
                  <a:lnTo>
                    <a:pt x="1866900" y="690753"/>
                  </a:lnTo>
                  <a:lnTo>
                    <a:pt x="1854200" y="684936"/>
                  </a:lnTo>
                  <a:lnTo>
                    <a:pt x="1854200" y="687489"/>
                  </a:lnTo>
                  <a:lnTo>
                    <a:pt x="1866900" y="692213"/>
                  </a:lnTo>
                  <a:lnTo>
                    <a:pt x="1866900" y="696061"/>
                  </a:lnTo>
                  <a:lnTo>
                    <a:pt x="1855520" y="695998"/>
                  </a:lnTo>
                  <a:lnTo>
                    <a:pt x="1857032" y="692492"/>
                  </a:lnTo>
                  <a:lnTo>
                    <a:pt x="1852371" y="688428"/>
                  </a:lnTo>
                  <a:lnTo>
                    <a:pt x="1855063" y="695998"/>
                  </a:lnTo>
                  <a:lnTo>
                    <a:pt x="1854200" y="695985"/>
                  </a:lnTo>
                  <a:lnTo>
                    <a:pt x="1854200" y="702957"/>
                  </a:lnTo>
                  <a:lnTo>
                    <a:pt x="1841500" y="700633"/>
                  </a:lnTo>
                  <a:lnTo>
                    <a:pt x="1841500" y="691515"/>
                  </a:lnTo>
                  <a:lnTo>
                    <a:pt x="1828800" y="699033"/>
                  </a:lnTo>
                  <a:lnTo>
                    <a:pt x="1828800" y="713790"/>
                  </a:lnTo>
                  <a:lnTo>
                    <a:pt x="1816100" y="710171"/>
                  </a:lnTo>
                  <a:lnTo>
                    <a:pt x="1816100" y="890765"/>
                  </a:lnTo>
                  <a:lnTo>
                    <a:pt x="1816100" y="902855"/>
                  </a:lnTo>
                  <a:lnTo>
                    <a:pt x="1803400" y="892505"/>
                  </a:lnTo>
                  <a:lnTo>
                    <a:pt x="1816100" y="890765"/>
                  </a:lnTo>
                  <a:lnTo>
                    <a:pt x="1816100" y="710171"/>
                  </a:lnTo>
                  <a:lnTo>
                    <a:pt x="1816100" y="703541"/>
                  </a:lnTo>
                  <a:lnTo>
                    <a:pt x="1803400" y="702957"/>
                  </a:lnTo>
                  <a:lnTo>
                    <a:pt x="1803400" y="716330"/>
                  </a:lnTo>
                  <a:lnTo>
                    <a:pt x="1790700" y="713435"/>
                  </a:lnTo>
                  <a:lnTo>
                    <a:pt x="1790700" y="727964"/>
                  </a:lnTo>
                  <a:lnTo>
                    <a:pt x="1778000" y="722160"/>
                  </a:lnTo>
                  <a:lnTo>
                    <a:pt x="1778000" y="723633"/>
                  </a:lnTo>
                  <a:lnTo>
                    <a:pt x="1765300" y="727964"/>
                  </a:lnTo>
                  <a:lnTo>
                    <a:pt x="1765300" y="735406"/>
                  </a:lnTo>
                  <a:lnTo>
                    <a:pt x="1765300" y="766914"/>
                  </a:lnTo>
                  <a:lnTo>
                    <a:pt x="1752600" y="773315"/>
                  </a:lnTo>
                  <a:lnTo>
                    <a:pt x="1752600" y="766914"/>
                  </a:lnTo>
                  <a:lnTo>
                    <a:pt x="1765300" y="766914"/>
                  </a:lnTo>
                  <a:lnTo>
                    <a:pt x="1765300" y="735406"/>
                  </a:lnTo>
                  <a:lnTo>
                    <a:pt x="1752600" y="730872"/>
                  </a:lnTo>
                  <a:lnTo>
                    <a:pt x="1752600" y="749477"/>
                  </a:lnTo>
                  <a:lnTo>
                    <a:pt x="1739900" y="752386"/>
                  </a:lnTo>
                  <a:lnTo>
                    <a:pt x="1739900" y="749477"/>
                  </a:lnTo>
                  <a:lnTo>
                    <a:pt x="1727200" y="739597"/>
                  </a:lnTo>
                  <a:lnTo>
                    <a:pt x="1727200" y="755802"/>
                  </a:lnTo>
                  <a:lnTo>
                    <a:pt x="1714500" y="757593"/>
                  </a:lnTo>
                  <a:lnTo>
                    <a:pt x="1714500" y="745401"/>
                  </a:lnTo>
                  <a:lnTo>
                    <a:pt x="1701800" y="740168"/>
                  </a:lnTo>
                  <a:lnTo>
                    <a:pt x="1701800" y="736104"/>
                  </a:lnTo>
                  <a:lnTo>
                    <a:pt x="1689100" y="740168"/>
                  </a:lnTo>
                  <a:lnTo>
                    <a:pt x="1701800" y="741921"/>
                  </a:lnTo>
                  <a:lnTo>
                    <a:pt x="1701800" y="750785"/>
                  </a:lnTo>
                  <a:lnTo>
                    <a:pt x="1701800" y="780288"/>
                  </a:lnTo>
                  <a:lnTo>
                    <a:pt x="1689100" y="780872"/>
                  </a:lnTo>
                  <a:lnTo>
                    <a:pt x="1689100" y="809942"/>
                  </a:lnTo>
                  <a:lnTo>
                    <a:pt x="1689100" y="883145"/>
                  </a:lnTo>
                  <a:lnTo>
                    <a:pt x="1689100" y="892581"/>
                  </a:lnTo>
                  <a:lnTo>
                    <a:pt x="1676400" y="897966"/>
                  </a:lnTo>
                  <a:lnTo>
                    <a:pt x="1676400" y="887272"/>
                  </a:lnTo>
                  <a:lnTo>
                    <a:pt x="1689100" y="883145"/>
                  </a:lnTo>
                  <a:lnTo>
                    <a:pt x="1689100" y="809942"/>
                  </a:lnTo>
                  <a:lnTo>
                    <a:pt x="1676400" y="818159"/>
                  </a:lnTo>
                  <a:lnTo>
                    <a:pt x="1676400" y="880046"/>
                  </a:lnTo>
                  <a:lnTo>
                    <a:pt x="1676400" y="884440"/>
                  </a:lnTo>
                  <a:lnTo>
                    <a:pt x="1663700" y="884135"/>
                  </a:lnTo>
                  <a:lnTo>
                    <a:pt x="1663700" y="891336"/>
                  </a:lnTo>
                  <a:lnTo>
                    <a:pt x="1663700" y="899477"/>
                  </a:lnTo>
                  <a:lnTo>
                    <a:pt x="1651000" y="899477"/>
                  </a:lnTo>
                  <a:lnTo>
                    <a:pt x="1663700" y="891336"/>
                  </a:lnTo>
                  <a:lnTo>
                    <a:pt x="1663700" y="884135"/>
                  </a:lnTo>
                  <a:lnTo>
                    <a:pt x="1663700" y="875055"/>
                  </a:lnTo>
                  <a:lnTo>
                    <a:pt x="1676400" y="880046"/>
                  </a:lnTo>
                  <a:lnTo>
                    <a:pt x="1676400" y="818159"/>
                  </a:lnTo>
                  <a:lnTo>
                    <a:pt x="1676400" y="811110"/>
                  </a:lnTo>
                  <a:lnTo>
                    <a:pt x="1689100" y="809942"/>
                  </a:lnTo>
                  <a:lnTo>
                    <a:pt x="1689100" y="780872"/>
                  </a:lnTo>
                  <a:lnTo>
                    <a:pt x="1689100" y="772147"/>
                  </a:lnTo>
                  <a:lnTo>
                    <a:pt x="1701800" y="780288"/>
                  </a:lnTo>
                  <a:lnTo>
                    <a:pt x="1701800" y="750785"/>
                  </a:lnTo>
                  <a:lnTo>
                    <a:pt x="1689100" y="748461"/>
                  </a:lnTo>
                  <a:lnTo>
                    <a:pt x="1689100" y="747229"/>
                  </a:lnTo>
                  <a:lnTo>
                    <a:pt x="1676400" y="754710"/>
                  </a:lnTo>
                  <a:lnTo>
                    <a:pt x="1676400" y="770407"/>
                  </a:lnTo>
                  <a:lnTo>
                    <a:pt x="1663700" y="766343"/>
                  </a:lnTo>
                  <a:lnTo>
                    <a:pt x="1663700" y="757618"/>
                  </a:lnTo>
                  <a:lnTo>
                    <a:pt x="1651000" y="761682"/>
                  </a:lnTo>
                  <a:lnTo>
                    <a:pt x="1651000" y="763435"/>
                  </a:lnTo>
                  <a:lnTo>
                    <a:pt x="1650047" y="763435"/>
                  </a:lnTo>
                  <a:lnTo>
                    <a:pt x="1650631" y="766343"/>
                  </a:lnTo>
                  <a:lnTo>
                    <a:pt x="1651000" y="765429"/>
                  </a:lnTo>
                  <a:lnTo>
                    <a:pt x="1651000" y="786803"/>
                  </a:lnTo>
                  <a:lnTo>
                    <a:pt x="1663700" y="783856"/>
                  </a:lnTo>
                  <a:lnTo>
                    <a:pt x="1663700" y="777963"/>
                  </a:lnTo>
                  <a:lnTo>
                    <a:pt x="1676400" y="783780"/>
                  </a:lnTo>
                  <a:lnTo>
                    <a:pt x="1676400" y="787844"/>
                  </a:lnTo>
                  <a:lnTo>
                    <a:pt x="1663700" y="787844"/>
                  </a:lnTo>
                  <a:lnTo>
                    <a:pt x="1663700" y="830287"/>
                  </a:lnTo>
                  <a:lnTo>
                    <a:pt x="1663700" y="834364"/>
                  </a:lnTo>
                  <a:lnTo>
                    <a:pt x="1663700" y="856462"/>
                  </a:lnTo>
                  <a:lnTo>
                    <a:pt x="1663700" y="865759"/>
                  </a:lnTo>
                  <a:lnTo>
                    <a:pt x="1651000" y="873315"/>
                  </a:lnTo>
                  <a:lnTo>
                    <a:pt x="1651000" y="885101"/>
                  </a:lnTo>
                  <a:lnTo>
                    <a:pt x="1638300" y="883996"/>
                  </a:lnTo>
                  <a:lnTo>
                    <a:pt x="1638300" y="893089"/>
                  </a:lnTo>
                  <a:lnTo>
                    <a:pt x="1638300" y="903554"/>
                  </a:lnTo>
                  <a:lnTo>
                    <a:pt x="1625600" y="903554"/>
                  </a:lnTo>
                  <a:lnTo>
                    <a:pt x="1625600" y="893089"/>
                  </a:lnTo>
                  <a:lnTo>
                    <a:pt x="1638300" y="893089"/>
                  </a:lnTo>
                  <a:lnTo>
                    <a:pt x="1638300" y="883996"/>
                  </a:lnTo>
                  <a:lnTo>
                    <a:pt x="1625600" y="881049"/>
                  </a:lnTo>
                  <a:lnTo>
                    <a:pt x="1612900" y="879132"/>
                  </a:lnTo>
                  <a:lnTo>
                    <a:pt x="1600200" y="867473"/>
                  </a:lnTo>
                  <a:lnTo>
                    <a:pt x="1612900" y="856526"/>
                  </a:lnTo>
                  <a:lnTo>
                    <a:pt x="1612900" y="848893"/>
                  </a:lnTo>
                  <a:lnTo>
                    <a:pt x="1625600" y="848321"/>
                  </a:lnTo>
                  <a:lnTo>
                    <a:pt x="1625600" y="853998"/>
                  </a:lnTo>
                  <a:lnTo>
                    <a:pt x="1638300" y="858494"/>
                  </a:lnTo>
                  <a:lnTo>
                    <a:pt x="1651000" y="859929"/>
                  </a:lnTo>
                  <a:lnTo>
                    <a:pt x="1663700" y="856462"/>
                  </a:lnTo>
                  <a:lnTo>
                    <a:pt x="1663700" y="834364"/>
                  </a:lnTo>
                  <a:lnTo>
                    <a:pt x="1651000" y="833780"/>
                  </a:lnTo>
                  <a:lnTo>
                    <a:pt x="1651000" y="840498"/>
                  </a:lnTo>
                  <a:lnTo>
                    <a:pt x="1638300" y="838644"/>
                  </a:lnTo>
                  <a:lnTo>
                    <a:pt x="1638300" y="836256"/>
                  </a:lnTo>
                  <a:lnTo>
                    <a:pt x="1625600" y="834364"/>
                  </a:lnTo>
                  <a:lnTo>
                    <a:pt x="1625600" y="838428"/>
                  </a:lnTo>
                  <a:lnTo>
                    <a:pt x="1625600" y="845413"/>
                  </a:lnTo>
                  <a:lnTo>
                    <a:pt x="1612900" y="845985"/>
                  </a:lnTo>
                  <a:lnTo>
                    <a:pt x="1612900" y="838428"/>
                  </a:lnTo>
                  <a:lnTo>
                    <a:pt x="1625600" y="838428"/>
                  </a:lnTo>
                  <a:lnTo>
                    <a:pt x="1625600" y="834364"/>
                  </a:lnTo>
                  <a:lnTo>
                    <a:pt x="1625600" y="814019"/>
                  </a:lnTo>
                  <a:lnTo>
                    <a:pt x="1638300" y="817499"/>
                  </a:lnTo>
                  <a:lnTo>
                    <a:pt x="1638300" y="830287"/>
                  </a:lnTo>
                  <a:lnTo>
                    <a:pt x="1651000" y="830287"/>
                  </a:lnTo>
                  <a:lnTo>
                    <a:pt x="1651000" y="829132"/>
                  </a:lnTo>
                  <a:lnTo>
                    <a:pt x="1663700" y="830287"/>
                  </a:lnTo>
                  <a:lnTo>
                    <a:pt x="1663700" y="787844"/>
                  </a:lnTo>
                  <a:lnTo>
                    <a:pt x="1663700" y="786104"/>
                  </a:lnTo>
                  <a:lnTo>
                    <a:pt x="1651000" y="788708"/>
                  </a:lnTo>
                  <a:lnTo>
                    <a:pt x="1651000" y="791260"/>
                  </a:lnTo>
                  <a:lnTo>
                    <a:pt x="1638300" y="793711"/>
                  </a:lnTo>
                  <a:lnTo>
                    <a:pt x="1625600" y="795985"/>
                  </a:lnTo>
                  <a:lnTo>
                    <a:pt x="1612900" y="802970"/>
                  </a:lnTo>
                  <a:lnTo>
                    <a:pt x="1612900" y="791337"/>
                  </a:lnTo>
                  <a:lnTo>
                    <a:pt x="1625600" y="795985"/>
                  </a:lnTo>
                  <a:lnTo>
                    <a:pt x="1625600" y="759142"/>
                  </a:lnTo>
                  <a:lnTo>
                    <a:pt x="1612900" y="752970"/>
                  </a:lnTo>
                  <a:lnTo>
                    <a:pt x="1612900" y="765759"/>
                  </a:lnTo>
                  <a:lnTo>
                    <a:pt x="1612900" y="768083"/>
                  </a:lnTo>
                  <a:lnTo>
                    <a:pt x="1610487" y="766864"/>
                  </a:lnTo>
                  <a:lnTo>
                    <a:pt x="1600200" y="771575"/>
                  </a:lnTo>
                  <a:lnTo>
                    <a:pt x="1600200" y="823899"/>
                  </a:lnTo>
                  <a:lnTo>
                    <a:pt x="1587500" y="832815"/>
                  </a:lnTo>
                  <a:lnTo>
                    <a:pt x="1587500" y="840320"/>
                  </a:lnTo>
                  <a:lnTo>
                    <a:pt x="1574800" y="846302"/>
                  </a:lnTo>
                  <a:lnTo>
                    <a:pt x="1574800" y="827900"/>
                  </a:lnTo>
                  <a:lnTo>
                    <a:pt x="1587500" y="821296"/>
                  </a:lnTo>
                  <a:lnTo>
                    <a:pt x="1600200" y="823899"/>
                  </a:lnTo>
                  <a:lnTo>
                    <a:pt x="1600200" y="771575"/>
                  </a:lnTo>
                  <a:lnTo>
                    <a:pt x="1600200" y="765124"/>
                  </a:lnTo>
                  <a:lnTo>
                    <a:pt x="1587500" y="765175"/>
                  </a:lnTo>
                  <a:lnTo>
                    <a:pt x="1587500" y="760742"/>
                  </a:lnTo>
                  <a:lnTo>
                    <a:pt x="1574800" y="759294"/>
                  </a:lnTo>
                  <a:lnTo>
                    <a:pt x="1574800" y="765098"/>
                  </a:lnTo>
                  <a:lnTo>
                    <a:pt x="1562100" y="770407"/>
                  </a:lnTo>
                  <a:lnTo>
                    <a:pt x="1562100" y="766343"/>
                  </a:lnTo>
                  <a:lnTo>
                    <a:pt x="1549400" y="767499"/>
                  </a:lnTo>
                  <a:lnTo>
                    <a:pt x="1562100" y="776808"/>
                  </a:lnTo>
                  <a:lnTo>
                    <a:pt x="1549400" y="768667"/>
                  </a:lnTo>
                  <a:lnTo>
                    <a:pt x="1549400" y="767499"/>
                  </a:lnTo>
                  <a:lnTo>
                    <a:pt x="1549400" y="759358"/>
                  </a:lnTo>
                  <a:lnTo>
                    <a:pt x="1536700" y="765759"/>
                  </a:lnTo>
                  <a:lnTo>
                    <a:pt x="1536700" y="767499"/>
                  </a:lnTo>
                  <a:lnTo>
                    <a:pt x="1549400" y="775055"/>
                  </a:lnTo>
                  <a:lnTo>
                    <a:pt x="1536700" y="775373"/>
                  </a:lnTo>
                  <a:lnTo>
                    <a:pt x="1536700" y="868667"/>
                  </a:lnTo>
                  <a:lnTo>
                    <a:pt x="1536700" y="875614"/>
                  </a:lnTo>
                  <a:lnTo>
                    <a:pt x="1524000" y="877163"/>
                  </a:lnTo>
                  <a:lnTo>
                    <a:pt x="1511300" y="879132"/>
                  </a:lnTo>
                  <a:lnTo>
                    <a:pt x="1511300" y="870407"/>
                  </a:lnTo>
                  <a:lnTo>
                    <a:pt x="1524000" y="868667"/>
                  </a:lnTo>
                  <a:lnTo>
                    <a:pt x="1536700" y="868667"/>
                  </a:lnTo>
                  <a:lnTo>
                    <a:pt x="1536700" y="775373"/>
                  </a:lnTo>
                  <a:lnTo>
                    <a:pt x="1532991" y="775830"/>
                  </a:lnTo>
                  <a:lnTo>
                    <a:pt x="1533766" y="775055"/>
                  </a:lnTo>
                  <a:lnTo>
                    <a:pt x="1531734" y="775639"/>
                  </a:lnTo>
                  <a:lnTo>
                    <a:pt x="1531734" y="776008"/>
                  </a:lnTo>
                  <a:lnTo>
                    <a:pt x="1530858" y="776135"/>
                  </a:lnTo>
                  <a:lnTo>
                    <a:pt x="1530858" y="775893"/>
                  </a:lnTo>
                  <a:lnTo>
                    <a:pt x="1529689" y="776224"/>
                  </a:lnTo>
                  <a:lnTo>
                    <a:pt x="1524000" y="777087"/>
                  </a:lnTo>
                  <a:lnTo>
                    <a:pt x="1524000" y="786104"/>
                  </a:lnTo>
                  <a:lnTo>
                    <a:pt x="1524000" y="801217"/>
                  </a:lnTo>
                  <a:lnTo>
                    <a:pt x="1511300" y="797737"/>
                  </a:lnTo>
                  <a:lnTo>
                    <a:pt x="1511300" y="788428"/>
                  </a:lnTo>
                  <a:lnTo>
                    <a:pt x="1498600" y="789774"/>
                  </a:lnTo>
                  <a:lnTo>
                    <a:pt x="1498600" y="793940"/>
                  </a:lnTo>
                  <a:lnTo>
                    <a:pt x="1485900" y="791921"/>
                  </a:lnTo>
                  <a:lnTo>
                    <a:pt x="1485900" y="815987"/>
                  </a:lnTo>
                  <a:lnTo>
                    <a:pt x="1485900" y="822147"/>
                  </a:lnTo>
                  <a:lnTo>
                    <a:pt x="1473200" y="822210"/>
                  </a:lnTo>
                  <a:lnTo>
                    <a:pt x="1473200" y="809942"/>
                  </a:lnTo>
                  <a:lnTo>
                    <a:pt x="1485900" y="815987"/>
                  </a:lnTo>
                  <a:lnTo>
                    <a:pt x="1485900" y="791921"/>
                  </a:lnTo>
                  <a:lnTo>
                    <a:pt x="1485900" y="778548"/>
                  </a:lnTo>
                  <a:lnTo>
                    <a:pt x="1473200" y="781456"/>
                  </a:lnTo>
                  <a:lnTo>
                    <a:pt x="1473200" y="786104"/>
                  </a:lnTo>
                  <a:lnTo>
                    <a:pt x="1473200" y="802970"/>
                  </a:lnTo>
                  <a:lnTo>
                    <a:pt x="1473200" y="807618"/>
                  </a:lnTo>
                  <a:lnTo>
                    <a:pt x="1460500" y="805878"/>
                  </a:lnTo>
                  <a:lnTo>
                    <a:pt x="1460500" y="802970"/>
                  </a:lnTo>
                  <a:lnTo>
                    <a:pt x="1473200" y="802970"/>
                  </a:lnTo>
                  <a:lnTo>
                    <a:pt x="1473200" y="786104"/>
                  </a:lnTo>
                  <a:lnTo>
                    <a:pt x="1460500" y="782612"/>
                  </a:lnTo>
                  <a:lnTo>
                    <a:pt x="1460500" y="784872"/>
                  </a:lnTo>
                  <a:lnTo>
                    <a:pt x="1447800" y="781227"/>
                  </a:lnTo>
                  <a:lnTo>
                    <a:pt x="1447800" y="776224"/>
                  </a:lnTo>
                  <a:lnTo>
                    <a:pt x="1435100" y="787273"/>
                  </a:lnTo>
                  <a:lnTo>
                    <a:pt x="1435100" y="795693"/>
                  </a:lnTo>
                  <a:lnTo>
                    <a:pt x="1422400" y="797496"/>
                  </a:lnTo>
                  <a:lnTo>
                    <a:pt x="1422400" y="804468"/>
                  </a:lnTo>
                  <a:lnTo>
                    <a:pt x="1409700" y="802970"/>
                  </a:lnTo>
                  <a:lnTo>
                    <a:pt x="1409700" y="876515"/>
                  </a:lnTo>
                  <a:lnTo>
                    <a:pt x="1397000" y="879132"/>
                  </a:lnTo>
                  <a:lnTo>
                    <a:pt x="1397000" y="876084"/>
                  </a:lnTo>
                  <a:lnTo>
                    <a:pt x="1409700" y="876515"/>
                  </a:lnTo>
                  <a:lnTo>
                    <a:pt x="1409700" y="802970"/>
                  </a:lnTo>
                  <a:lnTo>
                    <a:pt x="1409700" y="800341"/>
                  </a:lnTo>
                  <a:lnTo>
                    <a:pt x="1397000" y="801154"/>
                  </a:lnTo>
                  <a:lnTo>
                    <a:pt x="1397000" y="851801"/>
                  </a:lnTo>
                  <a:lnTo>
                    <a:pt x="1397000" y="854710"/>
                  </a:lnTo>
                  <a:lnTo>
                    <a:pt x="1384300" y="854710"/>
                  </a:lnTo>
                  <a:lnTo>
                    <a:pt x="1397000" y="851801"/>
                  </a:lnTo>
                  <a:lnTo>
                    <a:pt x="1397000" y="801154"/>
                  </a:lnTo>
                  <a:lnTo>
                    <a:pt x="1397000" y="791921"/>
                  </a:lnTo>
                  <a:lnTo>
                    <a:pt x="1384300" y="798131"/>
                  </a:lnTo>
                  <a:lnTo>
                    <a:pt x="1384300" y="800823"/>
                  </a:lnTo>
                  <a:lnTo>
                    <a:pt x="1371600" y="795553"/>
                  </a:lnTo>
                  <a:lnTo>
                    <a:pt x="1371600" y="873315"/>
                  </a:lnTo>
                  <a:lnTo>
                    <a:pt x="1371600" y="885532"/>
                  </a:lnTo>
                  <a:lnTo>
                    <a:pt x="1358900" y="883196"/>
                  </a:lnTo>
                  <a:lnTo>
                    <a:pt x="1358900" y="875639"/>
                  </a:lnTo>
                  <a:lnTo>
                    <a:pt x="1371600" y="873315"/>
                  </a:lnTo>
                  <a:lnTo>
                    <a:pt x="1371600" y="795553"/>
                  </a:lnTo>
                  <a:lnTo>
                    <a:pt x="1371600" y="790752"/>
                  </a:lnTo>
                  <a:lnTo>
                    <a:pt x="1358900" y="802970"/>
                  </a:lnTo>
                  <a:lnTo>
                    <a:pt x="1358900" y="855294"/>
                  </a:lnTo>
                  <a:lnTo>
                    <a:pt x="1358900" y="866927"/>
                  </a:lnTo>
                  <a:lnTo>
                    <a:pt x="1346200" y="866927"/>
                  </a:lnTo>
                  <a:lnTo>
                    <a:pt x="1346200" y="854710"/>
                  </a:lnTo>
                  <a:lnTo>
                    <a:pt x="1358900" y="855294"/>
                  </a:lnTo>
                  <a:lnTo>
                    <a:pt x="1358900" y="802970"/>
                  </a:lnTo>
                  <a:lnTo>
                    <a:pt x="1358900" y="787273"/>
                  </a:lnTo>
                  <a:lnTo>
                    <a:pt x="1346200" y="797737"/>
                  </a:lnTo>
                  <a:lnTo>
                    <a:pt x="1346200" y="789597"/>
                  </a:lnTo>
                  <a:lnTo>
                    <a:pt x="1333500" y="789597"/>
                  </a:lnTo>
                  <a:lnTo>
                    <a:pt x="1333500" y="783196"/>
                  </a:lnTo>
                  <a:lnTo>
                    <a:pt x="1320800" y="789012"/>
                  </a:lnTo>
                  <a:lnTo>
                    <a:pt x="1320800" y="792505"/>
                  </a:lnTo>
                  <a:lnTo>
                    <a:pt x="1308100" y="796569"/>
                  </a:lnTo>
                  <a:lnTo>
                    <a:pt x="1308100" y="783780"/>
                  </a:lnTo>
                  <a:lnTo>
                    <a:pt x="1295400" y="783780"/>
                  </a:lnTo>
                  <a:lnTo>
                    <a:pt x="1295400" y="805878"/>
                  </a:lnTo>
                  <a:lnTo>
                    <a:pt x="1295400" y="914285"/>
                  </a:lnTo>
                  <a:lnTo>
                    <a:pt x="1295400" y="923899"/>
                  </a:lnTo>
                  <a:lnTo>
                    <a:pt x="1282700" y="925068"/>
                  </a:lnTo>
                  <a:lnTo>
                    <a:pt x="1282700" y="923315"/>
                  </a:lnTo>
                  <a:lnTo>
                    <a:pt x="1270000" y="915758"/>
                  </a:lnTo>
                  <a:lnTo>
                    <a:pt x="1282700" y="913599"/>
                  </a:lnTo>
                  <a:lnTo>
                    <a:pt x="1282700" y="913726"/>
                  </a:lnTo>
                  <a:lnTo>
                    <a:pt x="1295400" y="914285"/>
                  </a:lnTo>
                  <a:lnTo>
                    <a:pt x="1295400" y="805878"/>
                  </a:lnTo>
                  <a:lnTo>
                    <a:pt x="1282700" y="802386"/>
                  </a:lnTo>
                  <a:lnTo>
                    <a:pt x="1282700" y="794829"/>
                  </a:lnTo>
                  <a:lnTo>
                    <a:pt x="1270000" y="800061"/>
                  </a:lnTo>
                  <a:lnTo>
                    <a:pt x="1270000" y="795985"/>
                  </a:lnTo>
                  <a:lnTo>
                    <a:pt x="1257300" y="804125"/>
                  </a:lnTo>
                  <a:lnTo>
                    <a:pt x="1257300" y="804862"/>
                  </a:lnTo>
                  <a:lnTo>
                    <a:pt x="1244600" y="796785"/>
                  </a:lnTo>
                  <a:lnTo>
                    <a:pt x="1244600" y="789470"/>
                  </a:lnTo>
                  <a:lnTo>
                    <a:pt x="1231900" y="793661"/>
                  </a:lnTo>
                  <a:lnTo>
                    <a:pt x="1231900" y="797153"/>
                  </a:lnTo>
                  <a:lnTo>
                    <a:pt x="1231900" y="804125"/>
                  </a:lnTo>
                  <a:lnTo>
                    <a:pt x="1231900" y="819823"/>
                  </a:lnTo>
                  <a:lnTo>
                    <a:pt x="1231900" y="834364"/>
                  </a:lnTo>
                  <a:lnTo>
                    <a:pt x="1219200" y="833780"/>
                  </a:lnTo>
                  <a:lnTo>
                    <a:pt x="1219200" y="821575"/>
                  </a:lnTo>
                  <a:lnTo>
                    <a:pt x="1231900" y="819823"/>
                  </a:lnTo>
                  <a:lnTo>
                    <a:pt x="1231900" y="804125"/>
                  </a:lnTo>
                  <a:lnTo>
                    <a:pt x="1219200" y="802386"/>
                  </a:lnTo>
                  <a:lnTo>
                    <a:pt x="1231900" y="797153"/>
                  </a:lnTo>
                  <a:lnTo>
                    <a:pt x="1231900" y="793661"/>
                  </a:lnTo>
                  <a:lnTo>
                    <a:pt x="1231900" y="790752"/>
                  </a:lnTo>
                  <a:lnTo>
                    <a:pt x="1219200" y="797090"/>
                  </a:lnTo>
                  <a:lnTo>
                    <a:pt x="1219200" y="794931"/>
                  </a:lnTo>
                  <a:lnTo>
                    <a:pt x="1206500" y="798309"/>
                  </a:lnTo>
                  <a:lnTo>
                    <a:pt x="1206500" y="785888"/>
                  </a:lnTo>
                  <a:lnTo>
                    <a:pt x="1193800" y="787438"/>
                  </a:lnTo>
                  <a:lnTo>
                    <a:pt x="1193800" y="783780"/>
                  </a:lnTo>
                  <a:lnTo>
                    <a:pt x="1181100" y="782040"/>
                  </a:lnTo>
                  <a:lnTo>
                    <a:pt x="1181100" y="787273"/>
                  </a:lnTo>
                  <a:lnTo>
                    <a:pt x="1193800" y="788428"/>
                  </a:lnTo>
                  <a:lnTo>
                    <a:pt x="1181100" y="791921"/>
                  </a:lnTo>
                  <a:lnTo>
                    <a:pt x="1181100" y="792924"/>
                  </a:lnTo>
                  <a:lnTo>
                    <a:pt x="1168400" y="787781"/>
                  </a:lnTo>
                  <a:lnTo>
                    <a:pt x="1155700" y="779907"/>
                  </a:lnTo>
                  <a:lnTo>
                    <a:pt x="1143000" y="772731"/>
                  </a:lnTo>
                  <a:lnTo>
                    <a:pt x="1143000" y="778548"/>
                  </a:lnTo>
                  <a:lnTo>
                    <a:pt x="1130300" y="784237"/>
                  </a:lnTo>
                  <a:lnTo>
                    <a:pt x="1130300" y="783996"/>
                  </a:lnTo>
                  <a:lnTo>
                    <a:pt x="1117600" y="783209"/>
                  </a:lnTo>
                  <a:lnTo>
                    <a:pt x="1104900" y="787273"/>
                  </a:lnTo>
                  <a:lnTo>
                    <a:pt x="1104900" y="780872"/>
                  </a:lnTo>
                  <a:lnTo>
                    <a:pt x="1117600" y="780872"/>
                  </a:lnTo>
                  <a:lnTo>
                    <a:pt x="1104900" y="776871"/>
                  </a:lnTo>
                  <a:lnTo>
                    <a:pt x="1104900" y="778395"/>
                  </a:lnTo>
                  <a:lnTo>
                    <a:pt x="1092200" y="780796"/>
                  </a:lnTo>
                  <a:lnTo>
                    <a:pt x="1092200" y="777379"/>
                  </a:lnTo>
                  <a:lnTo>
                    <a:pt x="1079500" y="786104"/>
                  </a:lnTo>
                  <a:lnTo>
                    <a:pt x="1079500" y="780326"/>
                  </a:lnTo>
                  <a:lnTo>
                    <a:pt x="1066800" y="776947"/>
                  </a:lnTo>
                  <a:lnTo>
                    <a:pt x="1066800" y="781456"/>
                  </a:lnTo>
                  <a:lnTo>
                    <a:pt x="1054100" y="774484"/>
                  </a:lnTo>
                  <a:lnTo>
                    <a:pt x="1054100" y="769823"/>
                  </a:lnTo>
                  <a:lnTo>
                    <a:pt x="1041400" y="775055"/>
                  </a:lnTo>
                  <a:lnTo>
                    <a:pt x="1041400" y="779424"/>
                  </a:lnTo>
                  <a:lnTo>
                    <a:pt x="1028700" y="782904"/>
                  </a:lnTo>
                  <a:lnTo>
                    <a:pt x="1028700" y="778624"/>
                  </a:lnTo>
                  <a:lnTo>
                    <a:pt x="1016000" y="782294"/>
                  </a:lnTo>
                  <a:lnTo>
                    <a:pt x="1016000" y="772731"/>
                  </a:lnTo>
                  <a:lnTo>
                    <a:pt x="1003300" y="772388"/>
                  </a:lnTo>
                  <a:lnTo>
                    <a:pt x="1003300" y="782929"/>
                  </a:lnTo>
                  <a:lnTo>
                    <a:pt x="990600" y="790613"/>
                  </a:lnTo>
                  <a:lnTo>
                    <a:pt x="990600" y="769239"/>
                  </a:lnTo>
                  <a:lnTo>
                    <a:pt x="977900" y="776224"/>
                  </a:lnTo>
                  <a:lnTo>
                    <a:pt x="977900" y="776986"/>
                  </a:lnTo>
                  <a:lnTo>
                    <a:pt x="965200" y="781888"/>
                  </a:lnTo>
                  <a:lnTo>
                    <a:pt x="965200" y="773899"/>
                  </a:lnTo>
                  <a:lnTo>
                    <a:pt x="952500" y="772731"/>
                  </a:lnTo>
                  <a:lnTo>
                    <a:pt x="952500" y="779132"/>
                  </a:lnTo>
                  <a:lnTo>
                    <a:pt x="939800" y="785520"/>
                  </a:lnTo>
                  <a:lnTo>
                    <a:pt x="939800" y="957046"/>
                  </a:lnTo>
                  <a:lnTo>
                    <a:pt x="939800" y="969251"/>
                  </a:lnTo>
                  <a:lnTo>
                    <a:pt x="927100" y="972743"/>
                  </a:lnTo>
                  <a:lnTo>
                    <a:pt x="927100" y="972159"/>
                  </a:lnTo>
                  <a:lnTo>
                    <a:pt x="939800" y="969251"/>
                  </a:lnTo>
                  <a:lnTo>
                    <a:pt x="939800" y="957046"/>
                  </a:lnTo>
                  <a:lnTo>
                    <a:pt x="927100" y="968667"/>
                  </a:lnTo>
                  <a:lnTo>
                    <a:pt x="927100" y="954709"/>
                  </a:lnTo>
                  <a:lnTo>
                    <a:pt x="939800" y="957046"/>
                  </a:lnTo>
                  <a:lnTo>
                    <a:pt x="939800" y="785520"/>
                  </a:lnTo>
                  <a:lnTo>
                    <a:pt x="939800" y="775716"/>
                  </a:lnTo>
                  <a:lnTo>
                    <a:pt x="927100" y="777176"/>
                  </a:lnTo>
                  <a:lnTo>
                    <a:pt x="927100" y="769239"/>
                  </a:lnTo>
                  <a:lnTo>
                    <a:pt x="914400" y="777963"/>
                  </a:lnTo>
                  <a:lnTo>
                    <a:pt x="914400" y="760120"/>
                  </a:lnTo>
                  <a:lnTo>
                    <a:pt x="901700" y="764082"/>
                  </a:lnTo>
                  <a:lnTo>
                    <a:pt x="901700" y="767499"/>
                  </a:lnTo>
                  <a:lnTo>
                    <a:pt x="889000" y="774001"/>
                  </a:lnTo>
                  <a:lnTo>
                    <a:pt x="889000" y="752970"/>
                  </a:lnTo>
                  <a:lnTo>
                    <a:pt x="876300" y="759358"/>
                  </a:lnTo>
                  <a:lnTo>
                    <a:pt x="876300" y="754710"/>
                  </a:lnTo>
                  <a:lnTo>
                    <a:pt x="863600" y="751217"/>
                  </a:lnTo>
                  <a:lnTo>
                    <a:pt x="863600" y="914019"/>
                  </a:lnTo>
                  <a:lnTo>
                    <a:pt x="863600" y="922159"/>
                  </a:lnTo>
                  <a:lnTo>
                    <a:pt x="850900" y="923899"/>
                  </a:lnTo>
                  <a:lnTo>
                    <a:pt x="850900" y="922020"/>
                  </a:lnTo>
                  <a:lnTo>
                    <a:pt x="838200" y="923899"/>
                  </a:lnTo>
                  <a:lnTo>
                    <a:pt x="838200" y="921067"/>
                  </a:lnTo>
                  <a:lnTo>
                    <a:pt x="850900" y="922020"/>
                  </a:lnTo>
                  <a:lnTo>
                    <a:pt x="850900" y="912266"/>
                  </a:lnTo>
                  <a:lnTo>
                    <a:pt x="863600" y="914019"/>
                  </a:lnTo>
                  <a:lnTo>
                    <a:pt x="863600" y="751217"/>
                  </a:lnTo>
                  <a:lnTo>
                    <a:pt x="863600" y="750747"/>
                  </a:lnTo>
                  <a:lnTo>
                    <a:pt x="850900" y="752970"/>
                  </a:lnTo>
                  <a:lnTo>
                    <a:pt x="850900" y="756056"/>
                  </a:lnTo>
                  <a:lnTo>
                    <a:pt x="850900" y="772147"/>
                  </a:lnTo>
                  <a:lnTo>
                    <a:pt x="850900" y="776224"/>
                  </a:lnTo>
                  <a:lnTo>
                    <a:pt x="850900" y="797153"/>
                  </a:lnTo>
                  <a:lnTo>
                    <a:pt x="850900" y="848321"/>
                  </a:lnTo>
                  <a:lnTo>
                    <a:pt x="850900" y="866076"/>
                  </a:lnTo>
                  <a:lnTo>
                    <a:pt x="838200" y="863942"/>
                  </a:lnTo>
                  <a:lnTo>
                    <a:pt x="838200" y="875055"/>
                  </a:lnTo>
                  <a:lnTo>
                    <a:pt x="838200" y="881456"/>
                  </a:lnTo>
                  <a:lnTo>
                    <a:pt x="825500" y="881456"/>
                  </a:lnTo>
                  <a:lnTo>
                    <a:pt x="825500" y="872731"/>
                  </a:lnTo>
                  <a:lnTo>
                    <a:pt x="838200" y="875055"/>
                  </a:lnTo>
                  <a:lnTo>
                    <a:pt x="838200" y="863942"/>
                  </a:lnTo>
                  <a:lnTo>
                    <a:pt x="838200" y="842505"/>
                  </a:lnTo>
                  <a:lnTo>
                    <a:pt x="850900" y="848321"/>
                  </a:lnTo>
                  <a:lnTo>
                    <a:pt x="850900" y="797153"/>
                  </a:lnTo>
                  <a:lnTo>
                    <a:pt x="838200" y="805878"/>
                  </a:lnTo>
                  <a:lnTo>
                    <a:pt x="838200" y="805294"/>
                  </a:lnTo>
                  <a:lnTo>
                    <a:pt x="850900" y="797153"/>
                  </a:lnTo>
                  <a:lnTo>
                    <a:pt x="850900" y="776224"/>
                  </a:lnTo>
                  <a:lnTo>
                    <a:pt x="838200" y="776224"/>
                  </a:lnTo>
                  <a:lnTo>
                    <a:pt x="850900" y="772147"/>
                  </a:lnTo>
                  <a:lnTo>
                    <a:pt x="850900" y="756056"/>
                  </a:lnTo>
                  <a:lnTo>
                    <a:pt x="838200" y="747153"/>
                  </a:lnTo>
                  <a:lnTo>
                    <a:pt x="838200" y="751039"/>
                  </a:lnTo>
                  <a:lnTo>
                    <a:pt x="838200" y="761111"/>
                  </a:lnTo>
                  <a:lnTo>
                    <a:pt x="838200" y="766343"/>
                  </a:lnTo>
                  <a:lnTo>
                    <a:pt x="825500" y="765759"/>
                  </a:lnTo>
                  <a:lnTo>
                    <a:pt x="825500" y="822147"/>
                  </a:lnTo>
                  <a:lnTo>
                    <a:pt x="825500" y="826808"/>
                  </a:lnTo>
                  <a:lnTo>
                    <a:pt x="812800" y="826223"/>
                  </a:lnTo>
                  <a:lnTo>
                    <a:pt x="812800" y="819823"/>
                  </a:lnTo>
                  <a:lnTo>
                    <a:pt x="825500" y="822147"/>
                  </a:lnTo>
                  <a:lnTo>
                    <a:pt x="825500" y="765759"/>
                  </a:lnTo>
                  <a:lnTo>
                    <a:pt x="838200" y="761111"/>
                  </a:lnTo>
                  <a:lnTo>
                    <a:pt x="838200" y="751039"/>
                  </a:lnTo>
                  <a:lnTo>
                    <a:pt x="825500" y="756158"/>
                  </a:lnTo>
                  <a:lnTo>
                    <a:pt x="825500" y="756958"/>
                  </a:lnTo>
                  <a:lnTo>
                    <a:pt x="812800" y="759625"/>
                  </a:lnTo>
                  <a:lnTo>
                    <a:pt x="812800" y="754126"/>
                  </a:lnTo>
                  <a:lnTo>
                    <a:pt x="825500" y="754710"/>
                  </a:lnTo>
                  <a:lnTo>
                    <a:pt x="825500" y="741337"/>
                  </a:lnTo>
                  <a:lnTo>
                    <a:pt x="812800" y="734936"/>
                  </a:lnTo>
                  <a:lnTo>
                    <a:pt x="812800" y="742137"/>
                  </a:lnTo>
                  <a:lnTo>
                    <a:pt x="812800" y="750417"/>
                  </a:lnTo>
                  <a:lnTo>
                    <a:pt x="800100" y="750125"/>
                  </a:lnTo>
                  <a:lnTo>
                    <a:pt x="800100" y="781304"/>
                  </a:lnTo>
                  <a:lnTo>
                    <a:pt x="800100" y="795413"/>
                  </a:lnTo>
                  <a:lnTo>
                    <a:pt x="800100" y="877392"/>
                  </a:lnTo>
                  <a:lnTo>
                    <a:pt x="800100" y="889596"/>
                  </a:lnTo>
                  <a:lnTo>
                    <a:pt x="787400" y="890181"/>
                  </a:lnTo>
                  <a:lnTo>
                    <a:pt x="787400" y="876808"/>
                  </a:lnTo>
                  <a:lnTo>
                    <a:pt x="800100" y="877392"/>
                  </a:lnTo>
                  <a:lnTo>
                    <a:pt x="800100" y="795413"/>
                  </a:lnTo>
                  <a:lnTo>
                    <a:pt x="787400" y="793699"/>
                  </a:lnTo>
                  <a:lnTo>
                    <a:pt x="787400" y="821575"/>
                  </a:lnTo>
                  <a:lnTo>
                    <a:pt x="787400" y="829132"/>
                  </a:lnTo>
                  <a:lnTo>
                    <a:pt x="774700" y="827963"/>
                  </a:lnTo>
                  <a:lnTo>
                    <a:pt x="774700" y="821575"/>
                  </a:lnTo>
                  <a:lnTo>
                    <a:pt x="787400" y="821575"/>
                  </a:lnTo>
                  <a:lnTo>
                    <a:pt x="787400" y="793699"/>
                  </a:lnTo>
                  <a:lnTo>
                    <a:pt x="787400" y="788720"/>
                  </a:lnTo>
                  <a:lnTo>
                    <a:pt x="774700" y="782002"/>
                  </a:lnTo>
                  <a:lnTo>
                    <a:pt x="787400" y="775055"/>
                  </a:lnTo>
                  <a:lnTo>
                    <a:pt x="787400" y="775779"/>
                  </a:lnTo>
                  <a:lnTo>
                    <a:pt x="800100" y="781304"/>
                  </a:lnTo>
                  <a:lnTo>
                    <a:pt x="800100" y="750125"/>
                  </a:lnTo>
                  <a:lnTo>
                    <a:pt x="800100" y="744969"/>
                  </a:lnTo>
                  <a:lnTo>
                    <a:pt x="812800" y="742137"/>
                  </a:lnTo>
                  <a:lnTo>
                    <a:pt x="812800" y="734936"/>
                  </a:lnTo>
                  <a:lnTo>
                    <a:pt x="812800" y="729157"/>
                  </a:lnTo>
                  <a:lnTo>
                    <a:pt x="800100" y="727316"/>
                  </a:lnTo>
                  <a:lnTo>
                    <a:pt x="800100" y="733361"/>
                  </a:lnTo>
                  <a:lnTo>
                    <a:pt x="787400" y="728395"/>
                  </a:lnTo>
                  <a:lnTo>
                    <a:pt x="787400" y="745985"/>
                  </a:lnTo>
                  <a:lnTo>
                    <a:pt x="774700" y="754710"/>
                  </a:lnTo>
                  <a:lnTo>
                    <a:pt x="774700" y="748309"/>
                  </a:lnTo>
                  <a:lnTo>
                    <a:pt x="787400" y="745985"/>
                  </a:lnTo>
                  <a:lnTo>
                    <a:pt x="787400" y="728395"/>
                  </a:lnTo>
                  <a:lnTo>
                    <a:pt x="787400" y="727964"/>
                  </a:lnTo>
                  <a:lnTo>
                    <a:pt x="774700" y="732269"/>
                  </a:lnTo>
                  <a:lnTo>
                    <a:pt x="774700" y="736104"/>
                  </a:lnTo>
                  <a:lnTo>
                    <a:pt x="774700" y="742848"/>
                  </a:lnTo>
                  <a:lnTo>
                    <a:pt x="762000" y="747153"/>
                  </a:lnTo>
                  <a:lnTo>
                    <a:pt x="762000" y="743661"/>
                  </a:lnTo>
                  <a:lnTo>
                    <a:pt x="749300" y="741337"/>
                  </a:lnTo>
                  <a:lnTo>
                    <a:pt x="749300" y="817651"/>
                  </a:lnTo>
                  <a:lnTo>
                    <a:pt x="749300" y="818083"/>
                  </a:lnTo>
                  <a:lnTo>
                    <a:pt x="749300" y="879716"/>
                  </a:lnTo>
                  <a:lnTo>
                    <a:pt x="749300" y="894245"/>
                  </a:lnTo>
                  <a:lnTo>
                    <a:pt x="736600" y="889012"/>
                  </a:lnTo>
                  <a:lnTo>
                    <a:pt x="736600" y="876808"/>
                  </a:lnTo>
                  <a:lnTo>
                    <a:pt x="749300" y="879716"/>
                  </a:lnTo>
                  <a:lnTo>
                    <a:pt x="749300" y="818083"/>
                  </a:lnTo>
                  <a:lnTo>
                    <a:pt x="736600" y="819391"/>
                  </a:lnTo>
                  <a:lnTo>
                    <a:pt x="749300" y="817651"/>
                  </a:lnTo>
                  <a:lnTo>
                    <a:pt x="749300" y="741337"/>
                  </a:lnTo>
                  <a:lnTo>
                    <a:pt x="749300" y="739063"/>
                  </a:lnTo>
                  <a:lnTo>
                    <a:pt x="762000" y="738136"/>
                  </a:lnTo>
                  <a:lnTo>
                    <a:pt x="762000" y="741337"/>
                  </a:lnTo>
                  <a:lnTo>
                    <a:pt x="774700" y="736104"/>
                  </a:lnTo>
                  <a:lnTo>
                    <a:pt x="774700" y="732269"/>
                  </a:lnTo>
                  <a:lnTo>
                    <a:pt x="774700" y="730288"/>
                  </a:lnTo>
                  <a:lnTo>
                    <a:pt x="762000" y="733196"/>
                  </a:lnTo>
                  <a:lnTo>
                    <a:pt x="762000" y="728548"/>
                  </a:lnTo>
                  <a:lnTo>
                    <a:pt x="757377" y="729183"/>
                  </a:lnTo>
                  <a:lnTo>
                    <a:pt x="758164" y="727824"/>
                  </a:lnTo>
                  <a:lnTo>
                    <a:pt x="761580" y="720775"/>
                  </a:lnTo>
                  <a:lnTo>
                    <a:pt x="761707" y="720445"/>
                  </a:lnTo>
                  <a:lnTo>
                    <a:pt x="762000" y="720407"/>
                  </a:lnTo>
                  <a:lnTo>
                    <a:pt x="762000" y="719658"/>
                  </a:lnTo>
                  <a:lnTo>
                    <a:pt x="762165" y="719201"/>
                  </a:lnTo>
                  <a:lnTo>
                    <a:pt x="774700" y="715759"/>
                  </a:lnTo>
                  <a:lnTo>
                    <a:pt x="762622" y="717969"/>
                  </a:lnTo>
                  <a:lnTo>
                    <a:pt x="764552" y="712851"/>
                  </a:lnTo>
                  <a:lnTo>
                    <a:pt x="761746" y="717105"/>
                  </a:lnTo>
                  <a:lnTo>
                    <a:pt x="756564" y="720902"/>
                  </a:lnTo>
                  <a:lnTo>
                    <a:pt x="759269" y="720661"/>
                  </a:lnTo>
                  <a:lnTo>
                    <a:pt x="758456" y="721791"/>
                  </a:lnTo>
                  <a:lnTo>
                    <a:pt x="756221" y="725195"/>
                  </a:lnTo>
                  <a:lnTo>
                    <a:pt x="754672" y="727925"/>
                  </a:lnTo>
                  <a:lnTo>
                    <a:pt x="753668" y="729691"/>
                  </a:lnTo>
                  <a:lnTo>
                    <a:pt x="751243" y="730021"/>
                  </a:lnTo>
                  <a:lnTo>
                    <a:pt x="751763" y="727964"/>
                  </a:lnTo>
                  <a:lnTo>
                    <a:pt x="753516" y="723900"/>
                  </a:lnTo>
                  <a:lnTo>
                    <a:pt x="752462" y="723900"/>
                  </a:lnTo>
                  <a:lnTo>
                    <a:pt x="756564" y="720902"/>
                  </a:lnTo>
                  <a:lnTo>
                    <a:pt x="749401" y="721563"/>
                  </a:lnTo>
                  <a:lnTo>
                    <a:pt x="754087" y="711682"/>
                  </a:lnTo>
                  <a:lnTo>
                    <a:pt x="751179" y="714006"/>
                  </a:lnTo>
                  <a:lnTo>
                    <a:pt x="749439" y="716915"/>
                  </a:lnTo>
                  <a:lnTo>
                    <a:pt x="747115" y="723900"/>
                  </a:lnTo>
                  <a:lnTo>
                    <a:pt x="748855" y="722731"/>
                  </a:lnTo>
                  <a:lnTo>
                    <a:pt x="749300" y="721804"/>
                  </a:lnTo>
                  <a:lnTo>
                    <a:pt x="749300" y="726224"/>
                  </a:lnTo>
                  <a:lnTo>
                    <a:pt x="749973" y="725741"/>
                  </a:lnTo>
                  <a:lnTo>
                    <a:pt x="749439" y="726795"/>
                  </a:lnTo>
                  <a:lnTo>
                    <a:pt x="747699" y="736688"/>
                  </a:lnTo>
                  <a:lnTo>
                    <a:pt x="749300" y="737755"/>
                  </a:lnTo>
                  <a:lnTo>
                    <a:pt x="749300" y="738428"/>
                  </a:lnTo>
                  <a:lnTo>
                    <a:pt x="736600" y="736104"/>
                  </a:lnTo>
                  <a:lnTo>
                    <a:pt x="736600" y="699833"/>
                  </a:lnTo>
                  <a:lnTo>
                    <a:pt x="749300" y="689597"/>
                  </a:lnTo>
                  <a:lnTo>
                    <a:pt x="736600" y="697725"/>
                  </a:lnTo>
                  <a:lnTo>
                    <a:pt x="736600" y="684364"/>
                  </a:lnTo>
                  <a:lnTo>
                    <a:pt x="736600" y="682612"/>
                  </a:lnTo>
                  <a:lnTo>
                    <a:pt x="736600" y="679704"/>
                  </a:lnTo>
                  <a:lnTo>
                    <a:pt x="733882" y="681075"/>
                  </a:lnTo>
                  <a:lnTo>
                    <a:pt x="733882" y="685482"/>
                  </a:lnTo>
                  <a:lnTo>
                    <a:pt x="723900" y="695985"/>
                  </a:lnTo>
                  <a:lnTo>
                    <a:pt x="723900" y="689597"/>
                  </a:lnTo>
                  <a:lnTo>
                    <a:pt x="733882" y="685482"/>
                  </a:lnTo>
                  <a:lnTo>
                    <a:pt x="733882" y="681075"/>
                  </a:lnTo>
                  <a:lnTo>
                    <a:pt x="723900" y="686104"/>
                  </a:lnTo>
                  <a:lnTo>
                    <a:pt x="723900" y="680288"/>
                  </a:lnTo>
                  <a:lnTo>
                    <a:pt x="711200" y="688428"/>
                  </a:lnTo>
                  <a:lnTo>
                    <a:pt x="711200" y="885532"/>
                  </a:lnTo>
                  <a:lnTo>
                    <a:pt x="698500" y="884364"/>
                  </a:lnTo>
                  <a:lnTo>
                    <a:pt x="698500" y="882040"/>
                  </a:lnTo>
                  <a:lnTo>
                    <a:pt x="711200" y="885532"/>
                  </a:lnTo>
                  <a:lnTo>
                    <a:pt x="711200" y="688428"/>
                  </a:lnTo>
                  <a:lnTo>
                    <a:pt x="711200" y="675640"/>
                  </a:lnTo>
                  <a:lnTo>
                    <a:pt x="698500" y="682612"/>
                  </a:lnTo>
                  <a:lnTo>
                    <a:pt x="698500" y="665708"/>
                  </a:lnTo>
                  <a:lnTo>
                    <a:pt x="685800" y="666699"/>
                  </a:lnTo>
                  <a:lnTo>
                    <a:pt x="685800" y="653542"/>
                  </a:lnTo>
                  <a:lnTo>
                    <a:pt x="673100" y="661568"/>
                  </a:lnTo>
                  <a:lnTo>
                    <a:pt x="673100" y="666457"/>
                  </a:lnTo>
                  <a:lnTo>
                    <a:pt x="673100" y="670636"/>
                  </a:lnTo>
                  <a:lnTo>
                    <a:pt x="660400" y="675055"/>
                  </a:lnTo>
                  <a:lnTo>
                    <a:pt x="673100" y="666457"/>
                  </a:lnTo>
                  <a:lnTo>
                    <a:pt x="673100" y="661568"/>
                  </a:lnTo>
                  <a:lnTo>
                    <a:pt x="673100" y="660069"/>
                  </a:lnTo>
                  <a:lnTo>
                    <a:pt x="660400" y="665175"/>
                  </a:lnTo>
                  <a:lnTo>
                    <a:pt x="660400" y="657910"/>
                  </a:lnTo>
                  <a:lnTo>
                    <a:pt x="673100" y="655027"/>
                  </a:lnTo>
                  <a:lnTo>
                    <a:pt x="673100" y="648893"/>
                  </a:lnTo>
                  <a:lnTo>
                    <a:pt x="660400" y="656183"/>
                  </a:lnTo>
                  <a:lnTo>
                    <a:pt x="660400" y="649198"/>
                  </a:lnTo>
                  <a:lnTo>
                    <a:pt x="647700" y="655294"/>
                  </a:lnTo>
                  <a:lnTo>
                    <a:pt x="647700" y="643077"/>
                  </a:lnTo>
                  <a:lnTo>
                    <a:pt x="635000" y="646036"/>
                  </a:lnTo>
                  <a:lnTo>
                    <a:pt x="635000" y="644956"/>
                  </a:lnTo>
                  <a:lnTo>
                    <a:pt x="622300" y="648893"/>
                  </a:lnTo>
                  <a:lnTo>
                    <a:pt x="622300" y="652462"/>
                  </a:lnTo>
                  <a:lnTo>
                    <a:pt x="622300" y="655866"/>
                  </a:lnTo>
                  <a:lnTo>
                    <a:pt x="622300" y="658190"/>
                  </a:lnTo>
                  <a:lnTo>
                    <a:pt x="622300" y="662266"/>
                  </a:lnTo>
                  <a:lnTo>
                    <a:pt x="622300" y="720991"/>
                  </a:lnTo>
                  <a:lnTo>
                    <a:pt x="622300" y="727964"/>
                  </a:lnTo>
                  <a:lnTo>
                    <a:pt x="609600" y="727964"/>
                  </a:lnTo>
                  <a:lnTo>
                    <a:pt x="622300" y="720991"/>
                  </a:lnTo>
                  <a:lnTo>
                    <a:pt x="622300" y="662266"/>
                  </a:lnTo>
                  <a:lnTo>
                    <a:pt x="609600" y="668655"/>
                  </a:lnTo>
                  <a:lnTo>
                    <a:pt x="609600" y="661098"/>
                  </a:lnTo>
                  <a:lnTo>
                    <a:pt x="622300" y="658190"/>
                  </a:lnTo>
                  <a:lnTo>
                    <a:pt x="622300" y="655866"/>
                  </a:lnTo>
                  <a:lnTo>
                    <a:pt x="609600" y="658190"/>
                  </a:lnTo>
                  <a:lnTo>
                    <a:pt x="622300" y="652462"/>
                  </a:lnTo>
                  <a:lnTo>
                    <a:pt x="622300" y="648893"/>
                  </a:lnTo>
                  <a:lnTo>
                    <a:pt x="609600" y="656450"/>
                  </a:lnTo>
                  <a:lnTo>
                    <a:pt x="609600" y="645337"/>
                  </a:lnTo>
                  <a:lnTo>
                    <a:pt x="622300" y="644436"/>
                  </a:lnTo>
                  <a:lnTo>
                    <a:pt x="622300" y="636244"/>
                  </a:lnTo>
                  <a:lnTo>
                    <a:pt x="635000" y="627380"/>
                  </a:lnTo>
                  <a:lnTo>
                    <a:pt x="622300" y="620979"/>
                  </a:lnTo>
                  <a:lnTo>
                    <a:pt x="622300" y="623316"/>
                  </a:lnTo>
                  <a:lnTo>
                    <a:pt x="609600" y="629119"/>
                  </a:lnTo>
                  <a:lnTo>
                    <a:pt x="609600" y="618655"/>
                  </a:lnTo>
                  <a:lnTo>
                    <a:pt x="596900" y="624382"/>
                  </a:lnTo>
                  <a:lnTo>
                    <a:pt x="596900" y="632561"/>
                  </a:lnTo>
                  <a:lnTo>
                    <a:pt x="584200" y="629119"/>
                  </a:lnTo>
                  <a:lnTo>
                    <a:pt x="594258" y="619925"/>
                  </a:lnTo>
                  <a:lnTo>
                    <a:pt x="596900" y="620407"/>
                  </a:lnTo>
                  <a:lnTo>
                    <a:pt x="596900" y="618147"/>
                  </a:lnTo>
                  <a:lnTo>
                    <a:pt x="595757" y="618553"/>
                  </a:lnTo>
                  <a:lnTo>
                    <a:pt x="596900" y="617499"/>
                  </a:lnTo>
                  <a:lnTo>
                    <a:pt x="596900" y="614387"/>
                  </a:lnTo>
                  <a:lnTo>
                    <a:pt x="592709" y="615188"/>
                  </a:lnTo>
                  <a:lnTo>
                    <a:pt x="592709" y="619633"/>
                  </a:lnTo>
                  <a:lnTo>
                    <a:pt x="584200" y="622655"/>
                  </a:lnTo>
                  <a:lnTo>
                    <a:pt x="584200" y="618083"/>
                  </a:lnTo>
                  <a:lnTo>
                    <a:pt x="592709" y="619633"/>
                  </a:lnTo>
                  <a:lnTo>
                    <a:pt x="592709" y="615188"/>
                  </a:lnTo>
                  <a:lnTo>
                    <a:pt x="584200" y="616775"/>
                  </a:lnTo>
                  <a:lnTo>
                    <a:pt x="584200" y="610793"/>
                  </a:lnTo>
                  <a:lnTo>
                    <a:pt x="571500" y="611682"/>
                  </a:lnTo>
                  <a:lnTo>
                    <a:pt x="571500" y="612571"/>
                  </a:lnTo>
                  <a:lnTo>
                    <a:pt x="558800" y="612267"/>
                  </a:lnTo>
                  <a:lnTo>
                    <a:pt x="558800" y="609358"/>
                  </a:lnTo>
                  <a:lnTo>
                    <a:pt x="571500" y="606450"/>
                  </a:lnTo>
                  <a:lnTo>
                    <a:pt x="571500" y="602373"/>
                  </a:lnTo>
                  <a:lnTo>
                    <a:pt x="558800" y="600633"/>
                  </a:lnTo>
                  <a:lnTo>
                    <a:pt x="558800" y="595401"/>
                  </a:lnTo>
                  <a:lnTo>
                    <a:pt x="546100" y="587984"/>
                  </a:lnTo>
                  <a:lnTo>
                    <a:pt x="546100" y="587260"/>
                  </a:lnTo>
                  <a:lnTo>
                    <a:pt x="533400" y="586676"/>
                  </a:lnTo>
                  <a:lnTo>
                    <a:pt x="533400" y="583806"/>
                  </a:lnTo>
                  <a:lnTo>
                    <a:pt x="520700" y="584720"/>
                  </a:lnTo>
                  <a:lnTo>
                    <a:pt x="520700" y="572312"/>
                  </a:lnTo>
                  <a:lnTo>
                    <a:pt x="508000" y="576795"/>
                  </a:lnTo>
                  <a:lnTo>
                    <a:pt x="508000" y="576211"/>
                  </a:lnTo>
                  <a:lnTo>
                    <a:pt x="495300" y="570484"/>
                  </a:lnTo>
                  <a:lnTo>
                    <a:pt x="495300" y="566115"/>
                  </a:lnTo>
                  <a:lnTo>
                    <a:pt x="482600" y="560108"/>
                  </a:lnTo>
                  <a:lnTo>
                    <a:pt x="482600" y="550418"/>
                  </a:lnTo>
                  <a:lnTo>
                    <a:pt x="469900" y="548741"/>
                  </a:lnTo>
                  <a:lnTo>
                    <a:pt x="469900" y="527380"/>
                  </a:lnTo>
                  <a:lnTo>
                    <a:pt x="457200" y="539000"/>
                  </a:lnTo>
                  <a:lnTo>
                    <a:pt x="457200" y="533768"/>
                  </a:lnTo>
                  <a:lnTo>
                    <a:pt x="444500" y="535520"/>
                  </a:lnTo>
                  <a:lnTo>
                    <a:pt x="444500" y="716915"/>
                  </a:lnTo>
                  <a:lnTo>
                    <a:pt x="444500" y="718083"/>
                  </a:lnTo>
                  <a:lnTo>
                    <a:pt x="431800" y="723315"/>
                  </a:lnTo>
                  <a:lnTo>
                    <a:pt x="431800" y="719658"/>
                  </a:lnTo>
                  <a:lnTo>
                    <a:pt x="444500" y="716915"/>
                  </a:lnTo>
                  <a:lnTo>
                    <a:pt x="444500" y="535520"/>
                  </a:lnTo>
                  <a:lnTo>
                    <a:pt x="444500" y="521563"/>
                  </a:lnTo>
                  <a:lnTo>
                    <a:pt x="457200" y="516915"/>
                  </a:lnTo>
                  <a:lnTo>
                    <a:pt x="444500" y="517499"/>
                  </a:lnTo>
                  <a:lnTo>
                    <a:pt x="444500" y="509358"/>
                  </a:lnTo>
                  <a:lnTo>
                    <a:pt x="431800" y="506450"/>
                  </a:lnTo>
                  <a:lnTo>
                    <a:pt x="431800" y="709358"/>
                  </a:lnTo>
                  <a:lnTo>
                    <a:pt x="419100" y="713435"/>
                  </a:lnTo>
                  <a:lnTo>
                    <a:pt x="419100" y="708774"/>
                  </a:lnTo>
                  <a:lnTo>
                    <a:pt x="431800" y="709358"/>
                  </a:lnTo>
                  <a:lnTo>
                    <a:pt x="431800" y="506450"/>
                  </a:lnTo>
                  <a:lnTo>
                    <a:pt x="431800" y="505866"/>
                  </a:lnTo>
                  <a:lnTo>
                    <a:pt x="444500" y="500634"/>
                  </a:lnTo>
                  <a:lnTo>
                    <a:pt x="431800" y="494817"/>
                  </a:lnTo>
                  <a:lnTo>
                    <a:pt x="431800" y="493661"/>
                  </a:lnTo>
                  <a:lnTo>
                    <a:pt x="419100" y="488429"/>
                  </a:lnTo>
                  <a:lnTo>
                    <a:pt x="419100" y="489585"/>
                  </a:lnTo>
                  <a:lnTo>
                    <a:pt x="419100" y="491909"/>
                  </a:lnTo>
                  <a:lnTo>
                    <a:pt x="419100" y="493077"/>
                  </a:lnTo>
                  <a:lnTo>
                    <a:pt x="414337" y="496341"/>
                  </a:lnTo>
                  <a:lnTo>
                    <a:pt x="419100" y="496557"/>
                  </a:lnTo>
                  <a:lnTo>
                    <a:pt x="409575" y="499618"/>
                  </a:lnTo>
                  <a:lnTo>
                    <a:pt x="406400" y="501789"/>
                  </a:lnTo>
                  <a:lnTo>
                    <a:pt x="406400" y="501218"/>
                  </a:lnTo>
                  <a:lnTo>
                    <a:pt x="407809" y="500176"/>
                  </a:lnTo>
                  <a:lnTo>
                    <a:pt x="406400" y="500634"/>
                  </a:lnTo>
                  <a:lnTo>
                    <a:pt x="406400" y="497725"/>
                  </a:lnTo>
                  <a:lnTo>
                    <a:pt x="408940" y="496100"/>
                  </a:lnTo>
                  <a:lnTo>
                    <a:pt x="413131" y="496290"/>
                  </a:lnTo>
                  <a:lnTo>
                    <a:pt x="419100" y="491909"/>
                  </a:lnTo>
                  <a:lnTo>
                    <a:pt x="411848" y="494233"/>
                  </a:lnTo>
                  <a:lnTo>
                    <a:pt x="419100" y="489585"/>
                  </a:lnTo>
                  <a:lnTo>
                    <a:pt x="419100" y="488429"/>
                  </a:lnTo>
                  <a:lnTo>
                    <a:pt x="419100" y="475056"/>
                  </a:lnTo>
                  <a:lnTo>
                    <a:pt x="431800" y="473202"/>
                  </a:lnTo>
                  <a:lnTo>
                    <a:pt x="431800" y="485800"/>
                  </a:lnTo>
                  <a:lnTo>
                    <a:pt x="444500" y="483768"/>
                  </a:lnTo>
                  <a:lnTo>
                    <a:pt x="444500" y="489585"/>
                  </a:lnTo>
                  <a:lnTo>
                    <a:pt x="431800" y="494817"/>
                  </a:lnTo>
                  <a:lnTo>
                    <a:pt x="444500" y="496557"/>
                  </a:lnTo>
                  <a:lnTo>
                    <a:pt x="457200" y="496341"/>
                  </a:lnTo>
                  <a:lnTo>
                    <a:pt x="457200" y="506450"/>
                  </a:lnTo>
                  <a:lnTo>
                    <a:pt x="469900" y="505904"/>
                  </a:lnTo>
                  <a:lnTo>
                    <a:pt x="482600" y="506768"/>
                  </a:lnTo>
                  <a:lnTo>
                    <a:pt x="495300" y="508190"/>
                  </a:lnTo>
                  <a:lnTo>
                    <a:pt x="482600" y="513588"/>
                  </a:lnTo>
                  <a:lnTo>
                    <a:pt x="482600" y="512610"/>
                  </a:lnTo>
                  <a:lnTo>
                    <a:pt x="469900" y="518655"/>
                  </a:lnTo>
                  <a:lnTo>
                    <a:pt x="482600" y="517004"/>
                  </a:lnTo>
                  <a:lnTo>
                    <a:pt x="495300" y="514591"/>
                  </a:lnTo>
                  <a:lnTo>
                    <a:pt x="495300" y="513918"/>
                  </a:lnTo>
                  <a:lnTo>
                    <a:pt x="508000" y="517499"/>
                  </a:lnTo>
                  <a:lnTo>
                    <a:pt x="508000" y="520979"/>
                  </a:lnTo>
                  <a:lnTo>
                    <a:pt x="495300" y="522732"/>
                  </a:lnTo>
                  <a:lnTo>
                    <a:pt x="495300" y="526491"/>
                  </a:lnTo>
                  <a:lnTo>
                    <a:pt x="508000" y="529996"/>
                  </a:lnTo>
                  <a:lnTo>
                    <a:pt x="508000" y="533069"/>
                  </a:lnTo>
                  <a:lnTo>
                    <a:pt x="520700" y="533196"/>
                  </a:lnTo>
                  <a:lnTo>
                    <a:pt x="520700" y="527659"/>
                  </a:lnTo>
                  <a:lnTo>
                    <a:pt x="533400" y="522071"/>
                  </a:lnTo>
                  <a:lnTo>
                    <a:pt x="533400" y="517690"/>
                  </a:lnTo>
                  <a:lnTo>
                    <a:pt x="546100" y="514007"/>
                  </a:lnTo>
                  <a:lnTo>
                    <a:pt x="533400" y="523062"/>
                  </a:lnTo>
                  <a:lnTo>
                    <a:pt x="533400" y="532892"/>
                  </a:lnTo>
                  <a:lnTo>
                    <a:pt x="520700" y="544233"/>
                  </a:lnTo>
                  <a:lnTo>
                    <a:pt x="533400" y="543661"/>
                  </a:lnTo>
                  <a:lnTo>
                    <a:pt x="533400" y="537260"/>
                  </a:lnTo>
                  <a:lnTo>
                    <a:pt x="546100" y="540169"/>
                  </a:lnTo>
                  <a:lnTo>
                    <a:pt x="546100" y="542493"/>
                  </a:lnTo>
                  <a:lnTo>
                    <a:pt x="543991" y="543267"/>
                  </a:lnTo>
                  <a:lnTo>
                    <a:pt x="546100" y="543077"/>
                  </a:lnTo>
                  <a:lnTo>
                    <a:pt x="546100" y="546569"/>
                  </a:lnTo>
                  <a:lnTo>
                    <a:pt x="558800" y="546163"/>
                  </a:lnTo>
                  <a:lnTo>
                    <a:pt x="558800" y="543801"/>
                  </a:lnTo>
                  <a:lnTo>
                    <a:pt x="571500" y="542963"/>
                  </a:lnTo>
                  <a:lnTo>
                    <a:pt x="571500" y="559244"/>
                  </a:lnTo>
                  <a:lnTo>
                    <a:pt x="558800" y="565746"/>
                  </a:lnTo>
                  <a:lnTo>
                    <a:pt x="571500" y="564591"/>
                  </a:lnTo>
                  <a:lnTo>
                    <a:pt x="571500" y="561682"/>
                  </a:lnTo>
                  <a:lnTo>
                    <a:pt x="571500" y="559943"/>
                  </a:lnTo>
                  <a:lnTo>
                    <a:pt x="584200" y="552958"/>
                  </a:lnTo>
                  <a:lnTo>
                    <a:pt x="584200" y="555866"/>
                  </a:lnTo>
                  <a:lnTo>
                    <a:pt x="596900" y="551802"/>
                  </a:lnTo>
                  <a:lnTo>
                    <a:pt x="596900" y="557034"/>
                  </a:lnTo>
                  <a:lnTo>
                    <a:pt x="609600" y="551218"/>
                  </a:lnTo>
                  <a:lnTo>
                    <a:pt x="609600" y="555282"/>
                  </a:lnTo>
                  <a:lnTo>
                    <a:pt x="596900" y="559358"/>
                  </a:lnTo>
                  <a:lnTo>
                    <a:pt x="596900" y="567753"/>
                  </a:lnTo>
                  <a:lnTo>
                    <a:pt x="609600" y="567715"/>
                  </a:lnTo>
                  <a:lnTo>
                    <a:pt x="609600" y="570255"/>
                  </a:lnTo>
                  <a:lnTo>
                    <a:pt x="622300" y="566635"/>
                  </a:lnTo>
                  <a:lnTo>
                    <a:pt x="622300" y="570979"/>
                  </a:lnTo>
                  <a:lnTo>
                    <a:pt x="609600" y="571563"/>
                  </a:lnTo>
                  <a:lnTo>
                    <a:pt x="622300" y="574459"/>
                  </a:lnTo>
                  <a:lnTo>
                    <a:pt x="622300" y="575132"/>
                  </a:lnTo>
                  <a:lnTo>
                    <a:pt x="635000" y="575894"/>
                  </a:lnTo>
                  <a:lnTo>
                    <a:pt x="635000" y="585038"/>
                  </a:lnTo>
                  <a:lnTo>
                    <a:pt x="622300" y="585876"/>
                  </a:lnTo>
                  <a:lnTo>
                    <a:pt x="622300" y="591337"/>
                  </a:lnTo>
                  <a:lnTo>
                    <a:pt x="635000" y="591172"/>
                  </a:lnTo>
                  <a:lnTo>
                    <a:pt x="635000" y="589584"/>
                  </a:lnTo>
                  <a:lnTo>
                    <a:pt x="647700" y="588886"/>
                  </a:lnTo>
                  <a:lnTo>
                    <a:pt x="647700" y="589013"/>
                  </a:lnTo>
                  <a:lnTo>
                    <a:pt x="660400" y="583361"/>
                  </a:lnTo>
                  <a:lnTo>
                    <a:pt x="660400" y="594817"/>
                  </a:lnTo>
                  <a:lnTo>
                    <a:pt x="649706" y="602170"/>
                  </a:lnTo>
                  <a:lnTo>
                    <a:pt x="660400" y="604164"/>
                  </a:lnTo>
                  <a:lnTo>
                    <a:pt x="673100" y="602780"/>
                  </a:lnTo>
                  <a:lnTo>
                    <a:pt x="673100" y="611098"/>
                  </a:lnTo>
                  <a:lnTo>
                    <a:pt x="685800" y="611682"/>
                  </a:lnTo>
                  <a:lnTo>
                    <a:pt x="685800" y="618210"/>
                  </a:lnTo>
                  <a:lnTo>
                    <a:pt x="698500" y="618007"/>
                  </a:lnTo>
                  <a:lnTo>
                    <a:pt x="711200" y="616813"/>
                  </a:lnTo>
                  <a:lnTo>
                    <a:pt x="711200" y="630288"/>
                  </a:lnTo>
                  <a:lnTo>
                    <a:pt x="723900" y="629704"/>
                  </a:lnTo>
                  <a:lnTo>
                    <a:pt x="723900" y="626503"/>
                  </a:lnTo>
                  <a:lnTo>
                    <a:pt x="736600" y="621715"/>
                  </a:lnTo>
                  <a:lnTo>
                    <a:pt x="736600" y="616915"/>
                  </a:lnTo>
                  <a:lnTo>
                    <a:pt x="749300" y="619239"/>
                  </a:lnTo>
                  <a:lnTo>
                    <a:pt x="737565" y="628370"/>
                  </a:lnTo>
                  <a:lnTo>
                    <a:pt x="749300" y="624763"/>
                  </a:lnTo>
                  <a:lnTo>
                    <a:pt x="749300" y="627380"/>
                  </a:lnTo>
                  <a:lnTo>
                    <a:pt x="736600" y="629119"/>
                  </a:lnTo>
                  <a:lnTo>
                    <a:pt x="736600" y="640753"/>
                  </a:lnTo>
                  <a:lnTo>
                    <a:pt x="749300" y="647725"/>
                  </a:lnTo>
                  <a:lnTo>
                    <a:pt x="749300" y="634606"/>
                  </a:lnTo>
                  <a:lnTo>
                    <a:pt x="762000" y="633920"/>
                  </a:lnTo>
                  <a:lnTo>
                    <a:pt x="762000" y="659942"/>
                  </a:lnTo>
                  <a:lnTo>
                    <a:pt x="774700" y="655866"/>
                  </a:lnTo>
                  <a:lnTo>
                    <a:pt x="774700" y="658190"/>
                  </a:lnTo>
                  <a:lnTo>
                    <a:pt x="774700" y="665175"/>
                  </a:lnTo>
                  <a:lnTo>
                    <a:pt x="774700" y="665353"/>
                  </a:lnTo>
                  <a:lnTo>
                    <a:pt x="787400" y="662266"/>
                  </a:lnTo>
                  <a:lnTo>
                    <a:pt x="800100" y="658634"/>
                  </a:lnTo>
                  <a:lnTo>
                    <a:pt x="800100" y="661682"/>
                  </a:lnTo>
                  <a:lnTo>
                    <a:pt x="812800" y="661682"/>
                  </a:lnTo>
                  <a:lnTo>
                    <a:pt x="812800" y="670991"/>
                  </a:lnTo>
                  <a:lnTo>
                    <a:pt x="825500" y="668655"/>
                  </a:lnTo>
                  <a:lnTo>
                    <a:pt x="825500" y="654634"/>
                  </a:lnTo>
                  <a:lnTo>
                    <a:pt x="815086" y="657948"/>
                  </a:lnTo>
                  <a:lnTo>
                    <a:pt x="825500" y="648893"/>
                  </a:lnTo>
                  <a:lnTo>
                    <a:pt x="812800" y="657034"/>
                  </a:lnTo>
                  <a:lnTo>
                    <a:pt x="812800" y="650633"/>
                  </a:lnTo>
                  <a:lnTo>
                    <a:pt x="800100" y="655294"/>
                  </a:lnTo>
                  <a:lnTo>
                    <a:pt x="800100" y="648779"/>
                  </a:lnTo>
                  <a:lnTo>
                    <a:pt x="812800" y="644817"/>
                  </a:lnTo>
                  <a:lnTo>
                    <a:pt x="812800" y="650633"/>
                  </a:lnTo>
                  <a:lnTo>
                    <a:pt x="825500" y="647725"/>
                  </a:lnTo>
                  <a:lnTo>
                    <a:pt x="825500" y="648893"/>
                  </a:lnTo>
                  <a:lnTo>
                    <a:pt x="838200" y="655866"/>
                  </a:lnTo>
                  <a:lnTo>
                    <a:pt x="850900" y="659358"/>
                  </a:lnTo>
                  <a:lnTo>
                    <a:pt x="850900" y="663130"/>
                  </a:lnTo>
                  <a:lnTo>
                    <a:pt x="847115" y="666915"/>
                  </a:lnTo>
                  <a:lnTo>
                    <a:pt x="847699" y="664006"/>
                  </a:lnTo>
                  <a:lnTo>
                    <a:pt x="849439" y="661098"/>
                  </a:lnTo>
                  <a:lnTo>
                    <a:pt x="850023" y="659358"/>
                  </a:lnTo>
                  <a:lnTo>
                    <a:pt x="848283" y="661682"/>
                  </a:lnTo>
                  <a:lnTo>
                    <a:pt x="845959" y="664006"/>
                  </a:lnTo>
                  <a:lnTo>
                    <a:pt x="844207" y="667499"/>
                  </a:lnTo>
                  <a:lnTo>
                    <a:pt x="845959" y="669823"/>
                  </a:lnTo>
                  <a:lnTo>
                    <a:pt x="843635" y="673887"/>
                  </a:lnTo>
                  <a:lnTo>
                    <a:pt x="840143" y="675640"/>
                  </a:lnTo>
                  <a:lnTo>
                    <a:pt x="837819" y="681456"/>
                  </a:lnTo>
                  <a:lnTo>
                    <a:pt x="837234" y="684364"/>
                  </a:lnTo>
                  <a:lnTo>
                    <a:pt x="840778" y="678840"/>
                  </a:lnTo>
                  <a:lnTo>
                    <a:pt x="845248" y="672833"/>
                  </a:lnTo>
                  <a:lnTo>
                    <a:pt x="849439" y="666330"/>
                  </a:lnTo>
                  <a:lnTo>
                    <a:pt x="850900" y="665975"/>
                  </a:lnTo>
                  <a:lnTo>
                    <a:pt x="850900" y="669671"/>
                  </a:lnTo>
                  <a:lnTo>
                    <a:pt x="850607" y="670991"/>
                  </a:lnTo>
                  <a:lnTo>
                    <a:pt x="848868" y="675640"/>
                  </a:lnTo>
                  <a:lnTo>
                    <a:pt x="850607" y="672731"/>
                  </a:lnTo>
                  <a:lnTo>
                    <a:pt x="850607" y="679119"/>
                  </a:lnTo>
                  <a:lnTo>
                    <a:pt x="850900" y="678548"/>
                  </a:lnTo>
                  <a:lnTo>
                    <a:pt x="850900" y="682028"/>
                  </a:lnTo>
                  <a:lnTo>
                    <a:pt x="838200" y="690753"/>
                  </a:lnTo>
                  <a:lnTo>
                    <a:pt x="838200" y="705866"/>
                  </a:lnTo>
                  <a:lnTo>
                    <a:pt x="850900" y="697153"/>
                  </a:lnTo>
                  <a:lnTo>
                    <a:pt x="850900" y="698893"/>
                  </a:lnTo>
                  <a:lnTo>
                    <a:pt x="863600" y="695401"/>
                  </a:lnTo>
                  <a:lnTo>
                    <a:pt x="863600" y="697153"/>
                  </a:lnTo>
                  <a:lnTo>
                    <a:pt x="863600" y="707618"/>
                  </a:lnTo>
                  <a:lnTo>
                    <a:pt x="850900" y="712266"/>
                  </a:lnTo>
                  <a:lnTo>
                    <a:pt x="863600" y="710526"/>
                  </a:lnTo>
                  <a:lnTo>
                    <a:pt x="863600" y="709142"/>
                  </a:lnTo>
                  <a:lnTo>
                    <a:pt x="871474" y="710488"/>
                  </a:lnTo>
                  <a:lnTo>
                    <a:pt x="876300" y="707618"/>
                  </a:lnTo>
                  <a:lnTo>
                    <a:pt x="876300" y="711314"/>
                  </a:lnTo>
                  <a:lnTo>
                    <a:pt x="876300" y="723150"/>
                  </a:lnTo>
                  <a:lnTo>
                    <a:pt x="889000" y="721423"/>
                  </a:lnTo>
                  <a:lnTo>
                    <a:pt x="889000" y="732040"/>
                  </a:lnTo>
                  <a:lnTo>
                    <a:pt x="901700" y="723480"/>
                  </a:lnTo>
                  <a:lnTo>
                    <a:pt x="901700" y="734364"/>
                  </a:lnTo>
                  <a:lnTo>
                    <a:pt x="914400" y="726478"/>
                  </a:lnTo>
                  <a:lnTo>
                    <a:pt x="914400" y="740168"/>
                  </a:lnTo>
                  <a:lnTo>
                    <a:pt x="927100" y="728548"/>
                  </a:lnTo>
                  <a:lnTo>
                    <a:pt x="927100" y="731012"/>
                  </a:lnTo>
                  <a:lnTo>
                    <a:pt x="939800" y="729957"/>
                  </a:lnTo>
                  <a:lnTo>
                    <a:pt x="939800" y="750062"/>
                  </a:lnTo>
                  <a:lnTo>
                    <a:pt x="952500" y="740168"/>
                  </a:lnTo>
                  <a:lnTo>
                    <a:pt x="952500" y="729703"/>
                  </a:lnTo>
                  <a:lnTo>
                    <a:pt x="939800" y="727964"/>
                  </a:lnTo>
                  <a:lnTo>
                    <a:pt x="939800" y="722147"/>
                  </a:lnTo>
                  <a:lnTo>
                    <a:pt x="952500" y="712266"/>
                  </a:lnTo>
                  <a:lnTo>
                    <a:pt x="939800" y="718693"/>
                  </a:lnTo>
                  <a:lnTo>
                    <a:pt x="939800" y="715759"/>
                  </a:lnTo>
                  <a:lnTo>
                    <a:pt x="952500" y="712266"/>
                  </a:lnTo>
                  <a:lnTo>
                    <a:pt x="952500" y="727379"/>
                  </a:lnTo>
                  <a:lnTo>
                    <a:pt x="965200" y="727646"/>
                  </a:lnTo>
                  <a:lnTo>
                    <a:pt x="965200" y="726414"/>
                  </a:lnTo>
                  <a:lnTo>
                    <a:pt x="977900" y="729132"/>
                  </a:lnTo>
                  <a:lnTo>
                    <a:pt x="965200" y="743077"/>
                  </a:lnTo>
                  <a:lnTo>
                    <a:pt x="977900" y="741045"/>
                  </a:lnTo>
                  <a:lnTo>
                    <a:pt x="977900" y="744245"/>
                  </a:lnTo>
                  <a:lnTo>
                    <a:pt x="990600" y="743077"/>
                  </a:lnTo>
                  <a:lnTo>
                    <a:pt x="990600" y="734364"/>
                  </a:lnTo>
                  <a:lnTo>
                    <a:pt x="1003300" y="732612"/>
                  </a:lnTo>
                  <a:lnTo>
                    <a:pt x="1003300" y="742276"/>
                  </a:lnTo>
                  <a:lnTo>
                    <a:pt x="1016000" y="744169"/>
                  </a:lnTo>
                  <a:lnTo>
                    <a:pt x="1016000" y="748576"/>
                  </a:lnTo>
                  <a:lnTo>
                    <a:pt x="1028700" y="754126"/>
                  </a:lnTo>
                  <a:lnTo>
                    <a:pt x="1028700" y="743661"/>
                  </a:lnTo>
                  <a:lnTo>
                    <a:pt x="1041400" y="738428"/>
                  </a:lnTo>
                  <a:lnTo>
                    <a:pt x="1041400" y="733196"/>
                  </a:lnTo>
                  <a:lnTo>
                    <a:pt x="1054100" y="733196"/>
                  </a:lnTo>
                  <a:lnTo>
                    <a:pt x="1054100" y="731456"/>
                  </a:lnTo>
                  <a:lnTo>
                    <a:pt x="1066800" y="733196"/>
                  </a:lnTo>
                  <a:lnTo>
                    <a:pt x="1066800" y="730872"/>
                  </a:lnTo>
                  <a:lnTo>
                    <a:pt x="1079500" y="729703"/>
                  </a:lnTo>
                  <a:lnTo>
                    <a:pt x="1079500" y="730288"/>
                  </a:lnTo>
                  <a:lnTo>
                    <a:pt x="1092200" y="737844"/>
                  </a:lnTo>
                  <a:lnTo>
                    <a:pt x="1092200" y="727075"/>
                  </a:lnTo>
                  <a:lnTo>
                    <a:pt x="1104900" y="731748"/>
                  </a:lnTo>
                  <a:lnTo>
                    <a:pt x="1104900" y="739013"/>
                  </a:lnTo>
                  <a:lnTo>
                    <a:pt x="1117600" y="739597"/>
                  </a:lnTo>
                  <a:lnTo>
                    <a:pt x="1104900" y="725055"/>
                  </a:lnTo>
                  <a:lnTo>
                    <a:pt x="1117600" y="721563"/>
                  </a:lnTo>
                  <a:lnTo>
                    <a:pt x="1117600" y="719010"/>
                  </a:lnTo>
                  <a:lnTo>
                    <a:pt x="1130300" y="721347"/>
                  </a:lnTo>
                  <a:lnTo>
                    <a:pt x="1130300" y="722731"/>
                  </a:lnTo>
                  <a:lnTo>
                    <a:pt x="1143000" y="718083"/>
                  </a:lnTo>
                  <a:lnTo>
                    <a:pt x="1143000" y="723315"/>
                  </a:lnTo>
                  <a:lnTo>
                    <a:pt x="1155700" y="720991"/>
                  </a:lnTo>
                  <a:lnTo>
                    <a:pt x="1155700" y="723900"/>
                  </a:lnTo>
                  <a:lnTo>
                    <a:pt x="1168400" y="715175"/>
                  </a:lnTo>
                  <a:lnTo>
                    <a:pt x="1168400" y="700633"/>
                  </a:lnTo>
                  <a:lnTo>
                    <a:pt x="1181100" y="703541"/>
                  </a:lnTo>
                  <a:lnTo>
                    <a:pt x="1181100" y="704126"/>
                  </a:lnTo>
                  <a:lnTo>
                    <a:pt x="1193800" y="707034"/>
                  </a:lnTo>
                  <a:lnTo>
                    <a:pt x="1193800" y="676224"/>
                  </a:lnTo>
                  <a:lnTo>
                    <a:pt x="1206500" y="678548"/>
                  </a:lnTo>
                  <a:lnTo>
                    <a:pt x="1206500" y="667499"/>
                  </a:lnTo>
                  <a:lnTo>
                    <a:pt x="1219200" y="662851"/>
                  </a:lnTo>
                  <a:lnTo>
                    <a:pt x="1219200" y="648309"/>
                  </a:lnTo>
                  <a:lnTo>
                    <a:pt x="1206500" y="645985"/>
                  </a:lnTo>
                  <a:lnTo>
                    <a:pt x="1206500" y="645401"/>
                  </a:lnTo>
                  <a:lnTo>
                    <a:pt x="1219200" y="645401"/>
                  </a:lnTo>
                  <a:lnTo>
                    <a:pt x="1206500" y="641057"/>
                  </a:lnTo>
                  <a:lnTo>
                    <a:pt x="1206500" y="623316"/>
                  </a:lnTo>
                  <a:lnTo>
                    <a:pt x="1219200" y="628573"/>
                  </a:lnTo>
                  <a:lnTo>
                    <a:pt x="1219200" y="632688"/>
                  </a:lnTo>
                  <a:lnTo>
                    <a:pt x="1231900" y="635165"/>
                  </a:lnTo>
                  <a:lnTo>
                    <a:pt x="1231900" y="641921"/>
                  </a:lnTo>
                  <a:lnTo>
                    <a:pt x="1244600" y="641172"/>
                  </a:lnTo>
                  <a:lnTo>
                    <a:pt x="1244600" y="625055"/>
                  </a:lnTo>
                  <a:lnTo>
                    <a:pt x="1257300" y="625640"/>
                  </a:lnTo>
                  <a:lnTo>
                    <a:pt x="1244600" y="618083"/>
                  </a:lnTo>
                  <a:lnTo>
                    <a:pt x="1244600" y="615175"/>
                  </a:lnTo>
                  <a:lnTo>
                    <a:pt x="1257300" y="610514"/>
                  </a:lnTo>
                  <a:lnTo>
                    <a:pt x="1257300" y="602957"/>
                  </a:lnTo>
                  <a:lnTo>
                    <a:pt x="1270000" y="605866"/>
                  </a:lnTo>
                  <a:lnTo>
                    <a:pt x="1270000" y="582612"/>
                  </a:lnTo>
                  <a:lnTo>
                    <a:pt x="1282700" y="581444"/>
                  </a:lnTo>
                  <a:lnTo>
                    <a:pt x="1270000" y="580288"/>
                  </a:lnTo>
                  <a:lnTo>
                    <a:pt x="1270000" y="579120"/>
                  </a:lnTo>
                  <a:lnTo>
                    <a:pt x="1282700" y="577380"/>
                  </a:lnTo>
                  <a:lnTo>
                    <a:pt x="1270000" y="576211"/>
                  </a:lnTo>
                  <a:lnTo>
                    <a:pt x="1270000" y="550633"/>
                  </a:lnTo>
                  <a:lnTo>
                    <a:pt x="1282700" y="537260"/>
                  </a:lnTo>
                  <a:lnTo>
                    <a:pt x="1282700" y="527964"/>
                  </a:lnTo>
                  <a:lnTo>
                    <a:pt x="1295400" y="523303"/>
                  </a:lnTo>
                  <a:lnTo>
                    <a:pt x="1282700" y="519950"/>
                  </a:lnTo>
                  <a:lnTo>
                    <a:pt x="1270000" y="518655"/>
                  </a:lnTo>
                  <a:lnTo>
                    <a:pt x="1270000" y="542493"/>
                  </a:lnTo>
                  <a:lnTo>
                    <a:pt x="1270000" y="548894"/>
                  </a:lnTo>
                  <a:lnTo>
                    <a:pt x="1257300" y="547725"/>
                  </a:lnTo>
                  <a:lnTo>
                    <a:pt x="1244600" y="543077"/>
                  </a:lnTo>
                  <a:lnTo>
                    <a:pt x="1244600" y="534352"/>
                  </a:lnTo>
                  <a:lnTo>
                    <a:pt x="1257300" y="535520"/>
                  </a:lnTo>
                  <a:lnTo>
                    <a:pt x="1257300" y="539000"/>
                  </a:lnTo>
                  <a:lnTo>
                    <a:pt x="1270000" y="542493"/>
                  </a:lnTo>
                  <a:lnTo>
                    <a:pt x="1270000" y="518655"/>
                  </a:lnTo>
                  <a:lnTo>
                    <a:pt x="1270000" y="512267"/>
                  </a:lnTo>
                  <a:lnTo>
                    <a:pt x="1282700" y="513422"/>
                  </a:lnTo>
                  <a:lnTo>
                    <a:pt x="1282700" y="507034"/>
                  </a:lnTo>
                  <a:lnTo>
                    <a:pt x="1270000" y="501218"/>
                  </a:lnTo>
                  <a:lnTo>
                    <a:pt x="1270000" y="477380"/>
                  </a:lnTo>
                  <a:lnTo>
                    <a:pt x="1282700" y="473887"/>
                  </a:lnTo>
                  <a:lnTo>
                    <a:pt x="1270000" y="470979"/>
                  </a:lnTo>
                  <a:lnTo>
                    <a:pt x="1270000" y="468655"/>
                  </a:lnTo>
                  <a:lnTo>
                    <a:pt x="1282700" y="457606"/>
                  </a:lnTo>
                  <a:lnTo>
                    <a:pt x="1282700" y="473887"/>
                  </a:lnTo>
                  <a:lnTo>
                    <a:pt x="1282700" y="476211"/>
                  </a:lnTo>
                  <a:lnTo>
                    <a:pt x="1295400" y="462254"/>
                  </a:lnTo>
                  <a:lnTo>
                    <a:pt x="1295400" y="467487"/>
                  </a:lnTo>
                  <a:lnTo>
                    <a:pt x="1295400" y="468655"/>
                  </a:lnTo>
                  <a:lnTo>
                    <a:pt x="1295400" y="473303"/>
                  </a:lnTo>
                  <a:lnTo>
                    <a:pt x="1308100" y="462254"/>
                  </a:lnTo>
                  <a:lnTo>
                    <a:pt x="1308100" y="492264"/>
                  </a:lnTo>
                  <a:lnTo>
                    <a:pt x="1320800" y="494233"/>
                  </a:lnTo>
                  <a:lnTo>
                    <a:pt x="1320800" y="504456"/>
                  </a:lnTo>
                  <a:lnTo>
                    <a:pt x="1333500" y="502958"/>
                  </a:lnTo>
                  <a:lnTo>
                    <a:pt x="1320800" y="509930"/>
                  </a:lnTo>
                  <a:lnTo>
                    <a:pt x="1333500" y="508469"/>
                  </a:lnTo>
                  <a:lnTo>
                    <a:pt x="1333500" y="503720"/>
                  </a:lnTo>
                  <a:lnTo>
                    <a:pt x="1346200" y="499033"/>
                  </a:lnTo>
                  <a:lnTo>
                    <a:pt x="1346200" y="507746"/>
                  </a:lnTo>
                  <a:lnTo>
                    <a:pt x="1358900" y="502450"/>
                  </a:lnTo>
                  <a:lnTo>
                    <a:pt x="1358900" y="516826"/>
                  </a:lnTo>
                  <a:lnTo>
                    <a:pt x="1371600" y="512114"/>
                  </a:lnTo>
                  <a:lnTo>
                    <a:pt x="1371600" y="509866"/>
                  </a:lnTo>
                  <a:lnTo>
                    <a:pt x="1384300" y="513422"/>
                  </a:lnTo>
                  <a:lnTo>
                    <a:pt x="1384300" y="522147"/>
                  </a:lnTo>
                  <a:lnTo>
                    <a:pt x="1397000" y="522732"/>
                  </a:lnTo>
                  <a:lnTo>
                    <a:pt x="1397000" y="513575"/>
                  </a:lnTo>
                  <a:lnTo>
                    <a:pt x="1409700" y="511556"/>
                  </a:lnTo>
                  <a:lnTo>
                    <a:pt x="1409700" y="528472"/>
                  </a:lnTo>
                  <a:lnTo>
                    <a:pt x="1422400" y="518223"/>
                  </a:lnTo>
                  <a:lnTo>
                    <a:pt x="1422400" y="530136"/>
                  </a:lnTo>
                  <a:lnTo>
                    <a:pt x="1435100" y="527608"/>
                  </a:lnTo>
                  <a:lnTo>
                    <a:pt x="1435100" y="507034"/>
                  </a:lnTo>
                  <a:lnTo>
                    <a:pt x="1447800" y="503542"/>
                  </a:lnTo>
                  <a:lnTo>
                    <a:pt x="1447800" y="513219"/>
                  </a:lnTo>
                  <a:lnTo>
                    <a:pt x="1460500" y="510082"/>
                  </a:lnTo>
                  <a:lnTo>
                    <a:pt x="1460500" y="516915"/>
                  </a:lnTo>
                  <a:lnTo>
                    <a:pt x="1447800" y="515747"/>
                  </a:lnTo>
                  <a:lnTo>
                    <a:pt x="1447800" y="533260"/>
                  </a:lnTo>
                  <a:lnTo>
                    <a:pt x="1460500" y="526503"/>
                  </a:lnTo>
                  <a:lnTo>
                    <a:pt x="1460500" y="530288"/>
                  </a:lnTo>
                  <a:lnTo>
                    <a:pt x="1473200" y="527329"/>
                  </a:lnTo>
                  <a:lnTo>
                    <a:pt x="1473200" y="519823"/>
                  </a:lnTo>
                  <a:lnTo>
                    <a:pt x="1474470" y="518426"/>
                  </a:lnTo>
                  <a:lnTo>
                    <a:pt x="1485900" y="516331"/>
                  </a:lnTo>
                  <a:lnTo>
                    <a:pt x="1485900" y="516115"/>
                  </a:lnTo>
                  <a:lnTo>
                    <a:pt x="1498600" y="507568"/>
                  </a:lnTo>
                  <a:lnTo>
                    <a:pt x="1498600" y="513207"/>
                  </a:lnTo>
                  <a:lnTo>
                    <a:pt x="1511300" y="512889"/>
                  </a:lnTo>
                  <a:lnTo>
                    <a:pt x="1511300" y="516915"/>
                  </a:lnTo>
                  <a:lnTo>
                    <a:pt x="1521688" y="511683"/>
                  </a:lnTo>
                  <a:lnTo>
                    <a:pt x="1524000" y="509358"/>
                  </a:lnTo>
                  <a:lnTo>
                    <a:pt x="1524000" y="510514"/>
                  </a:lnTo>
                  <a:lnTo>
                    <a:pt x="1524000" y="513422"/>
                  </a:lnTo>
                  <a:lnTo>
                    <a:pt x="1536700" y="508190"/>
                  </a:lnTo>
                  <a:lnTo>
                    <a:pt x="1536700" y="509358"/>
                  </a:lnTo>
                  <a:lnTo>
                    <a:pt x="1549400" y="510514"/>
                  </a:lnTo>
                  <a:lnTo>
                    <a:pt x="1536700" y="518655"/>
                  </a:lnTo>
                  <a:lnTo>
                    <a:pt x="1549400" y="515162"/>
                  </a:lnTo>
                  <a:lnTo>
                    <a:pt x="1549400" y="530288"/>
                  </a:lnTo>
                  <a:lnTo>
                    <a:pt x="1562100" y="522224"/>
                  </a:lnTo>
                  <a:lnTo>
                    <a:pt x="1562100" y="519823"/>
                  </a:lnTo>
                  <a:lnTo>
                    <a:pt x="1574800" y="516331"/>
                  </a:lnTo>
                  <a:lnTo>
                    <a:pt x="1574800" y="521970"/>
                  </a:lnTo>
                  <a:lnTo>
                    <a:pt x="1587500" y="515899"/>
                  </a:lnTo>
                  <a:lnTo>
                    <a:pt x="1587500" y="523887"/>
                  </a:lnTo>
                  <a:lnTo>
                    <a:pt x="1600200" y="522732"/>
                  </a:lnTo>
                  <a:lnTo>
                    <a:pt x="1600200" y="522147"/>
                  </a:lnTo>
                  <a:lnTo>
                    <a:pt x="1612900" y="522668"/>
                  </a:lnTo>
                  <a:lnTo>
                    <a:pt x="1612900" y="527227"/>
                  </a:lnTo>
                  <a:lnTo>
                    <a:pt x="1600200" y="533755"/>
                  </a:lnTo>
                  <a:lnTo>
                    <a:pt x="1600200" y="540169"/>
                  </a:lnTo>
                  <a:lnTo>
                    <a:pt x="1612900" y="537260"/>
                  </a:lnTo>
                  <a:lnTo>
                    <a:pt x="1612900" y="532028"/>
                  </a:lnTo>
                  <a:lnTo>
                    <a:pt x="1625600" y="527596"/>
                  </a:lnTo>
                  <a:lnTo>
                    <a:pt x="1625600" y="526148"/>
                  </a:lnTo>
                  <a:lnTo>
                    <a:pt x="1638300" y="520395"/>
                  </a:lnTo>
                  <a:lnTo>
                    <a:pt x="1638300" y="518071"/>
                  </a:lnTo>
                  <a:lnTo>
                    <a:pt x="1651000" y="508190"/>
                  </a:lnTo>
                  <a:lnTo>
                    <a:pt x="1651000" y="520039"/>
                  </a:lnTo>
                  <a:lnTo>
                    <a:pt x="1638300" y="521665"/>
                  </a:lnTo>
                  <a:lnTo>
                    <a:pt x="1638300" y="531685"/>
                  </a:lnTo>
                  <a:lnTo>
                    <a:pt x="1637258" y="532028"/>
                  </a:lnTo>
                  <a:lnTo>
                    <a:pt x="1638300" y="532142"/>
                  </a:lnTo>
                  <a:lnTo>
                    <a:pt x="1638300" y="546569"/>
                  </a:lnTo>
                  <a:lnTo>
                    <a:pt x="1651000" y="536676"/>
                  </a:lnTo>
                  <a:lnTo>
                    <a:pt x="1651000" y="523887"/>
                  </a:lnTo>
                  <a:lnTo>
                    <a:pt x="1663700" y="523913"/>
                  </a:lnTo>
                  <a:lnTo>
                    <a:pt x="1663700" y="533641"/>
                  </a:lnTo>
                  <a:lnTo>
                    <a:pt x="1676400" y="526656"/>
                  </a:lnTo>
                  <a:lnTo>
                    <a:pt x="1676400" y="527405"/>
                  </a:lnTo>
                  <a:lnTo>
                    <a:pt x="1689100" y="530288"/>
                  </a:lnTo>
                  <a:lnTo>
                    <a:pt x="1689100" y="535520"/>
                  </a:lnTo>
                  <a:lnTo>
                    <a:pt x="1676400" y="534352"/>
                  </a:lnTo>
                  <a:lnTo>
                    <a:pt x="1676400" y="540067"/>
                  </a:lnTo>
                  <a:lnTo>
                    <a:pt x="1689100" y="536892"/>
                  </a:lnTo>
                  <a:lnTo>
                    <a:pt x="1689100" y="539280"/>
                  </a:lnTo>
                  <a:lnTo>
                    <a:pt x="1701800" y="535813"/>
                  </a:lnTo>
                  <a:lnTo>
                    <a:pt x="1701800" y="532333"/>
                  </a:lnTo>
                  <a:lnTo>
                    <a:pt x="1714500" y="530288"/>
                  </a:lnTo>
                  <a:lnTo>
                    <a:pt x="1714500" y="540473"/>
                  </a:lnTo>
                  <a:lnTo>
                    <a:pt x="1727200" y="543001"/>
                  </a:lnTo>
                  <a:lnTo>
                    <a:pt x="1727200" y="548043"/>
                  </a:lnTo>
                  <a:lnTo>
                    <a:pt x="1739900" y="554126"/>
                  </a:lnTo>
                  <a:lnTo>
                    <a:pt x="1739900" y="550049"/>
                  </a:lnTo>
                  <a:lnTo>
                    <a:pt x="1752600" y="554710"/>
                  </a:lnTo>
                  <a:lnTo>
                    <a:pt x="1739900" y="543077"/>
                  </a:lnTo>
                  <a:lnTo>
                    <a:pt x="1739900" y="539000"/>
                  </a:lnTo>
                  <a:lnTo>
                    <a:pt x="1752600" y="538429"/>
                  </a:lnTo>
                  <a:lnTo>
                    <a:pt x="1752600" y="542493"/>
                  </a:lnTo>
                  <a:lnTo>
                    <a:pt x="1765300" y="537845"/>
                  </a:lnTo>
                  <a:lnTo>
                    <a:pt x="1765300" y="537121"/>
                  </a:lnTo>
                  <a:lnTo>
                    <a:pt x="1778000" y="542493"/>
                  </a:lnTo>
                  <a:lnTo>
                    <a:pt x="1778000" y="535520"/>
                  </a:lnTo>
                  <a:lnTo>
                    <a:pt x="1765300" y="534936"/>
                  </a:lnTo>
                  <a:lnTo>
                    <a:pt x="1765300" y="523887"/>
                  </a:lnTo>
                  <a:lnTo>
                    <a:pt x="1778000" y="520979"/>
                  </a:lnTo>
                  <a:lnTo>
                    <a:pt x="1778000" y="535520"/>
                  </a:lnTo>
                  <a:lnTo>
                    <a:pt x="1790700" y="537349"/>
                  </a:lnTo>
                  <a:lnTo>
                    <a:pt x="1803400" y="537552"/>
                  </a:lnTo>
                  <a:lnTo>
                    <a:pt x="1803400" y="539927"/>
                  </a:lnTo>
                  <a:lnTo>
                    <a:pt x="1816100" y="548309"/>
                  </a:lnTo>
                  <a:lnTo>
                    <a:pt x="1816100" y="543369"/>
                  </a:lnTo>
                  <a:lnTo>
                    <a:pt x="1828800" y="542912"/>
                  </a:lnTo>
                  <a:lnTo>
                    <a:pt x="1828800" y="550684"/>
                  </a:lnTo>
                  <a:lnTo>
                    <a:pt x="1841500" y="555866"/>
                  </a:lnTo>
                  <a:lnTo>
                    <a:pt x="1841500" y="551218"/>
                  </a:lnTo>
                  <a:lnTo>
                    <a:pt x="1854200" y="539000"/>
                  </a:lnTo>
                  <a:lnTo>
                    <a:pt x="1854200" y="540486"/>
                  </a:lnTo>
                  <a:lnTo>
                    <a:pt x="1866900" y="544169"/>
                  </a:lnTo>
                  <a:lnTo>
                    <a:pt x="1866900" y="555282"/>
                  </a:lnTo>
                  <a:lnTo>
                    <a:pt x="1879600" y="545401"/>
                  </a:lnTo>
                  <a:lnTo>
                    <a:pt x="1879600" y="554126"/>
                  </a:lnTo>
                  <a:lnTo>
                    <a:pt x="1892300" y="554126"/>
                  </a:lnTo>
                  <a:lnTo>
                    <a:pt x="1892300" y="558774"/>
                  </a:lnTo>
                  <a:lnTo>
                    <a:pt x="1905000" y="557034"/>
                  </a:lnTo>
                  <a:lnTo>
                    <a:pt x="1905000" y="554850"/>
                  </a:lnTo>
                  <a:lnTo>
                    <a:pt x="1917700" y="553542"/>
                  </a:lnTo>
                  <a:lnTo>
                    <a:pt x="1917700" y="554863"/>
                  </a:lnTo>
                  <a:lnTo>
                    <a:pt x="1930400" y="557758"/>
                  </a:lnTo>
                  <a:lnTo>
                    <a:pt x="1930400" y="558190"/>
                  </a:lnTo>
                  <a:lnTo>
                    <a:pt x="1943100" y="557606"/>
                  </a:lnTo>
                  <a:lnTo>
                    <a:pt x="1943100" y="552958"/>
                  </a:lnTo>
                  <a:lnTo>
                    <a:pt x="1955800" y="551802"/>
                  </a:lnTo>
                  <a:lnTo>
                    <a:pt x="1955800" y="537260"/>
                  </a:lnTo>
                  <a:lnTo>
                    <a:pt x="1968500" y="544817"/>
                  </a:lnTo>
                  <a:lnTo>
                    <a:pt x="1968500" y="543077"/>
                  </a:lnTo>
                  <a:lnTo>
                    <a:pt x="1981200" y="537260"/>
                  </a:lnTo>
                  <a:lnTo>
                    <a:pt x="1968500" y="533768"/>
                  </a:lnTo>
                  <a:lnTo>
                    <a:pt x="1981200" y="527380"/>
                  </a:lnTo>
                  <a:lnTo>
                    <a:pt x="1981200" y="522147"/>
                  </a:lnTo>
                  <a:lnTo>
                    <a:pt x="1993900" y="520395"/>
                  </a:lnTo>
                  <a:lnTo>
                    <a:pt x="1993900" y="526211"/>
                  </a:lnTo>
                  <a:lnTo>
                    <a:pt x="1981200" y="530860"/>
                  </a:lnTo>
                  <a:lnTo>
                    <a:pt x="1981200" y="532028"/>
                  </a:lnTo>
                  <a:lnTo>
                    <a:pt x="1993900" y="527964"/>
                  </a:lnTo>
                  <a:lnTo>
                    <a:pt x="1993900" y="531444"/>
                  </a:lnTo>
                  <a:lnTo>
                    <a:pt x="2006600" y="526796"/>
                  </a:lnTo>
                  <a:lnTo>
                    <a:pt x="2006600" y="529704"/>
                  </a:lnTo>
                  <a:lnTo>
                    <a:pt x="1993900" y="535520"/>
                  </a:lnTo>
                  <a:lnTo>
                    <a:pt x="1993900" y="537845"/>
                  </a:lnTo>
                  <a:lnTo>
                    <a:pt x="2006600" y="530860"/>
                  </a:lnTo>
                  <a:lnTo>
                    <a:pt x="1999830" y="536752"/>
                  </a:lnTo>
                  <a:lnTo>
                    <a:pt x="1993900" y="537845"/>
                  </a:lnTo>
                  <a:lnTo>
                    <a:pt x="1993900" y="541337"/>
                  </a:lnTo>
                  <a:lnTo>
                    <a:pt x="1994636" y="541274"/>
                  </a:lnTo>
                  <a:lnTo>
                    <a:pt x="1993900" y="541909"/>
                  </a:lnTo>
                  <a:lnTo>
                    <a:pt x="1993900" y="542493"/>
                  </a:lnTo>
                  <a:lnTo>
                    <a:pt x="1995398" y="541337"/>
                  </a:lnTo>
                  <a:lnTo>
                    <a:pt x="1995716" y="541337"/>
                  </a:lnTo>
                  <a:lnTo>
                    <a:pt x="2004060" y="535978"/>
                  </a:lnTo>
                  <a:lnTo>
                    <a:pt x="2001723" y="536409"/>
                  </a:lnTo>
                  <a:lnTo>
                    <a:pt x="2006600" y="532612"/>
                  </a:lnTo>
                  <a:lnTo>
                    <a:pt x="2006600" y="532028"/>
                  </a:lnTo>
                  <a:lnTo>
                    <a:pt x="2019300" y="531444"/>
                  </a:lnTo>
                  <a:lnTo>
                    <a:pt x="2019300" y="335508"/>
                  </a:lnTo>
                  <a:lnTo>
                    <a:pt x="2006600" y="335407"/>
                  </a:lnTo>
                  <a:lnTo>
                    <a:pt x="2006600" y="336816"/>
                  </a:lnTo>
                  <a:lnTo>
                    <a:pt x="1993900" y="335838"/>
                  </a:lnTo>
                  <a:lnTo>
                    <a:pt x="1993900" y="334276"/>
                  </a:lnTo>
                  <a:lnTo>
                    <a:pt x="1981200" y="335153"/>
                  </a:lnTo>
                  <a:lnTo>
                    <a:pt x="1981200" y="330860"/>
                  </a:lnTo>
                  <a:lnTo>
                    <a:pt x="1968500" y="324459"/>
                  </a:lnTo>
                  <a:lnTo>
                    <a:pt x="1968500" y="341439"/>
                  </a:lnTo>
                  <a:lnTo>
                    <a:pt x="1955800" y="338124"/>
                  </a:lnTo>
                  <a:lnTo>
                    <a:pt x="1955800" y="327520"/>
                  </a:lnTo>
                  <a:lnTo>
                    <a:pt x="1943100" y="324396"/>
                  </a:lnTo>
                  <a:lnTo>
                    <a:pt x="1943100" y="325628"/>
                  </a:lnTo>
                  <a:lnTo>
                    <a:pt x="1930400" y="324459"/>
                  </a:lnTo>
                  <a:lnTo>
                    <a:pt x="1930400" y="330860"/>
                  </a:lnTo>
                  <a:lnTo>
                    <a:pt x="1930400" y="348881"/>
                  </a:lnTo>
                  <a:lnTo>
                    <a:pt x="1917700" y="350634"/>
                  </a:lnTo>
                  <a:lnTo>
                    <a:pt x="1917700" y="334937"/>
                  </a:lnTo>
                  <a:lnTo>
                    <a:pt x="1930400" y="348881"/>
                  </a:lnTo>
                  <a:lnTo>
                    <a:pt x="1930400" y="330860"/>
                  </a:lnTo>
                  <a:lnTo>
                    <a:pt x="1917700" y="331444"/>
                  </a:lnTo>
                  <a:lnTo>
                    <a:pt x="1917700" y="324942"/>
                  </a:lnTo>
                  <a:lnTo>
                    <a:pt x="1905000" y="329692"/>
                  </a:lnTo>
                  <a:lnTo>
                    <a:pt x="1905000" y="330860"/>
                  </a:lnTo>
                  <a:lnTo>
                    <a:pt x="1892300" y="332028"/>
                  </a:lnTo>
                  <a:lnTo>
                    <a:pt x="1892300" y="337832"/>
                  </a:lnTo>
                  <a:lnTo>
                    <a:pt x="1879600" y="339001"/>
                  </a:lnTo>
                  <a:lnTo>
                    <a:pt x="1879600" y="338416"/>
                  </a:lnTo>
                  <a:lnTo>
                    <a:pt x="1866900" y="340169"/>
                  </a:lnTo>
                  <a:lnTo>
                    <a:pt x="1866900" y="347726"/>
                  </a:lnTo>
                  <a:lnTo>
                    <a:pt x="1854200" y="355282"/>
                  </a:lnTo>
                  <a:lnTo>
                    <a:pt x="1854200" y="341909"/>
                  </a:lnTo>
                  <a:lnTo>
                    <a:pt x="1841500" y="330276"/>
                  </a:lnTo>
                  <a:lnTo>
                    <a:pt x="1841500" y="339001"/>
                  </a:lnTo>
                  <a:lnTo>
                    <a:pt x="1828800" y="349465"/>
                  </a:lnTo>
                  <a:lnTo>
                    <a:pt x="1828800" y="342341"/>
                  </a:lnTo>
                  <a:lnTo>
                    <a:pt x="1816100" y="340829"/>
                  </a:lnTo>
                  <a:lnTo>
                    <a:pt x="1816100" y="330276"/>
                  </a:lnTo>
                  <a:lnTo>
                    <a:pt x="1803400" y="332028"/>
                  </a:lnTo>
                  <a:lnTo>
                    <a:pt x="1803400" y="336677"/>
                  </a:lnTo>
                  <a:lnTo>
                    <a:pt x="1790700" y="327367"/>
                  </a:lnTo>
                  <a:lnTo>
                    <a:pt x="1790700" y="338416"/>
                  </a:lnTo>
                  <a:lnTo>
                    <a:pt x="1778000" y="339763"/>
                  </a:lnTo>
                  <a:lnTo>
                    <a:pt x="1778000" y="334784"/>
                  </a:lnTo>
                  <a:lnTo>
                    <a:pt x="1765300" y="326974"/>
                  </a:lnTo>
                  <a:lnTo>
                    <a:pt x="1765300" y="418071"/>
                  </a:lnTo>
                  <a:lnTo>
                    <a:pt x="1765300" y="425627"/>
                  </a:lnTo>
                  <a:lnTo>
                    <a:pt x="1752600" y="424472"/>
                  </a:lnTo>
                  <a:lnTo>
                    <a:pt x="1752600" y="418071"/>
                  </a:lnTo>
                  <a:lnTo>
                    <a:pt x="1765300" y="418071"/>
                  </a:lnTo>
                  <a:lnTo>
                    <a:pt x="1765300" y="326974"/>
                  </a:lnTo>
                  <a:lnTo>
                    <a:pt x="1752600" y="319811"/>
                  </a:lnTo>
                  <a:lnTo>
                    <a:pt x="1752600" y="325628"/>
                  </a:lnTo>
                  <a:lnTo>
                    <a:pt x="1752600" y="341566"/>
                  </a:lnTo>
                  <a:lnTo>
                    <a:pt x="1739900" y="337832"/>
                  </a:lnTo>
                  <a:lnTo>
                    <a:pt x="1752600" y="325628"/>
                  </a:lnTo>
                  <a:lnTo>
                    <a:pt x="1739900" y="331330"/>
                  </a:lnTo>
                  <a:lnTo>
                    <a:pt x="1727200" y="331152"/>
                  </a:lnTo>
                  <a:lnTo>
                    <a:pt x="1727200" y="523887"/>
                  </a:lnTo>
                  <a:lnTo>
                    <a:pt x="1727200" y="526796"/>
                  </a:lnTo>
                  <a:lnTo>
                    <a:pt x="1714500" y="526796"/>
                  </a:lnTo>
                  <a:lnTo>
                    <a:pt x="1714500" y="521563"/>
                  </a:lnTo>
                  <a:lnTo>
                    <a:pt x="1727200" y="523887"/>
                  </a:lnTo>
                  <a:lnTo>
                    <a:pt x="1727200" y="331152"/>
                  </a:lnTo>
                  <a:lnTo>
                    <a:pt x="1727200" y="330530"/>
                  </a:lnTo>
                  <a:lnTo>
                    <a:pt x="1714500" y="334937"/>
                  </a:lnTo>
                  <a:lnTo>
                    <a:pt x="1714500" y="323011"/>
                  </a:lnTo>
                  <a:lnTo>
                    <a:pt x="1701800" y="326059"/>
                  </a:lnTo>
                  <a:lnTo>
                    <a:pt x="1701800" y="325628"/>
                  </a:lnTo>
                  <a:lnTo>
                    <a:pt x="1689100" y="334352"/>
                  </a:lnTo>
                  <a:lnTo>
                    <a:pt x="1689100" y="328574"/>
                  </a:lnTo>
                  <a:lnTo>
                    <a:pt x="1676400" y="325196"/>
                  </a:lnTo>
                  <a:lnTo>
                    <a:pt x="1676400" y="320395"/>
                  </a:lnTo>
                  <a:lnTo>
                    <a:pt x="1663700" y="329120"/>
                  </a:lnTo>
                  <a:lnTo>
                    <a:pt x="1663700" y="317487"/>
                  </a:lnTo>
                  <a:lnTo>
                    <a:pt x="1651000" y="322719"/>
                  </a:lnTo>
                  <a:lnTo>
                    <a:pt x="1651000" y="327075"/>
                  </a:lnTo>
                  <a:lnTo>
                    <a:pt x="1638300" y="330568"/>
                  </a:lnTo>
                  <a:lnTo>
                    <a:pt x="1638300" y="326288"/>
                  </a:lnTo>
                  <a:lnTo>
                    <a:pt x="1625600" y="329958"/>
                  </a:lnTo>
                  <a:lnTo>
                    <a:pt x="1625600" y="491324"/>
                  </a:lnTo>
                  <a:lnTo>
                    <a:pt x="1625600" y="495401"/>
                  </a:lnTo>
                  <a:lnTo>
                    <a:pt x="1625600" y="499465"/>
                  </a:lnTo>
                  <a:lnTo>
                    <a:pt x="1625600" y="505866"/>
                  </a:lnTo>
                  <a:lnTo>
                    <a:pt x="1612900" y="505866"/>
                  </a:lnTo>
                  <a:lnTo>
                    <a:pt x="1612900" y="499465"/>
                  </a:lnTo>
                  <a:lnTo>
                    <a:pt x="1625600" y="499465"/>
                  </a:lnTo>
                  <a:lnTo>
                    <a:pt x="1625600" y="495401"/>
                  </a:lnTo>
                  <a:lnTo>
                    <a:pt x="1612900" y="495401"/>
                  </a:lnTo>
                  <a:lnTo>
                    <a:pt x="1612900" y="491324"/>
                  </a:lnTo>
                  <a:lnTo>
                    <a:pt x="1625600" y="491324"/>
                  </a:lnTo>
                  <a:lnTo>
                    <a:pt x="1625600" y="329958"/>
                  </a:lnTo>
                  <a:lnTo>
                    <a:pt x="1625600" y="320395"/>
                  </a:lnTo>
                  <a:lnTo>
                    <a:pt x="1612900" y="320052"/>
                  </a:lnTo>
                  <a:lnTo>
                    <a:pt x="1612900" y="330593"/>
                  </a:lnTo>
                  <a:lnTo>
                    <a:pt x="1612900" y="364578"/>
                  </a:lnTo>
                  <a:lnTo>
                    <a:pt x="1612900" y="372719"/>
                  </a:lnTo>
                  <a:lnTo>
                    <a:pt x="1600200" y="372719"/>
                  </a:lnTo>
                  <a:lnTo>
                    <a:pt x="1612900" y="364578"/>
                  </a:lnTo>
                  <a:lnTo>
                    <a:pt x="1612900" y="330593"/>
                  </a:lnTo>
                  <a:lnTo>
                    <a:pt x="1600200" y="338277"/>
                  </a:lnTo>
                  <a:lnTo>
                    <a:pt x="1600200" y="327367"/>
                  </a:lnTo>
                  <a:lnTo>
                    <a:pt x="1587500" y="326212"/>
                  </a:lnTo>
                  <a:lnTo>
                    <a:pt x="1587500" y="334352"/>
                  </a:lnTo>
                  <a:lnTo>
                    <a:pt x="1574800" y="336092"/>
                  </a:lnTo>
                  <a:lnTo>
                    <a:pt x="1574800" y="315163"/>
                  </a:lnTo>
                  <a:lnTo>
                    <a:pt x="1562100" y="322135"/>
                  </a:lnTo>
                  <a:lnTo>
                    <a:pt x="1562100" y="333768"/>
                  </a:lnTo>
                  <a:lnTo>
                    <a:pt x="1549400" y="336677"/>
                  </a:lnTo>
                  <a:lnTo>
                    <a:pt x="1562100" y="339585"/>
                  </a:lnTo>
                  <a:lnTo>
                    <a:pt x="1562100" y="347141"/>
                  </a:lnTo>
                  <a:lnTo>
                    <a:pt x="1549400" y="345401"/>
                  </a:lnTo>
                  <a:lnTo>
                    <a:pt x="1549400" y="464591"/>
                  </a:lnTo>
                  <a:lnTo>
                    <a:pt x="1536700" y="478586"/>
                  </a:lnTo>
                  <a:lnTo>
                    <a:pt x="1524000" y="478472"/>
                  </a:lnTo>
                  <a:lnTo>
                    <a:pt x="1524000" y="470395"/>
                  </a:lnTo>
                  <a:lnTo>
                    <a:pt x="1536700" y="460514"/>
                  </a:lnTo>
                  <a:lnTo>
                    <a:pt x="1536700" y="462635"/>
                  </a:lnTo>
                  <a:lnTo>
                    <a:pt x="1549400" y="464591"/>
                  </a:lnTo>
                  <a:lnTo>
                    <a:pt x="1549400" y="345401"/>
                  </a:lnTo>
                  <a:lnTo>
                    <a:pt x="1549400" y="336677"/>
                  </a:lnTo>
                  <a:lnTo>
                    <a:pt x="1549400" y="322021"/>
                  </a:lnTo>
                  <a:lnTo>
                    <a:pt x="1536700" y="324840"/>
                  </a:lnTo>
                  <a:lnTo>
                    <a:pt x="1536700" y="331444"/>
                  </a:lnTo>
                  <a:lnTo>
                    <a:pt x="1536700" y="336677"/>
                  </a:lnTo>
                  <a:lnTo>
                    <a:pt x="1524000" y="336092"/>
                  </a:lnTo>
                  <a:lnTo>
                    <a:pt x="1524000" y="330276"/>
                  </a:lnTo>
                  <a:lnTo>
                    <a:pt x="1536700" y="331444"/>
                  </a:lnTo>
                  <a:lnTo>
                    <a:pt x="1536700" y="324840"/>
                  </a:lnTo>
                  <a:lnTo>
                    <a:pt x="1536700" y="322719"/>
                  </a:lnTo>
                  <a:lnTo>
                    <a:pt x="1524000" y="317487"/>
                  </a:lnTo>
                  <a:lnTo>
                    <a:pt x="1524000" y="308940"/>
                  </a:lnTo>
                  <a:lnTo>
                    <a:pt x="1511300" y="312915"/>
                  </a:lnTo>
                  <a:lnTo>
                    <a:pt x="1511300" y="315683"/>
                  </a:lnTo>
                  <a:lnTo>
                    <a:pt x="1498600" y="314579"/>
                  </a:lnTo>
                  <a:lnTo>
                    <a:pt x="1511300" y="316331"/>
                  </a:lnTo>
                  <a:lnTo>
                    <a:pt x="1498600" y="322834"/>
                  </a:lnTo>
                  <a:lnTo>
                    <a:pt x="1498600" y="458190"/>
                  </a:lnTo>
                  <a:lnTo>
                    <a:pt x="1498600" y="460514"/>
                  </a:lnTo>
                  <a:lnTo>
                    <a:pt x="1494370" y="461479"/>
                  </a:lnTo>
                  <a:lnTo>
                    <a:pt x="1498600" y="461098"/>
                  </a:lnTo>
                  <a:lnTo>
                    <a:pt x="1498600" y="470979"/>
                  </a:lnTo>
                  <a:lnTo>
                    <a:pt x="1485900" y="470395"/>
                  </a:lnTo>
                  <a:lnTo>
                    <a:pt x="1485900" y="505866"/>
                  </a:lnTo>
                  <a:lnTo>
                    <a:pt x="1485900" y="512267"/>
                  </a:lnTo>
                  <a:lnTo>
                    <a:pt x="1475155" y="517677"/>
                  </a:lnTo>
                  <a:lnTo>
                    <a:pt x="1485900" y="505866"/>
                  </a:lnTo>
                  <a:lnTo>
                    <a:pt x="1485900" y="470395"/>
                  </a:lnTo>
                  <a:lnTo>
                    <a:pt x="1485900" y="463423"/>
                  </a:lnTo>
                  <a:lnTo>
                    <a:pt x="1494370" y="461479"/>
                  </a:lnTo>
                  <a:lnTo>
                    <a:pt x="1485900" y="462254"/>
                  </a:lnTo>
                  <a:lnTo>
                    <a:pt x="1498600" y="458190"/>
                  </a:lnTo>
                  <a:lnTo>
                    <a:pt x="1498600" y="322834"/>
                  </a:lnTo>
                  <a:lnTo>
                    <a:pt x="1498600" y="314579"/>
                  </a:lnTo>
                  <a:lnTo>
                    <a:pt x="1498600" y="301790"/>
                  </a:lnTo>
                  <a:lnTo>
                    <a:pt x="1485900" y="308190"/>
                  </a:lnTo>
                  <a:lnTo>
                    <a:pt x="1485900" y="453542"/>
                  </a:lnTo>
                  <a:lnTo>
                    <a:pt x="1485900" y="454698"/>
                  </a:lnTo>
                  <a:lnTo>
                    <a:pt x="1473200" y="455282"/>
                  </a:lnTo>
                  <a:lnTo>
                    <a:pt x="1473200" y="457022"/>
                  </a:lnTo>
                  <a:lnTo>
                    <a:pt x="1473200" y="463423"/>
                  </a:lnTo>
                  <a:lnTo>
                    <a:pt x="1473200" y="498309"/>
                  </a:lnTo>
                  <a:lnTo>
                    <a:pt x="1460500" y="508215"/>
                  </a:lnTo>
                  <a:lnTo>
                    <a:pt x="1460500" y="501789"/>
                  </a:lnTo>
                  <a:lnTo>
                    <a:pt x="1473200" y="498309"/>
                  </a:lnTo>
                  <a:lnTo>
                    <a:pt x="1473200" y="463423"/>
                  </a:lnTo>
                  <a:lnTo>
                    <a:pt x="1460500" y="462254"/>
                  </a:lnTo>
                  <a:lnTo>
                    <a:pt x="1460500" y="457022"/>
                  </a:lnTo>
                  <a:lnTo>
                    <a:pt x="1473200" y="457022"/>
                  </a:lnTo>
                  <a:lnTo>
                    <a:pt x="1473200" y="455282"/>
                  </a:lnTo>
                  <a:lnTo>
                    <a:pt x="1473200" y="452958"/>
                  </a:lnTo>
                  <a:lnTo>
                    <a:pt x="1485900" y="453542"/>
                  </a:lnTo>
                  <a:lnTo>
                    <a:pt x="1485900" y="308190"/>
                  </a:lnTo>
                  <a:lnTo>
                    <a:pt x="1485900" y="304114"/>
                  </a:lnTo>
                  <a:lnTo>
                    <a:pt x="1473200" y="301205"/>
                  </a:lnTo>
                  <a:lnTo>
                    <a:pt x="1473200" y="443649"/>
                  </a:lnTo>
                  <a:lnTo>
                    <a:pt x="1473200" y="450634"/>
                  </a:lnTo>
                  <a:lnTo>
                    <a:pt x="1460500" y="450634"/>
                  </a:lnTo>
                  <a:lnTo>
                    <a:pt x="1460500" y="444233"/>
                  </a:lnTo>
                  <a:lnTo>
                    <a:pt x="1473200" y="443649"/>
                  </a:lnTo>
                  <a:lnTo>
                    <a:pt x="1473200" y="301205"/>
                  </a:lnTo>
                  <a:lnTo>
                    <a:pt x="1473200" y="300736"/>
                  </a:lnTo>
                  <a:lnTo>
                    <a:pt x="1460500" y="302958"/>
                  </a:lnTo>
                  <a:lnTo>
                    <a:pt x="1460500" y="293065"/>
                  </a:lnTo>
                  <a:lnTo>
                    <a:pt x="1447800" y="295973"/>
                  </a:lnTo>
                  <a:lnTo>
                    <a:pt x="1447800" y="306374"/>
                  </a:lnTo>
                  <a:lnTo>
                    <a:pt x="1447800" y="443077"/>
                  </a:lnTo>
                  <a:lnTo>
                    <a:pt x="1447800" y="444233"/>
                  </a:lnTo>
                  <a:lnTo>
                    <a:pt x="1447800" y="477431"/>
                  </a:lnTo>
                  <a:lnTo>
                    <a:pt x="1447800" y="479717"/>
                  </a:lnTo>
                  <a:lnTo>
                    <a:pt x="1435100" y="480860"/>
                  </a:lnTo>
                  <a:lnTo>
                    <a:pt x="1435100" y="493661"/>
                  </a:lnTo>
                  <a:lnTo>
                    <a:pt x="1435100" y="498894"/>
                  </a:lnTo>
                  <a:lnTo>
                    <a:pt x="1422400" y="497725"/>
                  </a:lnTo>
                  <a:lnTo>
                    <a:pt x="1422400" y="493661"/>
                  </a:lnTo>
                  <a:lnTo>
                    <a:pt x="1435100" y="493661"/>
                  </a:lnTo>
                  <a:lnTo>
                    <a:pt x="1435100" y="480860"/>
                  </a:lnTo>
                  <a:lnTo>
                    <a:pt x="1447800" y="477431"/>
                  </a:lnTo>
                  <a:lnTo>
                    <a:pt x="1447800" y="444233"/>
                  </a:lnTo>
                  <a:lnTo>
                    <a:pt x="1435100" y="444817"/>
                  </a:lnTo>
                  <a:lnTo>
                    <a:pt x="1435100" y="443077"/>
                  </a:lnTo>
                  <a:lnTo>
                    <a:pt x="1447800" y="443077"/>
                  </a:lnTo>
                  <a:lnTo>
                    <a:pt x="1447800" y="306374"/>
                  </a:lnTo>
                  <a:lnTo>
                    <a:pt x="1435100" y="312394"/>
                  </a:lnTo>
                  <a:lnTo>
                    <a:pt x="1435100" y="288417"/>
                  </a:lnTo>
                  <a:lnTo>
                    <a:pt x="1422400" y="299072"/>
                  </a:lnTo>
                  <a:lnTo>
                    <a:pt x="1422400" y="300113"/>
                  </a:lnTo>
                  <a:lnTo>
                    <a:pt x="1409700" y="305866"/>
                  </a:lnTo>
                  <a:lnTo>
                    <a:pt x="1409700" y="307390"/>
                  </a:lnTo>
                  <a:lnTo>
                    <a:pt x="1422400" y="309689"/>
                  </a:lnTo>
                  <a:lnTo>
                    <a:pt x="1435100" y="313994"/>
                  </a:lnTo>
                  <a:lnTo>
                    <a:pt x="1422400" y="320484"/>
                  </a:lnTo>
                  <a:lnTo>
                    <a:pt x="1422400" y="319227"/>
                  </a:lnTo>
                  <a:lnTo>
                    <a:pt x="1409700" y="315798"/>
                  </a:lnTo>
                  <a:lnTo>
                    <a:pt x="1397000" y="315747"/>
                  </a:lnTo>
                  <a:lnTo>
                    <a:pt x="1397000" y="504825"/>
                  </a:lnTo>
                  <a:lnTo>
                    <a:pt x="1384300" y="511098"/>
                  </a:lnTo>
                  <a:lnTo>
                    <a:pt x="1384300" y="504926"/>
                  </a:lnTo>
                  <a:lnTo>
                    <a:pt x="1397000" y="504825"/>
                  </a:lnTo>
                  <a:lnTo>
                    <a:pt x="1397000" y="315747"/>
                  </a:lnTo>
                  <a:lnTo>
                    <a:pt x="1397000" y="299466"/>
                  </a:lnTo>
                  <a:lnTo>
                    <a:pt x="1409700" y="304761"/>
                  </a:lnTo>
                  <a:lnTo>
                    <a:pt x="1409700" y="305866"/>
                  </a:lnTo>
                  <a:lnTo>
                    <a:pt x="1422400" y="298196"/>
                  </a:lnTo>
                  <a:lnTo>
                    <a:pt x="1422400" y="276783"/>
                  </a:lnTo>
                  <a:lnTo>
                    <a:pt x="1422400" y="275640"/>
                  </a:lnTo>
                  <a:lnTo>
                    <a:pt x="1416075" y="277952"/>
                  </a:lnTo>
                  <a:lnTo>
                    <a:pt x="1409700" y="279120"/>
                  </a:lnTo>
                  <a:lnTo>
                    <a:pt x="1422400" y="270395"/>
                  </a:lnTo>
                  <a:lnTo>
                    <a:pt x="1409700" y="272135"/>
                  </a:lnTo>
                  <a:lnTo>
                    <a:pt x="1409700" y="273748"/>
                  </a:lnTo>
                  <a:lnTo>
                    <a:pt x="1397000" y="277952"/>
                  </a:lnTo>
                  <a:lnTo>
                    <a:pt x="1397000" y="282270"/>
                  </a:lnTo>
                  <a:lnTo>
                    <a:pt x="1384300" y="287616"/>
                  </a:lnTo>
                  <a:lnTo>
                    <a:pt x="1384300" y="296557"/>
                  </a:lnTo>
                  <a:lnTo>
                    <a:pt x="1371600" y="295973"/>
                  </a:lnTo>
                  <a:lnTo>
                    <a:pt x="1384300" y="287261"/>
                  </a:lnTo>
                  <a:lnTo>
                    <a:pt x="1384300" y="275043"/>
                  </a:lnTo>
                  <a:lnTo>
                    <a:pt x="1371600" y="286677"/>
                  </a:lnTo>
                  <a:lnTo>
                    <a:pt x="1371600" y="295389"/>
                  </a:lnTo>
                  <a:lnTo>
                    <a:pt x="1358900" y="292874"/>
                  </a:lnTo>
                  <a:lnTo>
                    <a:pt x="1358900" y="389001"/>
                  </a:lnTo>
                  <a:lnTo>
                    <a:pt x="1346200" y="395401"/>
                  </a:lnTo>
                  <a:lnTo>
                    <a:pt x="1346200" y="382612"/>
                  </a:lnTo>
                  <a:lnTo>
                    <a:pt x="1358900" y="389001"/>
                  </a:lnTo>
                  <a:lnTo>
                    <a:pt x="1358900" y="292874"/>
                  </a:lnTo>
                  <a:lnTo>
                    <a:pt x="1358900" y="290449"/>
                  </a:lnTo>
                  <a:lnTo>
                    <a:pt x="1346200" y="288036"/>
                  </a:lnTo>
                  <a:lnTo>
                    <a:pt x="1346200" y="329692"/>
                  </a:lnTo>
                  <a:lnTo>
                    <a:pt x="1333500" y="338416"/>
                  </a:lnTo>
                  <a:lnTo>
                    <a:pt x="1333500" y="337832"/>
                  </a:lnTo>
                  <a:lnTo>
                    <a:pt x="1346200" y="329692"/>
                  </a:lnTo>
                  <a:lnTo>
                    <a:pt x="1346200" y="288036"/>
                  </a:lnTo>
                  <a:lnTo>
                    <a:pt x="1346200" y="263055"/>
                  </a:lnTo>
                  <a:lnTo>
                    <a:pt x="1358900" y="252234"/>
                  </a:lnTo>
                  <a:lnTo>
                    <a:pt x="1358900" y="241909"/>
                  </a:lnTo>
                  <a:lnTo>
                    <a:pt x="1346200" y="250621"/>
                  </a:lnTo>
                  <a:lnTo>
                    <a:pt x="1346200" y="237248"/>
                  </a:lnTo>
                  <a:lnTo>
                    <a:pt x="1346200" y="235508"/>
                  </a:lnTo>
                  <a:lnTo>
                    <a:pt x="1346200" y="232600"/>
                  </a:lnTo>
                  <a:lnTo>
                    <a:pt x="1343482" y="233972"/>
                  </a:lnTo>
                  <a:lnTo>
                    <a:pt x="1343482" y="238506"/>
                  </a:lnTo>
                  <a:lnTo>
                    <a:pt x="1333500" y="249466"/>
                  </a:lnTo>
                  <a:lnTo>
                    <a:pt x="1333500" y="243065"/>
                  </a:lnTo>
                  <a:lnTo>
                    <a:pt x="1343482" y="238506"/>
                  </a:lnTo>
                  <a:lnTo>
                    <a:pt x="1343482" y="233972"/>
                  </a:lnTo>
                  <a:lnTo>
                    <a:pt x="1333500" y="239001"/>
                  </a:lnTo>
                  <a:lnTo>
                    <a:pt x="1333500" y="234353"/>
                  </a:lnTo>
                  <a:lnTo>
                    <a:pt x="1320800" y="242481"/>
                  </a:lnTo>
                  <a:lnTo>
                    <a:pt x="1320800" y="230276"/>
                  </a:lnTo>
                  <a:lnTo>
                    <a:pt x="1308100" y="237832"/>
                  </a:lnTo>
                  <a:lnTo>
                    <a:pt x="1308100" y="237248"/>
                  </a:lnTo>
                  <a:lnTo>
                    <a:pt x="1320800" y="228955"/>
                  </a:lnTo>
                  <a:lnTo>
                    <a:pt x="1308100" y="226212"/>
                  </a:lnTo>
                  <a:lnTo>
                    <a:pt x="1308100" y="221996"/>
                  </a:lnTo>
                  <a:lnTo>
                    <a:pt x="1295400" y="221754"/>
                  </a:lnTo>
                  <a:lnTo>
                    <a:pt x="1295400" y="209931"/>
                  </a:lnTo>
                  <a:lnTo>
                    <a:pt x="1282700" y="218046"/>
                  </a:lnTo>
                  <a:lnTo>
                    <a:pt x="1282700" y="223901"/>
                  </a:lnTo>
                  <a:lnTo>
                    <a:pt x="1282700" y="227749"/>
                  </a:lnTo>
                  <a:lnTo>
                    <a:pt x="1270000" y="232600"/>
                  </a:lnTo>
                  <a:lnTo>
                    <a:pt x="1282700" y="223901"/>
                  </a:lnTo>
                  <a:lnTo>
                    <a:pt x="1282700" y="218046"/>
                  </a:lnTo>
                  <a:lnTo>
                    <a:pt x="1282700" y="217195"/>
                  </a:lnTo>
                  <a:lnTo>
                    <a:pt x="1270000" y="222719"/>
                  </a:lnTo>
                  <a:lnTo>
                    <a:pt x="1270000" y="215379"/>
                  </a:lnTo>
                  <a:lnTo>
                    <a:pt x="1282700" y="212331"/>
                  </a:lnTo>
                  <a:lnTo>
                    <a:pt x="1282700" y="205854"/>
                  </a:lnTo>
                  <a:lnTo>
                    <a:pt x="1270000" y="213398"/>
                  </a:lnTo>
                  <a:lnTo>
                    <a:pt x="1270000" y="205854"/>
                  </a:lnTo>
                  <a:lnTo>
                    <a:pt x="1257300" y="213410"/>
                  </a:lnTo>
                  <a:lnTo>
                    <a:pt x="1257300" y="207962"/>
                  </a:lnTo>
                  <a:lnTo>
                    <a:pt x="1270000" y="201891"/>
                  </a:lnTo>
                  <a:lnTo>
                    <a:pt x="1270000" y="195973"/>
                  </a:lnTo>
                  <a:lnTo>
                    <a:pt x="1257300" y="198297"/>
                  </a:lnTo>
                  <a:lnTo>
                    <a:pt x="1257300" y="201790"/>
                  </a:lnTo>
                  <a:lnTo>
                    <a:pt x="1244600" y="205092"/>
                  </a:lnTo>
                  <a:lnTo>
                    <a:pt x="1244600" y="477291"/>
                  </a:lnTo>
                  <a:lnTo>
                    <a:pt x="1231900" y="476796"/>
                  </a:lnTo>
                  <a:lnTo>
                    <a:pt x="1231900" y="474611"/>
                  </a:lnTo>
                  <a:lnTo>
                    <a:pt x="1244600" y="477291"/>
                  </a:lnTo>
                  <a:lnTo>
                    <a:pt x="1244600" y="436676"/>
                  </a:lnTo>
                  <a:lnTo>
                    <a:pt x="1231900" y="436092"/>
                  </a:lnTo>
                  <a:lnTo>
                    <a:pt x="1231900" y="430860"/>
                  </a:lnTo>
                  <a:lnTo>
                    <a:pt x="1244600" y="429120"/>
                  </a:lnTo>
                  <a:lnTo>
                    <a:pt x="1244600" y="246481"/>
                  </a:lnTo>
                  <a:lnTo>
                    <a:pt x="1231900" y="248589"/>
                  </a:lnTo>
                  <a:lnTo>
                    <a:pt x="1219200" y="241109"/>
                  </a:lnTo>
                  <a:lnTo>
                    <a:pt x="1219200" y="375043"/>
                  </a:lnTo>
                  <a:lnTo>
                    <a:pt x="1219200" y="376212"/>
                  </a:lnTo>
                  <a:lnTo>
                    <a:pt x="1219200" y="543661"/>
                  </a:lnTo>
                  <a:lnTo>
                    <a:pt x="1219200" y="552373"/>
                  </a:lnTo>
                  <a:lnTo>
                    <a:pt x="1206500" y="550633"/>
                  </a:lnTo>
                  <a:lnTo>
                    <a:pt x="1206500" y="544233"/>
                  </a:lnTo>
                  <a:lnTo>
                    <a:pt x="1219200" y="543661"/>
                  </a:lnTo>
                  <a:lnTo>
                    <a:pt x="1219200" y="376212"/>
                  </a:lnTo>
                  <a:lnTo>
                    <a:pt x="1206500" y="377367"/>
                  </a:lnTo>
                  <a:lnTo>
                    <a:pt x="1206500" y="371563"/>
                  </a:lnTo>
                  <a:lnTo>
                    <a:pt x="1219200" y="375043"/>
                  </a:lnTo>
                  <a:lnTo>
                    <a:pt x="1219200" y="241109"/>
                  </a:lnTo>
                  <a:lnTo>
                    <a:pt x="1219200" y="230276"/>
                  </a:lnTo>
                  <a:lnTo>
                    <a:pt x="1225550" y="226783"/>
                  </a:lnTo>
                  <a:lnTo>
                    <a:pt x="1219200" y="226212"/>
                  </a:lnTo>
                  <a:lnTo>
                    <a:pt x="1219200" y="221551"/>
                  </a:lnTo>
                  <a:lnTo>
                    <a:pt x="1231900" y="222135"/>
                  </a:lnTo>
                  <a:lnTo>
                    <a:pt x="1231900" y="223304"/>
                  </a:lnTo>
                  <a:lnTo>
                    <a:pt x="1225550" y="226783"/>
                  </a:lnTo>
                  <a:lnTo>
                    <a:pt x="1231900" y="227368"/>
                  </a:lnTo>
                  <a:lnTo>
                    <a:pt x="1231900" y="231152"/>
                  </a:lnTo>
                  <a:lnTo>
                    <a:pt x="1244600" y="234061"/>
                  </a:lnTo>
                  <a:lnTo>
                    <a:pt x="1244600" y="205092"/>
                  </a:lnTo>
                  <a:lnTo>
                    <a:pt x="1244600" y="204736"/>
                  </a:lnTo>
                  <a:lnTo>
                    <a:pt x="1231900" y="209346"/>
                  </a:lnTo>
                  <a:lnTo>
                    <a:pt x="1219200" y="217487"/>
                  </a:lnTo>
                  <a:lnTo>
                    <a:pt x="1219200" y="206146"/>
                  </a:lnTo>
                  <a:lnTo>
                    <a:pt x="1231900" y="204990"/>
                  </a:lnTo>
                  <a:lnTo>
                    <a:pt x="1231900" y="190157"/>
                  </a:lnTo>
                  <a:lnTo>
                    <a:pt x="1219200" y="184340"/>
                  </a:lnTo>
                  <a:lnTo>
                    <a:pt x="1219200" y="200037"/>
                  </a:lnTo>
                  <a:lnTo>
                    <a:pt x="1206500" y="198589"/>
                  </a:lnTo>
                  <a:lnTo>
                    <a:pt x="1206500" y="305866"/>
                  </a:lnTo>
                  <a:lnTo>
                    <a:pt x="1206500" y="316331"/>
                  </a:lnTo>
                  <a:lnTo>
                    <a:pt x="1206500" y="366903"/>
                  </a:lnTo>
                  <a:lnTo>
                    <a:pt x="1193800" y="367487"/>
                  </a:lnTo>
                  <a:lnTo>
                    <a:pt x="1206500" y="368655"/>
                  </a:lnTo>
                  <a:lnTo>
                    <a:pt x="1206500" y="369811"/>
                  </a:lnTo>
                  <a:lnTo>
                    <a:pt x="1193800" y="369811"/>
                  </a:lnTo>
                  <a:lnTo>
                    <a:pt x="1193800" y="367487"/>
                  </a:lnTo>
                  <a:lnTo>
                    <a:pt x="1193800" y="365163"/>
                  </a:lnTo>
                  <a:lnTo>
                    <a:pt x="1206500" y="366903"/>
                  </a:lnTo>
                  <a:lnTo>
                    <a:pt x="1206500" y="316331"/>
                  </a:lnTo>
                  <a:lnTo>
                    <a:pt x="1193800" y="315658"/>
                  </a:lnTo>
                  <a:lnTo>
                    <a:pt x="1193800" y="307606"/>
                  </a:lnTo>
                  <a:lnTo>
                    <a:pt x="1206500" y="305866"/>
                  </a:lnTo>
                  <a:lnTo>
                    <a:pt x="1206500" y="198589"/>
                  </a:lnTo>
                  <a:lnTo>
                    <a:pt x="1206500" y="192417"/>
                  </a:lnTo>
                  <a:lnTo>
                    <a:pt x="1193800" y="195237"/>
                  </a:lnTo>
                  <a:lnTo>
                    <a:pt x="1193800" y="191909"/>
                  </a:lnTo>
                  <a:lnTo>
                    <a:pt x="1206500" y="179108"/>
                  </a:lnTo>
                  <a:lnTo>
                    <a:pt x="1193800" y="179933"/>
                  </a:lnTo>
                  <a:lnTo>
                    <a:pt x="1193800" y="183794"/>
                  </a:lnTo>
                  <a:lnTo>
                    <a:pt x="1181100" y="185508"/>
                  </a:lnTo>
                  <a:lnTo>
                    <a:pt x="1181100" y="663422"/>
                  </a:lnTo>
                  <a:lnTo>
                    <a:pt x="1168400" y="670991"/>
                  </a:lnTo>
                  <a:lnTo>
                    <a:pt x="1168400" y="661682"/>
                  </a:lnTo>
                  <a:lnTo>
                    <a:pt x="1181100" y="663422"/>
                  </a:lnTo>
                  <a:lnTo>
                    <a:pt x="1181100" y="185508"/>
                  </a:lnTo>
                  <a:lnTo>
                    <a:pt x="1193800" y="173304"/>
                  </a:lnTo>
                  <a:lnTo>
                    <a:pt x="1181100" y="173520"/>
                  </a:lnTo>
                  <a:lnTo>
                    <a:pt x="1168400" y="176568"/>
                  </a:lnTo>
                  <a:lnTo>
                    <a:pt x="1168400" y="179692"/>
                  </a:lnTo>
                  <a:lnTo>
                    <a:pt x="1155700" y="186677"/>
                  </a:lnTo>
                  <a:lnTo>
                    <a:pt x="1155700" y="177952"/>
                  </a:lnTo>
                  <a:lnTo>
                    <a:pt x="1168400" y="179692"/>
                  </a:lnTo>
                  <a:lnTo>
                    <a:pt x="1168400" y="176568"/>
                  </a:lnTo>
                  <a:lnTo>
                    <a:pt x="1168400" y="165354"/>
                  </a:lnTo>
                  <a:lnTo>
                    <a:pt x="1155700" y="160731"/>
                  </a:lnTo>
                  <a:lnTo>
                    <a:pt x="1155700" y="145973"/>
                  </a:lnTo>
                  <a:lnTo>
                    <a:pt x="1143000" y="154698"/>
                  </a:lnTo>
                  <a:lnTo>
                    <a:pt x="1143000" y="157607"/>
                  </a:lnTo>
                  <a:lnTo>
                    <a:pt x="1130300" y="157607"/>
                  </a:lnTo>
                  <a:lnTo>
                    <a:pt x="1143000" y="150622"/>
                  </a:lnTo>
                  <a:lnTo>
                    <a:pt x="1143000" y="148297"/>
                  </a:lnTo>
                  <a:lnTo>
                    <a:pt x="1130300" y="152171"/>
                  </a:lnTo>
                  <a:lnTo>
                    <a:pt x="1130300" y="153962"/>
                  </a:lnTo>
                  <a:lnTo>
                    <a:pt x="1117600" y="152057"/>
                  </a:lnTo>
                  <a:lnTo>
                    <a:pt x="1117600" y="611682"/>
                  </a:lnTo>
                  <a:lnTo>
                    <a:pt x="1117600" y="618083"/>
                  </a:lnTo>
                  <a:lnTo>
                    <a:pt x="1104900" y="618083"/>
                  </a:lnTo>
                  <a:lnTo>
                    <a:pt x="1104900" y="611682"/>
                  </a:lnTo>
                  <a:lnTo>
                    <a:pt x="1117600" y="611682"/>
                  </a:lnTo>
                  <a:lnTo>
                    <a:pt x="1117600" y="152057"/>
                  </a:lnTo>
                  <a:lnTo>
                    <a:pt x="1117600" y="142341"/>
                  </a:lnTo>
                  <a:lnTo>
                    <a:pt x="1104900" y="147421"/>
                  </a:lnTo>
                  <a:lnTo>
                    <a:pt x="1104900" y="147713"/>
                  </a:lnTo>
                  <a:lnTo>
                    <a:pt x="1104900" y="501218"/>
                  </a:lnTo>
                  <a:lnTo>
                    <a:pt x="1104900" y="512622"/>
                  </a:lnTo>
                  <a:lnTo>
                    <a:pt x="1104900" y="512838"/>
                  </a:lnTo>
                  <a:lnTo>
                    <a:pt x="1092200" y="514007"/>
                  </a:lnTo>
                  <a:lnTo>
                    <a:pt x="1079500" y="515747"/>
                  </a:lnTo>
                  <a:lnTo>
                    <a:pt x="1079500" y="516331"/>
                  </a:lnTo>
                  <a:lnTo>
                    <a:pt x="1092200" y="516331"/>
                  </a:lnTo>
                  <a:lnTo>
                    <a:pt x="1079500" y="517499"/>
                  </a:lnTo>
                  <a:lnTo>
                    <a:pt x="1079500" y="518363"/>
                  </a:lnTo>
                  <a:lnTo>
                    <a:pt x="1092200" y="518642"/>
                  </a:lnTo>
                  <a:lnTo>
                    <a:pt x="1092200" y="519239"/>
                  </a:lnTo>
                  <a:lnTo>
                    <a:pt x="1104900" y="519239"/>
                  </a:lnTo>
                  <a:lnTo>
                    <a:pt x="1104900" y="520979"/>
                  </a:lnTo>
                  <a:lnTo>
                    <a:pt x="1098550" y="521563"/>
                  </a:lnTo>
                  <a:lnTo>
                    <a:pt x="1104900" y="521563"/>
                  </a:lnTo>
                  <a:lnTo>
                    <a:pt x="1104900" y="523303"/>
                  </a:lnTo>
                  <a:lnTo>
                    <a:pt x="1092200" y="523303"/>
                  </a:lnTo>
                  <a:lnTo>
                    <a:pt x="1092200" y="522732"/>
                  </a:lnTo>
                  <a:lnTo>
                    <a:pt x="1079500" y="523163"/>
                  </a:lnTo>
                  <a:lnTo>
                    <a:pt x="1079500" y="523595"/>
                  </a:lnTo>
                  <a:lnTo>
                    <a:pt x="1092200" y="524040"/>
                  </a:lnTo>
                  <a:lnTo>
                    <a:pt x="1092200" y="524471"/>
                  </a:lnTo>
                  <a:lnTo>
                    <a:pt x="1079500" y="524471"/>
                  </a:lnTo>
                  <a:lnTo>
                    <a:pt x="1079500" y="525627"/>
                  </a:lnTo>
                  <a:lnTo>
                    <a:pt x="1104900" y="526211"/>
                  </a:lnTo>
                  <a:lnTo>
                    <a:pt x="1092200" y="527964"/>
                  </a:lnTo>
                  <a:lnTo>
                    <a:pt x="1104900" y="527964"/>
                  </a:lnTo>
                  <a:lnTo>
                    <a:pt x="1104900" y="529704"/>
                  </a:lnTo>
                  <a:lnTo>
                    <a:pt x="1092200" y="528535"/>
                  </a:lnTo>
                  <a:lnTo>
                    <a:pt x="1092200" y="529120"/>
                  </a:lnTo>
                  <a:lnTo>
                    <a:pt x="1104900" y="532028"/>
                  </a:lnTo>
                  <a:lnTo>
                    <a:pt x="1104900" y="559308"/>
                  </a:lnTo>
                  <a:lnTo>
                    <a:pt x="1092200" y="562267"/>
                  </a:lnTo>
                  <a:lnTo>
                    <a:pt x="1092200" y="543661"/>
                  </a:lnTo>
                  <a:lnTo>
                    <a:pt x="1079500" y="542493"/>
                  </a:lnTo>
                  <a:lnTo>
                    <a:pt x="1079500" y="540448"/>
                  </a:lnTo>
                  <a:lnTo>
                    <a:pt x="1066800" y="538353"/>
                  </a:lnTo>
                  <a:lnTo>
                    <a:pt x="1066800" y="538759"/>
                  </a:lnTo>
                  <a:lnTo>
                    <a:pt x="1079500" y="544233"/>
                  </a:lnTo>
                  <a:lnTo>
                    <a:pt x="1066800" y="540169"/>
                  </a:lnTo>
                  <a:lnTo>
                    <a:pt x="1066800" y="541337"/>
                  </a:lnTo>
                  <a:lnTo>
                    <a:pt x="1079500" y="548894"/>
                  </a:lnTo>
                  <a:lnTo>
                    <a:pt x="1079500" y="555866"/>
                  </a:lnTo>
                  <a:lnTo>
                    <a:pt x="1079500" y="557606"/>
                  </a:lnTo>
                  <a:lnTo>
                    <a:pt x="1076032" y="554443"/>
                  </a:lnTo>
                  <a:lnTo>
                    <a:pt x="1079500" y="555866"/>
                  </a:lnTo>
                  <a:lnTo>
                    <a:pt x="1079500" y="548894"/>
                  </a:lnTo>
                  <a:lnTo>
                    <a:pt x="1066800" y="543661"/>
                  </a:lnTo>
                  <a:lnTo>
                    <a:pt x="1066800" y="542493"/>
                  </a:lnTo>
                  <a:lnTo>
                    <a:pt x="1054100" y="537260"/>
                  </a:lnTo>
                  <a:lnTo>
                    <a:pt x="1061364" y="544576"/>
                  </a:lnTo>
                  <a:lnTo>
                    <a:pt x="1058341" y="543458"/>
                  </a:lnTo>
                  <a:lnTo>
                    <a:pt x="1054100" y="539000"/>
                  </a:lnTo>
                  <a:lnTo>
                    <a:pt x="1054100" y="541909"/>
                  </a:lnTo>
                  <a:lnTo>
                    <a:pt x="1054100" y="542493"/>
                  </a:lnTo>
                  <a:lnTo>
                    <a:pt x="1054100" y="544817"/>
                  </a:lnTo>
                  <a:lnTo>
                    <a:pt x="1057084" y="546874"/>
                  </a:lnTo>
                  <a:lnTo>
                    <a:pt x="1066800" y="561098"/>
                  </a:lnTo>
                  <a:lnTo>
                    <a:pt x="1054100" y="547725"/>
                  </a:lnTo>
                  <a:lnTo>
                    <a:pt x="1054100" y="552958"/>
                  </a:lnTo>
                  <a:lnTo>
                    <a:pt x="1041400" y="566331"/>
                  </a:lnTo>
                  <a:lnTo>
                    <a:pt x="1041400" y="565175"/>
                  </a:lnTo>
                  <a:lnTo>
                    <a:pt x="1037463" y="569137"/>
                  </a:lnTo>
                  <a:lnTo>
                    <a:pt x="1041400" y="563867"/>
                  </a:lnTo>
                  <a:lnTo>
                    <a:pt x="1041400" y="561517"/>
                  </a:lnTo>
                  <a:lnTo>
                    <a:pt x="1028700" y="570979"/>
                  </a:lnTo>
                  <a:lnTo>
                    <a:pt x="1028700" y="565581"/>
                  </a:lnTo>
                  <a:lnTo>
                    <a:pt x="1016000" y="567639"/>
                  </a:lnTo>
                  <a:lnTo>
                    <a:pt x="1016000" y="566420"/>
                  </a:lnTo>
                  <a:lnTo>
                    <a:pt x="1021600" y="563816"/>
                  </a:lnTo>
                  <a:lnTo>
                    <a:pt x="1016000" y="564591"/>
                  </a:lnTo>
                  <a:lnTo>
                    <a:pt x="1028700" y="558774"/>
                  </a:lnTo>
                  <a:lnTo>
                    <a:pt x="1016000" y="560514"/>
                  </a:lnTo>
                  <a:lnTo>
                    <a:pt x="1016000" y="559943"/>
                  </a:lnTo>
                  <a:lnTo>
                    <a:pt x="1028700" y="552958"/>
                  </a:lnTo>
                  <a:lnTo>
                    <a:pt x="1028700" y="550049"/>
                  </a:lnTo>
                  <a:lnTo>
                    <a:pt x="1016000" y="554697"/>
                  </a:lnTo>
                  <a:lnTo>
                    <a:pt x="1016000" y="555282"/>
                  </a:lnTo>
                  <a:lnTo>
                    <a:pt x="1016000" y="557606"/>
                  </a:lnTo>
                  <a:lnTo>
                    <a:pt x="1003300" y="559358"/>
                  </a:lnTo>
                  <a:lnTo>
                    <a:pt x="1016000" y="555282"/>
                  </a:lnTo>
                  <a:lnTo>
                    <a:pt x="1016000" y="554697"/>
                  </a:lnTo>
                  <a:lnTo>
                    <a:pt x="1016000" y="551802"/>
                  </a:lnTo>
                  <a:lnTo>
                    <a:pt x="1003300" y="552958"/>
                  </a:lnTo>
                  <a:lnTo>
                    <a:pt x="1009650" y="551218"/>
                  </a:lnTo>
                  <a:lnTo>
                    <a:pt x="1003300" y="552373"/>
                  </a:lnTo>
                  <a:lnTo>
                    <a:pt x="1003300" y="550633"/>
                  </a:lnTo>
                  <a:lnTo>
                    <a:pt x="1009650" y="549465"/>
                  </a:lnTo>
                  <a:lnTo>
                    <a:pt x="1003300" y="550049"/>
                  </a:lnTo>
                  <a:lnTo>
                    <a:pt x="1003300" y="549465"/>
                  </a:lnTo>
                  <a:lnTo>
                    <a:pt x="1000607" y="549465"/>
                  </a:lnTo>
                  <a:lnTo>
                    <a:pt x="990600" y="549465"/>
                  </a:lnTo>
                  <a:lnTo>
                    <a:pt x="990600" y="539584"/>
                  </a:lnTo>
                  <a:lnTo>
                    <a:pt x="977900" y="542493"/>
                  </a:lnTo>
                  <a:lnTo>
                    <a:pt x="990600" y="533768"/>
                  </a:lnTo>
                  <a:lnTo>
                    <a:pt x="990600" y="532612"/>
                  </a:lnTo>
                  <a:lnTo>
                    <a:pt x="977900" y="537260"/>
                  </a:lnTo>
                  <a:lnTo>
                    <a:pt x="977900" y="541337"/>
                  </a:lnTo>
                  <a:lnTo>
                    <a:pt x="965200" y="545401"/>
                  </a:lnTo>
                  <a:lnTo>
                    <a:pt x="965200" y="537260"/>
                  </a:lnTo>
                  <a:lnTo>
                    <a:pt x="977900" y="530860"/>
                  </a:lnTo>
                  <a:lnTo>
                    <a:pt x="965200" y="536676"/>
                  </a:lnTo>
                  <a:lnTo>
                    <a:pt x="965200" y="532612"/>
                  </a:lnTo>
                  <a:lnTo>
                    <a:pt x="977900" y="527964"/>
                  </a:lnTo>
                  <a:lnTo>
                    <a:pt x="965200" y="529704"/>
                  </a:lnTo>
                  <a:lnTo>
                    <a:pt x="965200" y="531596"/>
                  </a:lnTo>
                  <a:lnTo>
                    <a:pt x="952500" y="529247"/>
                  </a:lnTo>
                  <a:lnTo>
                    <a:pt x="952500" y="700633"/>
                  </a:lnTo>
                  <a:lnTo>
                    <a:pt x="952500" y="709358"/>
                  </a:lnTo>
                  <a:lnTo>
                    <a:pt x="939800" y="712851"/>
                  </a:lnTo>
                  <a:lnTo>
                    <a:pt x="939800" y="708774"/>
                  </a:lnTo>
                  <a:lnTo>
                    <a:pt x="952500" y="700633"/>
                  </a:lnTo>
                  <a:lnTo>
                    <a:pt x="952500" y="529247"/>
                  </a:lnTo>
                  <a:lnTo>
                    <a:pt x="965200" y="521563"/>
                  </a:lnTo>
                  <a:lnTo>
                    <a:pt x="952500" y="525056"/>
                  </a:lnTo>
                  <a:lnTo>
                    <a:pt x="952500" y="509358"/>
                  </a:lnTo>
                  <a:lnTo>
                    <a:pt x="939800" y="516724"/>
                  </a:lnTo>
                  <a:lnTo>
                    <a:pt x="939800" y="518185"/>
                  </a:lnTo>
                  <a:lnTo>
                    <a:pt x="927100" y="520979"/>
                  </a:lnTo>
                  <a:lnTo>
                    <a:pt x="927100" y="546569"/>
                  </a:lnTo>
                  <a:lnTo>
                    <a:pt x="927100" y="554824"/>
                  </a:lnTo>
                  <a:lnTo>
                    <a:pt x="927100" y="693661"/>
                  </a:lnTo>
                  <a:lnTo>
                    <a:pt x="927100" y="700062"/>
                  </a:lnTo>
                  <a:lnTo>
                    <a:pt x="914400" y="704126"/>
                  </a:lnTo>
                  <a:lnTo>
                    <a:pt x="914400" y="693077"/>
                  </a:lnTo>
                  <a:lnTo>
                    <a:pt x="927100" y="693661"/>
                  </a:lnTo>
                  <a:lnTo>
                    <a:pt x="927100" y="554824"/>
                  </a:lnTo>
                  <a:lnTo>
                    <a:pt x="914400" y="554710"/>
                  </a:lnTo>
                  <a:lnTo>
                    <a:pt x="914400" y="547141"/>
                  </a:lnTo>
                  <a:lnTo>
                    <a:pt x="927100" y="546569"/>
                  </a:lnTo>
                  <a:lnTo>
                    <a:pt x="927100" y="520979"/>
                  </a:lnTo>
                  <a:lnTo>
                    <a:pt x="927100" y="520179"/>
                  </a:lnTo>
                  <a:lnTo>
                    <a:pt x="914400" y="524357"/>
                  </a:lnTo>
                  <a:lnTo>
                    <a:pt x="914400" y="514438"/>
                  </a:lnTo>
                  <a:lnTo>
                    <a:pt x="927100" y="508685"/>
                  </a:lnTo>
                  <a:lnTo>
                    <a:pt x="927100" y="506806"/>
                  </a:lnTo>
                  <a:lnTo>
                    <a:pt x="914400" y="513715"/>
                  </a:lnTo>
                  <a:lnTo>
                    <a:pt x="914400" y="510387"/>
                  </a:lnTo>
                  <a:lnTo>
                    <a:pt x="901700" y="514007"/>
                  </a:lnTo>
                  <a:lnTo>
                    <a:pt x="901700" y="504126"/>
                  </a:lnTo>
                  <a:lnTo>
                    <a:pt x="914400" y="497725"/>
                  </a:lnTo>
                  <a:lnTo>
                    <a:pt x="903198" y="500799"/>
                  </a:lnTo>
                  <a:lnTo>
                    <a:pt x="901700" y="502373"/>
                  </a:lnTo>
                  <a:lnTo>
                    <a:pt x="901700" y="501218"/>
                  </a:lnTo>
                  <a:lnTo>
                    <a:pt x="903198" y="500799"/>
                  </a:lnTo>
                  <a:lnTo>
                    <a:pt x="911860" y="491680"/>
                  </a:lnTo>
                  <a:lnTo>
                    <a:pt x="901700" y="495401"/>
                  </a:lnTo>
                  <a:lnTo>
                    <a:pt x="901700" y="493661"/>
                  </a:lnTo>
                  <a:lnTo>
                    <a:pt x="889000" y="504126"/>
                  </a:lnTo>
                  <a:lnTo>
                    <a:pt x="889000" y="500049"/>
                  </a:lnTo>
                  <a:lnTo>
                    <a:pt x="876300" y="500087"/>
                  </a:lnTo>
                  <a:lnTo>
                    <a:pt x="876300" y="502958"/>
                  </a:lnTo>
                  <a:lnTo>
                    <a:pt x="863600" y="505282"/>
                  </a:lnTo>
                  <a:lnTo>
                    <a:pt x="863600" y="507758"/>
                  </a:lnTo>
                  <a:lnTo>
                    <a:pt x="876300" y="506996"/>
                  </a:lnTo>
                  <a:lnTo>
                    <a:pt x="876300" y="508190"/>
                  </a:lnTo>
                  <a:lnTo>
                    <a:pt x="876300" y="632028"/>
                  </a:lnTo>
                  <a:lnTo>
                    <a:pt x="876300" y="644728"/>
                  </a:lnTo>
                  <a:lnTo>
                    <a:pt x="863600" y="647661"/>
                  </a:lnTo>
                  <a:lnTo>
                    <a:pt x="850900" y="641756"/>
                  </a:lnTo>
                  <a:lnTo>
                    <a:pt x="850900" y="628764"/>
                  </a:lnTo>
                  <a:lnTo>
                    <a:pt x="863600" y="630872"/>
                  </a:lnTo>
                  <a:lnTo>
                    <a:pt x="863600" y="632536"/>
                  </a:lnTo>
                  <a:lnTo>
                    <a:pt x="876300" y="632028"/>
                  </a:lnTo>
                  <a:lnTo>
                    <a:pt x="876300" y="508190"/>
                  </a:lnTo>
                  <a:lnTo>
                    <a:pt x="863600" y="514591"/>
                  </a:lnTo>
                  <a:lnTo>
                    <a:pt x="863600" y="513422"/>
                  </a:lnTo>
                  <a:lnTo>
                    <a:pt x="850900" y="508774"/>
                  </a:lnTo>
                  <a:lnTo>
                    <a:pt x="863600" y="503250"/>
                  </a:lnTo>
                  <a:lnTo>
                    <a:pt x="863600" y="501789"/>
                  </a:lnTo>
                  <a:lnTo>
                    <a:pt x="876300" y="493242"/>
                  </a:lnTo>
                  <a:lnTo>
                    <a:pt x="876300" y="476796"/>
                  </a:lnTo>
                  <a:lnTo>
                    <a:pt x="863600" y="486092"/>
                  </a:lnTo>
                  <a:lnTo>
                    <a:pt x="863600" y="490169"/>
                  </a:lnTo>
                  <a:lnTo>
                    <a:pt x="850900" y="495985"/>
                  </a:lnTo>
                  <a:lnTo>
                    <a:pt x="850900" y="476796"/>
                  </a:lnTo>
                  <a:lnTo>
                    <a:pt x="838200" y="482955"/>
                  </a:lnTo>
                  <a:lnTo>
                    <a:pt x="838200" y="482244"/>
                  </a:lnTo>
                  <a:lnTo>
                    <a:pt x="825500" y="485775"/>
                  </a:lnTo>
                  <a:lnTo>
                    <a:pt x="825500" y="483184"/>
                  </a:lnTo>
                  <a:lnTo>
                    <a:pt x="826477" y="482257"/>
                  </a:lnTo>
                  <a:lnTo>
                    <a:pt x="838200" y="477951"/>
                  </a:lnTo>
                  <a:lnTo>
                    <a:pt x="838200" y="476427"/>
                  </a:lnTo>
                  <a:lnTo>
                    <a:pt x="828967" y="479856"/>
                  </a:lnTo>
                  <a:lnTo>
                    <a:pt x="838200" y="470979"/>
                  </a:lnTo>
                  <a:lnTo>
                    <a:pt x="825500" y="471449"/>
                  </a:lnTo>
                  <a:lnTo>
                    <a:pt x="825500" y="472948"/>
                  </a:lnTo>
                  <a:lnTo>
                    <a:pt x="812800" y="474332"/>
                  </a:lnTo>
                  <a:lnTo>
                    <a:pt x="812800" y="464007"/>
                  </a:lnTo>
                  <a:lnTo>
                    <a:pt x="800100" y="463029"/>
                  </a:lnTo>
                  <a:lnTo>
                    <a:pt x="800100" y="451497"/>
                  </a:lnTo>
                  <a:lnTo>
                    <a:pt x="787400" y="443649"/>
                  </a:lnTo>
                  <a:lnTo>
                    <a:pt x="787400" y="452374"/>
                  </a:lnTo>
                  <a:lnTo>
                    <a:pt x="787400" y="618451"/>
                  </a:lnTo>
                  <a:lnTo>
                    <a:pt x="787400" y="625513"/>
                  </a:lnTo>
                  <a:lnTo>
                    <a:pt x="774700" y="626211"/>
                  </a:lnTo>
                  <a:lnTo>
                    <a:pt x="774700" y="618083"/>
                  </a:lnTo>
                  <a:lnTo>
                    <a:pt x="787400" y="618451"/>
                  </a:lnTo>
                  <a:lnTo>
                    <a:pt x="787400" y="452374"/>
                  </a:lnTo>
                  <a:lnTo>
                    <a:pt x="774700" y="455282"/>
                  </a:lnTo>
                  <a:lnTo>
                    <a:pt x="774700" y="449846"/>
                  </a:lnTo>
                  <a:lnTo>
                    <a:pt x="762000" y="451650"/>
                  </a:lnTo>
                  <a:lnTo>
                    <a:pt x="762000" y="440169"/>
                  </a:lnTo>
                  <a:lnTo>
                    <a:pt x="749300" y="440016"/>
                  </a:lnTo>
                  <a:lnTo>
                    <a:pt x="749300" y="445401"/>
                  </a:lnTo>
                  <a:lnTo>
                    <a:pt x="736600" y="440182"/>
                  </a:lnTo>
                  <a:lnTo>
                    <a:pt x="736600" y="611682"/>
                  </a:lnTo>
                  <a:lnTo>
                    <a:pt x="723900" y="615175"/>
                  </a:lnTo>
                  <a:lnTo>
                    <a:pt x="723900" y="610514"/>
                  </a:lnTo>
                  <a:lnTo>
                    <a:pt x="736600" y="611682"/>
                  </a:lnTo>
                  <a:lnTo>
                    <a:pt x="736600" y="440182"/>
                  </a:lnTo>
                  <a:lnTo>
                    <a:pt x="736600" y="436384"/>
                  </a:lnTo>
                  <a:lnTo>
                    <a:pt x="723900" y="430847"/>
                  </a:lnTo>
                  <a:lnTo>
                    <a:pt x="723900" y="602373"/>
                  </a:lnTo>
                  <a:lnTo>
                    <a:pt x="711200" y="605866"/>
                  </a:lnTo>
                  <a:lnTo>
                    <a:pt x="711200" y="601802"/>
                  </a:lnTo>
                  <a:lnTo>
                    <a:pt x="723900" y="602373"/>
                  </a:lnTo>
                  <a:lnTo>
                    <a:pt x="723900" y="430847"/>
                  </a:lnTo>
                  <a:lnTo>
                    <a:pt x="723900" y="424522"/>
                  </a:lnTo>
                  <a:lnTo>
                    <a:pt x="711200" y="421995"/>
                  </a:lnTo>
                  <a:lnTo>
                    <a:pt x="711200" y="401789"/>
                  </a:lnTo>
                  <a:lnTo>
                    <a:pt x="705180" y="400697"/>
                  </a:lnTo>
                  <a:lnTo>
                    <a:pt x="704672" y="400050"/>
                  </a:lnTo>
                  <a:lnTo>
                    <a:pt x="704303" y="400532"/>
                  </a:lnTo>
                  <a:lnTo>
                    <a:pt x="698500" y="399465"/>
                  </a:lnTo>
                  <a:lnTo>
                    <a:pt x="698500" y="402958"/>
                  </a:lnTo>
                  <a:lnTo>
                    <a:pt x="685800" y="411683"/>
                  </a:lnTo>
                  <a:lnTo>
                    <a:pt x="698500" y="398881"/>
                  </a:lnTo>
                  <a:lnTo>
                    <a:pt x="694182" y="399288"/>
                  </a:lnTo>
                  <a:lnTo>
                    <a:pt x="695375" y="398881"/>
                  </a:lnTo>
                  <a:lnTo>
                    <a:pt x="694207" y="398881"/>
                  </a:lnTo>
                  <a:lnTo>
                    <a:pt x="693762" y="399326"/>
                  </a:lnTo>
                  <a:lnTo>
                    <a:pt x="685800" y="400050"/>
                  </a:lnTo>
                  <a:lnTo>
                    <a:pt x="685800" y="391909"/>
                  </a:lnTo>
                  <a:lnTo>
                    <a:pt x="673100" y="394817"/>
                  </a:lnTo>
                  <a:lnTo>
                    <a:pt x="673100" y="393077"/>
                  </a:lnTo>
                  <a:lnTo>
                    <a:pt x="685800" y="391909"/>
                  </a:lnTo>
                  <a:lnTo>
                    <a:pt x="685800" y="389585"/>
                  </a:lnTo>
                  <a:lnTo>
                    <a:pt x="673100" y="392493"/>
                  </a:lnTo>
                  <a:lnTo>
                    <a:pt x="673100" y="391833"/>
                  </a:lnTo>
                  <a:lnTo>
                    <a:pt x="673100" y="389001"/>
                  </a:lnTo>
                  <a:lnTo>
                    <a:pt x="685800" y="383768"/>
                  </a:lnTo>
                  <a:lnTo>
                    <a:pt x="685800" y="383184"/>
                  </a:lnTo>
                  <a:lnTo>
                    <a:pt x="673100" y="384352"/>
                  </a:lnTo>
                  <a:lnTo>
                    <a:pt x="673100" y="386092"/>
                  </a:lnTo>
                  <a:lnTo>
                    <a:pt x="660400" y="393077"/>
                  </a:lnTo>
                  <a:lnTo>
                    <a:pt x="651103" y="393128"/>
                  </a:lnTo>
                  <a:lnTo>
                    <a:pt x="647700" y="393649"/>
                  </a:lnTo>
                  <a:lnTo>
                    <a:pt x="647700" y="393077"/>
                  </a:lnTo>
                  <a:lnTo>
                    <a:pt x="647700" y="391909"/>
                  </a:lnTo>
                  <a:lnTo>
                    <a:pt x="660400" y="386676"/>
                  </a:lnTo>
                  <a:lnTo>
                    <a:pt x="673100" y="386092"/>
                  </a:lnTo>
                  <a:lnTo>
                    <a:pt x="673100" y="384352"/>
                  </a:lnTo>
                  <a:lnTo>
                    <a:pt x="673100" y="382600"/>
                  </a:lnTo>
                  <a:lnTo>
                    <a:pt x="685800" y="380276"/>
                  </a:lnTo>
                  <a:lnTo>
                    <a:pt x="685800" y="379704"/>
                  </a:lnTo>
                  <a:lnTo>
                    <a:pt x="684987" y="379844"/>
                  </a:lnTo>
                  <a:lnTo>
                    <a:pt x="684580" y="379641"/>
                  </a:lnTo>
                  <a:lnTo>
                    <a:pt x="684580" y="379920"/>
                  </a:lnTo>
                  <a:lnTo>
                    <a:pt x="673100" y="382028"/>
                  </a:lnTo>
                  <a:lnTo>
                    <a:pt x="673100" y="380860"/>
                  </a:lnTo>
                  <a:lnTo>
                    <a:pt x="660400" y="381787"/>
                  </a:lnTo>
                  <a:lnTo>
                    <a:pt x="660400" y="382168"/>
                  </a:lnTo>
                  <a:lnTo>
                    <a:pt x="647700" y="382600"/>
                  </a:lnTo>
                  <a:lnTo>
                    <a:pt x="647700" y="380860"/>
                  </a:lnTo>
                  <a:lnTo>
                    <a:pt x="660400" y="379704"/>
                  </a:lnTo>
                  <a:lnTo>
                    <a:pt x="660400" y="378536"/>
                  </a:lnTo>
                  <a:lnTo>
                    <a:pt x="647700" y="377952"/>
                  </a:lnTo>
                  <a:lnTo>
                    <a:pt x="647700" y="377736"/>
                  </a:lnTo>
                  <a:lnTo>
                    <a:pt x="632256" y="377583"/>
                  </a:lnTo>
                  <a:lnTo>
                    <a:pt x="622300" y="377367"/>
                  </a:lnTo>
                  <a:lnTo>
                    <a:pt x="622300" y="497725"/>
                  </a:lnTo>
                  <a:lnTo>
                    <a:pt x="622300" y="505282"/>
                  </a:lnTo>
                  <a:lnTo>
                    <a:pt x="609600" y="504126"/>
                  </a:lnTo>
                  <a:lnTo>
                    <a:pt x="609600" y="497141"/>
                  </a:lnTo>
                  <a:lnTo>
                    <a:pt x="622300" y="497725"/>
                  </a:lnTo>
                  <a:lnTo>
                    <a:pt x="622300" y="377367"/>
                  </a:lnTo>
                  <a:lnTo>
                    <a:pt x="631228" y="377494"/>
                  </a:lnTo>
                  <a:lnTo>
                    <a:pt x="647700" y="377444"/>
                  </a:lnTo>
                  <a:lnTo>
                    <a:pt x="660400" y="377952"/>
                  </a:lnTo>
                  <a:lnTo>
                    <a:pt x="647700" y="377367"/>
                  </a:lnTo>
                  <a:lnTo>
                    <a:pt x="647700" y="375627"/>
                  </a:lnTo>
                  <a:lnTo>
                    <a:pt x="635000" y="374472"/>
                  </a:lnTo>
                  <a:lnTo>
                    <a:pt x="635000" y="372719"/>
                  </a:lnTo>
                  <a:lnTo>
                    <a:pt x="622300" y="370979"/>
                  </a:lnTo>
                  <a:lnTo>
                    <a:pt x="622300" y="371309"/>
                  </a:lnTo>
                  <a:lnTo>
                    <a:pt x="622300" y="372135"/>
                  </a:lnTo>
                  <a:lnTo>
                    <a:pt x="609600" y="370979"/>
                  </a:lnTo>
                  <a:lnTo>
                    <a:pt x="609600" y="485521"/>
                  </a:lnTo>
                  <a:lnTo>
                    <a:pt x="596900" y="491324"/>
                  </a:lnTo>
                  <a:lnTo>
                    <a:pt x="596900" y="483768"/>
                  </a:lnTo>
                  <a:lnTo>
                    <a:pt x="609600" y="485521"/>
                  </a:lnTo>
                  <a:lnTo>
                    <a:pt x="609600" y="370979"/>
                  </a:lnTo>
                  <a:lnTo>
                    <a:pt x="609600" y="370687"/>
                  </a:lnTo>
                  <a:lnTo>
                    <a:pt x="622300" y="371309"/>
                  </a:lnTo>
                  <a:lnTo>
                    <a:pt x="622300" y="370979"/>
                  </a:lnTo>
                  <a:lnTo>
                    <a:pt x="622300" y="369811"/>
                  </a:lnTo>
                  <a:lnTo>
                    <a:pt x="660400" y="373227"/>
                  </a:lnTo>
                  <a:lnTo>
                    <a:pt x="660400" y="372694"/>
                  </a:lnTo>
                  <a:lnTo>
                    <a:pt x="647700" y="370332"/>
                  </a:lnTo>
                  <a:lnTo>
                    <a:pt x="647700" y="370979"/>
                  </a:lnTo>
                  <a:lnTo>
                    <a:pt x="641921" y="369252"/>
                  </a:lnTo>
                  <a:lnTo>
                    <a:pt x="635000" y="367969"/>
                  </a:lnTo>
                  <a:lnTo>
                    <a:pt x="635000" y="367195"/>
                  </a:lnTo>
                  <a:lnTo>
                    <a:pt x="641921" y="369252"/>
                  </a:lnTo>
                  <a:lnTo>
                    <a:pt x="647700" y="370332"/>
                  </a:lnTo>
                  <a:lnTo>
                    <a:pt x="647700" y="369747"/>
                  </a:lnTo>
                  <a:lnTo>
                    <a:pt x="642188" y="368223"/>
                  </a:lnTo>
                  <a:lnTo>
                    <a:pt x="635000" y="366903"/>
                  </a:lnTo>
                  <a:lnTo>
                    <a:pt x="635000" y="366242"/>
                  </a:lnTo>
                  <a:lnTo>
                    <a:pt x="642188" y="368223"/>
                  </a:lnTo>
                  <a:lnTo>
                    <a:pt x="647700" y="369239"/>
                  </a:lnTo>
                  <a:lnTo>
                    <a:pt x="647700" y="369747"/>
                  </a:lnTo>
                  <a:lnTo>
                    <a:pt x="658939" y="371348"/>
                  </a:lnTo>
                  <a:lnTo>
                    <a:pt x="660400" y="371919"/>
                  </a:lnTo>
                  <a:lnTo>
                    <a:pt x="673100" y="376567"/>
                  </a:lnTo>
                  <a:lnTo>
                    <a:pt x="684580" y="379920"/>
                  </a:lnTo>
                  <a:lnTo>
                    <a:pt x="684580" y="379641"/>
                  </a:lnTo>
                  <a:lnTo>
                    <a:pt x="673100" y="373595"/>
                  </a:lnTo>
                  <a:lnTo>
                    <a:pt x="662343" y="367931"/>
                  </a:lnTo>
                  <a:lnTo>
                    <a:pt x="660400" y="367487"/>
                  </a:lnTo>
                  <a:lnTo>
                    <a:pt x="660400" y="369011"/>
                  </a:lnTo>
                  <a:lnTo>
                    <a:pt x="660400" y="369582"/>
                  </a:lnTo>
                  <a:lnTo>
                    <a:pt x="658939" y="369341"/>
                  </a:lnTo>
                  <a:lnTo>
                    <a:pt x="651103" y="367995"/>
                  </a:lnTo>
                  <a:lnTo>
                    <a:pt x="656094" y="369595"/>
                  </a:lnTo>
                  <a:lnTo>
                    <a:pt x="651103" y="367995"/>
                  </a:lnTo>
                  <a:lnTo>
                    <a:pt x="658888" y="369328"/>
                  </a:lnTo>
                  <a:lnTo>
                    <a:pt x="647700" y="365747"/>
                  </a:lnTo>
                  <a:lnTo>
                    <a:pt x="647700" y="365023"/>
                  </a:lnTo>
                  <a:lnTo>
                    <a:pt x="660400" y="369011"/>
                  </a:lnTo>
                  <a:lnTo>
                    <a:pt x="660400" y="367487"/>
                  </a:lnTo>
                  <a:lnTo>
                    <a:pt x="660400" y="366915"/>
                  </a:lnTo>
                  <a:lnTo>
                    <a:pt x="656094" y="364642"/>
                  </a:lnTo>
                  <a:lnTo>
                    <a:pt x="647700" y="362762"/>
                  </a:lnTo>
                  <a:lnTo>
                    <a:pt x="647700" y="362254"/>
                  </a:lnTo>
                  <a:lnTo>
                    <a:pt x="651929" y="362445"/>
                  </a:lnTo>
                  <a:lnTo>
                    <a:pt x="643356" y="357936"/>
                  </a:lnTo>
                  <a:lnTo>
                    <a:pt x="653351" y="362521"/>
                  </a:lnTo>
                  <a:lnTo>
                    <a:pt x="656767" y="362673"/>
                  </a:lnTo>
                  <a:lnTo>
                    <a:pt x="660400" y="364007"/>
                  </a:lnTo>
                  <a:lnTo>
                    <a:pt x="663397" y="365099"/>
                  </a:lnTo>
                  <a:lnTo>
                    <a:pt x="662152" y="364883"/>
                  </a:lnTo>
                  <a:lnTo>
                    <a:pt x="666750" y="367195"/>
                  </a:lnTo>
                  <a:lnTo>
                    <a:pt x="670560" y="367728"/>
                  </a:lnTo>
                  <a:lnTo>
                    <a:pt x="673100" y="368655"/>
                  </a:lnTo>
                  <a:lnTo>
                    <a:pt x="671690" y="367880"/>
                  </a:lnTo>
                  <a:lnTo>
                    <a:pt x="673100" y="368071"/>
                  </a:lnTo>
                  <a:lnTo>
                    <a:pt x="673100" y="366763"/>
                  </a:lnTo>
                  <a:lnTo>
                    <a:pt x="668096" y="365899"/>
                  </a:lnTo>
                  <a:lnTo>
                    <a:pt x="668248" y="365988"/>
                  </a:lnTo>
                  <a:lnTo>
                    <a:pt x="668020" y="365887"/>
                  </a:lnTo>
                  <a:lnTo>
                    <a:pt x="660400" y="361670"/>
                  </a:lnTo>
                  <a:lnTo>
                    <a:pt x="660400" y="361099"/>
                  </a:lnTo>
                  <a:lnTo>
                    <a:pt x="660400" y="359791"/>
                  </a:lnTo>
                  <a:lnTo>
                    <a:pt x="672592" y="361530"/>
                  </a:lnTo>
                  <a:lnTo>
                    <a:pt x="672147" y="361302"/>
                  </a:lnTo>
                  <a:lnTo>
                    <a:pt x="660400" y="357632"/>
                  </a:lnTo>
                  <a:lnTo>
                    <a:pt x="660400" y="356438"/>
                  </a:lnTo>
                  <a:lnTo>
                    <a:pt x="660400" y="355282"/>
                  </a:lnTo>
                  <a:lnTo>
                    <a:pt x="660400" y="354114"/>
                  </a:lnTo>
                  <a:lnTo>
                    <a:pt x="671093" y="359511"/>
                  </a:lnTo>
                  <a:lnTo>
                    <a:pt x="671410" y="359829"/>
                  </a:lnTo>
                  <a:lnTo>
                    <a:pt x="660400" y="355282"/>
                  </a:lnTo>
                  <a:lnTo>
                    <a:pt x="672147" y="361302"/>
                  </a:lnTo>
                  <a:lnTo>
                    <a:pt x="673100" y="361607"/>
                  </a:lnTo>
                  <a:lnTo>
                    <a:pt x="673100" y="361175"/>
                  </a:lnTo>
                  <a:lnTo>
                    <a:pt x="673862" y="361670"/>
                  </a:lnTo>
                  <a:lnTo>
                    <a:pt x="680834" y="367487"/>
                  </a:lnTo>
                  <a:lnTo>
                    <a:pt x="675601" y="362839"/>
                  </a:lnTo>
                  <a:lnTo>
                    <a:pt x="673100" y="360756"/>
                  </a:lnTo>
                  <a:lnTo>
                    <a:pt x="673100" y="360514"/>
                  </a:lnTo>
                  <a:lnTo>
                    <a:pt x="672515" y="360286"/>
                  </a:lnTo>
                  <a:lnTo>
                    <a:pt x="672363" y="360146"/>
                  </a:lnTo>
                  <a:lnTo>
                    <a:pt x="673100" y="360514"/>
                  </a:lnTo>
                  <a:lnTo>
                    <a:pt x="673100" y="359346"/>
                  </a:lnTo>
                  <a:lnTo>
                    <a:pt x="673100" y="358762"/>
                  </a:lnTo>
                  <a:lnTo>
                    <a:pt x="673506" y="359092"/>
                  </a:lnTo>
                  <a:lnTo>
                    <a:pt x="685800" y="351205"/>
                  </a:lnTo>
                  <a:lnTo>
                    <a:pt x="685800" y="359346"/>
                  </a:lnTo>
                  <a:lnTo>
                    <a:pt x="698500" y="359346"/>
                  </a:lnTo>
                  <a:lnTo>
                    <a:pt x="698500" y="342341"/>
                  </a:lnTo>
                  <a:lnTo>
                    <a:pt x="711200" y="335953"/>
                  </a:lnTo>
                  <a:lnTo>
                    <a:pt x="711200" y="354698"/>
                  </a:lnTo>
                  <a:lnTo>
                    <a:pt x="720204" y="355523"/>
                  </a:lnTo>
                  <a:lnTo>
                    <a:pt x="723900" y="351790"/>
                  </a:lnTo>
                  <a:lnTo>
                    <a:pt x="723900" y="355866"/>
                  </a:lnTo>
                  <a:lnTo>
                    <a:pt x="720204" y="355523"/>
                  </a:lnTo>
                  <a:lnTo>
                    <a:pt x="711200" y="364578"/>
                  </a:lnTo>
                  <a:lnTo>
                    <a:pt x="723900" y="360514"/>
                  </a:lnTo>
                  <a:lnTo>
                    <a:pt x="736600" y="358190"/>
                  </a:lnTo>
                  <a:lnTo>
                    <a:pt x="736600" y="353758"/>
                  </a:lnTo>
                  <a:lnTo>
                    <a:pt x="749300" y="350951"/>
                  </a:lnTo>
                  <a:lnTo>
                    <a:pt x="749300" y="363423"/>
                  </a:lnTo>
                  <a:lnTo>
                    <a:pt x="762000" y="364578"/>
                  </a:lnTo>
                  <a:lnTo>
                    <a:pt x="762000" y="358775"/>
                  </a:lnTo>
                  <a:lnTo>
                    <a:pt x="774700" y="352958"/>
                  </a:lnTo>
                  <a:lnTo>
                    <a:pt x="774700" y="352374"/>
                  </a:lnTo>
                  <a:lnTo>
                    <a:pt x="787400" y="348881"/>
                  </a:lnTo>
                  <a:lnTo>
                    <a:pt x="787400" y="357606"/>
                  </a:lnTo>
                  <a:lnTo>
                    <a:pt x="774700" y="367487"/>
                  </a:lnTo>
                  <a:lnTo>
                    <a:pt x="774700" y="370979"/>
                  </a:lnTo>
                  <a:lnTo>
                    <a:pt x="787400" y="366039"/>
                  </a:lnTo>
                  <a:lnTo>
                    <a:pt x="787400" y="361099"/>
                  </a:lnTo>
                  <a:lnTo>
                    <a:pt x="800100" y="364578"/>
                  </a:lnTo>
                  <a:lnTo>
                    <a:pt x="800100" y="366331"/>
                  </a:lnTo>
                  <a:lnTo>
                    <a:pt x="787400" y="371563"/>
                  </a:lnTo>
                  <a:lnTo>
                    <a:pt x="800100" y="370446"/>
                  </a:lnTo>
                  <a:lnTo>
                    <a:pt x="800100" y="368515"/>
                  </a:lnTo>
                  <a:lnTo>
                    <a:pt x="812800" y="368147"/>
                  </a:lnTo>
                  <a:lnTo>
                    <a:pt x="812800" y="382714"/>
                  </a:lnTo>
                  <a:lnTo>
                    <a:pt x="825500" y="379552"/>
                  </a:lnTo>
                  <a:lnTo>
                    <a:pt x="825500" y="377482"/>
                  </a:lnTo>
                  <a:lnTo>
                    <a:pt x="838200" y="379120"/>
                  </a:lnTo>
                  <a:lnTo>
                    <a:pt x="838200" y="390817"/>
                  </a:lnTo>
                  <a:lnTo>
                    <a:pt x="850900" y="390017"/>
                  </a:lnTo>
                  <a:lnTo>
                    <a:pt x="850900" y="387692"/>
                  </a:lnTo>
                  <a:lnTo>
                    <a:pt x="863600" y="384937"/>
                  </a:lnTo>
                  <a:lnTo>
                    <a:pt x="863600" y="398310"/>
                  </a:lnTo>
                  <a:lnTo>
                    <a:pt x="876300" y="393649"/>
                  </a:lnTo>
                  <a:lnTo>
                    <a:pt x="876300" y="401789"/>
                  </a:lnTo>
                  <a:lnTo>
                    <a:pt x="889000" y="397141"/>
                  </a:lnTo>
                  <a:lnTo>
                    <a:pt x="901700" y="394233"/>
                  </a:lnTo>
                  <a:lnTo>
                    <a:pt x="901700" y="397141"/>
                  </a:lnTo>
                  <a:lnTo>
                    <a:pt x="914400" y="392493"/>
                  </a:lnTo>
                  <a:lnTo>
                    <a:pt x="914400" y="395084"/>
                  </a:lnTo>
                  <a:lnTo>
                    <a:pt x="927100" y="397141"/>
                  </a:lnTo>
                  <a:lnTo>
                    <a:pt x="914400" y="401205"/>
                  </a:lnTo>
                  <a:lnTo>
                    <a:pt x="927100" y="400050"/>
                  </a:lnTo>
                  <a:lnTo>
                    <a:pt x="927100" y="400634"/>
                  </a:lnTo>
                  <a:lnTo>
                    <a:pt x="915149" y="407746"/>
                  </a:lnTo>
                  <a:lnTo>
                    <a:pt x="915149" y="407606"/>
                  </a:lnTo>
                  <a:lnTo>
                    <a:pt x="914806" y="407949"/>
                  </a:lnTo>
                  <a:lnTo>
                    <a:pt x="914400" y="408190"/>
                  </a:lnTo>
                  <a:lnTo>
                    <a:pt x="914590" y="408165"/>
                  </a:lnTo>
                  <a:lnTo>
                    <a:pt x="914565" y="409346"/>
                  </a:lnTo>
                  <a:lnTo>
                    <a:pt x="915149" y="408774"/>
                  </a:lnTo>
                  <a:lnTo>
                    <a:pt x="915149" y="408076"/>
                  </a:lnTo>
                  <a:lnTo>
                    <a:pt x="927100" y="406234"/>
                  </a:lnTo>
                  <a:lnTo>
                    <a:pt x="927100" y="420395"/>
                  </a:lnTo>
                  <a:lnTo>
                    <a:pt x="939800" y="410692"/>
                  </a:lnTo>
                  <a:lnTo>
                    <a:pt x="939800" y="410908"/>
                  </a:lnTo>
                  <a:lnTo>
                    <a:pt x="952500" y="406450"/>
                  </a:lnTo>
                  <a:lnTo>
                    <a:pt x="952500" y="413270"/>
                  </a:lnTo>
                  <a:lnTo>
                    <a:pt x="939800" y="416623"/>
                  </a:lnTo>
                  <a:lnTo>
                    <a:pt x="939800" y="436981"/>
                  </a:lnTo>
                  <a:lnTo>
                    <a:pt x="952500" y="433184"/>
                  </a:lnTo>
                  <a:lnTo>
                    <a:pt x="952500" y="432066"/>
                  </a:lnTo>
                  <a:lnTo>
                    <a:pt x="965200" y="437769"/>
                  </a:lnTo>
                  <a:lnTo>
                    <a:pt x="965200" y="440169"/>
                  </a:lnTo>
                  <a:lnTo>
                    <a:pt x="977900" y="436981"/>
                  </a:lnTo>
                  <a:lnTo>
                    <a:pt x="977900" y="432536"/>
                  </a:lnTo>
                  <a:lnTo>
                    <a:pt x="990600" y="427990"/>
                  </a:lnTo>
                  <a:lnTo>
                    <a:pt x="990600" y="433768"/>
                  </a:lnTo>
                  <a:lnTo>
                    <a:pt x="999070" y="431063"/>
                  </a:lnTo>
                  <a:lnTo>
                    <a:pt x="990600" y="436092"/>
                  </a:lnTo>
                  <a:lnTo>
                    <a:pt x="990600" y="440169"/>
                  </a:lnTo>
                  <a:lnTo>
                    <a:pt x="1003300" y="429704"/>
                  </a:lnTo>
                  <a:lnTo>
                    <a:pt x="1003300" y="434936"/>
                  </a:lnTo>
                  <a:lnTo>
                    <a:pt x="1016000" y="434936"/>
                  </a:lnTo>
                  <a:lnTo>
                    <a:pt x="1016000" y="435673"/>
                  </a:lnTo>
                  <a:lnTo>
                    <a:pt x="1016000" y="448310"/>
                  </a:lnTo>
                  <a:lnTo>
                    <a:pt x="1003300" y="452958"/>
                  </a:lnTo>
                  <a:lnTo>
                    <a:pt x="1003300" y="454698"/>
                  </a:lnTo>
                  <a:lnTo>
                    <a:pt x="990600" y="458190"/>
                  </a:lnTo>
                  <a:lnTo>
                    <a:pt x="1003300" y="457022"/>
                  </a:lnTo>
                  <a:lnTo>
                    <a:pt x="1003300" y="459676"/>
                  </a:lnTo>
                  <a:lnTo>
                    <a:pt x="1016000" y="457098"/>
                  </a:lnTo>
                  <a:lnTo>
                    <a:pt x="1016000" y="460514"/>
                  </a:lnTo>
                  <a:lnTo>
                    <a:pt x="1028700" y="454113"/>
                  </a:lnTo>
                  <a:lnTo>
                    <a:pt x="1028700" y="460540"/>
                  </a:lnTo>
                  <a:lnTo>
                    <a:pt x="1023289" y="468655"/>
                  </a:lnTo>
                  <a:lnTo>
                    <a:pt x="1026769" y="466915"/>
                  </a:lnTo>
                  <a:lnTo>
                    <a:pt x="1029093" y="464591"/>
                  </a:lnTo>
                  <a:lnTo>
                    <a:pt x="1031049" y="459892"/>
                  </a:lnTo>
                  <a:lnTo>
                    <a:pt x="1034326" y="458216"/>
                  </a:lnTo>
                  <a:lnTo>
                    <a:pt x="1034326" y="460590"/>
                  </a:lnTo>
                  <a:lnTo>
                    <a:pt x="1034478" y="459193"/>
                  </a:lnTo>
                  <a:lnTo>
                    <a:pt x="1035126" y="457796"/>
                  </a:lnTo>
                  <a:lnTo>
                    <a:pt x="1041222" y="454660"/>
                  </a:lnTo>
                  <a:lnTo>
                    <a:pt x="1040726" y="458190"/>
                  </a:lnTo>
                  <a:lnTo>
                    <a:pt x="1040142" y="460514"/>
                  </a:lnTo>
                  <a:lnTo>
                    <a:pt x="1039558" y="461098"/>
                  </a:lnTo>
                  <a:lnTo>
                    <a:pt x="1039558" y="462838"/>
                  </a:lnTo>
                  <a:lnTo>
                    <a:pt x="1038987" y="465162"/>
                  </a:lnTo>
                  <a:lnTo>
                    <a:pt x="1038402" y="468655"/>
                  </a:lnTo>
                  <a:lnTo>
                    <a:pt x="1038987" y="469239"/>
                  </a:lnTo>
                  <a:lnTo>
                    <a:pt x="1040726" y="458774"/>
                  </a:lnTo>
                  <a:lnTo>
                    <a:pt x="1041234" y="454660"/>
                  </a:lnTo>
                  <a:lnTo>
                    <a:pt x="1041400" y="454571"/>
                  </a:lnTo>
                  <a:lnTo>
                    <a:pt x="1041400" y="457606"/>
                  </a:lnTo>
                  <a:lnTo>
                    <a:pt x="1054100" y="452958"/>
                  </a:lnTo>
                  <a:lnTo>
                    <a:pt x="1054100" y="459930"/>
                  </a:lnTo>
                  <a:lnTo>
                    <a:pt x="1050925" y="462114"/>
                  </a:lnTo>
                  <a:lnTo>
                    <a:pt x="1041400" y="465162"/>
                  </a:lnTo>
                  <a:lnTo>
                    <a:pt x="1041400" y="466331"/>
                  </a:lnTo>
                  <a:lnTo>
                    <a:pt x="1049870" y="462838"/>
                  </a:lnTo>
                  <a:lnTo>
                    <a:pt x="1041400" y="468655"/>
                  </a:lnTo>
                  <a:lnTo>
                    <a:pt x="1041400" y="472147"/>
                  </a:lnTo>
                  <a:lnTo>
                    <a:pt x="1042670" y="471678"/>
                  </a:lnTo>
                  <a:lnTo>
                    <a:pt x="1054100" y="462254"/>
                  </a:lnTo>
                  <a:lnTo>
                    <a:pt x="1066800" y="462254"/>
                  </a:lnTo>
                  <a:lnTo>
                    <a:pt x="1066800" y="466915"/>
                  </a:lnTo>
                  <a:lnTo>
                    <a:pt x="1066800" y="472147"/>
                  </a:lnTo>
                  <a:lnTo>
                    <a:pt x="1064996" y="472224"/>
                  </a:lnTo>
                  <a:lnTo>
                    <a:pt x="1066800" y="472147"/>
                  </a:lnTo>
                  <a:lnTo>
                    <a:pt x="1066800" y="466915"/>
                  </a:lnTo>
                  <a:lnTo>
                    <a:pt x="1065098" y="467626"/>
                  </a:lnTo>
                  <a:lnTo>
                    <a:pt x="1065098" y="472084"/>
                  </a:lnTo>
                  <a:lnTo>
                    <a:pt x="1064831" y="472147"/>
                  </a:lnTo>
                  <a:lnTo>
                    <a:pt x="1065098" y="472084"/>
                  </a:lnTo>
                  <a:lnTo>
                    <a:pt x="1065098" y="467626"/>
                  </a:lnTo>
                  <a:lnTo>
                    <a:pt x="1054100" y="472147"/>
                  </a:lnTo>
                  <a:lnTo>
                    <a:pt x="1062570" y="472147"/>
                  </a:lnTo>
                  <a:lnTo>
                    <a:pt x="1064844" y="472097"/>
                  </a:lnTo>
                  <a:lnTo>
                    <a:pt x="1062570" y="472147"/>
                  </a:lnTo>
                  <a:lnTo>
                    <a:pt x="1054100" y="474472"/>
                  </a:lnTo>
                  <a:lnTo>
                    <a:pt x="1054100" y="479120"/>
                  </a:lnTo>
                  <a:lnTo>
                    <a:pt x="1054100" y="479704"/>
                  </a:lnTo>
                  <a:lnTo>
                    <a:pt x="1063155" y="475145"/>
                  </a:lnTo>
                  <a:lnTo>
                    <a:pt x="1062240" y="476796"/>
                  </a:lnTo>
                  <a:lnTo>
                    <a:pt x="1062139" y="477202"/>
                  </a:lnTo>
                  <a:lnTo>
                    <a:pt x="1063269" y="475094"/>
                  </a:lnTo>
                  <a:lnTo>
                    <a:pt x="1066800" y="473303"/>
                  </a:lnTo>
                  <a:lnTo>
                    <a:pt x="1066800" y="473887"/>
                  </a:lnTo>
                  <a:lnTo>
                    <a:pt x="1079500" y="470979"/>
                  </a:lnTo>
                  <a:lnTo>
                    <a:pt x="1079500" y="476211"/>
                  </a:lnTo>
                  <a:lnTo>
                    <a:pt x="1066800" y="480860"/>
                  </a:lnTo>
                  <a:lnTo>
                    <a:pt x="1066800" y="485076"/>
                  </a:lnTo>
                  <a:lnTo>
                    <a:pt x="1057617" y="488518"/>
                  </a:lnTo>
                  <a:lnTo>
                    <a:pt x="1066800" y="487260"/>
                  </a:lnTo>
                  <a:lnTo>
                    <a:pt x="1066800" y="489585"/>
                  </a:lnTo>
                  <a:lnTo>
                    <a:pt x="1079500" y="478536"/>
                  </a:lnTo>
                  <a:lnTo>
                    <a:pt x="1079500" y="483196"/>
                  </a:lnTo>
                  <a:lnTo>
                    <a:pt x="1066800" y="489585"/>
                  </a:lnTo>
                  <a:lnTo>
                    <a:pt x="1066800" y="491324"/>
                  </a:lnTo>
                  <a:lnTo>
                    <a:pt x="1054100" y="502373"/>
                  </a:lnTo>
                  <a:lnTo>
                    <a:pt x="1066800" y="498309"/>
                  </a:lnTo>
                  <a:lnTo>
                    <a:pt x="1068387" y="497217"/>
                  </a:lnTo>
                  <a:lnTo>
                    <a:pt x="1079500" y="493661"/>
                  </a:lnTo>
                  <a:lnTo>
                    <a:pt x="1074064" y="494398"/>
                  </a:lnTo>
                  <a:lnTo>
                    <a:pt x="1069340" y="496557"/>
                  </a:lnTo>
                  <a:lnTo>
                    <a:pt x="1072095" y="494677"/>
                  </a:lnTo>
                  <a:lnTo>
                    <a:pt x="1066800" y="495401"/>
                  </a:lnTo>
                  <a:lnTo>
                    <a:pt x="1066800" y="492493"/>
                  </a:lnTo>
                  <a:lnTo>
                    <a:pt x="1066800" y="491909"/>
                  </a:lnTo>
                  <a:lnTo>
                    <a:pt x="1079500" y="486676"/>
                  </a:lnTo>
                  <a:lnTo>
                    <a:pt x="1079500" y="487845"/>
                  </a:lnTo>
                  <a:lnTo>
                    <a:pt x="1092200" y="486676"/>
                  </a:lnTo>
                  <a:lnTo>
                    <a:pt x="1079500" y="490169"/>
                  </a:lnTo>
                  <a:lnTo>
                    <a:pt x="1079500" y="489585"/>
                  </a:lnTo>
                  <a:lnTo>
                    <a:pt x="1072095" y="494677"/>
                  </a:lnTo>
                  <a:lnTo>
                    <a:pt x="1074064" y="494398"/>
                  </a:lnTo>
                  <a:lnTo>
                    <a:pt x="1079500" y="491909"/>
                  </a:lnTo>
                  <a:lnTo>
                    <a:pt x="1079500" y="493661"/>
                  </a:lnTo>
                  <a:lnTo>
                    <a:pt x="1079500" y="494817"/>
                  </a:lnTo>
                  <a:lnTo>
                    <a:pt x="1089025" y="492201"/>
                  </a:lnTo>
                  <a:lnTo>
                    <a:pt x="1073150" y="499465"/>
                  </a:lnTo>
                  <a:lnTo>
                    <a:pt x="1066800" y="501789"/>
                  </a:lnTo>
                  <a:lnTo>
                    <a:pt x="1071041" y="500443"/>
                  </a:lnTo>
                  <a:lnTo>
                    <a:pt x="1068387" y="501650"/>
                  </a:lnTo>
                  <a:lnTo>
                    <a:pt x="1066800" y="501789"/>
                  </a:lnTo>
                  <a:lnTo>
                    <a:pt x="1066800" y="502373"/>
                  </a:lnTo>
                  <a:lnTo>
                    <a:pt x="1066800" y="505282"/>
                  </a:lnTo>
                  <a:lnTo>
                    <a:pt x="1066800" y="505866"/>
                  </a:lnTo>
                  <a:lnTo>
                    <a:pt x="1071041" y="504126"/>
                  </a:lnTo>
                  <a:lnTo>
                    <a:pt x="1079500" y="501789"/>
                  </a:lnTo>
                  <a:lnTo>
                    <a:pt x="1079500" y="500634"/>
                  </a:lnTo>
                  <a:lnTo>
                    <a:pt x="1079500" y="499465"/>
                  </a:lnTo>
                  <a:lnTo>
                    <a:pt x="1092200" y="498309"/>
                  </a:lnTo>
                  <a:lnTo>
                    <a:pt x="1079500" y="501789"/>
                  </a:lnTo>
                  <a:lnTo>
                    <a:pt x="1079500" y="502996"/>
                  </a:lnTo>
                  <a:lnTo>
                    <a:pt x="1092200" y="500049"/>
                  </a:lnTo>
                  <a:lnTo>
                    <a:pt x="1079881" y="504558"/>
                  </a:lnTo>
                  <a:lnTo>
                    <a:pt x="1092200" y="502373"/>
                  </a:lnTo>
                  <a:lnTo>
                    <a:pt x="1079500" y="505282"/>
                  </a:lnTo>
                  <a:lnTo>
                    <a:pt x="1079500" y="506272"/>
                  </a:lnTo>
                  <a:lnTo>
                    <a:pt x="1092200" y="505129"/>
                  </a:lnTo>
                  <a:lnTo>
                    <a:pt x="1092200" y="512165"/>
                  </a:lnTo>
                  <a:lnTo>
                    <a:pt x="1091895" y="512267"/>
                  </a:lnTo>
                  <a:lnTo>
                    <a:pt x="1092200" y="512267"/>
                  </a:lnTo>
                  <a:lnTo>
                    <a:pt x="1092200" y="513410"/>
                  </a:lnTo>
                  <a:lnTo>
                    <a:pt x="1104900" y="512622"/>
                  </a:lnTo>
                  <a:lnTo>
                    <a:pt x="1104900" y="501218"/>
                  </a:lnTo>
                  <a:lnTo>
                    <a:pt x="1092200" y="504698"/>
                  </a:lnTo>
                  <a:lnTo>
                    <a:pt x="1092200" y="502958"/>
                  </a:lnTo>
                  <a:lnTo>
                    <a:pt x="1104900" y="501218"/>
                  </a:lnTo>
                  <a:lnTo>
                    <a:pt x="1104900" y="147713"/>
                  </a:lnTo>
                  <a:lnTo>
                    <a:pt x="1092200" y="142595"/>
                  </a:lnTo>
                  <a:lnTo>
                    <a:pt x="1092200" y="139001"/>
                  </a:lnTo>
                  <a:lnTo>
                    <a:pt x="1079500" y="133654"/>
                  </a:lnTo>
                  <a:lnTo>
                    <a:pt x="1079500" y="125183"/>
                  </a:lnTo>
                  <a:lnTo>
                    <a:pt x="1066800" y="123952"/>
                  </a:lnTo>
                  <a:lnTo>
                    <a:pt x="1066800" y="255714"/>
                  </a:lnTo>
                  <a:lnTo>
                    <a:pt x="1066800" y="260515"/>
                  </a:lnTo>
                  <a:lnTo>
                    <a:pt x="1054100" y="257073"/>
                  </a:lnTo>
                  <a:lnTo>
                    <a:pt x="1066800" y="255714"/>
                  </a:lnTo>
                  <a:lnTo>
                    <a:pt x="1066800" y="123952"/>
                  </a:lnTo>
                  <a:lnTo>
                    <a:pt x="1079500" y="121564"/>
                  </a:lnTo>
                  <a:lnTo>
                    <a:pt x="1079500" y="117119"/>
                  </a:lnTo>
                  <a:lnTo>
                    <a:pt x="1092200" y="114312"/>
                  </a:lnTo>
                  <a:lnTo>
                    <a:pt x="1092200" y="126784"/>
                  </a:lnTo>
                  <a:lnTo>
                    <a:pt x="1104900" y="127952"/>
                  </a:lnTo>
                  <a:lnTo>
                    <a:pt x="1104900" y="129108"/>
                  </a:lnTo>
                  <a:lnTo>
                    <a:pt x="1117600" y="127952"/>
                  </a:lnTo>
                  <a:lnTo>
                    <a:pt x="1104900" y="121551"/>
                  </a:lnTo>
                  <a:lnTo>
                    <a:pt x="1117600" y="115163"/>
                  </a:lnTo>
                  <a:lnTo>
                    <a:pt x="1117600" y="118059"/>
                  </a:lnTo>
                  <a:lnTo>
                    <a:pt x="1130300" y="109931"/>
                  </a:lnTo>
                  <a:lnTo>
                    <a:pt x="1130300" y="121551"/>
                  </a:lnTo>
                  <a:lnTo>
                    <a:pt x="1130300" y="122720"/>
                  </a:lnTo>
                  <a:lnTo>
                    <a:pt x="1130300" y="124460"/>
                  </a:lnTo>
                  <a:lnTo>
                    <a:pt x="1143000" y="121551"/>
                  </a:lnTo>
                  <a:lnTo>
                    <a:pt x="1143000" y="126199"/>
                  </a:lnTo>
                  <a:lnTo>
                    <a:pt x="1130300" y="132016"/>
                  </a:lnTo>
                  <a:lnTo>
                    <a:pt x="1143000" y="130924"/>
                  </a:lnTo>
                  <a:lnTo>
                    <a:pt x="1143000" y="129768"/>
                  </a:lnTo>
                  <a:lnTo>
                    <a:pt x="1155700" y="129908"/>
                  </a:lnTo>
                  <a:lnTo>
                    <a:pt x="1155700" y="144767"/>
                  </a:lnTo>
                  <a:lnTo>
                    <a:pt x="1168400" y="141973"/>
                  </a:lnTo>
                  <a:lnTo>
                    <a:pt x="1168400" y="140169"/>
                  </a:lnTo>
                  <a:lnTo>
                    <a:pt x="1181100" y="141897"/>
                  </a:lnTo>
                  <a:lnTo>
                    <a:pt x="1181100" y="154190"/>
                  </a:lnTo>
                  <a:lnTo>
                    <a:pt x="1193800" y="153390"/>
                  </a:lnTo>
                  <a:lnTo>
                    <a:pt x="1193800" y="151053"/>
                  </a:lnTo>
                  <a:lnTo>
                    <a:pt x="1206500" y="148297"/>
                  </a:lnTo>
                  <a:lnTo>
                    <a:pt x="1206500" y="161671"/>
                  </a:lnTo>
                  <a:lnTo>
                    <a:pt x="1219200" y="157022"/>
                  </a:lnTo>
                  <a:lnTo>
                    <a:pt x="1219200" y="163499"/>
                  </a:lnTo>
                  <a:lnTo>
                    <a:pt x="1231900" y="161886"/>
                  </a:lnTo>
                  <a:lnTo>
                    <a:pt x="1244600" y="159296"/>
                  </a:lnTo>
                  <a:lnTo>
                    <a:pt x="1244600" y="170395"/>
                  </a:lnTo>
                  <a:lnTo>
                    <a:pt x="1257300" y="161671"/>
                  </a:lnTo>
                  <a:lnTo>
                    <a:pt x="1257300" y="154889"/>
                  </a:lnTo>
                  <a:lnTo>
                    <a:pt x="1270000" y="157022"/>
                  </a:lnTo>
                  <a:lnTo>
                    <a:pt x="1270000" y="161455"/>
                  </a:lnTo>
                  <a:lnTo>
                    <a:pt x="1282700" y="158826"/>
                  </a:lnTo>
                  <a:lnTo>
                    <a:pt x="1282700" y="162255"/>
                  </a:lnTo>
                  <a:lnTo>
                    <a:pt x="1270000" y="164579"/>
                  </a:lnTo>
                  <a:lnTo>
                    <a:pt x="1270000" y="177952"/>
                  </a:lnTo>
                  <a:lnTo>
                    <a:pt x="1282700" y="184924"/>
                  </a:lnTo>
                  <a:lnTo>
                    <a:pt x="1282700" y="169227"/>
                  </a:lnTo>
                  <a:lnTo>
                    <a:pt x="1295400" y="169659"/>
                  </a:lnTo>
                  <a:lnTo>
                    <a:pt x="1295400" y="193649"/>
                  </a:lnTo>
                  <a:lnTo>
                    <a:pt x="1308100" y="191325"/>
                  </a:lnTo>
                  <a:lnTo>
                    <a:pt x="1295400" y="200037"/>
                  </a:lnTo>
                  <a:lnTo>
                    <a:pt x="1308100" y="198297"/>
                  </a:lnTo>
                  <a:lnTo>
                    <a:pt x="1308100" y="191973"/>
                  </a:lnTo>
                  <a:lnTo>
                    <a:pt x="1320800" y="196278"/>
                  </a:lnTo>
                  <a:lnTo>
                    <a:pt x="1320800" y="191909"/>
                  </a:lnTo>
                  <a:lnTo>
                    <a:pt x="1333500" y="187502"/>
                  </a:lnTo>
                  <a:lnTo>
                    <a:pt x="1333500" y="183184"/>
                  </a:lnTo>
                  <a:lnTo>
                    <a:pt x="1333500" y="176288"/>
                  </a:lnTo>
                  <a:lnTo>
                    <a:pt x="1346200" y="171551"/>
                  </a:lnTo>
                  <a:lnTo>
                    <a:pt x="1346200" y="177952"/>
                  </a:lnTo>
                  <a:lnTo>
                    <a:pt x="1333500" y="183184"/>
                  </a:lnTo>
                  <a:lnTo>
                    <a:pt x="1346200" y="189001"/>
                  </a:lnTo>
                  <a:lnTo>
                    <a:pt x="1346200" y="187248"/>
                  </a:lnTo>
                  <a:lnTo>
                    <a:pt x="1346200" y="182600"/>
                  </a:lnTo>
                  <a:lnTo>
                    <a:pt x="1349375" y="184200"/>
                  </a:lnTo>
                  <a:lnTo>
                    <a:pt x="1358900" y="175044"/>
                  </a:lnTo>
                  <a:lnTo>
                    <a:pt x="1358900" y="177126"/>
                  </a:lnTo>
                  <a:lnTo>
                    <a:pt x="1384300" y="181089"/>
                  </a:lnTo>
                  <a:lnTo>
                    <a:pt x="1397000" y="183184"/>
                  </a:lnTo>
                  <a:lnTo>
                    <a:pt x="1384300" y="195237"/>
                  </a:lnTo>
                  <a:lnTo>
                    <a:pt x="1384300" y="227368"/>
                  </a:lnTo>
                  <a:lnTo>
                    <a:pt x="1384300" y="232016"/>
                  </a:lnTo>
                  <a:lnTo>
                    <a:pt x="1389646" y="225412"/>
                  </a:lnTo>
                  <a:lnTo>
                    <a:pt x="1397000" y="216319"/>
                  </a:lnTo>
                  <a:lnTo>
                    <a:pt x="1397000" y="220980"/>
                  </a:lnTo>
                  <a:lnTo>
                    <a:pt x="1409700" y="225120"/>
                  </a:lnTo>
                  <a:lnTo>
                    <a:pt x="1409700" y="236893"/>
                  </a:lnTo>
                  <a:lnTo>
                    <a:pt x="1422400" y="234492"/>
                  </a:lnTo>
                  <a:lnTo>
                    <a:pt x="1422400" y="234657"/>
                  </a:lnTo>
                  <a:lnTo>
                    <a:pt x="1435100" y="228384"/>
                  </a:lnTo>
                  <a:lnTo>
                    <a:pt x="1435100" y="236093"/>
                  </a:lnTo>
                  <a:lnTo>
                    <a:pt x="1422400" y="247713"/>
                  </a:lnTo>
                  <a:lnTo>
                    <a:pt x="1435100" y="239395"/>
                  </a:lnTo>
                  <a:lnTo>
                    <a:pt x="1435100" y="240157"/>
                  </a:lnTo>
                  <a:lnTo>
                    <a:pt x="1447800" y="232600"/>
                  </a:lnTo>
                  <a:lnTo>
                    <a:pt x="1447800" y="236207"/>
                  </a:lnTo>
                  <a:lnTo>
                    <a:pt x="1460500" y="235432"/>
                  </a:lnTo>
                  <a:lnTo>
                    <a:pt x="1460500" y="242481"/>
                  </a:lnTo>
                  <a:lnTo>
                    <a:pt x="1473200" y="246557"/>
                  </a:lnTo>
                  <a:lnTo>
                    <a:pt x="1473200" y="238277"/>
                  </a:lnTo>
                  <a:lnTo>
                    <a:pt x="1485900" y="231216"/>
                  </a:lnTo>
                  <a:lnTo>
                    <a:pt x="1485900" y="243065"/>
                  </a:lnTo>
                  <a:lnTo>
                    <a:pt x="1498600" y="234924"/>
                  </a:lnTo>
                  <a:lnTo>
                    <a:pt x="1498600" y="244817"/>
                  </a:lnTo>
                  <a:lnTo>
                    <a:pt x="1511300" y="242938"/>
                  </a:lnTo>
                  <a:lnTo>
                    <a:pt x="1511300" y="255854"/>
                  </a:lnTo>
                  <a:lnTo>
                    <a:pt x="1524000" y="244817"/>
                  </a:lnTo>
                  <a:lnTo>
                    <a:pt x="1524000" y="239293"/>
                  </a:lnTo>
                  <a:lnTo>
                    <a:pt x="1536700" y="238366"/>
                  </a:lnTo>
                  <a:lnTo>
                    <a:pt x="1536700" y="237248"/>
                  </a:lnTo>
                  <a:lnTo>
                    <a:pt x="1549400" y="239102"/>
                  </a:lnTo>
                  <a:lnTo>
                    <a:pt x="1549400" y="239356"/>
                  </a:lnTo>
                  <a:lnTo>
                    <a:pt x="1562100" y="241909"/>
                  </a:lnTo>
                  <a:lnTo>
                    <a:pt x="1562100" y="236093"/>
                  </a:lnTo>
                  <a:lnTo>
                    <a:pt x="1574800" y="247142"/>
                  </a:lnTo>
                  <a:lnTo>
                    <a:pt x="1574800" y="255282"/>
                  </a:lnTo>
                  <a:lnTo>
                    <a:pt x="1587500" y="243065"/>
                  </a:lnTo>
                  <a:lnTo>
                    <a:pt x="1587500" y="254114"/>
                  </a:lnTo>
                  <a:lnTo>
                    <a:pt x="1587500" y="259930"/>
                  </a:lnTo>
                  <a:lnTo>
                    <a:pt x="1587500" y="260654"/>
                  </a:lnTo>
                  <a:lnTo>
                    <a:pt x="1600200" y="263817"/>
                  </a:lnTo>
                  <a:lnTo>
                    <a:pt x="1600200" y="266903"/>
                  </a:lnTo>
                  <a:lnTo>
                    <a:pt x="1612900" y="261086"/>
                  </a:lnTo>
                  <a:lnTo>
                    <a:pt x="1612900" y="240741"/>
                  </a:lnTo>
                  <a:lnTo>
                    <a:pt x="1625600" y="242481"/>
                  </a:lnTo>
                  <a:lnTo>
                    <a:pt x="1625600" y="268655"/>
                  </a:lnTo>
                  <a:lnTo>
                    <a:pt x="1638300" y="263994"/>
                  </a:lnTo>
                  <a:lnTo>
                    <a:pt x="1638300" y="250621"/>
                  </a:lnTo>
                  <a:lnTo>
                    <a:pt x="1651000" y="259346"/>
                  </a:lnTo>
                  <a:lnTo>
                    <a:pt x="1651000" y="258762"/>
                  </a:lnTo>
                  <a:lnTo>
                    <a:pt x="1663700" y="257022"/>
                  </a:lnTo>
                  <a:lnTo>
                    <a:pt x="1663700" y="250621"/>
                  </a:lnTo>
                  <a:lnTo>
                    <a:pt x="1676400" y="248627"/>
                  </a:lnTo>
                  <a:lnTo>
                    <a:pt x="1676400" y="264033"/>
                  </a:lnTo>
                  <a:lnTo>
                    <a:pt x="1689100" y="258762"/>
                  </a:lnTo>
                  <a:lnTo>
                    <a:pt x="1689100" y="256159"/>
                  </a:lnTo>
                  <a:lnTo>
                    <a:pt x="1701800" y="256514"/>
                  </a:lnTo>
                  <a:lnTo>
                    <a:pt x="1701800" y="266065"/>
                  </a:lnTo>
                  <a:lnTo>
                    <a:pt x="1714500" y="265963"/>
                  </a:lnTo>
                  <a:lnTo>
                    <a:pt x="1714500" y="264007"/>
                  </a:lnTo>
                  <a:lnTo>
                    <a:pt x="1727200" y="270395"/>
                  </a:lnTo>
                  <a:lnTo>
                    <a:pt x="1714500" y="263423"/>
                  </a:lnTo>
                  <a:lnTo>
                    <a:pt x="1727200" y="257022"/>
                  </a:lnTo>
                  <a:lnTo>
                    <a:pt x="1727200" y="256870"/>
                  </a:lnTo>
                  <a:lnTo>
                    <a:pt x="1739900" y="261023"/>
                  </a:lnTo>
                  <a:lnTo>
                    <a:pt x="1752600" y="267677"/>
                  </a:lnTo>
                  <a:lnTo>
                    <a:pt x="1752600" y="250736"/>
                  </a:lnTo>
                  <a:lnTo>
                    <a:pt x="1765300" y="254114"/>
                  </a:lnTo>
                  <a:lnTo>
                    <a:pt x="1765300" y="260235"/>
                  </a:lnTo>
                  <a:lnTo>
                    <a:pt x="1778000" y="259346"/>
                  </a:lnTo>
                  <a:lnTo>
                    <a:pt x="1778000" y="259930"/>
                  </a:lnTo>
                  <a:lnTo>
                    <a:pt x="1790700" y="263486"/>
                  </a:lnTo>
                  <a:lnTo>
                    <a:pt x="1790700" y="259930"/>
                  </a:lnTo>
                  <a:lnTo>
                    <a:pt x="1803400" y="263423"/>
                  </a:lnTo>
                  <a:lnTo>
                    <a:pt x="1803400" y="251498"/>
                  </a:lnTo>
                  <a:lnTo>
                    <a:pt x="1816100" y="251193"/>
                  </a:lnTo>
                  <a:lnTo>
                    <a:pt x="1816100" y="261086"/>
                  </a:lnTo>
                  <a:lnTo>
                    <a:pt x="1828800" y="258178"/>
                  </a:lnTo>
                  <a:lnTo>
                    <a:pt x="1816100" y="249466"/>
                  </a:lnTo>
                  <a:lnTo>
                    <a:pt x="1828800" y="255816"/>
                  </a:lnTo>
                  <a:lnTo>
                    <a:pt x="1828800" y="258178"/>
                  </a:lnTo>
                  <a:lnTo>
                    <a:pt x="1841500" y="251396"/>
                  </a:lnTo>
                  <a:lnTo>
                    <a:pt x="1841500" y="250939"/>
                  </a:lnTo>
                  <a:lnTo>
                    <a:pt x="1854200" y="243941"/>
                  </a:lnTo>
                  <a:lnTo>
                    <a:pt x="1854200" y="246214"/>
                  </a:lnTo>
                  <a:lnTo>
                    <a:pt x="1866900" y="245681"/>
                  </a:lnTo>
                  <a:lnTo>
                    <a:pt x="1866900" y="226644"/>
                  </a:lnTo>
                  <a:lnTo>
                    <a:pt x="1879600" y="231546"/>
                  </a:lnTo>
                  <a:lnTo>
                    <a:pt x="1879600" y="235508"/>
                  </a:lnTo>
                  <a:lnTo>
                    <a:pt x="1892300" y="231698"/>
                  </a:lnTo>
                  <a:lnTo>
                    <a:pt x="1892300" y="234149"/>
                  </a:lnTo>
                  <a:lnTo>
                    <a:pt x="1905000" y="240741"/>
                  </a:lnTo>
                  <a:lnTo>
                    <a:pt x="1905000" y="205270"/>
                  </a:lnTo>
                  <a:lnTo>
                    <a:pt x="1917700" y="208178"/>
                  </a:lnTo>
                  <a:lnTo>
                    <a:pt x="1917700" y="209943"/>
                  </a:lnTo>
                  <a:lnTo>
                    <a:pt x="1930400" y="211086"/>
                  </a:lnTo>
                  <a:lnTo>
                    <a:pt x="1930400" y="211670"/>
                  </a:lnTo>
                  <a:lnTo>
                    <a:pt x="1943100" y="218198"/>
                  </a:lnTo>
                  <a:lnTo>
                    <a:pt x="1943100" y="205930"/>
                  </a:lnTo>
                  <a:lnTo>
                    <a:pt x="1955800" y="210832"/>
                  </a:lnTo>
                  <a:lnTo>
                    <a:pt x="1955800" y="209346"/>
                  </a:lnTo>
                  <a:lnTo>
                    <a:pt x="1968500" y="205270"/>
                  </a:lnTo>
                  <a:lnTo>
                    <a:pt x="1968500" y="202374"/>
                  </a:lnTo>
                  <a:lnTo>
                    <a:pt x="1981200" y="211429"/>
                  </a:lnTo>
                  <a:lnTo>
                    <a:pt x="1981200" y="200571"/>
                  </a:lnTo>
                  <a:lnTo>
                    <a:pt x="1993900" y="207022"/>
                  </a:lnTo>
                  <a:lnTo>
                    <a:pt x="1993900" y="188417"/>
                  </a:lnTo>
                  <a:lnTo>
                    <a:pt x="1993900" y="183769"/>
                  </a:lnTo>
                  <a:lnTo>
                    <a:pt x="2006600" y="193649"/>
                  </a:lnTo>
                  <a:lnTo>
                    <a:pt x="2006600" y="189801"/>
                  </a:lnTo>
                  <a:lnTo>
                    <a:pt x="2019300" y="188747"/>
                  </a:lnTo>
                  <a:lnTo>
                    <a:pt x="2019300" y="207606"/>
                  </a:lnTo>
                  <a:lnTo>
                    <a:pt x="2019300" y="209130"/>
                  </a:lnTo>
                  <a:lnTo>
                    <a:pt x="2032000" y="209537"/>
                  </a:lnTo>
                  <a:lnTo>
                    <a:pt x="2032000" y="197713"/>
                  </a:lnTo>
                  <a:lnTo>
                    <a:pt x="2044700" y="190741"/>
                  </a:lnTo>
                  <a:lnTo>
                    <a:pt x="2032000" y="179692"/>
                  </a:lnTo>
                  <a:lnTo>
                    <a:pt x="2044700" y="172720"/>
                  </a:lnTo>
                  <a:lnTo>
                    <a:pt x="2044700" y="179108"/>
                  </a:lnTo>
                  <a:lnTo>
                    <a:pt x="2044700" y="183769"/>
                  </a:lnTo>
                  <a:lnTo>
                    <a:pt x="2044700" y="190741"/>
                  </a:lnTo>
                  <a:lnTo>
                    <a:pt x="2044700" y="192481"/>
                  </a:lnTo>
                  <a:lnTo>
                    <a:pt x="2057400" y="191325"/>
                  </a:lnTo>
                  <a:lnTo>
                    <a:pt x="2051964" y="186093"/>
                  </a:lnTo>
                  <a:lnTo>
                    <a:pt x="2057400" y="187833"/>
                  </a:lnTo>
                  <a:lnTo>
                    <a:pt x="2057400" y="178536"/>
                  </a:lnTo>
                  <a:lnTo>
                    <a:pt x="2044700" y="170662"/>
                  </a:lnTo>
                  <a:lnTo>
                    <a:pt x="2044700" y="169811"/>
                  </a:lnTo>
                  <a:lnTo>
                    <a:pt x="2057400" y="167487"/>
                  </a:lnTo>
                  <a:lnTo>
                    <a:pt x="2057400" y="165735"/>
                  </a:lnTo>
                  <a:lnTo>
                    <a:pt x="2070100" y="163410"/>
                  </a:lnTo>
                  <a:lnTo>
                    <a:pt x="2070100" y="186893"/>
                  </a:lnTo>
                  <a:lnTo>
                    <a:pt x="2082800" y="196850"/>
                  </a:lnTo>
                  <a:lnTo>
                    <a:pt x="2082800" y="193065"/>
                  </a:lnTo>
                  <a:lnTo>
                    <a:pt x="2095500" y="198297"/>
                  </a:lnTo>
                  <a:lnTo>
                    <a:pt x="2082800" y="200037"/>
                  </a:lnTo>
                  <a:lnTo>
                    <a:pt x="2095500" y="207022"/>
                  </a:lnTo>
                  <a:lnTo>
                    <a:pt x="2095500" y="199466"/>
                  </a:lnTo>
                  <a:lnTo>
                    <a:pt x="2108200" y="201790"/>
                  </a:lnTo>
                  <a:lnTo>
                    <a:pt x="2108200" y="193649"/>
                  </a:lnTo>
                  <a:lnTo>
                    <a:pt x="2095500" y="187833"/>
                  </a:lnTo>
                  <a:lnTo>
                    <a:pt x="2095500" y="182016"/>
                  </a:lnTo>
                  <a:lnTo>
                    <a:pt x="2108200" y="189001"/>
                  </a:lnTo>
                  <a:lnTo>
                    <a:pt x="2108200" y="186867"/>
                  </a:lnTo>
                  <a:lnTo>
                    <a:pt x="2120900" y="186385"/>
                  </a:lnTo>
                  <a:lnTo>
                    <a:pt x="2120900" y="179108"/>
                  </a:lnTo>
                  <a:lnTo>
                    <a:pt x="2133600" y="187744"/>
                  </a:lnTo>
                  <a:lnTo>
                    <a:pt x="2133600" y="189090"/>
                  </a:lnTo>
                  <a:lnTo>
                    <a:pt x="2146300" y="197713"/>
                  </a:lnTo>
                  <a:lnTo>
                    <a:pt x="2146300" y="178536"/>
                  </a:lnTo>
                  <a:lnTo>
                    <a:pt x="2159000" y="179108"/>
                  </a:lnTo>
                  <a:lnTo>
                    <a:pt x="2159000" y="178028"/>
                  </a:lnTo>
                  <a:lnTo>
                    <a:pt x="2160130" y="178739"/>
                  </a:lnTo>
                  <a:lnTo>
                    <a:pt x="2171700" y="174104"/>
                  </a:lnTo>
                  <a:lnTo>
                    <a:pt x="2171700" y="169329"/>
                  </a:lnTo>
                  <a:lnTo>
                    <a:pt x="2159000" y="163410"/>
                  </a:lnTo>
                  <a:lnTo>
                    <a:pt x="2171700" y="166979"/>
                  </a:lnTo>
                  <a:lnTo>
                    <a:pt x="2171700" y="161671"/>
                  </a:lnTo>
                  <a:lnTo>
                    <a:pt x="2184400" y="168643"/>
                  </a:lnTo>
                  <a:lnTo>
                    <a:pt x="2184400" y="170180"/>
                  </a:lnTo>
                  <a:lnTo>
                    <a:pt x="2197100" y="175628"/>
                  </a:lnTo>
                  <a:lnTo>
                    <a:pt x="2197100" y="170967"/>
                  </a:lnTo>
                  <a:lnTo>
                    <a:pt x="2184400" y="158178"/>
                  </a:lnTo>
                  <a:lnTo>
                    <a:pt x="2197100" y="157607"/>
                  </a:lnTo>
                  <a:lnTo>
                    <a:pt x="2197100" y="143065"/>
                  </a:lnTo>
                  <a:lnTo>
                    <a:pt x="2205037" y="143789"/>
                  </a:lnTo>
                  <a:lnTo>
                    <a:pt x="2197100" y="140157"/>
                  </a:lnTo>
                  <a:lnTo>
                    <a:pt x="2197100" y="129108"/>
                  </a:lnTo>
                  <a:lnTo>
                    <a:pt x="2209800" y="134721"/>
                  </a:lnTo>
                  <a:lnTo>
                    <a:pt x="2209800" y="144233"/>
                  </a:lnTo>
                  <a:lnTo>
                    <a:pt x="2205037" y="143789"/>
                  </a:lnTo>
                  <a:lnTo>
                    <a:pt x="2209800" y="145973"/>
                  </a:lnTo>
                  <a:lnTo>
                    <a:pt x="2209800" y="150634"/>
                  </a:lnTo>
                  <a:lnTo>
                    <a:pt x="2222500" y="158762"/>
                  </a:lnTo>
                  <a:lnTo>
                    <a:pt x="2222500" y="149466"/>
                  </a:lnTo>
                  <a:lnTo>
                    <a:pt x="2235200" y="149466"/>
                  </a:lnTo>
                  <a:lnTo>
                    <a:pt x="2222500" y="142481"/>
                  </a:lnTo>
                  <a:lnTo>
                    <a:pt x="2222500" y="130251"/>
                  </a:lnTo>
                  <a:lnTo>
                    <a:pt x="2235200" y="137693"/>
                  </a:lnTo>
                  <a:lnTo>
                    <a:pt x="2235200" y="144462"/>
                  </a:lnTo>
                  <a:lnTo>
                    <a:pt x="2247900" y="139573"/>
                  </a:lnTo>
                  <a:lnTo>
                    <a:pt x="2235200" y="132346"/>
                  </a:lnTo>
                  <a:lnTo>
                    <a:pt x="2235200" y="120929"/>
                  </a:lnTo>
                  <a:lnTo>
                    <a:pt x="2247900" y="121551"/>
                  </a:lnTo>
                  <a:lnTo>
                    <a:pt x="2247900" y="127368"/>
                  </a:lnTo>
                  <a:lnTo>
                    <a:pt x="2260600" y="129171"/>
                  </a:lnTo>
                  <a:lnTo>
                    <a:pt x="2260600" y="127952"/>
                  </a:lnTo>
                  <a:lnTo>
                    <a:pt x="2260600" y="125628"/>
                  </a:lnTo>
                  <a:lnTo>
                    <a:pt x="2260600" y="116535"/>
                  </a:lnTo>
                  <a:lnTo>
                    <a:pt x="2273300" y="110045"/>
                  </a:lnTo>
                  <a:lnTo>
                    <a:pt x="2273300" y="114579"/>
                  </a:lnTo>
                  <a:lnTo>
                    <a:pt x="2286000" y="108635"/>
                  </a:lnTo>
                  <a:lnTo>
                    <a:pt x="2286000" y="105854"/>
                  </a:lnTo>
                  <a:lnTo>
                    <a:pt x="2298700" y="105257"/>
                  </a:lnTo>
                  <a:lnTo>
                    <a:pt x="2311400" y="105854"/>
                  </a:lnTo>
                  <a:lnTo>
                    <a:pt x="2311400" y="88036"/>
                  </a:lnTo>
                  <a:lnTo>
                    <a:pt x="2324100" y="79768"/>
                  </a:lnTo>
                  <a:lnTo>
                    <a:pt x="2324100" y="74650"/>
                  </a:lnTo>
                  <a:lnTo>
                    <a:pt x="2336800" y="75044"/>
                  </a:lnTo>
                  <a:lnTo>
                    <a:pt x="2336800" y="68135"/>
                  </a:lnTo>
                  <a:lnTo>
                    <a:pt x="2324100" y="62090"/>
                  </a:lnTo>
                  <a:lnTo>
                    <a:pt x="2336800" y="61671"/>
                  </a:lnTo>
                  <a:lnTo>
                    <a:pt x="2336800" y="62255"/>
                  </a:lnTo>
                  <a:lnTo>
                    <a:pt x="2349500" y="57594"/>
                  </a:lnTo>
                  <a:lnTo>
                    <a:pt x="2349500" y="50038"/>
                  </a:lnTo>
                  <a:lnTo>
                    <a:pt x="2362200" y="47713"/>
                  </a:lnTo>
                  <a:lnTo>
                    <a:pt x="2362200" y="42849"/>
                  </a:lnTo>
                  <a:lnTo>
                    <a:pt x="2374900" y="39839"/>
                  </a:lnTo>
                  <a:lnTo>
                    <a:pt x="2362200" y="31432"/>
                  </a:lnTo>
                  <a:lnTo>
                    <a:pt x="2374900" y="34074"/>
                  </a:lnTo>
                  <a:lnTo>
                    <a:pt x="2374900" y="36372"/>
                  </a:lnTo>
                  <a:lnTo>
                    <a:pt x="2387600" y="37807"/>
                  </a:lnTo>
                  <a:lnTo>
                    <a:pt x="2395029" y="37147"/>
                  </a:lnTo>
                  <a:lnTo>
                    <a:pt x="2400300" y="40005"/>
                  </a:lnTo>
                  <a:lnTo>
                    <a:pt x="2400300" y="29692"/>
                  </a:lnTo>
                  <a:lnTo>
                    <a:pt x="2391511" y="22047"/>
                  </a:lnTo>
                  <a:lnTo>
                    <a:pt x="2400300" y="24460"/>
                  </a:lnTo>
                  <a:lnTo>
                    <a:pt x="2400300" y="19812"/>
                  </a:lnTo>
                  <a:lnTo>
                    <a:pt x="2387600" y="18059"/>
                  </a:lnTo>
                  <a:lnTo>
                    <a:pt x="2387600" y="16319"/>
                  </a:lnTo>
                  <a:lnTo>
                    <a:pt x="2400300" y="18059"/>
                  </a:lnTo>
                  <a:lnTo>
                    <a:pt x="2400300" y="0"/>
                  </a:lnTo>
                  <a:lnTo>
                    <a:pt x="2286000" y="0"/>
                  </a:lnTo>
                  <a:lnTo>
                    <a:pt x="2286000" y="97129"/>
                  </a:lnTo>
                  <a:lnTo>
                    <a:pt x="2273300" y="97129"/>
                  </a:lnTo>
                  <a:lnTo>
                    <a:pt x="2273300" y="95389"/>
                  </a:lnTo>
                  <a:lnTo>
                    <a:pt x="2286000" y="97129"/>
                  </a:lnTo>
                  <a:lnTo>
                    <a:pt x="2286000" y="0"/>
                  </a:lnTo>
                  <a:lnTo>
                    <a:pt x="2255469" y="0"/>
                  </a:lnTo>
                  <a:lnTo>
                    <a:pt x="2255469" y="123482"/>
                  </a:lnTo>
                  <a:lnTo>
                    <a:pt x="2247900" y="120332"/>
                  </a:lnTo>
                  <a:lnTo>
                    <a:pt x="2247900" y="116903"/>
                  </a:lnTo>
                  <a:lnTo>
                    <a:pt x="2255469" y="123482"/>
                  </a:lnTo>
                  <a:lnTo>
                    <a:pt x="2255469" y="0"/>
                  </a:lnTo>
                  <a:lnTo>
                    <a:pt x="2019300" y="0"/>
                  </a:lnTo>
                  <a:lnTo>
                    <a:pt x="2019300" y="103530"/>
                  </a:lnTo>
                  <a:lnTo>
                    <a:pt x="2019300" y="109347"/>
                  </a:lnTo>
                  <a:lnTo>
                    <a:pt x="2006600" y="110502"/>
                  </a:lnTo>
                  <a:lnTo>
                    <a:pt x="2006600" y="103530"/>
                  </a:lnTo>
                  <a:lnTo>
                    <a:pt x="2019300" y="103530"/>
                  </a:lnTo>
                  <a:lnTo>
                    <a:pt x="2019300" y="0"/>
                  </a:lnTo>
                  <a:lnTo>
                    <a:pt x="1930400" y="0"/>
                  </a:lnTo>
                  <a:lnTo>
                    <a:pt x="1930400" y="83185"/>
                  </a:lnTo>
                  <a:lnTo>
                    <a:pt x="1917700" y="90893"/>
                  </a:lnTo>
                  <a:lnTo>
                    <a:pt x="1917700" y="93865"/>
                  </a:lnTo>
                  <a:lnTo>
                    <a:pt x="1905000" y="94538"/>
                  </a:lnTo>
                  <a:lnTo>
                    <a:pt x="1892300" y="95389"/>
                  </a:lnTo>
                  <a:lnTo>
                    <a:pt x="1892300" y="87249"/>
                  </a:lnTo>
                  <a:lnTo>
                    <a:pt x="1905000" y="89966"/>
                  </a:lnTo>
                  <a:lnTo>
                    <a:pt x="1905000" y="88049"/>
                  </a:lnTo>
                  <a:lnTo>
                    <a:pt x="1917700" y="84721"/>
                  </a:lnTo>
                  <a:lnTo>
                    <a:pt x="1930400" y="83185"/>
                  </a:lnTo>
                  <a:lnTo>
                    <a:pt x="1930400" y="0"/>
                  </a:lnTo>
                  <a:lnTo>
                    <a:pt x="1854200" y="0"/>
                  </a:lnTo>
                  <a:lnTo>
                    <a:pt x="1854200" y="217055"/>
                  </a:lnTo>
                  <a:lnTo>
                    <a:pt x="1854200" y="230060"/>
                  </a:lnTo>
                  <a:lnTo>
                    <a:pt x="1841500" y="231825"/>
                  </a:lnTo>
                  <a:lnTo>
                    <a:pt x="1828800" y="221551"/>
                  </a:lnTo>
                  <a:lnTo>
                    <a:pt x="1841500" y="221361"/>
                  </a:lnTo>
                  <a:lnTo>
                    <a:pt x="1841500" y="220472"/>
                  </a:lnTo>
                  <a:lnTo>
                    <a:pt x="1854200" y="217055"/>
                  </a:lnTo>
                  <a:lnTo>
                    <a:pt x="1854200" y="0"/>
                  </a:lnTo>
                  <a:lnTo>
                    <a:pt x="1841500" y="0"/>
                  </a:lnTo>
                  <a:lnTo>
                    <a:pt x="1841500" y="71170"/>
                  </a:lnTo>
                  <a:lnTo>
                    <a:pt x="1841500" y="80276"/>
                  </a:lnTo>
                  <a:lnTo>
                    <a:pt x="1828800" y="76200"/>
                  </a:lnTo>
                  <a:lnTo>
                    <a:pt x="1828800" y="68795"/>
                  </a:lnTo>
                  <a:lnTo>
                    <a:pt x="1841500" y="71170"/>
                  </a:lnTo>
                  <a:lnTo>
                    <a:pt x="1841500" y="0"/>
                  </a:lnTo>
                  <a:lnTo>
                    <a:pt x="1701800" y="0"/>
                  </a:lnTo>
                  <a:lnTo>
                    <a:pt x="1701800" y="233768"/>
                  </a:lnTo>
                  <a:lnTo>
                    <a:pt x="1701800" y="246557"/>
                  </a:lnTo>
                  <a:lnTo>
                    <a:pt x="1689100" y="244817"/>
                  </a:lnTo>
                  <a:lnTo>
                    <a:pt x="1689100" y="233184"/>
                  </a:lnTo>
                  <a:lnTo>
                    <a:pt x="1701800" y="233768"/>
                  </a:lnTo>
                  <a:lnTo>
                    <a:pt x="1701800" y="0"/>
                  </a:lnTo>
                  <a:lnTo>
                    <a:pt x="1587500" y="0"/>
                  </a:lnTo>
                  <a:lnTo>
                    <a:pt x="1587500" y="55854"/>
                  </a:lnTo>
                  <a:lnTo>
                    <a:pt x="1587500" y="64274"/>
                  </a:lnTo>
                  <a:lnTo>
                    <a:pt x="1574800" y="65519"/>
                  </a:lnTo>
                  <a:lnTo>
                    <a:pt x="1574800" y="52946"/>
                  </a:lnTo>
                  <a:lnTo>
                    <a:pt x="1587500" y="55854"/>
                  </a:lnTo>
                  <a:lnTo>
                    <a:pt x="1587500" y="0"/>
                  </a:lnTo>
                  <a:lnTo>
                    <a:pt x="1498600" y="0"/>
                  </a:lnTo>
                  <a:lnTo>
                    <a:pt x="1498600" y="105270"/>
                  </a:lnTo>
                  <a:lnTo>
                    <a:pt x="1498600" y="109347"/>
                  </a:lnTo>
                  <a:lnTo>
                    <a:pt x="1485900" y="110502"/>
                  </a:lnTo>
                  <a:lnTo>
                    <a:pt x="1485900" y="102362"/>
                  </a:lnTo>
                  <a:lnTo>
                    <a:pt x="1498600" y="105270"/>
                  </a:lnTo>
                  <a:lnTo>
                    <a:pt x="1498600" y="0"/>
                  </a:lnTo>
                  <a:lnTo>
                    <a:pt x="1473200" y="0"/>
                  </a:lnTo>
                  <a:lnTo>
                    <a:pt x="1473200" y="193789"/>
                  </a:lnTo>
                  <a:lnTo>
                    <a:pt x="1473200" y="215163"/>
                  </a:lnTo>
                  <a:lnTo>
                    <a:pt x="1473200" y="224777"/>
                  </a:lnTo>
                  <a:lnTo>
                    <a:pt x="1460500" y="226644"/>
                  </a:lnTo>
                  <a:lnTo>
                    <a:pt x="1460500" y="225044"/>
                  </a:lnTo>
                  <a:lnTo>
                    <a:pt x="1473200" y="215163"/>
                  </a:lnTo>
                  <a:lnTo>
                    <a:pt x="1473200" y="193789"/>
                  </a:lnTo>
                  <a:lnTo>
                    <a:pt x="1460500" y="197662"/>
                  </a:lnTo>
                  <a:lnTo>
                    <a:pt x="1460500" y="190144"/>
                  </a:lnTo>
                  <a:lnTo>
                    <a:pt x="1473200" y="193789"/>
                  </a:lnTo>
                  <a:lnTo>
                    <a:pt x="1473200" y="0"/>
                  </a:lnTo>
                  <a:lnTo>
                    <a:pt x="1409700" y="0"/>
                  </a:lnTo>
                  <a:lnTo>
                    <a:pt x="1409700" y="25044"/>
                  </a:lnTo>
                  <a:lnTo>
                    <a:pt x="1409700" y="27940"/>
                  </a:lnTo>
                  <a:lnTo>
                    <a:pt x="1397000" y="27940"/>
                  </a:lnTo>
                  <a:lnTo>
                    <a:pt x="1409700" y="25044"/>
                  </a:lnTo>
                  <a:lnTo>
                    <a:pt x="1409700" y="0"/>
                  </a:lnTo>
                  <a:lnTo>
                    <a:pt x="1371600" y="0"/>
                  </a:lnTo>
                  <a:lnTo>
                    <a:pt x="1371600" y="22136"/>
                  </a:lnTo>
                  <a:lnTo>
                    <a:pt x="1371600" y="29692"/>
                  </a:lnTo>
                  <a:lnTo>
                    <a:pt x="1358900" y="30848"/>
                  </a:lnTo>
                  <a:lnTo>
                    <a:pt x="1358900" y="24460"/>
                  </a:lnTo>
                  <a:lnTo>
                    <a:pt x="1371600" y="22136"/>
                  </a:lnTo>
                  <a:lnTo>
                    <a:pt x="1371600" y="0"/>
                  </a:lnTo>
                  <a:lnTo>
                    <a:pt x="1352550" y="0"/>
                  </a:lnTo>
                  <a:lnTo>
                    <a:pt x="1352550" y="177368"/>
                  </a:lnTo>
                  <a:lnTo>
                    <a:pt x="1346200" y="182016"/>
                  </a:lnTo>
                  <a:lnTo>
                    <a:pt x="1346200" y="179692"/>
                  </a:lnTo>
                  <a:lnTo>
                    <a:pt x="1352550" y="177368"/>
                  </a:lnTo>
                  <a:lnTo>
                    <a:pt x="1352550" y="0"/>
                  </a:lnTo>
                  <a:lnTo>
                    <a:pt x="1346200" y="0"/>
                  </a:lnTo>
                  <a:lnTo>
                    <a:pt x="1346200" y="29692"/>
                  </a:lnTo>
                  <a:lnTo>
                    <a:pt x="1346200" y="33185"/>
                  </a:lnTo>
                  <a:lnTo>
                    <a:pt x="1333500" y="36664"/>
                  </a:lnTo>
                  <a:lnTo>
                    <a:pt x="1333500" y="113995"/>
                  </a:lnTo>
                  <a:lnTo>
                    <a:pt x="1320800" y="130670"/>
                  </a:lnTo>
                  <a:lnTo>
                    <a:pt x="1308100" y="127076"/>
                  </a:lnTo>
                  <a:lnTo>
                    <a:pt x="1308100" y="114325"/>
                  </a:lnTo>
                  <a:lnTo>
                    <a:pt x="1320800" y="103530"/>
                  </a:lnTo>
                  <a:lnTo>
                    <a:pt x="1320800" y="112852"/>
                  </a:lnTo>
                  <a:lnTo>
                    <a:pt x="1333500" y="113995"/>
                  </a:lnTo>
                  <a:lnTo>
                    <a:pt x="1333500" y="36664"/>
                  </a:lnTo>
                  <a:lnTo>
                    <a:pt x="1333500" y="30848"/>
                  </a:lnTo>
                  <a:lnTo>
                    <a:pt x="1346200" y="29692"/>
                  </a:lnTo>
                  <a:lnTo>
                    <a:pt x="1346200" y="0"/>
                  </a:lnTo>
                  <a:lnTo>
                    <a:pt x="1257300" y="0"/>
                  </a:lnTo>
                  <a:lnTo>
                    <a:pt x="1257300" y="130276"/>
                  </a:lnTo>
                  <a:lnTo>
                    <a:pt x="1257300" y="141249"/>
                  </a:lnTo>
                  <a:lnTo>
                    <a:pt x="1244600" y="137858"/>
                  </a:lnTo>
                  <a:lnTo>
                    <a:pt x="1244600" y="132016"/>
                  </a:lnTo>
                  <a:lnTo>
                    <a:pt x="1257300" y="130276"/>
                  </a:lnTo>
                  <a:lnTo>
                    <a:pt x="1257300" y="0"/>
                  </a:lnTo>
                  <a:lnTo>
                    <a:pt x="1206500" y="0"/>
                  </a:lnTo>
                  <a:lnTo>
                    <a:pt x="1206500" y="99822"/>
                  </a:lnTo>
                  <a:lnTo>
                    <a:pt x="1206500" y="115735"/>
                  </a:lnTo>
                  <a:lnTo>
                    <a:pt x="1193800" y="112826"/>
                  </a:lnTo>
                  <a:lnTo>
                    <a:pt x="1193800" y="103530"/>
                  </a:lnTo>
                  <a:lnTo>
                    <a:pt x="1181100" y="100622"/>
                  </a:lnTo>
                  <a:lnTo>
                    <a:pt x="1181100" y="93649"/>
                  </a:lnTo>
                  <a:lnTo>
                    <a:pt x="1193800" y="91325"/>
                  </a:lnTo>
                  <a:lnTo>
                    <a:pt x="1193800" y="93751"/>
                  </a:lnTo>
                  <a:lnTo>
                    <a:pt x="1206500" y="99822"/>
                  </a:lnTo>
                  <a:lnTo>
                    <a:pt x="1206500" y="0"/>
                  </a:lnTo>
                  <a:lnTo>
                    <a:pt x="1054100" y="0"/>
                  </a:lnTo>
                  <a:lnTo>
                    <a:pt x="1054100" y="107594"/>
                  </a:lnTo>
                  <a:lnTo>
                    <a:pt x="1054100" y="112255"/>
                  </a:lnTo>
                  <a:lnTo>
                    <a:pt x="1041400" y="112255"/>
                  </a:lnTo>
                  <a:lnTo>
                    <a:pt x="1041400" y="172720"/>
                  </a:lnTo>
                  <a:lnTo>
                    <a:pt x="1041400" y="265163"/>
                  </a:lnTo>
                  <a:lnTo>
                    <a:pt x="1041400" y="276783"/>
                  </a:lnTo>
                  <a:lnTo>
                    <a:pt x="1028700" y="275043"/>
                  </a:lnTo>
                  <a:lnTo>
                    <a:pt x="1028700" y="266903"/>
                  </a:lnTo>
                  <a:lnTo>
                    <a:pt x="1041400" y="265163"/>
                  </a:lnTo>
                  <a:lnTo>
                    <a:pt x="1041400" y="172720"/>
                  </a:lnTo>
                  <a:lnTo>
                    <a:pt x="1028700" y="177952"/>
                  </a:lnTo>
                  <a:lnTo>
                    <a:pt x="1028700" y="184924"/>
                  </a:lnTo>
                  <a:lnTo>
                    <a:pt x="1016000" y="183184"/>
                  </a:lnTo>
                  <a:lnTo>
                    <a:pt x="1016000" y="318655"/>
                  </a:lnTo>
                  <a:lnTo>
                    <a:pt x="1016000" y="325043"/>
                  </a:lnTo>
                  <a:lnTo>
                    <a:pt x="1003300" y="322135"/>
                  </a:lnTo>
                  <a:lnTo>
                    <a:pt x="1003300" y="318655"/>
                  </a:lnTo>
                  <a:lnTo>
                    <a:pt x="1016000" y="318655"/>
                  </a:lnTo>
                  <a:lnTo>
                    <a:pt x="1016000" y="183184"/>
                  </a:lnTo>
                  <a:lnTo>
                    <a:pt x="1016000" y="168643"/>
                  </a:lnTo>
                  <a:lnTo>
                    <a:pt x="1028700" y="171551"/>
                  </a:lnTo>
                  <a:lnTo>
                    <a:pt x="1041400" y="172720"/>
                  </a:lnTo>
                  <a:lnTo>
                    <a:pt x="1041400" y="112255"/>
                  </a:lnTo>
                  <a:lnTo>
                    <a:pt x="1054100" y="107594"/>
                  </a:lnTo>
                  <a:lnTo>
                    <a:pt x="1054100" y="0"/>
                  </a:lnTo>
                  <a:lnTo>
                    <a:pt x="965200" y="0"/>
                  </a:lnTo>
                  <a:lnTo>
                    <a:pt x="965200" y="400570"/>
                  </a:lnTo>
                  <a:lnTo>
                    <a:pt x="952500" y="402374"/>
                  </a:lnTo>
                  <a:lnTo>
                    <a:pt x="952500" y="397141"/>
                  </a:lnTo>
                  <a:lnTo>
                    <a:pt x="965200" y="400570"/>
                  </a:lnTo>
                  <a:lnTo>
                    <a:pt x="965200" y="0"/>
                  </a:lnTo>
                  <a:lnTo>
                    <a:pt x="952500" y="0"/>
                  </a:lnTo>
                  <a:lnTo>
                    <a:pt x="952500" y="174459"/>
                  </a:lnTo>
                  <a:lnTo>
                    <a:pt x="952500" y="186093"/>
                  </a:lnTo>
                  <a:lnTo>
                    <a:pt x="939800" y="186093"/>
                  </a:lnTo>
                  <a:lnTo>
                    <a:pt x="939800" y="173304"/>
                  </a:lnTo>
                  <a:lnTo>
                    <a:pt x="952500" y="174459"/>
                  </a:lnTo>
                  <a:lnTo>
                    <a:pt x="952500" y="0"/>
                  </a:lnTo>
                  <a:lnTo>
                    <a:pt x="927100" y="0"/>
                  </a:lnTo>
                  <a:lnTo>
                    <a:pt x="927100" y="109931"/>
                  </a:lnTo>
                  <a:lnTo>
                    <a:pt x="914400" y="118986"/>
                  </a:lnTo>
                  <a:lnTo>
                    <a:pt x="901700" y="119595"/>
                  </a:lnTo>
                  <a:lnTo>
                    <a:pt x="901700" y="379120"/>
                  </a:lnTo>
                  <a:lnTo>
                    <a:pt x="901700" y="386092"/>
                  </a:lnTo>
                  <a:lnTo>
                    <a:pt x="889000" y="387261"/>
                  </a:lnTo>
                  <a:lnTo>
                    <a:pt x="889000" y="381444"/>
                  </a:lnTo>
                  <a:lnTo>
                    <a:pt x="901700" y="379120"/>
                  </a:lnTo>
                  <a:lnTo>
                    <a:pt x="901700" y="119595"/>
                  </a:lnTo>
                  <a:lnTo>
                    <a:pt x="901700" y="103530"/>
                  </a:lnTo>
                  <a:lnTo>
                    <a:pt x="914400" y="102946"/>
                  </a:lnTo>
                  <a:lnTo>
                    <a:pt x="914400" y="111086"/>
                  </a:lnTo>
                  <a:lnTo>
                    <a:pt x="927100" y="109931"/>
                  </a:lnTo>
                  <a:lnTo>
                    <a:pt x="927100" y="0"/>
                  </a:lnTo>
                  <a:lnTo>
                    <a:pt x="889000" y="0"/>
                  </a:lnTo>
                  <a:lnTo>
                    <a:pt x="812800" y="0"/>
                  </a:lnTo>
                  <a:lnTo>
                    <a:pt x="812800" y="138658"/>
                  </a:lnTo>
                  <a:lnTo>
                    <a:pt x="812800" y="146011"/>
                  </a:lnTo>
                  <a:lnTo>
                    <a:pt x="800100" y="147066"/>
                  </a:lnTo>
                  <a:lnTo>
                    <a:pt x="800100" y="135724"/>
                  </a:lnTo>
                  <a:lnTo>
                    <a:pt x="812800" y="138658"/>
                  </a:lnTo>
                  <a:lnTo>
                    <a:pt x="812800" y="0"/>
                  </a:lnTo>
                  <a:lnTo>
                    <a:pt x="787400" y="0"/>
                  </a:lnTo>
                  <a:lnTo>
                    <a:pt x="787400" y="239001"/>
                  </a:lnTo>
                  <a:lnTo>
                    <a:pt x="787400" y="248297"/>
                  </a:lnTo>
                  <a:lnTo>
                    <a:pt x="774700" y="246557"/>
                  </a:lnTo>
                  <a:lnTo>
                    <a:pt x="774700" y="240157"/>
                  </a:lnTo>
                  <a:lnTo>
                    <a:pt x="787400" y="239001"/>
                  </a:lnTo>
                  <a:lnTo>
                    <a:pt x="787400" y="0"/>
                  </a:lnTo>
                  <a:lnTo>
                    <a:pt x="774700" y="0"/>
                  </a:lnTo>
                  <a:lnTo>
                    <a:pt x="774700" y="22707"/>
                  </a:lnTo>
                  <a:lnTo>
                    <a:pt x="774700" y="30276"/>
                  </a:lnTo>
                  <a:lnTo>
                    <a:pt x="762000" y="32016"/>
                  </a:lnTo>
                  <a:lnTo>
                    <a:pt x="762000" y="260870"/>
                  </a:lnTo>
                  <a:lnTo>
                    <a:pt x="749300" y="262839"/>
                  </a:lnTo>
                  <a:lnTo>
                    <a:pt x="749300" y="262394"/>
                  </a:lnTo>
                  <a:lnTo>
                    <a:pt x="762000" y="260870"/>
                  </a:lnTo>
                  <a:lnTo>
                    <a:pt x="762000" y="32016"/>
                  </a:lnTo>
                  <a:lnTo>
                    <a:pt x="762000" y="23876"/>
                  </a:lnTo>
                  <a:lnTo>
                    <a:pt x="774700" y="22707"/>
                  </a:lnTo>
                  <a:lnTo>
                    <a:pt x="774700" y="0"/>
                  </a:lnTo>
                  <a:lnTo>
                    <a:pt x="736600" y="0"/>
                  </a:lnTo>
                  <a:lnTo>
                    <a:pt x="736600" y="282600"/>
                  </a:lnTo>
                  <a:lnTo>
                    <a:pt x="736600" y="294817"/>
                  </a:lnTo>
                  <a:lnTo>
                    <a:pt x="723900" y="296557"/>
                  </a:lnTo>
                  <a:lnTo>
                    <a:pt x="723900" y="281965"/>
                  </a:lnTo>
                  <a:lnTo>
                    <a:pt x="736600" y="282600"/>
                  </a:lnTo>
                  <a:lnTo>
                    <a:pt x="736600" y="0"/>
                  </a:lnTo>
                  <a:lnTo>
                    <a:pt x="723900" y="0"/>
                  </a:lnTo>
                  <a:lnTo>
                    <a:pt x="723900" y="13411"/>
                  </a:lnTo>
                  <a:lnTo>
                    <a:pt x="723900" y="23876"/>
                  </a:lnTo>
                  <a:lnTo>
                    <a:pt x="723900" y="136664"/>
                  </a:lnTo>
                  <a:lnTo>
                    <a:pt x="723900" y="139001"/>
                  </a:lnTo>
                  <a:lnTo>
                    <a:pt x="711200" y="140741"/>
                  </a:lnTo>
                  <a:lnTo>
                    <a:pt x="711200" y="137248"/>
                  </a:lnTo>
                  <a:lnTo>
                    <a:pt x="723900" y="136664"/>
                  </a:lnTo>
                  <a:lnTo>
                    <a:pt x="723900" y="23876"/>
                  </a:lnTo>
                  <a:lnTo>
                    <a:pt x="711200" y="22136"/>
                  </a:lnTo>
                  <a:lnTo>
                    <a:pt x="711200" y="15151"/>
                  </a:lnTo>
                  <a:lnTo>
                    <a:pt x="723900" y="13411"/>
                  </a:lnTo>
                  <a:lnTo>
                    <a:pt x="723900" y="0"/>
                  </a:lnTo>
                  <a:lnTo>
                    <a:pt x="698500" y="0"/>
                  </a:lnTo>
                  <a:lnTo>
                    <a:pt x="698500" y="101790"/>
                  </a:lnTo>
                  <a:lnTo>
                    <a:pt x="698500" y="105270"/>
                  </a:lnTo>
                  <a:lnTo>
                    <a:pt x="685800" y="114579"/>
                  </a:lnTo>
                  <a:lnTo>
                    <a:pt x="685800" y="106438"/>
                  </a:lnTo>
                  <a:lnTo>
                    <a:pt x="698500" y="101790"/>
                  </a:lnTo>
                  <a:lnTo>
                    <a:pt x="698500" y="0"/>
                  </a:lnTo>
                  <a:lnTo>
                    <a:pt x="558800" y="0"/>
                  </a:lnTo>
                  <a:lnTo>
                    <a:pt x="571500" y="2374"/>
                  </a:lnTo>
                  <a:lnTo>
                    <a:pt x="571500" y="7086"/>
                  </a:lnTo>
                  <a:lnTo>
                    <a:pt x="558800" y="11607"/>
                  </a:lnTo>
                  <a:lnTo>
                    <a:pt x="558800" y="12242"/>
                  </a:lnTo>
                  <a:lnTo>
                    <a:pt x="571500" y="10502"/>
                  </a:lnTo>
                  <a:lnTo>
                    <a:pt x="571500" y="8178"/>
                  </a:lnTo>
                  <a:lnTo>
                    <a:pt x="584200" y="15722"/>
                  </a:lnTo>
                  <a:lnTo>
                    <a:pt x="584200" y="21844"/>
                  </a:lnTo>
                  <a:lnTo>
                    <a:pt x="596900" y="29273"/>
                  </a:lnTo>
                  <a:lnTo>
                    <a:pt x="596900" y="38989"/>
                  </a:lnTo>
                  <a:lnTo>
                    <a:pt x="609600" y="41313"/>
                  </a:lnTo>
                  <a:lnTo>
                    <a:pt x="609600" y="67487"/>
                  </a:lnTo>
                  <a:lnTo>
                    <a:pt x="622300" y="57023"/>
                  </a:lnTo>
                  <a:lnTo>
                    <a:pt x="622300" y="66319"/>
                  </a:lnTo>
                  <a:lnTo>
                    <a:pt x="635000" y="59918"/>
                  </a:lnTo>
                  <a:lnTo>
                    <a:pt x="622300" y="72136"/>
                  </a:lnTo>
                  <a:lnTo>
                    <a:pt x="635000" y="71551"/>
                  </a:lnTo>
                  <a:lnTo>
                    <a:pt x="635000" y="82016"/>
                  </a:lnTo>
                  <a:lnTo>
                    <a:pt x="647700" y="81432"/>
                  </a:lnTo>
                  <a:lnTo>
                    <a:pt x="647700" y="92481"/>
                  </a:lnTo>
                  <a:lnTo>
                    <a:pt x="660400" y="96558"/>
                  </a:lnTo>
                  <a:lnTo>
                    <a:pt x="660400" y="108762"/>
                  </a:lnTo>
                  <a:lnTo>
                    <a:pt x="673100" y="110502"/>
                  </a:lnTo>
                  <a:lnTo>
                    <a:pt x="673100" y="116319"/>
                  </a:lnTo>
                  <a:lnTo>
                    <a:pt x="685800" y="116903"/>
                  </a:lnTo>
                  <a:lnTo>
                    <a:pt x="685800" y="144805"/>
                  </a:lnTo>
                  <a:lnTo>
                    <a:pt x="673100" y="134785"/>
                  </a:lnTo>
                  <a:lnTo>
                    <a:pt x="673100" y="127368"/>
                  </a:lnTo>
                  <a:lnTo>
                    <a:pt x="660400" y="123291"/>
                  </a:lnTo>
                  <a:lnTo>
                    <a:pt x="660400" y="119811"/>
                  </a:lnTo>
                  <a:lnTo>
                    <a:pt x="658888" y="121272"/>
                  </a:lnTo>
                  <a:lnTo>
                    <a:pt x="658888" y="362775"/>
                  </a:lnTo>
                  <a:lnTo>
                    <a:pt x="658583" y="362750"/>
                  </a:lnTo>
                  <a:lnTo>
                    <a:pt x="658456" y="362673"/>
                  </a:lnTo>
                  <a:lnTo>
                    <a:pt x="658888" y="362775"/>
                  </a:lnTo>
                  <a:lnTo>
                    <a:pt x="658888" y="121272"/>
                  </a:lnTo>
                  <a:lnTo>
                    <a:pt x="647700" y="132016"/>
                  </a:lnTo>
                  <a:lnTo>
                    <a:pt x="647700" y="199466"/>
                  </a:lnTo>
                  <a:lnTo>
                    <a:pt x="647700" y="205854"/>
                  </a:lnTo>
                  <a:lnTo>
                    <a:pt x="639775" y="208407"/>
                  </a:lnTo>
                  <a:lnTo>
                    <a:pt x="639775" y="364020"/>
                  </a:lnTo>
                  <a:lnTo>
                    <a:pt x="635000" y="362978"/>
                  </a:lnTo>
                  <a:lnTo>
                    <a:pt x="638467" y="363537"/>
                  </a:lnTo>
                  <a:lnTo>
                    <a:pt x="639775" y="364020"/>
                  </a:lnTo>
                  <a:lnTo>
                    <a:pt x="639775" y="208407"/>
                  </a:lnTo>
                  <a:lnTo>
                    <a:pt x="635000" y="209931"/>
                  </a:lnTo>
                  <a:lnTo>
                    <a:pt x="635000" y="359346"/>
                  </a:lnTo>
                  <a:lnTo>
                    <a:pt x="635000" y="360514"/>
                  </a:lnTo>
                  <a:lnTo>
                    <a:pt x="632256" y="360146"/>
                  </a:lnTo>
                  <a:lnTo>
                    <a:pt x="632256" y="365010"/>
                  </a:lnTo>
                  <a:lnTo>
                    <a:pt x="627837" y="364756"/>
                  </a:lnTo>
                  <a:lnTo>
                    <a:pt x="626173" y="364477"/>
                  </a:lnTo>
                  <a:lnTo>
                    <a:pt x="626973" y="364705"/>
                  </a:lnTo>
                  <a:lnTo>
                    <a:pt x="622300" y="364439"/>
                  </a:lnTo>
                  <a:lnTo>
                    <a:pt x="626173" y="364477"/>
                  </a:lnTo>
                  <a:lnTo>
                    <a:pt x="609600" y="361670"/>
                  </a:lnTo>
                  <a:lnTo>
                    <a:pt x="622300" y="363423"/>
                  </a:lnTo>
                  <a:lnTo>
                    <a:pt x="626071" y="364451"/>
                  </a:lnTo>
                  <a:lnTo>
                    <a:pt x="631228" y="364540"/>
                  </a:lnTo>
                  <a:lnTo>
                    <a:pt x="632256" y="365010"/>
                  </a:lnTo>
                  <a:lnTo>
                    <a:pt x="632256" y="360146"/>
                  </a:lnTo>
                  <a:lnTo>
                    <a:pt x="622300" y="358762"/>
                  </a:lnTo>
                  <a:lnTo>
                    <a:pt x="622300" y="357022"/>
                  </a:lnTo>
                  <a:lnTo>
                    <a:pt x="635000" y="359346"/>
                  </a:lnTo>
                  <a:lnTo>
                    <a:pt x="635000" y="209931"/>
                  </a:lnTo>
                  <a:lnTo>
                    <a:pt x="635000" y="196189"/>
                  </a:lnTo>
                  <a:lnTo>
                    <a:pt x="647700" y="199466"/>
                  </a:lnTo>
                  <a:lnTo>
                    <a:pt x="647700" y="132016"/>
                  </a:lnTo>
                  <a:lnTo>
                    <a:pt x="647700" y="113995"/>
                  </a:lnTo>
                  <a:lnTo>
                    <a:pt x="635000" y="115735"/>
                  </a:lnTo>
                  <a:lnTo>
                    <a:pt x="635000" y="126784"/>
                  </a:lnTo>
                  <a:lnTo>
                    <a:pt x="623570" y="136728"/>
                  </a:lnTo>
                  <a:lnTo>
                    <a:pt x="635000" y="132016"/>
                  </a:lnTo>
                  <a:lnTo>
                    <a:pt x="635000" y="134924"/>
                  </a:lnTo>
                  <a:lnTo>
                    <a:pt x="626922" y="136779"/>
                  </a:lnTo>
                  <a:lnTo>
                    <a:pt x="626922" y="350913"/>
                  </a:lnTo>
                  <a:lnTo>
                    <a:pt x="622300" y="349389"/>
                  </a:lnTo>
                  <a:lnTo>
                    <a:pt x="622300" y="349059"/>
                  </a:lnTo>
                  <a:lnTo>
                    <a:pt x="626922" y="350913"/>
                  </a:lnTo>
                  <a:lnTo>
                    <a:pt x="626922" y="136779"/>
                  </a:lnTo>
                  <a:lnTo>
                    <a:pt x="622300" y="137833"/>
                  </a:lnTo>
                  <a:lnTo>
                    <a:pt x="623570" y="136728"/>
                  </a:lnTo>
                  <a:lnTo>
                    <a:pt x="622300" y="137248"/>
                  </a:lnTo>
                  <a:lnTo>
                    <a:pt x="622300" y="110642"/>
                  </a:lnTo>
                  <a:lnTo>
                    <a:pt x="612152" y="108978"/>
                  </a:lnTo>
                  <a:lnTo>
                    <a:pt x="611060" y="102946"/>
                  </a:lnTo>
                  <a:lnTo>
                    <a:pt x="611428" y="108851"/>
                  </a:lnTo>
                  <a:lnTo>
                    <a:pt x="609600" y="108546"/>
                  </a:lnTo>
                  <a:lnTo>
                    <a:pt x="609600" y="102362"/>
                  </a:lnTo>
                  <a:lnTo>
                    <a:pt x="596900" y="100622"/>
                  </a:lnTo>
                  <a:lnTo>
                    <a:pt x="604837" y="95529"/>
                  </a:lnTo>
                  <a:lnTo>
                    <a:pt x="596900" y="97713"/>
                  </a:lnTo>
                  <a:lnTo>
                    <a:pt x="596900" y="98882"/>
                  </a:lnTo>
                  <a:lnTo>
                    <a:pt x="596900" y="99250"/>
                  </a:lnTo>
                  <a:lnTo>
                    <a:pt x="584200" y="109347"/>
                  </a:lnTo>
                  <a:lnTo>
                    <a:pt x="584200" y="411683"/>
                  </a:lnTo>
                  <a:lnTo>
                    <a:pt x="584200" y="419811"/>
                  </a:lnTo>
                  <a:lnTo>
                    <a:pt x="571500" y="419239"/>
                  </a:lnTo>
                  <a:lnTo>
                    <a:pt x="584200" y="411683"/>
                  </a:lnTo>
                  <a:lnTo>
                    <a:pt x="584200" y="109347"/>
                  </a:lnTo>
                  <a:lnTo>
                    <a:pt x="584200" y="102362"/>
                  </a:lnTo>
                  <a:lnTo>
                    <a:pt x="571500" y="111086"/>
                  </a:lnTo>
                  <a:lnTo>
                    <a:pt x="571500" y="118059"/>
                  </a:lnTo>
                  <a:lnTo>
                    <a:pt x="558800" y="107454"/>
                  </a:lnTo>
                  <a:lnTo>
                    <a:pt x="558800" y="104394"/>
                  </a:lnTo>
                  <a:lnTo>
                    <a:pt x="546100" y="110502"/>
                  </a:lnTo>
                  <a:lnTo>
                    <a:pt x="546100" y="96939"/>
                  </a:lnTo>
                  <a:lnTo>
                    <a:pt x="533400" y="92481"/>
                  </a:lnTo>
                  <a:lnTo>
                    <a:pt x="533400" y="111671"/>
                  </a:lnTo>
                  <a:lnTo>
                    <a:pt x="520700" y="100634"/>
                  </a:lnTo>
                  <a:lnTo>
                    <a:pt x="508000" y="105854"/>
                  </a:lnTo>
                  <a:lnTo>
                    <a:pt x="508000" y="254698"/>
                  </a:lnTo>
                  <a:lnTo>
                    <a:pt x="508000" y="264845"/>
                  </a:lnTo>
                  <a:lnTo>
                    <a:pt x="495300" y="266979"/>
                  </a:lnTo>
                  <a:lnTo>
                    <a:pt x="495300" y="264858"/>
                  </a:lnTo>
                  <a:lnTo>
                    <a:pt x="482600" y="260515"/>
                  </a:lnTo>
                  <a:lnTo>
                    <a:pt x="495300" y="254114"/>
                  </a:lnTo>
                  <a:lnTo>
                    <a:pt x="495300" y="253530"/>
                  </a:lnTo>
                  <a:lnTo>
                    <a:pt x="508000" y="254698"/>
                  </a:lnTo>
                  <a:lnTo>
                    <a:pt x="508000" y="105854"/>
                  </a:lnTo>
                  <a:lnTo>
                    <a:pt x="508000" y="101790"/>
                  </a:lnTo>
                  <a:lnTo>
                    <a:pt x="495300" y="99834"/>
                  </a:lnTo>
                  <a:lnTo>
                    <a:pt x="495300" y="91833"/>
                  </a:lnTo>
                  <a:lnTo>
                    <a:pt x="482600" y="94729"/>
                  </a:lnTo>
                  <a:lnTo>
                    <a:pt x="482600" y="137248"/>
                  </a:lnTo>
                  <a:lnTo>
                    <a:pt x="469900" y="136664"/>
                  </a:lnTo>
                  <a:lnTo>
                    <a:pt x="469900" y="120650"/>
                  </a:lnTo>
                  <a:lnTo>
                    <a:pt x="457200" y="117487"/>
                  </a:lnTo>
                  <a:lnTo>
                    <a:pt x="457200" y="111086"/>
                  </a:lnTo>
                  <a:lnTo>
                    <a:pt x="459892" y="111086"/>
                  </a:lnTo>
                  <a:lnTo>
                    <a:pt x="459892" y="111671"/>
                  </a:lnTo>
                  <a:lnTo>
                    <a:pt x="460476" y="112826"/>
                  </a:lnTo>
                  <a:lnTo>
                    <a:pt x="460476" y="111086"/>
                  </a:lnTo>
                  <a:lnTo>
                    <a:pt x="469900" y="111086"/>
                  </a:lnTo>
                  <a:lnTo>
                    <a:pt x="469900" y="94576"/>
                  </a:lnTo>
                  <a:lnTo>
                    <a:pt x="457200" y="101714"/>
                  </a:lnTo>
                  <a:lnTo>
                    <a:pt x="457200" y="106438"/>
                  </a:lnTo>
                  <a:lnTo>
                    <a:pt x="444500" y="100037"/>
                  </a:lnTo>
                  <a:lnTo>
                    <a:pt x="444500" y="108762"/>
                  </a:lnTo>
                  <a:lnTo>
                    <a:pt x="431800" y="109931"/>
                  </a:lnTo>
                  <a:lnTo>
                    <a:pt x="444500" y="109347"/>
                  </a:lnTo>
                  <a:lnTo>
                    <a:pt x="444500" y="114579"/>
                  </a:lnTo>
                  <a:lnTo>
                    <a:pt x="444500" y="122135"/>
                  </a:lnTo>
                  <a:lnTo>
                    <a:pt x="431800" y="122135"/>
                  </a:lnTo>
                  <a:lnTo>
                    <a:pt x="431800" y="356438"/>
                  </a:lnTo>
                  <a:lnTo>
                    <a:pt x="419100" y="354812"/>
                  </a:lnTo>
                  <a:lnTo>
                    <a:pt x="419100" y="336092"/>
                  </a:lnTo>
                  <a:lnTo>
                    <a:pt x="431800" y="338455"/>
                  </a:lnTo>
                  <a:lnTo>
                    <a:pt x="431800" y="126784"/>
                  </a:lnTo>
                  <a:lnTo>
                    <a:pt x="419100" y="126784"/>
                  </a:lnTo>
                  <a:lnTo>
                    <a:pt x="419100" y="303530"/>
                  </a:lnTo>
                  <a:lnTo>
                    <a:pt x="419100" y="309930"/>
                  </a:lnTo>
                  <a:lnTo>
                    <a:pt x="414870" y="309930"/>
                  </a:lnTo>
                  <a:lnTo>
                    <a:pt x="414870" y="470395"/>
                  </a:lnTo>
                  <a:lnTo>
                    <a:pt x="406400" y="469239"/>
                  </a:lnTo>
                  <a:lnTo>
                    <a:pt x="406400" y="469823"/>
                  </a:lnTo>
                  <a:lnTo>
                    <a:pt x="393700" y="472719"/>
                  </a:lnTo>
                  <a:lnTo>
                    <a:pt x="393700" y="466432"/>
                  </a:lnTo>
                  <a:lnTo>
                    <a:pt x="406400" y="465455"/>
                  </a:lnTo>
                  <a:lnTo>
                    <a:pt x="406400" y="465747"/>
                  </a:lnTo>
                  <a:lnTo>
                    <a:pt x="414870" y="470395"/>
                  </a:lnTo>
                  <a:lnTo>
                    <a:pt x="414870" y="309930"/>
                  </a:lnTo>
                  <a:lnTo>
                    <a:pt x="406400" y="309930"/>
                  </a:lnTo>
                  <a:lnTo>
                    <a:pt x="406400" y="301205"/>
                  </a:lnTo>
                  <a:lnTo>
                    <a:pt x="419100" y="303530"/>
                  </a:lnTo>
                  <a:lnTo>
                    <a:pt x="419100" y="126784"/>
                  </a:lnTo>
                  <a:lnTo>
                    <a:pt x="431800" y="125628"/>
                  </a:lnTo>
                  <a:lnTo>
                    <a:pt x="431800" y="122720"/>
                  </a:lnTo>
                  <a:lnTo>
                    <a:pt x="419100" y="122720"/>
                  </a:lnTo>
                  <a:lnTo>
                    <a:pt x="431800" y="120396"/>
                  </a:lnTo>
                  <a:lnTo>
                    <a:pt x="431800" y="119811"/>
                  </a:lnTo>
                  <a:lnTo>
                    <a:pt x="419100" y="122135"/>
                  </a:lnTo>
                  <a:lnTo>
                    <a:pt x="419100" y="121894"/>
                  </a:lnTo>
                  <a:lnTo>
                    <a:pt x="419785" y="121551"/>
                  </a:lnTo>
                  <a:lnTo>
                    <a:pt x="419100" y="121780"/>
                  </a:lnTo>
                  <a:lnTo>
                    <a:pt x="419100" y="120967"/>
                  </a:lnTo>
                  <a:lnTo>
                    <a:pt x="406400" y="123875"/>
                  </a:lnTo>
                  <a:lnTo>
                    <a:pt x="406400" y="129692"/>
                  </a:lnTo>
                  <a:lnTo>
                    <a:pt x="397941" y="121945"/>
                  </a:lnTo>
                  <a:lnTo>
                    <a:pt x="397941" y="459740"/>
                  </a:lnTo>
                  <a:lnTo>
                    <a:pt x="393700" y="461098"/>
                  </a:lnTo>
                  <a:lnTo>
                    <a:pt x="393700" y="460514"/>
                  </a:lnTo>
                  <a:lnTo>
                    <a:pt x="397941" y="459740"/>
                  </a:lnTo>
                  <a:lnTo>
                    <a:pt x="397941" y="121945"/>
                  </a:lnTo>
                  <a:lnTo>
                    <a:pt x="393700" y="118059"/>
                  </a:lnTo>
                  <a:lnTo>
                    <a:pt x="393700" y="120396"/>
                  </a:lnTo>
                  <a:lnTo>
                    <a:pt x="393700" y="126784"/>
                  </a:lnTo>
                  <a:lnTo>
                    <a:pt x="393700" y="128524"/>
                  </a:lnTo>
                  <a:lnTo>
                    <a:pt x="393700" y="451789"/>
                  </a:lnTo>
                  <a:lnTo>
                    <a:pt x="393700" y="457022"/>
                  </a:lnTo>
                  <a:lnTo>
                    <a:pt x="381000" y="458190"/>
                  </a:lnTo>
                  <a:lnTo>
                    <a:pt x="381000" y="585520"/>
                  </a:lnTo>
                  <a:lnTo>
                    <a:pt x="381000" y="597725"/>
                  </a:lnTo>
                  <a:lnTo>
                    <a:pt x="368300" y="597725"/>
                  </a:lnTo>
                  <a:lnTo>
                    <a:pt x="368300" y="666915"/>
                  </a:lnTo>
                  <a:lnTo>
                    <a:pt x="368300" y="668083"/>
                  </a:lnTo>
                  <a:lnTo>
                    <a:pt x="355600" y="670407"/>
                  </a:lnTo>
                  <a:lnTo>
                    <a:pt x="355600" y="668655"/>
                  </a:lnTo>
                  <a:lnTo>
                    <a:pt x="368300" y="666915"/>
                  </a:lnTo>
                  <a:lnTo>
                    <a:pt x="368300" y="597725"/>
                  </a:lnTo>
                  <a:lnTo>
                    <a:pt x="368300" y="584936"/>
                  </a:lnTo>
                  <a:lnTo>
                    <a:pt x="381000" y="585520"/>
                  </a:lnTo>
                  <a:lnTo>
                    <a:pt x="381000" y="458190"/>
                  </a:lnTo>
                  <a:lnTo>
                    <a:pt x="381000" y="452958"/>
                  </a:lnTo>
                  <a:lnTo>
                    <a:pt x="393700" y="451789"/>
                  </a:lnTo>
                  <a:lnTo>
                    <a:pt x="393700" y="128524"/>
                  </a:lnTo>
                  <a:lnTo>
                    <a:pt x="381000" y="130276"/>
                  </a:lnTo>
                  <a:lnTo>
                    <a:pt x="381000" y="140741"/>
                  </a:lnTo>
                  <a:lnTo>
                    <a:pt x="381000" y="142481"/>
                  </a:lnTo>
                  <a:lnTo>
                    <a:pt x="381000" y="144805"/>
                  </a:lnTo>
                  <a:lnTo>
                    <a:pt x="368300" y="145973"/>
                  </a:lnTo>
                  <a:lnTo>
                    <a:pt x="381000" y="145389"/>
                  </a:lnTo>
                  <a:lnTo>
                    <a:pt x="381000" y="164579"/>
                  </a:lnTo>
                  <a:lnTo>
                    <a:pt x="378625" y="164477"/>
                  </a:lnTo>
                  <a:lnTo>
                    <a:pt x="378625" y="442925"/>
                  </a:lnTo>
                  <a:lnTo>
                    <a:pt x="368300" y="444817"/>
                  </a:lnTo>
                  <a:lnTo>
                    <a:pt x="368300" y="443077"/>
                  </a:lnTo>
                  <a:lnTo>
                    <a:pt x="376770" y="441909"/>
                  </a:lnTo>
                  <a:lnTo>
                    <a:pt x="378625" y="442925"/>
                  </a:lnTo>
                  <a:lnTo>
                    <a:pt x="378625" y="164477"/>
                  </a:lnTo>
                  <a:lnTo>
                    <a:pt x="375234" y="164325"/>
                  </a:lnTo>
                  <a:lnTo>
                    <a:pt x="375234" y="441071"/>
                  </a:lnTo>
                  <a:lnTo>
                    <a:pt x="368300" y="440753"/>
                  </a:lnTo>
                  <a:lnTo>
                    <a:pt x="368300" y="437261"/>
                  </a:lnTo>
                  <a:lnTo>
                    <a:pt x="375234" y="441071"/>
                  </a:lnTo>
                  <a:lnTo>
                    <a:pt x="375234" y="164325"/>
                  </a:lnTo>
                  <a:lnTo>
                    <a:pt x="368300" y="163995"/>
                  </a:lnTo>
                  <a:lnTo>
                    <a:pt x="368300" y="162839"/>
                  </a:lnTo>
                  <a:lnTo>
                    <a:pt x="381000" y="161671"/>
                  </a:lnTo>
                  <a:lnTo>
                    <a:pt x="381000" y="160502"/>
                  </a:lnTo>
                  <a:lnTo>
                    <a:pt x="374650" y="161378"/>
                  </a:lnTo>
                  <a:lnTo>
                    <a:pt x="368300" y="161671"/>
                  </a:lnTo>
                  <a:lnTo>
                    <a:pt x="368300" y="160502"/>
                  </a:lnTo>
                  <a:lnTo>
                    <a:pt x="381000" y="159931"/>
                  </a:lnTo>
                  <a:lnTo>
                    <a:pt x="381000" y="158762"/>
                  </a:lnTo>
                  <a:lnTo>
                    <a:pt x="368300" y="159346"/>
                  </a:lnTo>
                  <a:lnTo>
                    <a:pt x="368300" y="158762"/>
                  </a:lnTo>
                  <a:lnTo>
                    <a:pt x="381000" y="157022"/>
                  </a:lnTo>
                  <a:lnTo>
                    <a:pt x="381000" y="156438"/>
                  </a:lnTo>
                  <a:lnTo>
                    <a:pt x="376770" y="156629"/>
                  </a:lnTo>
                  <a:lnTo>
                    <a:pt x="381000" y="155854"/>
                  </a:lnTo>
                  <a:lnTo>
                    <a:pt x="381000" y="155270"/>
                  </a:lnTo>
                  <a:lnTo>
                    <a:pt x="376770" y="156248"/>
                  </a:lnTo>
                  <a:lnTo>
                    <a:pt x="374650" y="156730"/>
                  </a:lnTo>
                  <a:lnTo>
                    <a:pt x="368300" y="157022"/>
                  </a:lnTo>
                  <a:lnTo>
                    <a:pt x="368300" y="155854"/>
                  </a:lnTo>
                  <a:lnTo>
                    <a:pt x="381000" y="154698"/>
                  </a:lnTo>
                  <a:lnTo>
                    <a:pt x="381000" y="152946"/>
                  </a:lnTo>
                  <a:lnTo>
                    <a:pt x="368300" y="154114"/>
                  </a:lnTo>
                  <a:lnTo>
                    <a:pt x="374650" y="152654"/>
                  </a:lnTo>
                  <a:lnTo>
                    <a:pt x="381000" y="151206"/>
                  </a:lnTo>
                  <a:lnTo>
                    <a:pt x="381000" y="150622"/>
                  </a:lnTo>
                  <a:lnTo>
                    <a:pt x="368300" y="151790"/>
                  </a:lnTo>
                  <a:lnTo>
                    <a:pt x="381000" y="150037"/>
                  </a:lnTo>
                  <a:lnTo>
                    <a:pt x="381000" y="145389"/>
                  </a:lnTo>
                  <a:lnTo>
                    <a:pt x="368300" y="147713"/>
                  </a:lnTo>
                  <a:lnTo>
                    <a:pt x="368300" y="145973"/>
                  </a:lnTo>
                  <a:lnTo>
                    <a:pt x="374650" y="145097"/>
                  </a:lnTo>
                  <a:lnTo>
                    <a:pt x="381000" y="144805"/>
                  </a:lnTo>
                  <a:lnTo>
                    <a:pt x="381000" y="142481"/>
                  </a:lnTo>
                  <a:lnTo>
                    <a:pt x="368300" y="143065"/>
                  </a:lnTo>
                  <a:lnTo>
                    <a:pt x="368300" y="141325"/>
                  </a:lnTo>
                  <a:lnTo>
                    <a:pt x="381000" y="140741"/>
                  </a:lnTo>
                  <a:lnTo>
                    <a:pt x="381000" y="130276"/>
                  </a:lnTo>
                  <a:lnTo>
                    <a:pt x="381000" y="129108"/>
                  </a:lnTo>
                  <a:lnTo>
                    <a:pt x="393700" y="126784"/>
                  </a:lnTo>
                  <a:lnTo>
                    <a:pt x="393700" y="120396"/>
                  </a:lnTo>
                  <a:lnTo>
                    <a:pt x="381000" y="122135"/>
                  </a:lnTo>
                  <a:lnTo>
                    <a:pt x="393700" y="115163"/>
                  </a:lnTo>
                  <a:lnTo>
                    <a:pt x="393700" y="109347"/>
                  </a:lnTo>
                  <a:lnTo>
                    <a:pt x="381000" y="118059"/>
                  </a:lnTo>
                  <a:lnTo>
                    <a:pt x="381000" y="118643"/>
                  </a:lnTo>
                  <a:lnTo>
                    <a:pt x="368300" y="118643"/>
                  </a:lnTo>
                  <a:lnTo>
                    <a:pt x="368300" y="118059"/>
                  </a:lnTo>
                  <a:lnTo>
                    <a:pt x="381000" y="118059"/>
                  </a:lnTo>
                  <a:lnTo>
                    <a:pt x="381000" y="112826"/>
                  </a:lnTo>
                  <a:lnTo>
                    <a:pt x="393700" y="109347"/>
                  </a:lnTo>
                  <a:lnTo>
                    <a:pt x="393700" y="105270"/>
                  </a:lnTo>
                  <a:lnTo>
                    <a:pt x="381000" y="108178"/>
                  </a:lnTo>
                  <a:lnTo>
                    <a:pt x="381000" y="105283"/>
                  </a:lnTo>
                  <a:lnTo>
                    <a:pt x="381000" y="103530"/>
                  </a:lnTo>
                  <a:lnTo>
                    <a:pt x="381000" y="97713"/>
                  </a:lnTo>
                  <a:lnTo>
                    <a:pt x="368300" y="102362"/>
                  </a:lnTo>
                  <a:lnTo>
                    <a:pt x="368300" y="89268"/>
                  </a:lnTo>
                  <a:lnTo>
                    <a:pt x="381000" y="82016"/>
                  </a:lnTo>
                  <a:lnTo>
                    <a:pt x="368300" y="86398"/>
                  </a:lnTo>
                  <a:lnTo>
                    <a:pt x="368300" y="84709"/>
                  </a:lnTo>
                  <a:lnTo>
                    <a:pt x="355600" y="85509"/>
                  </a:lnTo>
                  <a:lnTo>
                    <a:pt x="355600" y="656450"/>
                  </a:lnTo>
                  <a:lnTo>
                    <a:pt x="355600" y="658774"/>
                  </a:lnTo>
                  <a:lnTo>
                    <a:pt x="342900" y="660527"/>
                  </a:lnTo>
                  <a:lnTo>
                    <a:pt x="342900" y="659358"/>
                  </a:lnTo>
                  <a:lnTo>
                    <a:pt x="355600" y="656450"/>
                  </a:lnTo>
                  <a:lnTo>
                    <a:pt x="355600" y="85509"/>
                  </a:lnTo>
                  <a:lnTo>
                    <a:pt x="355600" y="82816"/>
                  </a:lnTo>
                  <a:lnTo>
                    <a:pt x="342900" y="85077"/>
                  </a:lnTo>
                  <a:lnTo>
                    <a:pt x="342900" y="81140"/>
                  </a:lnTo>
                  <a:lnTo>
                    <a:pt x="355600" y="77000"/>
                  </a:lnTo>
                  <a:lnTo>
                    <a:pt x="355600" y="75488"/>
                  </a:lnTo>
                  <a:lnTo>
                    <a:pt x="342900" y="79108"/>
                  </a:lnTo>
                  <a:lnTo>
                    <a:pt x="342900" y="75145"/>
                  </a:lnTo>
                  <a:lnTo>
                    <a:pt x="355600" y="73075"/>
                  </a:lnTo>
                  <a:lnTo>
                    <a:pt x="368300" y="67487"/>
                  </a:lnTo>
                  <a:lnTo>
                    <a:pt x="355600" y="71755"/>
                  </a:lnTo>
                  <a:lnTo>
                    <a:pt x="355600" y="71081"/>
                  </a:lnTo>
                  <a:lnTo>
                    <a:pt x="342900" y="71412"/>
                  </a:lnTo>
                  <a:lnTo>
                    <a:pt x="342900" y="64579"/>
                  </a:lnTo>
                  <a:lnTo>
                    <a:pt x="355600" y="60502"/>
                  </a:lnTo>
                  <a:lnTo>
                    <a:pt x="355600" y="58254"/>
                  </a:lnTo>
                  <a:lnTo>
                    <a:pt x="342900" y="63106"/>
                  </a:lnTo>
                  <a:lnTo>
                    <a:pt x="342900" y="58077"/>
                  </a:lnTo>
                  <a:lnTo>
                    <a:pt x="355600" y="53530"/>
                  </a:lnTo>
                  <a:lnTo>
                    <a:pt x="342900" y="54114"/>
                  </a:lnTo>
                  <a:lnTo>
                    <a:pt x="342900" y="55270"/>
                  </a:lnTo>
                  <a:lnTo>
                    <a:pt x="330200" y="56680"/>
                  </a:lnTo>
                  <a:lnTo>
                    <a:pt x="330200" y="92557"/>
                  </a:lnTo>
                  <a:lnTo>
                    <a:pt x="330200" y="107594"/>
                  </a:lnTo>
                  <a:lnTo>
                    <a:pt x="330200" y="254698"/>
                  </a:lnTo>
                  <a:lnTo>
                    <a:pt x="330200" y="262839"/>
                  </a:lnTo>
                  <a:lnTo>
                    <a:pt x="317500" y="260667"/>
                  </a:lnTo>
                  <a:lnTo>
                    <a:pt x="317500" y="252615"/>
                  </a:lnTo>
                  <a:lnTo>
                    <a:pt x="330200" y="254698"/>
                  </a:lnTo>
                  <a:lnTo>
                    <a:pt x="330200" y="107594"/>
                  </a:lnTo>
                  <a:lnTo>
                    <a:pt x="317500" y="109613"/>
                  </a:lnTo>
                  <a:lnTo>
                    <a:pt x="317500" y="87566"/>
                  </a:lnTo>
                  <a:lnTo>
                    <a:pt x="330200" y="92557"/>
                  </a:lnTo>
                  <a:lnTo>
                    <a:pt x="330200" y="56680"/>
                  </a:lnTo>
                  <a:lnTo>
                    <a:pt x="330200" y="55270"/>
                  </a:lnTo>
                  <a:lnTo>
                    <a:pt x="330200" y="54686"/>
                  </a:lnTo>
                  <a:lnTo>
                    <a:pt x="330200" y="54114"/>
                  </a:lnTo>
                  <a:lnTo>
                    <a:pt x="325970" y="54851"/>
                  </a:lnTo>
                  <a:lnTo>
                    <a:pt x="325970" y="55664"/>
                  </a:lnTo>
                  <a:lnTo>
                    <a:pt x="317500" y="58762"/>
                  </a:lnTo>
                  <a:lnTo>
                    <a:pt x="317500" y="62826"/>
                  </a:lnTo>
                  <a:lnTo>
                    <a:pt x="317500" y="66903"/>
                  </a:lnTo>
                  <a:lnTo>
                    <a:pt x="304800" y="66319"/>
                  </a:lnTo>
                  <a:lnTo>
                    <a:pt x="304800" y="65151"/>
                  </a:lnTo>
                  <a:lnTo>
                    <a:pt x="317500" y="62826"/>
                  </a:lnTo>
                  <a:lnTo>
                    <a:pt x="317500" y="58762"/>
                  </a:lnTo>
                  <a:lnTo>
                    <a:pt x="317500" y="57264"/>
                  </a:lnTo>
                  <a:lnTo>
                    <a:pt x="324954" y="55753"/>
                  </a:lnTo>
                  <a:lnTo>
                    <a:pt x="325970" y="55664"/>
                  </a:lnTo>
                  <a:lnTo>
                    <a:pt x="325970" y="54851"/>
                  </a:lnTo>
                  <a:lnTo>
                    <a:pt x="325666" y="54902"/>
                  </a:lnTo>
                  <a:lnTo>
                    <a:pt x="317500" y="55270"/>
                  </a:lnTo>
                  <a:lnTo>
                    <a:pt x="304800" y="59347"/>
                  </a:lnTo>
                  <a:lnTo>
                    <a:pt x="304800" y="55270"/>
                  </a:lnTo>
                  <a:lnTo>
                    <a:pt x="317500" y="51625"/>
                  </a:lnTo>
                  <a:lnTo>
                    <a:pt x="317500" y="52946"/>
                  </a:lnTo>
                  <a:lnTo>
                    <a:pt x="330200" y="46685"/>
                  </a:lnTo>
                  <a:lnTo>
                    <a:pt x="330200" y="46164"/>
                  </a:lnTo>
                  <a:lnTo>
                    <a:pt x="342900" y="39573"/>
                  </a:lnTo>
                  <a:lnTo>
                    <a:pt x="342900" y="33756"/>
                  </a:lnTo>
                  <a:lnTo>
                    <a:pt x="330200" y="39573"/>
                  </a:lnTo>
                  <a:lnTo>
                    <a:pt x="330200" y="33756"/>
                  </a:lnTo>
                  <a:lnTo>
                    <a:pt x="317500" y="37249"/>
                  </a:lnTo>
                  <a:lnTo>
                    <a:pt x="317500" y="30886"/>
                  </a:lnTo>
                  <a:lnTo>
                    <a:pt x="304800" y="34709"/>
                  </a:lnTo>
                  <a:lnTo>
                    <a:pt x="304800" y="32600"/>
                  </a:lnTo>
                  <a:lnTo>
                    <a:pt x="317500" y="24460"/>
                  </a:lnTo>
                  <a:lnTo>
                    <a:pt x="317500" y="24066"/>
                  </a:lnTo>
                  <a:lnTo>
                    <a:pt x="304800" y="27000"/>
                  </a:lnTo>
                  <a:lnTo>
                    <a:pt x="304800" y="22707"/>
                  </a:lnTo>
                  <a:lnTo>
                    <a:pt x="292100" y="19812"/>
                  </a:lnTo>
                  <a:lnTo>
                    <a:pt x="292100" y="76784"/>
                  </a:lnTo>
                  <a:lnTo>
                    <a:pt x="292100" y="83185"/>
                  </a:lnTo>
                  <a:lnTo>
                    <a:pt x="279400" y="83185"/>
                  </a:lnTo>
                  <a:lnTo>
                    <a:pt x="279400" y="128460"/>
                  </a:lnTo>
                  <a:lnTo>
                    <a:pt x="279400" y="552373"/>
                  </a:lnTo>
                  <a:lnTo>
                    <a:pt x="279400" y="566915"/>
                  </a:lnTo>
                  <a:lnTo>
                    <a:pt x="266700" y="564591"/>
                  </a:lnTo>
                  <a:lnTo>
                    <a:pt x="266700" y="550633"/>
                  </a:lnTo>
                  <a:lnTo>
                    <a:pt x="279400" y="552373"/>
                  </a:lnTo>
                  <a:lnTo>
                    <a:pt x="279400" y="128460"/>
                  </a:lnTo>
                  <a:lnTo>
                    <a:pt x="266700" y="130416"/>
                  </a:lnTo>
                  <a:lnTo>
                    <a:pt x="266700" y="526211"/>
                  </a:lnTo>
                  <a:lnTo>
                    <a:pt x="266700" y="532612"/>
                  </a:lnTo>
                  <a:lnTo>
                    <a:pt x="254000" y="536676"/>
                  </a:lnTo>
                  <a:lnTo>
                    <a:pt x="254000" y="530352"/>
                  </a:lnTo>
                  <a:lnTo>
                    <a:pt x="241300" y="522693"/>
                  </a:lnTo>
                  <a:lnTo>
                    <a:pt x="254000" y="515747"/>
                  </a:lnTo>
                  <a:lnTo>
                    <a:pt x="254000" y="523303"/>
                  </a:lnTo>
                  <a:lnTo>
                    <a:pt x="266700" y="526211"/>
                  </a:lnTo>
                  <a:lnTo>
                    <a:pt x="266700" y="130416"/>
                  </a:lnTo>
                  <a:lnTo>
                    <a:pt x="266700" y="123875"/>
                  </a:lnTo>
                  <a:lnTo>
                    <a:pt x="279400" y="128460"/>
                  </a:lnTo>
                  <a:lnTo>
                    <a:pt x="279400" y="83185"/>
                  </a:lnTo>
                  <a:lnTo>
                    <a:pt x="279400" y="76784"/>
                  </a:lnTo>
                  <a:lnTo>
                    <a:pt x="292100" y="76784"/>
                  </a:lnTo>
                  <a:lnTo>
                    <a:pt x="292100" y="19812"/>
                  </a:lnTo>
                  <a:lnTo>
                    <a:pt x="304800" y="17475"/>
                  </a:lnTo>
                  <a:lnTo>
                    <a:pt x="304800" y="15735"/>
                  </a:lnTo>
                  <a:lnTo>
                    <a:pt x="292100" y="15151"/>
                  </a:lnTo>
                  <a:lnTo>
                    <a:pt x="292100" y="0"/>
                  </a:lnTo>
                  <a:lnTo>
                    <a:pt x="279400" y="0"/>
                  </a:lnTo>
                  <a:lnTo>
                    <a:pt x="279400" y="8763"/>
                  </a:lnTo>
                  <a:lnTo>
                    <a:pt x="266700" y="18643"/>
                  </a:lnTo>
                  <a:lnTo>
                    <a:pt x="266700" y="64935"/>
                  </a:lnTo>
                  <a:lnTo>
                    <a:pt x="254000" y="66903"/>
                  </a:lnTo>
                  <a:lnTo>
                    <a:pt x="254000" y="66459"/>
                  </a:lnTo>
                  <a:lnTo>
                    <a:pt x="266700" y="64935"/>
                  </a:lnTo>
                  <a:lnTo>
                    <a:pt x="266700" y="18643"/>
                  </a:lnTo>
                  <a:lnTo>
                    <a:pt x="266700" y="9347"/>
                  </a:lnTo>
                  <a:lnTo>
                    <a:pt x="279400" y="8763"/>
                  </a:lnTo>
                  <a:lnTo>
                    <a:pt x="279400" y="0"/>
                  </a:lnTo>
                  <a:lnTo>
                    <a:pt x="215900" y="0"/>
                  </a:lnTo>
                  <a:lnTo>
                    <a:pt x="152400" y="0"/>
                  </a:lnTo>
                  <a:lnTo>
                    <a:pt x="152400" y="102946"/>
                  </a:lnTo>
                  <a:lnTo>
                    <a:pt x="152400" y="112255"/>
                  </a:lnTo>
                  <a:lnTo>
                    <a:pt x="139700" y="109931"/>
                  </a:lnTo>
                  <a:lnTo>
                    <a:pt x="139700" y="101206"/>
                  </a:lnTo>
                  <a:lnTo>
                    <a:pt x="152400" y="102946"/>
                  </a:lnTo>
                  <a:lnTo>
                    <a:pt x="152400" y="0"/>
                  </a:lnTo>
                  <a:lnTo>
                    <a:pt x="139700" y="0"/>
                  </a:lnTo>
                  <a:lnTo>
                    <a:pt x="139700" y="51777"/>
                  </a:lnTo>
                  <a:lnTo>
                    <a:pt x="139700" y="61671"/>
                  </a:lnTo>
                  <a:lnTo>
                    <a:pt x="127000" y="58762"/>
                  </a:lnTo>
                  <a:lnTo>
                    <a:pt x="127000" y="52362"/>
                  </a:lnTo>
                  <a:lnTo>
                    <a:pt x="139700" y="51777"/>
                  </a:lnTo>
                  <a:lnTo>
                    <a:pt x="139700" y="0"/>
                  </a:lnTo>
                  <a:lnTo>
                    <a:pt x="114300" y="0"/>
                  </a:lnTo>
                  <a:lnTo>
                    <a:pt x="114300" y="150037"/>
                  </a:lnTo>
                  <a:lnTo>
                    <a:pt x="114300" y="153530"/>
                  </a:lnTo>
                  <a:lnTo>
                    <a:pt x="112610" y="154457"/>
                  </a:lnTo>
                  <a:lnTo>
                    <a:pt x="108331" y="153873"/>
                  </a:lnTo>
                  <a:lnTo>
                    <a:pt x="101600" y="158178"/>
                  </a:lnTo>
                  <a:lnTo>
                    <a:pt x="110070" y="155854"/>
                  </a:lnTo>
                  <a:lnTo>
                    <a:pt x="101600" y="160502"/>
                  </a:lnTo>
                  <a:lnTo>
                    <a:pt x="101600" y="158178"/>
                  </a:lnTo>
                  <a:lnTo>
                    <a:pt x="101600" y="152946"/>
                  </a:lnTo>
                  <a:lnTo>
                    <a:pt x="101600" y="148882"/>
                  </a:lnTo>
                  <a:lnTo>
                    <a:pt x="114300" y="150037"/>
                  </a:lnTo>
                  <a:lnTo>
                    <a:pt x="114300" y="0"/>
                  </a:lnTo>
                  <a:lnTo>
                    <a:pt x="0" y="0"/>
                  </a:lnTo>
                  <a:lnTo>
                    <a:pt x="0" y="16319"/>
                  </a:lnTo>
                  <a:lnTo>
                    <a:pt x="12700" y="15151"/>
                  </a:lnTo>
                  <a:lnTo>
                    <a:pt x="12700" y="16319"/>
                  </a:lnTo>
                  <a:lnTo>
                    <a:pt x="0" y="20967"/>
                  </a:lnTo>
                  <a:lnTo>
                    <a:pt x="0" y="21551"/>
                  </a:lnTo>
                  <a:lnTo>
                    <a:pt x="12700" y="22707"/>
                  </a:lnTo>
                  <a:lnTo>
                    <a:pt x="12700" y="25615"/>
                  </a:lnTo>
                  <a:lnTo>
                    <a:pt x="25400" y="30708"/>
                  </a:lnTo>
                  <a:lnTo>
                    <a:pt x="25400" y="38404"/>
                  </a:lnTo>
                  <a:lnTo>
                    <a:pt x="12700" y="38989"/>
                  </a:lnTo>
                  <a:lnTo>
                    <a:pt x="25400" y="40906"/>
                  </a:lnTo>
                  <a:lnTo>
                    <a:pt x="25400" y="39065"/>
                  </a:lnTo>
                  <a:lnTo>
                    <a:pt x="38100" y="37769"/>
                  </a:lnTo>
                  <a:lnTo>
                    <a:pt x="38100" y="75615"/>
                  </a:lnTo>
                  <a:lnTo>
                    <a:pt x="50800" y="74333"/>
                  </a:lnTo>
                  <a:lnTo>
                    <a:pt x="50800" y="80695"/>
                  </a:lnTo>
                  <a:lnTo>
                    <a:pt x="63500" y="76784"/>
                  </a:lnTo>
                  <a:lnTo>
                    <a:pt x="50800" y="83794"/>
                  </a:lnTo>
                  <a:lnTo>
                    <a:pt x="50800" y="103530"/>
                  </a:lnTo>
                  <a:lnTo>
                    <a:pt x="63500" y="95973"/>
                  </a:lnTo>
                  <a:lnTo>
                    <a:pt x="63500" y="103530"/>
                  </a:lnTo>
                  <a:lnTo>
                    <a:pt x="76200" y="105918"/>
                  </a:lnTo>
                  <a:lnTo>
                    <a:pt x="76200" y="110871"/>
                  </a:lnTo>
                  <a:lnTo>
                    <a:pt x="63500" y="116370"/>
                  </a:lnTo>
                  <a:lnTo>
                    <a:pt x="63500" y="120396"/>
                  </a:lnTo>
                  <a:lnTo>
                    <a:pt x="76200" y="123291"/>
                  </a:lnTo>
                  <a:lnTo>
                    <a:pt x="76200" y="129260"/>
                  </a:lnTo>
                  <a:lnTo>
                    <a:pt x="63500" y="131673"/>
                  </a:lnTo>
                  <a:lnTo>
                    <a:pt x="76200" y="132016"/>
                  </a:lnTo>
                  <a:lnTo>
                    <a:pt x="76200" y="137833"/>
                  </a:lnTo>
                  <a:lnTo>
                    <a:pt x="88900" y="139573"/>
                  </a:lnTo>
                  <a:lnTo>
                    <a:pt x="76200" y="143649"/>
                  </a:lnTo>
                  <a:lnTo>
                    <a:pt x="76200" y="148666"/>
                  </a:lnTo>
                  <a:lnTo>
                    <a:pt x="88900" y="152882"/>
                  </a:lnTo>
                  <a:lnTo>
                    <a:pt x="88900" y="156972"/>
                  </a:lnTo>
                  <a:lnTo>
                    <a:pt x="101600" y="161671"/>
                  </a:lnTo>
                  <a:lnTo>
                    <a:pt x="101600" y="183769"/>
                  </a:lnTo>
                  <a:lnTo>
                    <a:pt x="114300" y="184340"/>
                  </a:lnTo>
                  <a:lnTo>
                    <a:pt x="114300" y="189572"/>
                  </a:lnTo>
                  <a:lnTo>
                    <a:pt x="127000" y="183184"/>
                  </a:lnTo>
                  <a:lnTo>
                    <a:pt x="127000" y="198297"/>
                  </a:lnTo>
                  <a:lnTo>
                    <a:pt x="139700" y="202946"/>
                  </a:lnTo>
                  <a:lnTo>
                    <a:pt x="139700" y="201790"/>
                  </a:lnTo>
                  <a:lnTo>
                    <a:pt x="139700" y="198297"/>
                  </a:lnTo>
                  <a:lnTo>
                    <a:pt x="152400" y="195389"/>
                  </a:lnTo>
                  <a:lnTo>
                    <a:pt x="139700" y="201790"/>
                  </a:lnTo>
                  <a:lnTo>
                    <a:pt x="152400" y="205854"/>
                  </a:lnTo>
                  <a:lnTo>
                    <a:pt x="139700" y="208178"/>
                  </a:lnTo>
                  <a:lnTo>
                    <a:pt x="139700" y="212839"/>
                  </a:lnTo>
                  <a:lnTo>
                    <a:pt x="165100" y="216319"/>
                  </a:lnTo>
                  <a:lnTo>
                    <a:pt x="165100" y="246849"/>
                  </a:lnTo>
                  <a:lnTo>
                    <a:pt x="177800" y="248881"/>
                  </a:lnTo>
                  <a:lnTo>
                    <a:pt x="177800" y="249466"/>
                  </a:lnTo>
                  <a:lnTo>
                    <a:pt x="190500" y="248881"/>
                  </a:lnTo>
                  <a:lnTo>
                    <a:pt x="190500" y="252945"/>
                  </a:lnTo>
                  <a:lnTo>
                    <a:pt x="177800" y="251790"/>
                  </a:lnTo>
                  <a:lnTo>
                    <a:pt x="177800" y="258178"/>
                  </a:lnTo>
                  <a:lnTo>
                    <a:pt x="190500" y="256438"/>
                  </a:lnTo>
                  <a:lnTo>
                    <a:pt x="190500" y="266319"/>
                  </a:lnTo>
                  <a:lnTo>
                    <a:pt x="203200" y="265163"/>
                  </a:lnTo>
                  <a:lnTo>
                    <a:pt x="190500" y="275043"/>
                  </a:lnTo>
                  <a:lnTo>
                    <a:pt x="203200" y="273888"/>
                  </a:lnTo>
                  <a:lnTo>
                    <a:pt x="203200" y="267487"/>
                  </a:lnTo>
                  <a:lnTo>
                    <a:pt x="215900" y="268655"/>
                  </a:lnTo>
                  <a:lnTo>
                    <a:pt x="215900" y="276783"/>
                  </a:lnTo>
                  <a:lnTo>
                    <a:pt x="215900" y="471703"/>
                  </a:lnTo>
                  <a:lnTo>
                    <a:pt x="215900" y="480860"/>
                  </a:lnTo>
                  <a:lnTo>
                    <a:pt x="203200" y="482028"/>
                  </a:lnTo>
                  <a:lnTo>
                    <a:pt x="203200" y="470103"/>
                  </a:lnTo>
                  <a:lnTo>
                    <a:pt x="215900" y="471703"/>
                  </a:lnTo>
                  <a:lnTo>
                    <a:pt x="215900" y="276783"/>
                  </a:lnTo>
                  <a:lnTo>
                    <a:pt x="203200" y="278536"/>
                  </a:lnTo>
                  <a:lnTo>
                    <a:pt x="203200" y="277952"/>
                  </a:lnTo>
                  <a:lnTo>
                    <a:pt x="190500" y="279692"/>
                  </a:lnTo>
                  <a:lnTo>
                    <a:pt x="190500" y="279120"/>
                  </a:lnTo>
                  <a:lnTo>
                    <a:pt x="177800" y="279120"/>
                  </a:lnTo>
                  <a:lnTo>
                    <a:pt x="177800" y="287401"/>
                  </a:lnTo>
                  <a:lnTo>
                    <a:pt x="190500" y="293649"/>
                  </a:lnTo>
                  <a:lnTo>
                    <a:pt x="190500" y="301790"/>
                  </a:lnTo>
                  <a:lnTo>
                    <a:pt x="190500" y="472719"/>
                  </a:lnTo>
                  <a:lnTo>
                    <a:pt x="177800" y="472528"/>
                  </a:lnTo>
                  <a:lnTo>
                    <a:pt x="177800" y="468071"/>
                  </a:lnTo>
                  <a:lnTo>
                    <a:pt x="190500" y="472719"/>
                  </a:lnTo>
                  <a:lnTo>
                    <a:pt x="190500" y="301790"/>
                  </a:lnTo>
                  <a:lnTo>
                    <a:pt x="177800" y="294233"/>
                  </a:lnTo>
                  <a:lnTo>
                    <a:pt x="177800" y="342493"/>
                  </a:lnTo>
                  <a:lnTo>
                    <a:pt x="165100" y="341909"/>
                  </a:lnTo>
                  <a:lnTo>
                    <a:pt x="165100" y="353529"/>
                  </a:lnTo>
                  <a:lnTo>
                    <a:pt x="177800" y="354114"/>
                  </a:lnTo>
                  <a:lnTo>
                    <a:pt x="177800" y="356438"/>
                  </a:lnTo>
                  <a:lnTo>
                    <a:pt x="165100" y="353529"/>
                  </a:lnTo>
                  <a:lnTo>
                    <a:pt x="165100" y="366903"/>
                  </a:lnTo>
                  <a:lnTo>
                    <a:pt x="152400" y="372719"/>
                  </a:lnTo>
                  <a:lnTo>
                    <a:pt x="165100" y="372135"/>
                  </a:lnTo>
                  <a:lnTo>
                    <a:pt x="165100" y="398310"/>
                  </a:lnTo>
                  <a:lnTo>
                    <a:pt x="177800" y="398881"/>
                  </a:lnTo>
                  <a:lnTo>
                    <a:pt x="165100" y="399999"/>
                  </a:lnTo>
                  <a:lnTo>
                    <a:pt x="165100" y="415747"/>
                  </a:lnTo>
                  <a:lnTo>
                    <a:pt x="152400" y="414578"/>
                  </a:lnTo>
                  <a:lnTo>
                    <a:pt x="152400" y="419239"/>
                  </a:lnTo>
                  <a:lnTo>
                    <a:pt x="163283" y="422224"/>
                  </a:lnTo>
                  <a:lnTo>
                    <a:pt x="152400" y="426212"/>
                  </a:lnTo>
                  <a:lnTo>
                    <a:pt x="165100" y="429704"/>
                  </a:lnTo>
                  <a:lnTo>
                    <a:pt x="165100" y="435521"/>
                  </a:lnTo>
                  <a:lnTo>
                    <a:pt x="177800" y="438416"/>
                  </a:lnTo>
                  <a:lnTo>
                    <a:pt x="165100" y="441909"/>
                  </a:lnTo>
                  <a:lnTo>
                    <a:pt x="165100" y="452958"/>
                  </a:lnTo>
                  <a:lnTo>
                    <a:pt x="177800" y="463423"/>
                  </a:lnTo>
                  <a:lnTo>
                    <a:pt x="177800" y="465607"/>
                  </a:lnTo>
                  <a:lnTo>
                    <a:pt x="165100" y="465747"/>
                  </a:lnTo>
                  <a:lnTo>
                    <a:pt x="165100" y="470395"/>
                  </a:lnTo>
                  <a:lnTo>
                    <a:pt x="177800" y="473303"/>
                  </a:lnTo>
                  <a:lnTo>
                    <a:pt x="190500" y="479120"/>
                  </a:lnTo>
                  <a:lnTo>
                    <a:pt x="190500" y="490753"/>
                  </a:lnTo>
                  <a:lnTo>
                    <a:pt x="177800" y="488429"/>
                  </a:lnTo>
                  <a:lnTo>
                    <a:pt x="177800" y="497141"/>
                  </a:lnTo>
                  <a:lnTo>
                    <a:pt x="190500" y="501789"/>
                  </a:lnTo>
                  <a:lnTo>
                    <a:pt x="190500" y="514591"/>
                  </a:lnTo>
                  <a:lnTo>
                    <a:pt x="203200" y="511492"/>
                  </a:lnTo>
                  <a:lnTo>
                    <a:pt x="203200" y="510730"/>
                  </a:lnTo>
                  <a:lnTo>
                    <a:pt x="215900" y="510743"/>
                  </a:lnTo>
                  <a:lnTo>
                    <a:pt x="228600" y="509930"/>
                  </a:lnTo>
                  <a:lnTo>
                    <a:pt x="215900" y="514299"/>
                  </a:lnTo>
                  <a:lnTo>
                    <a:pt x="215900" y="518223"/>
                  </a:lnTo>
                  <a:lnTo>
                    <a:pt x="203200" y="522363"/>
                  </a:lnTo>
                  <a:lnTo>
                    <a:pt x="190500" y="527380"/>
                  </a:lnTo>
                  <a:lnTo>
                    <a:pt x="190500" y="527964"/>
                  </a:lnTo>
                  <a:lnTo>
                    <a:pt x="203200" y="527380"/>
                  </a:lnTo>
                  <a:lnTo>
                    <a:pt x="203200" y="527964"/>
                  </a:lnTo>
                  <a:lnTo>
                    <a:pt x="215900" y="533196"/>
                  </a:lnTo>
                  <a:lnTo>
                    <a:pt x="203200" y="534936"/>
                  </a:lnTo>
                  <a:lnTo>
                    <a:pt x="203200" y="535520"/>
                  </a:lnTo>
                  <a:lnTo>
                    <a:pt x="215900" y="534936"/>
                  </a:lnTo>
                  <a:lnTo>
                    <a:pt x="215900" y="544804"/>
                  </a:lnTo>
                  <a:lnTo>
                    <a:pt x="228600" y="546493"/>
                  </a:lnTo>
                  <a:lnTo>
                    <a:pt x="228600" y="563448"/>
                  </a:lnTo>
                  <a:lnTo>
                    <a:pt x="215900" y="568071"/>
                  </a:lnTo>
                  <a:lnTo>
                    <a:pt x="228600" y="569823"/>
                  </a:lnTo>
                  <a:lnTo>
                    <a:pt x="228600" y="568071"/>
                  </a:lnTo>
                  <a:lnTo>
                    <a:pt x="241300" y="565746"/>
                  </a:lnTo>
                  <a:lnTo>
                    <a:pt x="241300" y="569239"/>
                  </a:lnTo>
                  <a:lnTo>
                    <a:pt x="254000" y="568655"/>
                  </a:lnTo>
                  <a:lnTo>
                    <a:pt x="254000" y="573887"/>
                  </a:lnTo>
                  <a:lnTo>
                    <a:pt x="266700" y="572731"/>
                  </a:lnTo>
                  <a:lnTo>
                    <a:pt x="266700" y="576795"/>
                  </a:lnTo>
                  <a:lnTo>
                    <a:pt x="254000" y="580288"/>
                  </a:lnTo>
                  <a:lnTo>
                    <a:pt x="254000" y="587552"/>
                  </a:lnTo>
                  <a:lnTo>
                    <a:pt x="265531" y="588860"/>
                  </a:lnTo>
                  <a:lnTo>
                    <a:pt x="254000" y="593077"/>
                  </a:lnTo>
                  <a:lnTo>
                    <a:pt x="254000" y="594245"/>
                  </a:lnTo>
                  <a:lnTo>
                    <a:pt x="266700" y="589584"/>
                  </a:lnTo>
                  <a:lnTo>
                    <a:pt x="266700" y="594245"/>
                  </a:lnTo>
                  <a:lnTo>
                    <a:pt x="254000" y="597725"/>
                  </a:lnTo>
                  <a:lnTo>
                    <a:pt x="266700" y="598093"/>
                  </a:lnTo>
                  <a:lnTo>
                    <a:pt x="266700" y="603542"/>
                  </a:lnTo>
                  <a:lnTo>
                    <a:pt x="279400" y="601802"/>
                  </a:lnTo>
                  <a:lnTo>
                    <a:pt x="279400" y="613791"/>
                  </a:lnTo>
                  <a:lnTo>
                    <a:pt x="266700" y="613359"/>
                  </a:lnTo>
                  <a:lnTo>
                    <a:pt x="266700" y="616915"/>
                  </a:lnTo>
                  <a:lnTo>
                    <a:pt x="279400" y="619531"/>
                  </a:lnTo>
                  <a:lnTo>
                    <a:pt x="279400" y="620839"/>
                  </a:lnTo>
                  <a:lnTo>
                    <a:pt x="292100" y="622808"/>
                  </a:lnTo>
                  <a:lnTo>
                    <a:pt x="292100" y="625055"/>
                  </a:lnTo>
                  <a:lnTo>
                    <a:pt x="304800" y="621169"/>
                  </a:lnTo>
                  <a:lnTo>
                    <a:pt x="304800" y="633196"/>
                  </a:lnTo>
                  <a:lnTo>
                    <a:pt x="292100" y="639584"/>
                  </a:lnTo>
                  <a:lnTo>
                    <a:pt x="292100" y="644817"/>
                  </a:lnTo>
                  <a:lnTo>
                    <a:pt x="304800" y="643661"/>
                  </a:lnTo>
                  <a:lnTo>
                    <a:pt x="317500" y="644817"/>
                  </a:lnTo>
                  <a:lnTo>
                    <a:pt x="317500" y="657034"/>
                  </a:lnTo>
                  <a:lnTo>
                    <a:pt x="330200" y="658774"/>
                  </a:lnTo>
                  <a:lnTo>
                    <a:pt x="330200" y="667423"/>
                  </a:lnTo>
                  <a:lnTo>
                    <a:pt x="342900" y="667499"/>
                  </a:lnTo>
                  <a:lnTo>
                    <a:pt x="355600" y="666330"/>
                  </a:lnTo>
                  <a:lnTo>
                    <a:pt x="342900" y="679132"/>
                  </a:lnTo>
                  <a:lnTo>
                    <a:pt x="342900" y="681456"/>
                  </a:lnTo>
                  <a:lnTo>
                    <a:pt x="355600" y="683196"/>
                  </a:lnTo>
                  <a:lnTo>
                    <a:pt x="355600" y="681863"/>
                  </a:lnTo>
                  <a:lnTo>
                    <a:pt x="355600" y="679704"/>
                  </a:lnTo>
                  <a:lnTo>
                    <a:pt x="368300" y="677379"/>
                  </a:lnTo>
                  <a:lnTo>
                    <a:pt x="355600" y="681863"/>
                  </a:lnTo>
                  <a:lnTo>
                    <a:pt x="368300" y="677887"/>
                  </a:lnTo>
                  <a:lnTo>
                    <a:pt x="368300" y="679132"/>
                  </a:lnTo>
                  <a:lnTo>
                    <a:pt x="381000" y="675640"/>
                  </a:lnTo>
                  <a:lnTo>
                    <a:pt x="381000" y="677964"/>
                  </a:lnTo>
                  <a:lnTo>
                    <a:pt x="370090" y="685457"/>
                  </a:lnTo>
                  <a:lnTo>
                    <a:pt x="381000" y="683056"/>
                  </a:lnTo>
                  <a:lnTo>
                    <a:pt x="381000" y="687260"/>
                  </a:lnTo>
                  <a:lnTo>
                    <a:pt x="368300" y="698893"/>
                  </a:lnTo>
                  <a:lnTo>
                    <a:pt x="381000" y="706450"/>
                  </a:lnTo>
                  <a:lnTo>
                    <a:pt x="381000" y="695134"/>
                  </a:lnTo>
                  <a:lnTo>
                    <a:pt x="393700" y="695261"/>
                  </a:lnTo>
                  <a:lnTo>
                    <a:pt x="393700" y="696912"/>
                  </a:lnTo>
                  <a:lnTo>
                    <a:pt x="406400" y="693661"/>
                  </a:lnTo>
                  <a:lnTo>
                    <a:pt x="393700" y="699071"/>
                  </a:lnTo>
                  <a:lnTo>
                    <a:pt x="393700" y="704862"/>
                  </a:lnTo>
                  <a:lnTo>
                    <a:pt x="381000" y="709942"/>
                  </a:lnTo>
                  <a:lnTo>
                    <a:pt x="381000" y="720915"/>
                  </a:lnTo>
                  <a:lnTo>
                    <a:pt x="393700" y="722680"/>
                  </a:lnTo>
                  <a:lnTo>
                    <a:pt x="393700" y="719823"/>
                  </a:lnTo>
                  <a:lnTo>
                    <a:pt x="406400" y="715175"/>
                  </a:lnTo>
                  <a:lnTo>
                    <a:pt x="406400" y="731456"/>
                  </a:lnTo>
                  <a:lnTo>
                    <a:pt x="419100" y="729703"/>
                  </a:lnTo>
                  <a:lnTo>
                    <a:pt x="419100" y="727303"/>
                  </a:lnTo>
                  <a:lnTo>
                    <a:pt x="431800" y="723531"/>
                  </a:lnTo>
                  <a:lnTo>
                    <a:pt x="431800" y="733780"/>
                  </a:lnTo>
                  <a:lnTo>
                    <a:pt x="442912" y="732256"/>
                  </a:lnTo>
                  <a:lnTo>
                    <a:pt x="444500" y="730872"/>
                  </a:lnTo>
                  <a:lnTo>
                    <a:pt x="444500" y="723900"/>
                  </a:lnTo>
                  <a:lnTo>
                    <a:pt x="457200" y="729462"/>
                  </a:lnTo>
                  <a:lnTo>
                    <a:pt x="469900" y="734872"/>
                  </a:lnTo>
                  <a:lnTo>
                    <a:pt x="469900" y="740168"/>
                  </a:lnTo>
                  <a:lnTo>
                    <a:pt x="482600" y="745401"/>
                  </a:lnTo>
                  <a:lnTo>
                    <a:pt x="482600" y="755700"/>
                  </a:lnTo>
                  <a:lnTo>
                    <a:pt x="469900" y="765835"/>
                  </a:lnTo>
                  <a:lnTo>
                    <a:pt x="469900" y="795413"/>
                  </a:lnTo>
                  <a:lnTo>
                    <a:pt x="482600" y="783780"/>
                  </a:lnTo>
                  <a:lnTo>
                    <a:pt x="482600" y="784948"/>
                  </a:lnTo>
                  <a:lnTo>
                    <a:pt x="495300" y="782612"/>
                  </a:lnTo>
                  <a:lnTo>
                    <a:pt x="495300" y="790752"/>
                  </a:lnTo>
                  <a:lnTo>
                    <a:pt x="482600" y="795985"/>
                  </a:lnTo>
                  <a:lnTo>
                    <a:pt x="495300" y="791921"/>
                  </a:lnTo>
                  <a:lnTo>
                    <a:pt x="495300" y="795985"/>
                  </a:lnTo>
                  <a:lnTo>
                    <a:pt x="495300" y="799084"/>
                  </a:lnTo>
                  <a:lnTo>
                    <a:pt x="508000" y="801154"/>
                  </a:lnTo>
                  <a:lnTo>
                    <a:pt x="508000" y="802386"/>
                  </a:lnTo>
                  <a:lnTo>
                    <a:pt x="520700" y="802970"/>
                  </a:lnTo>
                  <a:lnTo>
                    <a:pt x="508000" y="810628"/>
                  </a:lnTo>
                  <a:lnTo>
                    <a:pt x="508000" y="814082"/>
                  </a:lnTo>
                  <a:lnTo>
                    <a:pt x="520700" y="818095"/>
                  </a:lnTo>
                  <a:lnTo>
                    <a:pt x="508000" y="827379"/>
                  </a:lnTo>
                  <a:lnTo>
                    <a:pt x="520700" y="821321"/>
                  </a:lnTo>
                  <a:lnTo>
                    <a:pt x="520700" y="821131"/>
                  </a:lnTo>
                  <a:lnTo>
                    <a:pt x="533400" y="822477"/>
                  </a:lnTo>
                  <a:lnTo>
                    <a:pt x="533400" y="835520"/>
                  </a:lnTo>
                  <a:lnTo>
                    <a:pt x="546100" y="827938"/>
                  </a:lnTo>
                  <a:lnTo>
                    <a:pt x="546100" y="823239"/>
                  </a:lnTo>
                  <a:lnTo>
                    <a:pt x="558800" y="819746"/>
                  </a:lnTo>
                  <a:lnTo>
                    <a:pt x="558800" y="824509"/>
                  </a:lnTo>
                  <a:lnTo>
                    <a:pt x="546100" y="830008"/>
                  </a:lnTo>
                  <a:lnTo>
                    <a:pt x="546100" y="833704"/>
                  </a:lnTo>
                  <a:lnTo>
                    <a:pt x="558800" y="831138"/>
                  </a:lnTo>
                  <a:lnTo>
                    <a:pt x="558800" y="835888"/>
                  </a:lnTo>
                  <a:lnTo>
                    <a:pt x="571500" y="832624"/>
                  </a:lnTo>
                  <a:lnTo>
                    <a:pt x="571500" y="838428"/>
                  </a:lnTo>
                  <a:lnTo>
                    <a:pt x="584200" y="839939"/>
                  </a:lnTo>
                  <a:lnTo>
                    <a:pt x="571500" y="844397"/>
                  </a:lnTo>
                  <a:lnTo>
                    <a:pt x="571500" y="843089"/>
                  </a:lnTo>
                  <a:lnTo>
                    <a:pt x="558800" y="848893"/>
                  </a:lnTo>
                  <a:lnTo>
                    <a:pt x="571500" y="845985"/>
                  </a:lnTo>
                  <a:lnTo>
                    <a:pt x="571500" y="852385"/>
                  </a:lnTo>
                  <a:lnTo>
                    <a:pt x="558800" y="855878"/>
                  </a:lnTo>
                  <a:lnTo>
                    <a:pt x="571500" y="855281"/>
                  </a:lnTo>
                  <a:lnTo>
                    <a:pt x="584200" y="844829"/>
                  </a:lnTo>
                  <a:lnTo>
                    <a:pt x="584200" y="851801"/>
                  </a:lnTo>
                  <a:lnTo>
                    <a:pt x="596900" y="849020"/>
                  </a:lnTo>
                  <a:lnTo>
                    <a:pt x="596900" y="850658"/>
                  </a:lnTo>
                  <a:lnTo>
                    <a:pt x="609600" y="846569"/>
                  </a:lnTo>
                  <a:lnTo>
                    <a:pt x="609600" y="849477"/>
                  </a:lnTo>
                  <a:lnTo>
                    <a:pt x="622300" y="847737"/>
                  </a:lnTo>
                  <a:lnTo>
                    <a:pt x="622300" y="844969"/>
                  </a:lnTo>
                  <a:lnTo>
                    <a:pt x="609600" y="845540"/>
                  </a:lnTo>
                  <a:lnTo>
                    <a:pt x="609600" y="832624"/>
                  </a:lnTo>
                  <a:lnTo>
                    <a:pt x="622300" y="833196"/>
                  </a:lnTo>
                  <a:lnTo>
                    <a:pt x="622300" y="840181"/>
                  </a:lnTo>
                  <a:lnTo>
                    <a:pt x="635000" y="845413"/>
                  </a:lnTo>
                  <a:lnTo>
                    <a:pt x="622300" y="850760"/>
                  </a:lnTo>
                  <a:lnTo>
                    <a:pt x="622300" y="851217"/>
                  </a:lnTo>
                  <a:lnTo>
                    <a:pt x="609600" y="859688"/>
                  </a:lnTo>
                  <a:lnTo>
                    <a:pt x="609600" y="872515"/>
                  </a:lnTo>
                  <a:lnTo>
                    <a:pt x="622300" y="871791"/>
                  </a:lnTo>
                  <a:lnTo>
                    <a:pt x="622300" y="874483"/>
                  </a:lnTo>
                  <a:lnTo>
                    <a:pt x="635000" y="868667"/>
                  </a:lnTo>
                  <a:lnTo>
                    <a:pt x="622300" y="864590"/>
                  </a:lnTo>
                  <a:lnTo>
                    <a:pt x="635000" y="858786"/>
                  </a:lnTo>
                  <a:lnTo>
                    <a:pt x="635000" y="868667"/>
                  </a:lnTo>
                  <a:lnTo>
                    <a:pt x="635000" y="880618"/>
                  </a:lnTo>
                  <a:lnTo>
                    <a:pt x="647700" y="879716"/>
                  </a:lnTo>
                  <a:lnTo>
                    <a:pt x="647700" y="867651"/>
                  </a:lnTo>
                  <a:lnTo>
                    <a:pt x="660400" y="864997"/>
                  </a:lnTo>
                  <a:lnTo>
                    <a:pt x="660400" y="868667"/>
                  </a:lnTo>
                  <a:lnTo>
                    <a:pt x="647700" y="881456"/>
                  </a:lnTo>
                  <a:lnTo>
                    <a:pt x="660400" y="880884"/>
                  </a:lnTo>
                  <a:lnTo>
                    <a:pt x="660400" y="877671"/>
                  </a:lnTo>
                  <a:lnTo>
                    <a:pt x="673100" y="875639"/>
                  </a:lnTo>
                  <a:lnTo>
                    <a:pt x="660400" y="887857"/>
                  </a:lnTo>
                  <a:lnTo>
                    <a:pt x="672592" y="887730"/>
                  </a:lnTo>
                  <a:lnTo>
                    <a:pt x="673506" y="887679"/>
                  </a:lnTo>
                  <a:lnTo>
                    <a:pt x="685800" y="886396"/>
                  </a:lnTo>
                  <a:lnTo>
                    <a:pt x="685800" y="885075"/>
                  </a:lnTo>
                  <a:lnTo>
                    <a:pt x="698500" y="884948"/>
                  </a:lnTo>
                  <a:lnTo>
                    <a:pt x="698500" y="888428"/>
                  </a:lnTo>
                  <a:lnTo>
                    <a:pt x="685800" y="891336"/>
                  </a:lnTo>
                  <a:lnTo>
                    <a:pt x="685800" y="895997"/>
                  </a:lnTo>
                  <a:lnTo>
                    <a:pt x="698500" y="897064"/>
                  </a:lnTo>
                  <a:lnTo>
                    <a:pt x="711200" y="901954"/>
                  </a:lnTo>
                  <a:lnTo>
                    <a:pt x="711200" y="909243"/>
                  </a:lnTo>
                  <a:lnTo>
                    <a:pt x="723900" y="917498"/>
                  </a:lnTo>
                  <a:lnTo>
                    <a:pt x="725487" y="916419"/>
                  </a:lnTo>
                  <a:lnTo>
                    <a:pt x="736600" y="920991"/>
                  </a:lnTo>
                  <a:lnTo>
                    <a:pt x="736600" y="914019"/>
                  </a:lnTo>
                  <a:lnTo>
                    <a:pt x="727075" y="915327"/>
                  </a:lnTo>
                  <a:lnTo>
                    <a:pt x="736600" y="908786"/>
                  </a:lnTo>
                  <a:lnTo>
                    <a:pt x="736600" y="911453"/>
                  </a:lnTo>
                  <a:lnTo>
                    <a:pt x="749300" y="909218"/>
                  </a:lnTo>
                  <a:lnTo>
                    <a:pt x="762000" y="910691"/>
                  </a:lnTo>
                  <a:lnTo>
                    <a:pt x="762000" y="919708"/>
                  </a:lnTo>
                  <a:lnTo>
                    <a:pt x="774700" y="914082"/>
                  </a:lnTo>
                  <a:lnTo>
                    <a:pt x="787400" y="918540"/>
                  </a:lnTo>
                  <a:lnTo>
                    <a:pt x="800100" y="921423"/>
                  </a:lnTo>
                  <a:lnTo>
                    <a:pt x="800100" y="926274"/>
                  </a:lnTo>
                  <a:lnTo>
                    <a:pt x="812800" y="936688"/>
                  </a:lnTo>
                  <a:lnTo>
                    <a:pt x="812800" y="931862"/>
                  </a:lnTo>
                  <a:lnTo>
                    <a:pt x="825500" y="933856"/>
                  </a:lnTo>
                  <a:lnTo>
                    <a:pt x="825500" y="934237"/>
                  </a:lnTo>
                  <a:lnTo>
                    <a:pt x="838200" y="940181"/>
                  </a:lnTo>
                  <a:lnTo>
                    <a:pt x="838200" y="954138"/>
                  </a:lnTo>
                  <a:lnTo>
                    <a:pt x="850900" y="940181"/>
                  </a:lnTo>
                  <a:lnTo>
                    <a:pt x="850900" y="953554"/>
                  </a:lnTo>
                  <a:lnTo>
                    <a:pt x="863600" y="951801"/>
                  </a:lnTo>
                  <a:lnTo>
                    <a:pt x="863600" y="959942"/>
                  </a:lnTo>
                  <a:lnTo>
                    <a:pt x="876300" y="953554"/>
                  </a:lnTo>
                  <a:lnTo>
                    <a:pt x="876300" y="961694"/>
                  </a:lnTo>
                  <a:lnTo>
                    <a:pt x="889000" y="958202"/>
                  </a:lnTo>
                  <a:lnTo>
                    <a:pt x="889000" y="965174"/>
                  </a:lnTo>
                  <a:lnTo>
                    <a:pt x="901700" y="963434"/>
                  </a:lnTo>
                  <a:lnTo>
                    <a:pt x="889000" y="970991"/>
                  </a:lnTo>
                  <a:lnTo>
                    <a:pt x="901700" y="972934"/>
                  </a:lnTo>
                  <a:lnTo>
                    <a:pt x="914400" y="973391"/>
                  </a:lnTo>
                  <a:lnTo>
                    <a:pt x="914400" y="973531"/>
                  </a:lnTo>
                  <a:lnTo>
                    <a:pt x="927100" y="974483"/>
                  </a:lnTo>
                  <a:lnTo>
                    <a:pt x="927100" y="978166"/>
                  </a:lnTo>
                  <a:lnTo>
                    <a:pt x="939800" y="981900"/>
                  </a:lnTo>
                  <a:lnTo>
                    <a:pt x="939800" y="983780"/>
                  </a:lnTo>
                  <a:lnTo>
                    <a:pt x="952500" y="986116"/>
                  </a:lnTo>
                  <a:lnTo>
                    <a:pt x="952500" y="983208"/>
                  </a:lnTo>
                  <a:lnTo>
                    <a:pt x="965200" y="983780"/>
                  </a:lnTo>
                  <a:lnTo>
                    <a:pt x="965200" y="976223"/>
                  </a:lnTo>
                  <a:lnTo>
                    <a:pt x="977900" y="968667"/>
                  </a:lnTo>
                  <a:lnTo>
                    <a:pt x="977900" y="973315"/>
                  </a:lnTo>
                  <a:lnTo>
                    <a:pt x="990600" y="982624"/>
                  </a:lnTo>
                  <a:lnTo>
                    <a:pt x="990600" y="983208"/>
                  </a:lnTo>
                  <a:lnTo>
                    <a:pt x="1003300" y="979131"/>
                  </a:lnTo>
                  <a:lnTo>
                    <a:pt x="990600" y="974483"/>
                  </a:lnTo>
                  <a:lnTo>
                    <a:pt x="1003300" y="968667"/>
                  </a:lnTo>
                  <a:lnTo>
                    <a:pt x="1003300" y="979131"/>
                  </a:lnTo>
                  <a:lnTo>
                    <a:pt x="1003300" y="984948"/>
                  </a:lnTo>
                  <a:lnTo>
                    <a:pt x="1016000" y="984948"/>
                  </a:lnTo>
                  <a:lnTo>
                    <a:pt x="1028700" y="979131"/>
                  </a:lnTo>
                  <a:lnTo>
                    <a:pt x="1028700" y="978319"/>
                  </a:lnTo>
                  <a:lnTo>
                    <a:pt x="1041400" y="980147"/>
                  </a:lnTo>
                  <a:lnTo>
                    <a:pt x="1041400" y="989596"/>
                  </a:lnTo>
                  <a:lnTo>
                    <a:pt x="1054100" y="994498"/>
                  </a:lnTo>
                  <a:lnTo>
                    <a:pt x="1054100" y="997889"/>
                  </a:lnTo>
                  <a:lnTo>
                    <a:pt x="1066800" y="998435"/>
                  </a:lnTo>
                  <a:lnTo>
                    <a:pt x="1066800" y="994829"/>
                  </a:lnTo>
                  <a:lnTo>
                    <a:pt x="1079500" y="986116"/>
                  </a:lnTo>
                  <a:lnTo>
                    <a:pt x="1079500" y="993927"/>
                  </a:lnTo>
                  <a:lnTo>
                    <a:pt x="1092200" y="995121"/>
                  </a:lnTo>
                  <a:lnTo>
                    <a:pt x="1092200" y="997191"/>
                  </a:lnTo>
                  <a:lnTo>
                    <a:pt x="1104900" y="994244"/>
                  </a:lnTo>
                  <a:lnTo>
                    <a:pt x="1104900" y="1007148"/>
                  </a:lnTo>
                  <a:lnTo>
                    <a:pt x="1117600" y="1008062"/>
                  </a:lnTo>
                  <a:lnTo>
                    <a:pt x="1130300" y="1007008"/>
                  </a:lnTo>
                  <a:lnTo>
                    <a:pt x="1143000" y="1014018"/>
                  </a:lnTo>
                  <a:lnTo>
                    <a:pt x="1143000" y="1002969"/>
                  </a:lnTo>
                  <a:lnTo>
                    <a:pt x="1155700" y="1001826"/>
                  </a:lnTo>
                  <a:lnTo>
                    <a:pt x="1155700" y="1002538"/>
                  </a:lnTo>
                  <a:lnTo>
                    <a:pt x="1168400" y="1004773"/>
                  </a:lnTo>
                  <a:lnTo>
                    <a:pt x="1181100" y="1008202"/>
                  </a:lnTo>
                  <a:lnTo>
                    <a:pt x="1181100" y="1012278"/>
                  </a:lnTo>
                  <a:lnTo>
                    <a:pt x="1193800" y="1016419"/>
                  </a:lnTo>
                  <a:lnTo>
                    <a:pt x="1206500" y="1020229"/>
                  </a:lnTo>
                  <a:lnTo>
                    <a:pt x="1206500" y="1023315"/>
                  </a:lnTo>
                  <a:lnTo>
                    <a:pt x="1219200" y="1019200"/>
                  </a:lnTo>
                  <a:lnTo>
                    <a:pt x="1219200" y="1018082"/>
                  </a:lnTo>
                  <a:lnTo>
                    <a:pt x="1219200" y="1001572"/>
                  </a:lnTo>
                  <a:lnTo>
                    <a:pt x="1231900" y="1005293"/>
                  </a:lnTo>
                  <a:lnTo>
                    <a:pt x="1219200" y="1018082"/>
                  </a:lnTo>
                  <a:lnTo>
                    <a:pt x="1231900" y="1011948"/>
                  </a:lnTo>
                  <a:lnTo>
                    <a:pt x="1244600" y="1011694"/>
                  </a:lnTo>
                  <a:lnTo>
                    <a:pt x="1257300" y="1011872"/>
                  </a:lnTo>
                  <a:lnTo>
                    <a:pt x="1270000" y="1007046"/>
                  </a:lnTo>
                  <a:lnTo>
                    <a:pt x="1270000" y="1017333"/>
                  </a:lnTo>
                  <a:lnTo>
                    <a:pt x="1282700" y="1016266"/>
                  </a:lnTo>
                  <a:lnTo>
                    <a:pt x="1282700" y="1017460"/>
                  </a:lnTo>
                  <a:lnTo>
                    <a:pt x="1295400" y="1014234"/>
                  </a:lnTo>
                  <a:lnTo>
                    <a:pt x="1295400" y="1015187"/>
                  </a:lnTo>
                  <a:lnTo>
                    <a:pt x="1308100" y="1018667"/>
                  </a:lnTo>
                  <a:lnTo>
                    <a:pt x="1308100" y="1010361"/>
                  </a:lnTo>
                  <a:lnTo>
                    <a:pt x="1320800" y="1008049"/>
                  </a:lnTo>
                  <a:lnTo>
                    <a:pt x="1320800" y="1006170"/>
                  </a:lnTo>
                  <a:lnTo>
                    <a:pt x="1333500" y="1005865"/>
                  </a:lnTo>
                  <a:lnTo>
                    <a:pt x="1333500" y="1010894"/>
                  </a:lnTo>
                  <a:lnTo>
                    <a:pt x="1346200" y="1009116"/>
                  </a:lnTo>
                  <a:lnTo>
                    <a:pt x="1346200" y="1015758"/>
                  </a:lnTo>
                  <a:lnTo>
                    <a:pt x="1358900" y="1012278"/>
                  </a:lnTo>
                  <a:lnTo>
                    <a:pt x="1358900" y="1009573"/>
                  </a:lnTo>
                  <a:lnTo>
                    <a:pt x="1371600" y="1005509"/>
                  </a:lnTo>
                  <a:lnTo>
                    <a:pt x="1371600" y="1012278"/>
                  </a:lnTo>
                  <a:lnTo>
                    <a:pt x="1384300" y="1005382"/>
                  </a:lnTo>
                  <a:lnTo>
                    <a:pt x="1397000" y="999477"/>
                  </a:lnTo>
                  <a:lnTo>
                    <a:pt x="1397000" y="994448"/>
                  </a:lnTo>
                  <a:lnTo>
                    <a:pt x="1409700" y="990180"/>
                  </a:lnTo>
                  <a:lnTo>
                    <a:pt x="1409700" y="996505"/>
                  </a:lnTo>
                  <a:lnTo>
                    <a:pt x="1422400" y="991476"/>
                  </a:lnTo>
                  <a:lnTo>
                    <a:pt x="1422400" y="990765"/>
                  </a:lnTo>
                  <a:lnTo>
                    <a:pt x="1435100" y="992505"/>
                  </a:lnTo>
                  <a:lnTo>
                    <a:pt x="1422400" y="998321"/>
                  </a:lnTo>
                  <a:lnTo>
                    <a:pt x="1422400" y="1001229"/>
                  </a:lnTo>
                  <a:lnTo>
                    <a:pt x="1435100" y="997534"/>
                  </a:lnTo>
                  <a:lnTo>
                    <a:pt x="1435100" y="996581"/>
                  </a:lnTo>
                  <a:lnTo>
                    <a:pt x="1447800" y="995172"/>
                  </a:lnTo>
                  <a:lnTo>
                    <a:pt x="1460500" y="990180"/>
                  </a:lnTo>
                  <a:lnTo>
                    <a:pt x="1460500" y="975207"/>
                  </a:lnTo>
                  <a:lnTo>
                    <a:pt x="1473200" y="979754"/>
                  </a:lnTo>
                  <a:lnTo>
                    <a:pt x="1473200" y="980884"/>
                  </a:lnTo>
                  <a:lnTo>
                    <a:pt x="1485900" y="980300"/>
                  </a:lnTo>
                  <a:lnTo>
                    <a:pt x="1485900" y="982624"/>
                  </a:lnTo>
                  <a:lnTo>
                    <a:pt x="1498600" y="978369"/>
                  </a:lnTo>
                  <a:lnTo>
                    <a:pt x="1498600" y="971715"/>
                  </a:lnTo>
                  <a:lnTo>
                    <a:pt x="1511300" y="966597"/>
                  </a:lnTo>
                  <a:lnTo>
                    <a:pt x="1511300" y="979030"/>
                  </a:lnTo>
                  <a:lnTo>
                    <a:pt x="1524000" y="985532"/>
                  </a:lnTo>
                  <a:lnTo>
                    <a:pt x="1524000" y="962850"/>
                  </a:lnTo>
                  <a:lnTo>
                    <a:pt x="1536700" y="966343"/>
                  </a:lnTo>
                  <a:lnTo>
                    <a:pt x="1536700" y="948905"/>
                  </a:lnTo>
                  <a:lnTo>
                    <a:pt x="1549400" y="956462"/>
                  </a:lnTo>
                  <a:lnTo>
                    <a:pt x="1549400" y="968082"/>
                  </a:lnTo>
                  <a:lnTo>
                    <a:pt x="1562100" y="961923"/>
                  </a:lnTo>
                  <a:lnTo>
                    <a:pt x="1562100" y="954138"/>
                  </a:lnTo>
                  <a:lnTo>
                    <a:pt x="1574800" y="953554"/>
                  </a:lnTo>
                  <a:lnTo>
                    <a:pt x="1574800" y="954963"/>
                  </a:lnTo>
                  <a:lnTo>
                    <a:pt x="1587500" y="952169"/>
                  </a:lnTo>
                  <a:lnTo>
                    <a:pt x="1587500" y="949490"/>
                  </a:lnTo>
                  <a:lnTo>
                    <a:pt x="1600200" y="949477"/>
                  </a:lnTo>
                  <a:lnTo>
                    <a:pt x="1600200" y="958202"/>
                  </a:lnTo>
                  <a:lnTo>
                    <a:pt x="1597304" y="958608"/>
                  </a:lnTo>
                  <a:lnTo>
                    <a:pt x="1597139" y="955878"/>
                  </a:lnTo>
                  <a:lnTo>
                    <a:pt x="1594459" y="958989"/>
                  </a:lnTo>
                  <a:lnTo>
                    <a:pt x="1587500" y="959942"/>
                  </a:lnTo>
                  <a:lnTo>
                    <a:pt x="1596542" y="963676"/>
                  </a:lnTo>
                  <a:lnTo>
                    <a:pt x="1597723" y="965174"/>
                  </a:lnTo>
                  <a:lnTo>
                    <a:pt x="1597647" y="964133"/>
                  </a:lnTo>
                  <a:lnTo>
                    <a:pt x="1600200" y="965174"/>
                  </a:lnTo>
                  <a:lnTo>
                    <a:pt x="1600200" y="959967"/>
                  </a:lnTo>
                  <a:lnTo>
                    <a:pt x="1612900" y="953122"/>
                  </a:lnTo>
                  <a:lnTo>
                    <a:pt x="1612900" y="947356"/>
                  </a:lnTo>
                  <a:lnTo>
                    <a:pt x="1625600" y="945413"/>
                  </a:lnTo>
                  <a:lnTo>
                    <a:pt x="1625600" y="943927"/>
                  </a:lnTo>
                  <a:lnTo>
                    <a:pt x="1625892" y="943876"/>
                  </a:lnTo>
                  <a:lnTo>
                    <a:pt x="1638300" y="952969"/>
                  </a:lnTo>
                  <a:lnTo>
                    <a:pt x="1638300" y="946213"/>
                  </a:lnTo>
                  <a:lnTo>
                    <a:pt x="1651000" y="940587"/>
                  </a:lnTo>
                  <a:lnTo>
                    <a:pt x="1651000" y="939596"/>
                  </a:lnTo>
                  <a:lnTo>
                    <a:pt x="1663700" y="943089"/>
                  </a:lnTo>
                  <a:lnTo>
                    <a:pt x="1663700" y="935532"/>
                  </a:lnTo>
                  <a:lnTo>
                    <a:pt x="1676400" y="935532"/>
                  </a:lnTo>
                  <a:lnTo>
                    <a:pt x="1663700" y="928547"/>
                  </a:lnTo>
                  <a:lnTo>
                    <a:pt x="1676400" y="934707"/>
                  </a:lnTo>
                  <a:lnTo>
                    <a:pt x="1676400" y="935532"/>
                  </a:lnTo>
                  <a:lnTo>
                    <a:pt x="1676400" y="935888"/>
                  </a:lnTo>
                  <a:lnTo>
                    <a:pt x="1689100" y="933704"/>
                  </a:lnTo>
                  <a:lnTo>
                    <a:pt x="1689100" y="925423"/>
                  </a:lnTo>
                  <a:lnTo>
                    <a:pt x="1701800" y="922451"/>
                  </a:lnTo>
                  <a:lnTo>
                    <a:pt x="1701800" y="932624"/>
                  </a:lnTo>
                  <a:lnTo>
                    <a:pt x="1714500" y="925068"/>
                  </a:lnTo>
                  <a:lnTo>
                    <a:pt x="1714500" y="920407"/>
                  </a:lnTo>
                  <a:lnTo>
                    <a:pt x="1701800" y="914603"/>
                  </a:lnTo>
                  <a:lnTo>
                    <a:pt x="1701800" y="909370"/>
                  </a:lnTo>
                  <a:lnTo>
                    <a:pt x="1714500" y="904709"/>
                  </a:lnTo>
                  <a:lnTo>
                    <a:pt x="1714500" y="906462"/>
                  </a:lnTo>
                  <a:lnTo>
                    <a:pt x="1727200" y="905878"/>
                  </a:lnTo>
                  <a:lnTo>
                    <a:pt x="1727200" y="916927"/>
                  </a:lnTo>
                  <a:lnTo>
                    <a:pt x="1739900" y="924483"/>
                  </a:lnTo>
                  <a:lnTo>
                    <a:pt x="1739900" y="917498"/>
                  </a:lnTo>
                  <a:lnTo>
                    <a:pt x="1752600" y="918667"/>
                  </a:lnTo>
                  <a:lnTo>
                    <a:pt x="1739900" y="916343"/>
                  </a:lnTo>
                  <a:lnTo>
                    <a:pt x="1752600" y="918083"/>
                  </a:lnTo>
                  <a:lnTo>
                    <a:pt x="1752600" y="918667"/>
                  </a:lnTo>
                  <a:lnTo>
                    <a:pt x="1752600" y="921575"/>
                  </a:lnTo>
                  <a:lnTo>
                    <a:pt x="1765300" y="919226"/>
                  </a:lnTo>
                  <a:lnTo>
                    <a:pt x="1765300" y="914069"/>
                  </a:lnTo>
                  <a:lnTo>
                    <a:pt x="1778000" y="914450"/>
                  </a:lnTo>
                  <a:lnTo>
                    <a:pt x="1778000" y="916927"/>
                  </a:lnTo>
                  <a:lnTo>
                    <a:pt x="1790700" y="912850"/>
                  </a:lnTo>
                  <a:lnTo>
                    <a:pt x="1778000" y="911110"/>
                  </a:lnTo>
                  <a:lnTo>
                    <a:pt x="1778000" y="889596"/>
                  </a:lnTo>
                  <a:lnTo>
                    <a:pt x="1790700" y="888428"/>
                  </a:lnTo>
                  <a:lnTo>
                    <a:pt x="1790700" y="895413"/>
                  </a:lnTo>
                  <a:lnTo>
                    <a:pt x="1803400" y="893660"/>
                  </a:lnTo>
                  <a:lnTo>
                    <a:pt x="1803400" y="906322"/>
                  </a:lnTo>
                  <a:lnTo>
                    <a:pt x="1816100" y="904646"/>
                  </a:lnTo>
                  <a:lnTo>
                    <a:pt x="1816100" y="913003"/>
                  </a:lnTo>
                  <a:lnTo>
                    <a:pt x="1828800" y="908799"/>
                  </a:lnTo>
                  <a:lnTo>
                    <a:pt x="1828800" y="911110"/>
                  </a:lnTo>
                  <a:lnTo>
                    <a:pt x="1841500" y="904709"/>
                  </a:lnTo>
                  <a:lnTo>
                    <a:pt x="1841500" y="913333"/>
                  </a:lnTo>
                  <a:lnTo>
                    <a:pt x="1854200" y="911034"/>
                  </a:lnTo>
                  <a:lnTo>
                    <a:pt x="1854200" y="912723"/>
                  </a:lnTo>
                  <a:lnTo>
                    <a:pt x="1866900" y="915758"/>
                  </a:lnTo>
                  <a:lnTo>
                    <a:pt x="1866900" y="892505"/>
                  </a:lnTo>
                  <a:lnTo>
                    <a:pt x="1879600" y="902385"/>
                  </a:lnTo>
                  <a:lnTo>
                    <a:pt x="1879600" y="913434"/>
                  </a:lnTo>
                  <a:lnTo>
                    <a:pt x="1892300" y="906754"/>
                  </a:lnTo>
                  <a:lnTo>
                    <a:pt x="1892300" y="893152"/>
                  </a:lnTo>
                  <a:lnTo>
                    <a:pt x="1905000" y="890536"/>
                  </a:lnTo>
                  <a:lnTo>
                    <a:pt x="1905000" y="885532"/>
                  </a:lnTo>
                  <a:lnTo>
                    <a:pt x="1910194" y="883145"/>
                  </a:lnTo>
                  <a:lnTo>
                    <a:pt x="1905000" y="880300"/>
                  </a:lnTo>
                  <a:lnTo>
                    <a:pt x="1911731" y="882446"/>
                  </a:lnTo>
                  <a:lnTo>
                    <a:pt x="1917700" y="879716"/>
                  </a:lnTo>
                  <a:lnTo>
                    <a:pt x="1917700" y="859358"/>
                  </a:lnTo>
                  <a:lnTo>
                    <a:pt x="1930400" y="867562"/>
                  </a:lnTo>
                  <a:lnTo>
                    <a:pt x="1930400" y="868032"/>
                  </a:lnTo>
                  <a:lnTo>
                    <a:pt x="1943100" y="876223"/>
                  </a:lnTo>
                  <a:lnTo>
                    <a:pt x="1943100" y="853554"/>
                  </a:lnTo>
                  <a:lnTo>
                    <a:pt x="1955800" y="855878"/>
                  </a:lnTo>
                  <a:lnTo>
                    <a:pt x="1955800" y="848093"/>
                  </a:lnTo>
                  <a:lnTo>
                    <a:pt x="1968500" y="854557"/>
                  </a:lnTo>
                  <a:lnTo>
                    <a:pt x="1968500" y="845591"/>
                  </a:lnTo>
                  <a:lnTo>
                    <a:pt x="1955800" y="840181"/>
                  </a:lnTo>
                  <a:lnTo>
                    <a:pt x="1968500" y="845045"/>
                  </a:lnTo>
                  <a:lnTo>
                    <a:pt x="1968500" y="837857"/>
                  </a:lnTo>
                  <a:lnTo>
                    <a:pt x="1981200" y="843661"/>
                  </a:lnTo>
                  <a:lnTo>
                    <a:pt x="1981200" y="844372"/>
                  </a:lnTo>
                  <a:lnTo>
                    <a:pt x="1993900" y="849477"/>
                  </a:lnTo>
                  <a:lnTo>
                    <a:pt x="1993900" y="815759"/>
                  </a:lnTo>
                  <a:lnTo>
                    <a:pt x="2005114" y="817295"/>
                  </a:lnTo>
                  <a:lnTo>
                    <a:pt x="1993900" y="807034"/>
                  </a:lnTo>
                  <a:lnTo>
                    <a:pt x="1993900" y="801801"/>
                  </a:lnTo>
                  <a:lnTo>
                    <a:pt x="2006600" y="807173"/>
                  </a:lnTo>
                  <a:lnTo>
                    <a:pt x="2006600" y="817499"/>
                  </a:lnTo>
                  <a:lnTo>
                    <a:pt x="2005114" y="817295"/>
                  </a:lnTo>
                  <a:lnTo>
                    <a:pt x="2006600" y="818667"/>
                  </a:lnTo>
                  <a:lnTo>
                    <a:pt x="2006600" y="822337"/>
                  </a:lnTo>
                  <a:lnTo>
                    <a:pt x="2012708" y="825893"/>
                  </a:lnTo>
                  <a:lnTo>
                    <a:pt x="2009940" y="830872"/>
                  </a:lnTo>
                  <a:lnTo>
                    <a:pt x="2014588" y="827379"/>
                  </a:lnTo>
                  <a:lnTo>
                    <a:pt x="2013623" y="826427"/>
                  </a:lnTo>
                  <a:lnTo>
                    <a:pt x="2019300" y="829716"/>
                  </a:lnTo>
                  <a:lnTo>
                    <a:pt x="2019300" y="819823"/>
                  </a:lnTo>
                  <a:lnTo>
                    <a:pt x="2032000" y="819251"/>
                  </a:lnTo>
                  <a:lnTo>
                    <a:pt x="2019300" y="812266"/>
                  </a:lnTo>
                  <a:lnTo>
                    <a:pt x="2019300" y="800188"/>
                  </a:lnTo>
                  <a:lnTo>
                    <a:pt x="2032000" y="806742"/>
                  </a:lnTo>
                  <a:lnTo>
                    <a:pt x="2032000" y="812863"/>
                  </a:lnTo>
                  <a:lnTo>
                    <a:pt x="2044700" y="808202"/>
                  </a:lnTo>
                  <a:lnTo>
                    <a:pt x="2032000" y="794613"/>
                  </a:lnTo>
                  <a:lnTo>
                    <a:pt x="2032000" y="790181"/>
                  </a:lnTo>
                  <a:lnTo>
                    <a:pt x="2044700" y="802970"/>
                  </a:lnTo>
                  <a:lnTo>
                    <a:pt x="2044700" y="784948"/>
                  </a:lnTo>
                  <a:lnTo>
                    <a:pt x="2057400" y="794829"/>
                  </a:lnTo>
                  <a:lnTo>
                    <a:pt x="2057400" y="776109"/>
                  </a:lnTo>
                  <a:lnTo>
                    <a:pt x="2070100" y="770407"/>
                  </a:lnTo>
                  <a:lnTo>
                    <a:pt x="2070100" y="779716"/>
                  </a:lnTo>
                  <a:lnTo>
                    <a:pt x="2082800" y="773214"/>
                  </a:lnTo>
                  <a:lnTo>
                    <a:pt x="2082800" y="769607"/>
                  </a:lnTo>
                  <a:lnTo>
                    <a:pt x="2095500" y="767854"/>
                  </a:lnTo>
                  <a:lnTo>
                    <a:pt x="2108200" y="766914"/>
                  </a:lnTo>
                  <a:lnTo>
                    <a:pt x="2095500" y="755878"/>
                  </a:lnTo>
                  <a:lnTo>
                    <a:pt x="2108200" y="761682"/>
                  </a:lnTo>
                  <a:lnTo>
                    <a:pt x="2108200" y="758774"/>
                  </a:lnTo>
                  <a:lnTo>
                    <a:pt x="2095500" y="755294"/>
                  </a:lnTo>
                  <a:lnTo>
                    <a:pt x="2095500" y="749477"/>
                  </a:lnTo>
                  <a:lnTo>
                    <a:pt x="2108200" y="754126"/>
                  </a:lnTo>
                  <a:lnTo>
                    <a:pt x="2108200" y="734148"/>
                  </a:lnTo>
                  <a:lnTo>
                    <a:pt x="2120900" y="733780"/>
                  </a:lnTo>
                  <a:lnTo>
                    <a:pt x="2120900" y="720407"/>
                  </a:lnTo>
                  <a:lnTo>
                    <a:pt x="2133600" y="714590"/>
                  </a:lnTo>
                  <a:lnTo>
                    <a:pt x="2133600" y="706450"/>
                  </a:lnTo>
                  <a:lnTo>
                    <a:pt x="2146300" y="703541"/>
                  </a:lnTo>
                  <a:lnTo>
                    <a:pt x="2146300" y="699757"/>
                  </a:lnTo>
                  <a:lnTo>
                    <a:pt x="2159000" y="697077"/>
                  </a:lnTo>
                  <a:lnTo>
                    <a:pt x="2159000" y="693851"/>
                  </a:lnTo>
                  <a:lnTo>
                    <a:pt x="2146300" y="686104"/>
                  </a:lnTo>
                  <a:lnTo>
                    <a:pt x="2159000" y="687705"/>
                  </a:lnTo>
                  <a:lnTo>
                    <a:pt x="2159000" y="689368"/>
                  </a:lnTo>
                  <a:lnTo>
                    <a:pt x="2171700" y="690270"/>
                  </a:lnTo>
                  <a:lnTo>
                    <a:pt x="2171700" y="689597"/>
                  </a:lnTo>
                  <a:lnTo>
                    <a:pt x="2184400" y="688428"/>
                  </a:lnTo>
                  <a:lnTo>
                    <a:pt x="2171700" y="677964"/>
                  </a:lnTo>
                  <a:lnTo>
                    <a:pt x="2171700" y="670991"/>
                  </a:lnTo>
                  <a:lnTo>
                    <a:pt x="2174875" y="671423"/>
                  </a:lnTo>
                  <a:lnTo>
                    <a:pt x="2171700" y="669823"/>
                  </a:lnTo>
                  <a:lnTo>
                    <a:pt x="2171700" y="661682"/>
                  </a:lnTo>
                  <a:lnTo>
                    <a:pt x="2197100" y="667499"/>
                  </a:lnTo>
                  <a:lnTo>
                    <a:pt x="2197100" y="651802"/>
                  </a:lnTo>
                  <a:lnTo>
                    <a:pt x="2209800" y="646569"/>
                  </a:lnTo>
                  <a:lnTo>
                    <a:pt x="2209800" y="640676"/>
                  </a:lnTo>
                  <a:lnTo>
                    <a:pt x="2222500" y="634072"/>
                  </a:lnTo>
                  <a:lnTo>
                    <a:pt x="2222500" y="621563"/>
                  </a:lnTo>
                  <a:lnTo>
                    <a:pt x="2209800" y="614006"/>
                  </a:lnTo>
                  <a:lnTo>
                    <a:pt x="2209800" y="606450"/>
                  </a:lnTo>
                  <a:lnTo>
                    <a:pt x="2222500" y="613422"/>
                  </a:lnTo>
                  <a:lnTo>
                    <a:pt x="2222500" y="614476"/>
                  </a:lnTo>
                  <a:lnTo>
                    <a:pt x="2235200" y="613575"/>
                  </a:lnTo>
                  <a:lnTo>
                    <a:pt x="2235200" y="580872"/>
                  </a:lnTo>
                  <a:lnTo>
                    <a:pt x="2222500" y="575640"/>
                  </a:lnTo>
                  <a:lnTo>
                    <a:pt x="2235200" y="572147"/>
                  </a:lnTo>
                  <a:lnTo>
                    <a:pt x="2247900" y="569239"/>
                  </a:lnTo>
                  <a:lnTo>
                    <a:pt x="2247900" y="556450"/>
                  </a:lnTo>
                  <a:lnTo>
                    <a:pt x="2235200" y="558190"/>
                  </a:lnTo>
                  <a:lnTo>
                    <a:pt x="2235200" y="557034"/>
                  </a:lnTo>
                  <a:lnTo>
                    <a:pt x="2247900" y="550633"/>
                  </a:lnTo>
                  <a:lnTo>
                    <a:pt x="2247900" y="533768"/>
                  </a:lnTo>
                  <a:lnTo>
                    <a:pt x="2235200" y="533768"/>
                  </a:lnTo>
                  <a:lnTo>
                    <a:pt x="2235200" y="529704"/>
                  </a:lnTo>
                  <a:lnTo>
                    <a:pt x="2247900" y="531444"/>
                  </a:lnTo>
                  <a:lnTo>
                    <a:pt x="2247900" y="519188"/>
                  </a:lnTo>
                  <a:lnTo>
                    <a:pt x="2260600" y="515747"/>
                  </a:lnTo>
                  <a:lnTo>
                    <a:pt x="2260600" y="492493"/>
                  </a:lnTo>
                  <a:lnTo>
                    <a:pt x="2273300" y="490169"/>
                  </a:lnTo>
                  <a:lnTo>
                    <a:pt x="2260600" y="483196"/>
                  </a:lnTo>
                  <a:lnTo>
                    <a:pt x="2260600" y="475627"/>
                  </a:lnTo>
                  <a:lnTo>
                    <a:pt x="2273300" y="472147"/>
                  </a:lnTo>
                  <a:lnTo>
                    <a:pt x="2273300" y="468655"/>
                  </a:lnTo>
                  <a:lnTo>
                    <a:pt x="2260600" y="463423"/>
                  </a:lnTo>
                  <a:lnTo>
                    <a:pt x="2273300" y="462838"/>
                  </a:lnTo>
                  <a:lnTo>
                    <a:pt x="2273300" y="450634"/>
                  </a:lnTo>
                  <a:lnTo>
                    <a:pt x="2279650" y="450926"/>
                  </a:lnTo>
                  <a:lnTo>
                    <a:pt x="2273300" y="449465"/>
                  </a:lnTo>
                  <a:lnTo>
                    <a:pt x="2273300" y="448881"/>
                  </a:lnTo>
                  <a:lnTo>
                    <a:pt x="2273300" y="441909"/>
                  </a:lnTo>
                  <a:lnTo>
                    <a:pt x="2286000" y="443649"/>
                  </a:lnTo>
                  <a:lnTo>
                    <a:pt x="2286000" y="448310"/>
                  </a:lnTo>
                  <a:lnTo>
                    <a:pt x="2298700" y="448310"/>
                  </a:lnTo>
                  <a:lnTo>
                    <a:pt x="2298700" y="436092"/>
                  </a:lnTo>
                  <a:lnTo>
                    <a:pt x="2311400" y="425627"/>
                  </a:lnTo>
                  <a:lnTo>
                    <a:pt x="2311400" y="422148"/>
                  </a:lnTo>
                  <a:lnTo>
                    <a:pt x="2324100" y="418655"/>
                  </a:lnTo>
                  <a:lnTo>
                    <a:pt x="2324100" y="414578"/>
                  </a:lnTo>
                  <a:lnTo>
                    <a:pt x="2336800" y="411099"/>
                  </a:lnTo>
                  <a:lnTo>
                    <a:pt x="2336800" y="395401"/>
                  </a:lnTo>
                  <a:lnTo>
                    <a:pt x="2349500" y="401205"/>
                  </a:lnTo>
                  <a:lnTo>
                    <a:pt x="2349500" y="398310"/>
                  </a:lnTo>
                  <a:lnTo>
                    <a:pt x="2362200" y="394817"/>
                  </a:lnTo>
                  <a:lnTo>
                    <a:pt x="2362200" y="394233"/>
                  </a:lnTo>
                  <a:lnTo>
                    <a:pt x="2349500" y="387845"/>
                  </a:lnTo>
                  <a:lnTo>
                    <a:pt x="2362200" y="388416"/>
                  </a:lnTo>
                  <a:lnTo>
                    <a:pt x="2362200" y="375475"/>
                  </a:lnTo>
                  <a:lnTo>
                    <a:pt x="2374900" y="374103"/>
                  </a:lnTo>
                  <a:lnTo>
                    <a:pt x="2374900" y="372186"/>
                  </a:lnTo>
                  <a:lnTo>
                    <a:pt x="2362200" y="365747"/>
                  </a:lnTo>
                  <a:lnTo>
                    <a:pt x="2374900" y="371983"/>
                  </a:lnTo>
                  <a:lnTo>
                    <a:pt x="2387600" y="367868"/>
                  </a:lnTo>
                  <a:lnTo>
                    <a:pt x="2374900" y="361670"/>
                  </a:lnTo>
                  <a:lnTo>
                    <a:pt x="2387600" y="366331"/>
                  </a:lnTo>
                  <a:lnTo>
                    <a:pt x="2387600" y="356438"/>
                  </a:lnTo>
                  <a:lnTo>
                    <a:pt x="2400300" y="357759"/>
                  </a:lnTo>
                  <a:lnTo>
                    <a:pt x="2400300" y="346875"/>
                  </a:lnTo>
                  <a:lnTo>
                    <a:pt x="2413000" y="351790"/>
                  </a:lnTo>
                  <a:lnTo>
                    <a:pt x="2413000" y="330212"/>
                  </a:lnTo>
                  <a:lnTo>
                    <a:pt x="2425700" y="337261"/>
                  </a:lnTo>
                  <a:lnTo>
                    <a:pt x="2425700" y="322453"/>
                  </a:lnTo>
                  <a:lnTo>
                    <a:pt x="2413000" y="326288"/>
                  </a:lnTo>
                  <a:lnTo>
                    <a:pt x="2413000" y="315747"/>
                  </a:lnTo>
                  <a:lnTo>
                    <a:pt x="2425700" y="322453"/>
                  </a:lnTo>
                  <a:lnTo>
                    <a:pt x="2425700" y="313423"/>
                  </a:lnTo>
                  <a:lnTo>
                    <a:pt x="2438400" y="316331"/>
                  </a:lnTo>
                  <a:lnTo>
                    <a:pt x="2438400" y="291325"/>
                  </a:lnTo>
                  <a:lnTo>
                    <a:pt x="2451100" y="292493"/>
                  </a:lnTo>
                  <a:lnTo>
                    <a:pt x="2451100" y="291325"/>
                  </a:lnTo>
                  <a:lnTo>
                    <a:pt x="2438400" y="285877"/>
                  </a:lnTo>
                  <a:lnTo>
                    <a:pt x="2438400" y="278676"/>
                  </a:lnTo>
                  <a:lnTo>
                    <a:pt x="2425700" y="271703"/>
                  </a:lnTo>
                  <a:lnTo>
                    <a:pt x="2425700" y="266903"/>
                  </a:lnTo>
                  <a:lnTo>
                    <a:pt x="2438400" y="273659"/>
                  </a:lnTo>
                  <a:lnTo>
                    <a:pt x="2438400" y="274243"/>
                  </a:lnTo>
                  <a:lnTo>
                    <a:pt x="2451100" y="275818"/>
                  </a:lnTo>
                  <a:lnTo>
                    <a:pt x="2451100" y="283768"/>
                  </a:lnTo>
                  <a:lnTo>
                    <a:pt x="2463800" y="276212"/>
                  </a:lnTo>
                  <a:lnTo>
                    <a:pt x="2451100" y="269227"/>
                  </a:lnTo>
                  <a:lnTo>
                    <a:pt x="2451100" y="261086"/>
                  </a:lnTo>
                  <a:lnTo>
                    <a:pt x="2463800" y="262255"/>
                  </a:lnTo>
                  <a:lnTo>
                    <a:pt x="2463800" y="245948"/>
                  </a:lnTo>
                  <a:lnTo>
                    <a:pt x="2476500" y="246634"/>
                  </a:lnTo>
                  <a:lnTo>
                    <a:pt x="2476500" y="219811"/>
                  </a:lnTo>
                  <a:lnTo>
                    <a:pt x="2463800" y="217487"/>
                  </a:lnTo>
                  <a:lnTo>
                    <a:pt x="2463800" y="212839"/>
                  </a:lnTo>
                  <a:lnTo>
                    <a:pt x="2476500" y="215747"/>
                  </a:lnTo>
                  <a:lnTo>
                    <a:pt x="2476500" y="208762"/>
                  </a:lnTo>
                  <a:lnTo>
                    <a:pt x="2489200" y="216319"/>
                  </a:lnTo>
                  <a:lnTo>
                    <a:pt x="2489200" y="204571"/>
                  </a:lnTo>
                  <a:lnTo>
                    <a:pt x="2476500" y="198882"/>
                  </a:lnTo>
                  <a:lnTo>
                    <a:pt x="2489200" y="201206"/>
                  </a:lnTo>
                  <a:lnTo>
                    <a:pt x="2489200" y="197142"/>
                  </a:lnTo>
                  <a:lnTo>
                    <a:pt x="2501900" y="193649"/>
                  </a:lnTo>
                  <a:lnTo>
                    <a:pt x="2489200" y="183184"/>
                  </a:lnTo>
                  <a:lnTo>
                    <a:pt x="2501900" y="180860"/>
                  </a:lnTo>
                  <a:lnTo>
                    <a:pt x="2501900" y="189039"/>
                  </a:lnTo>
                  <a:lnTo>
                    <a:pt x="2514600" y="191909"/>
                  </a:lnTo>
                  <a:lnTo>
                    <a:pt x="2514600" y="162839"/>
                  </a:lnTo>
                  <a:lnTo>
                    <a:pt x="2501900" y="157949"/>
                  </a:lnTo>
                  <a:lnTo>
                    <a:pt x="2514600" y="157378"/>
                  </a:lnTo>
                  <a:lnTo>
                    <a:pt x="2514600" y="155854"/>
                  </a:lnTo>
                  <a:lnTo>
                    <a:pt x="2527300" y="160502"/>
                  </a:lnTo>
                  <a:lnTo>
                    <a:pt x="2527300" y="139573"/>
                  </a:lnTo>
                  <a:lnTo>
                    <a:pt x="2540000" y="138417"/>
                  </a:lnTo>
                  <a:lnTo>
                    <a:pt x="2540000" y="126199"/>
                  </a:lnTo>
                  <a:lnTo>
                    <a:pt x="2527300" y="123875"/>
                  </a:lnTo>
                  <a:lnTo>
                    <a:pt x="2540000" y="125628"/>
                  </a:lnTo>
                  <a:lnTo>
                    <a:pt x="2540000" y="98882"/>
                  </a:lnTo>
                  <a:lnTo>
                    <a:pt x="2552700" y="99453"/>
                  </a:lnTo>
                  <a:lnTo>
                    <a:pt x="2552700" y="93065"/>
                  </a:lnTo>
                  <a:lnTo>
                    <a:pt x="2544241" y="91122"/>
                  </a:lnTo>
                  <a:lnTo>
                    <a:pt x="2540000" y="90741"/>
                  </a:lnTo>
                  <a:lnTo>
                    <a:pt x="2540000" y="90157"/>
                  </a:lnTo>
                  <a:lnTo>
                    <a:pt x="2540000" y="87833"/>
                  </a:lnTo>
                  <a:lnTo>
                    <a:pt x="2527300" y="83756"/>
                  </a:lnTo>
                  <a:lnTo>
                    <a:pt x="2527300" y="82016"/>
                  </a:lnTo>
                  <a:lnTo>
                    <a:pt x="2540000" y="87833"/>
                  </a:lnTo>
                  <a:lnTo>
                    <a:pt x="2552700" y="87833"/>
                  </a:lnTo>
                  <a:lnTo>
                    <a:pt x="2552700" y="87249"/>
                  </a:lnTo>
                  <a:lnTo>
                    <a:pt x="2540000" y="85509"/>
                  </a:lnTo>
                  <a:lnTo>
                    <a:pt x="2540000" y="84340"/>
                  </a:lnTo>
                  <a:lnTo>
                    <a:pt x="2552700" y="84124"/>
                  </a:lnTo>
                  <a:lnTo>
                    <a:pt x="2540000" y="81292"/>
                  </a:lnTo>
                  <a:lnTo>
                    <a:pt x="2540000" y="73291"/>
                  </a:lnTo>
                  <a:lnTo>
                    <a:pt x="2540000" y="69227"/>
                  </a:lnTo>
                  <a:lnTo>
                    <a:pt x="2542641" y="69824"/>
                  </a:lnTo>
                  <a:lnTo>
                    <a:pt x="2540000" y="68935"/>
                  </a:lnTo>
                  <a:lnTo>
                    <a:pt x="2540000" y="64579"/>
                  </a:lnTo>
                  <a:lnTo>
                    <a:pt x="2552700" y="66903"/>
                  </a:lnTo>
                  <a:lnTo>
                    <a:pt x="2552700" y="70967"/>
                  </a:lnTo>
                  <a:lnTo>
                    <a:pt x="2565400" y="72136"/>
                  </a:lnTo>
                  <a:lnTo>
                    <a:pt x="2565400" y="65735"/>
                  </a:lnTo>
                  <a:lnTo>
                    <a:pt x="2552700" y="58369"/>
                  </a:lnTo>
                  <a:lnTo>
                    <a:pt x="2552700" y="49593"/>
                  </a:lnTo>
                  <a:lnTo>
                    <a:pt x="2565400" y="50990"/>
                  </a:lnTo>
                  <a:lnTo>
                    <a:pt x="2565400" y="52946"/>
                  </a:lnTo>
                  <a:lnTo>
                    <a:pt x="2578100" y="51777"/>
                  </a:lnTo>
                  <a:lnTo>
                    <a:pt x="2578100" y="41897"/>
                  </a:lnTo>
                  <a:lnTo>
                    <a:pt x="2565400" y="37249"/>
                  </a:lnTo>
                  <a:lnTo>
                    <a:pt x="2578100" y="35509"/>
                  </a:lnTo>
                  <a:lnTo>
                    <a:pt x="2578100" y="30848"/>
                  </a:lnTo>
                  <a:lnTo>
                    <a:pt x="2590800" y="27940"/>
                  </a:lnTo>
                  <a:close/>
                </a:path>
              </a:pathLst>
            </a:custGeom>
            <a:solidFill>
              <a:srgbClr val="8AB6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671997" y="123303"/>
              <a:ext cx="409575" cy="555625"/>
            </a:xfrm>
            <a:custGeom>
              <a:avLst/>
              <a:gdLst/>
              <a:ahLst/>
              <a:cxnLst/>
              <a:rect l="l" t="t" r="r" b="b"/>
              <a:pathLst>
                <a:path w="409575" h="555625">
                  <a:moveTo>
                    <a:pt x="584" y="0"/>
                  </a:moveTo>
                  <a:lnTo>
                    <a:pt x="0" y="1168"/>
                  </a:lnTo>
                  <a:lnTo>
                    <a:pt x="584" y="584"/>
                  </a:lnTo>
                  <a:lnTo>
                    <a:pt x="584" y="0"/>
                  </a:lnTo>
                  <a:close/>
                </a:path>
                <a:path w="409575" h="555625">
                  <a:moveTo>
                    <a:pt x="124421" y="247688"/>
                  </a:moveTo>
                  <a:lnTo>
                    <a:pt x="120357" y="249428"/>
                  </a:lnTo>
                  <a:lnTo>
                    <a:pt x="120942" y="255828"/>
                  </a:lnTo>
                  <a:lnTo>
                    <a:pt x="124421" y="247688"/>
                  </a:lnTo>
                  <a:close/>
                </a:path>
                <a:path w="409575" h="555625">
                  <a:moveTo>
                    <a:pt x="143027" y="552932"/>
                  </a:moveTo>
                  <a:lnTo>
                    <a:pt x="141871" y="551180"/>
                  </a:lnTo>
                  <a:lnTo>
                    <a:pt x="140703" y="548855"/>
                  </a:lnTo>
                  <a:lnTo>
                    <a:pt x="138963" y="551180"/>
                  </a:lnTo>
                  <a:lnTo>
                    <a:pt x="136639" y="552932"/>
                  </a:lnTo>
                  <a:lnTo>
                    <a:pt x="135470" y="555256"/>
                  </a:lnTo>
                  <a:lnTo>
                    <a:pt x="140131" y="554088"/>
                  </a:lnTo>
                  <a:lnTo>
                    <a:pt x="143027" y="552932"/>
                  </a:lnTo>
                  <a:close/>
                </a:path>
                <a:path w="409575" h="555625">
                  <a:moveTo>
                    <a:pt x="190906" y="373849"/>
                  </a:moveTo>
                  <a:lnTo>
                    <a:pt x="189547" y="377926"/>
                  </a:lnTo>
                  <a:lnTo>
                    <a:pt x="190703" y="375018"/>
                  </a:lnTo>
                  <a:lnTo>
                    <a:pt x="190906" y="373849"/>
                  </a:lnTo>
                  <a:close/>
                </a:path>
                <a:path w="409575" h="555625">
                  <a:moveTo>
                    <a:pt x="197688" y="369785"/>
                  </a:moveTo>
                  <a:lnTo>
                    <a:pt x="191871" y="368617"/>
                  </a:lnTo>
                  <a:lnTo>
                    <a:pt x="191287" y="371525"/>
                  </a:lnTo>
                  <a:lnTo>
                    <a:pt x="190906" y="373849"/>
                  </a:lnTo>
                  <a:lnTo>
                    <a:pt x="191871" y="370941"/>
                  </a:lnTo>
                  <a:lnTo>
                    <a:pt x="197688" y="369785"/>
                  </a:lnTo>
                  <a:close/>
                </a:path>
                <a:path w="409575" h="555625">
                  <a:moveTo>
                    <a:pt x="374434" y="424434"/>
                  </a:moveTo>
                  <a:lnTo>
                    <a:pt x="373265" y="420941"/>
                  </a:lnTo>
                  <a:lnTo>
                    <a:pt x="374434" y="425018"/>
                  </a:lnTo>
                  <a:lnTo>
                    <a:pt x="374434" y="424434"/>
                  </a:lnTo>
                  <a:close/>
                </a:path>
                <a:path w="409575" h="555625">
                  <a:moveTo>
                    <a:pt x="392112" y="415480"/>
                  </a:moveTo>
                  <a:lnTo>
                    <a:pt x="391299" y="415137"/>
                  </a:lnTo>
                  <a:lnTo>
                    <a:pt x="387223" y="413969"/>
                  </a:lnTo>
                  <a:lnTo>
                    <a:pt x="392112" y="415480"/>
                  </a:lnTo>
                  <a:close/>
                </a:path>
                <a:path w="409575" h="555625">
                  <a:moveTo>
                    <a:pt x="395655" y="416953"/>
                  </a:moveTo>
                  <a:lnTo>
                    <a:pt x="394779" y="416293"/>
                  </a:lnTo>
                  <a:lnTo>
                    <a:pt x="392112" y="415480"/>
                  </a:lnTo>
                  <a:lnTo>
                    <a:pt x="395655" y="416953"/>
                  </a:lnTo>
                  <a:close/>
                </a:path>
                <a:path w="409575" h="555625">
                  <a:moveTo>
                    <a:pt x="403504" y="419785"/>
                  </a:moveTo>
                  <a:lnTo>
                    <a:pt x="398272" y="418045"/>
                  </a:lnTo>
                  <a:lnTo>
                    <a:pt x="395655" y="416953"/>
                  </a:lnTo>
                  <a:lnTo>
                    <a:pt x="397103" y="418045"/>
                  </a:lnTo>
                  <a:lnTo>
                    <a:pt x="403504" y="420370"/>
                  </a:lnTo>
                  <a:lnTo>
                    <a:pt x="403504" y="419785"/>
                  </a:lnTo>
                  <a:close/>
                </a:path>
                <a:path w="409575" h="555625">
                  <a:moveTo>
                    <a:pt x="403504" y="411645"/>
                  </a:moveTo>
                  <a:lnTo>
                    <a:pt x="402920" y="411937"/>
                  </a:lnTo>
                  <a:lnTo>
                    <a:pt x="402348" y="412229"/>
                  </a:lnTo>
                  <a:lnTo>
                    <a:pt x="402348" y="412813"/>
                  </a:lnTo>
                  <a:lnTo>
                    <a:pt x="396532" y="411581"/>
                  </a:lnTo>
                  <a:lnTo>
                    <a:pt x="391299" y="410476"/>
                  </a:lnTo>
                  <a:lnTo>
                    <a:pt x="396532" y="412229"/>
                  </a:lnTo>
                  <a:lnTo>
                    <a:pt x="394779" y="412813"/>
                  </a:lnTo>
                  <a:lnTo>
                    <a:pt x="390131" y="412813"/>
                  </a:lnTo>
                  <a:lnTo>
                    <a:pt x="386638" y="412229"/>
                  </a:lnTo>
                  <a:lnTo>
                    <a:pt x="387223" y="413385"/>
                  </a:lnTo>
                  <a:lnTo>
                    <a:pt x="396227" y="416179"/>
                  </a:lnTo>
                  <a:lnTo>
                    <a:pt x="398195" y="416953"/>
                  </a:lnTo>
                  <a:lnTo>
                    <a:pt x="398754" y="417398"/>
                  </a:lnTo>
                  <a:lnTo>
                    <a:pt x="403504" y="419201"/>
                  </a:lnTo>
                  <a:lnTo>
                    <a:pt x="402920" y="416877"/>
                  </a:lnTo>
                  <a:lnTo>
                    <a:pt x="402920" y="413969"/>
                  </a:lnTo>
                  <a:lnTo>
                    <a:pt x="403504" y="411645"/>
                  </a:lnTo>
                  <a:close/>
                </a:path>
                <a:path w="409575" h="555625">
                  <a:moveTo>
                    <a:pt x="404088" y="387223"/>
                  </a:moveTo>
                  <a:lnTo>
                    <a:pt x="401764" y="387223"/>
                  </a:lnTo>
                  <a:lnTo>
                    <a:pt x="388975" y="390715"/>
                  </a:lnTo>
                  <a:lnTo>
                    <a:pt x="392455" y="390131"/>
                  </a:lnTo>
                  <a:lnTo>
                    <a:pt x="404088" y="387223"/>
                  </a:lnTo>
                  <a:close/>
                </a:path>
                <a:path w="409575" h="555625">
                  <a:moveTo>
                    <a:pt x="406996" y="404672"/>
                  </a:moveTo>
                  <a:lnTo>
                    <a:pt x="395947" y="404672"/>
                  </a:lnTo>
                  <a:lnTo>
                    <a:pt x="401764" y="405244"/>
                  </a:lnTo>
                  <a:lnTo>
                    <a:pt x="402348" y="405244"/>
                  </a:lnTo>
                  <a:lnTo>
                    <a:pt x="406996" y="404672"/>
                  </a:lnTo>
                  <a:close/>
                </a:path>
                <a:path w="409575" h="555625">
                  <a:moveTo>
                    <a:pt x="409321" y="408736"/>
                  </a:moveTo>
                  <a:lnTo>
                    <a:pt x="405244" y="407581"/>
                  </a:lnTo>
                  <a:lnTo>
                    <a:pt x="401764" y="406996"/>
                  </a:lnTo>
                  <a:lnTo>
                    <a:pt x="398272" y="406412"/>
                  </a:lnTo>
                  <a:lnTo>
                    <a:pt x="399440" y="407568"/>
                  </a:lnTo>
                  <a:lnTo>
                    <a:pt x="405828" y="408736"/>
                  </a:lnTo>
                  <a:lnTo>
                    <a:pt x="404672" y="408152"/>
                  </a:lnTo>
                  <a:lnTo>
                    <a:pt x="404088" y="408051"/>
                  </a:lnTo>
                  <a:lnTo>
                    <a:pt x="405244" y="408152"/>
                  </a:lnTo>
                  <a:lnTo>
                    <a:pt x="406412" y="408736"/>
                  </a:lnTo>
                  <a:lnTo>
                    <a:pt x="409321" y="408736"/>
                  </a:lnTo>
                  <a:close/>
                </a:path>
              </a:pathLst>
            </a:custGeom>
            <a:solidFill>
              <a:srgbClr val="8AB6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0" name="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07629" y="9297131"/>
            <a:ext cx="2011582" cy="989330"/>
          </a:xfrm>
          <a:prstGeom prst="rect">
            <a:avLst/>
          </a:prstGeom>
        </p:spPr>
      </p:pic>
      <p:sp>
        <p:nvSpPr>
          <p:cNvPr id="21" name="object 21"/>
          <p:cNvSpPr/>
          <p:nvPr/>
        </p:nvSpPr>
        <p:spPr>
          <a:xfrm>
            <a:off x="15276524" y="0"/>
            <a:ext cx="1936750" cy="1070610"/>
          </a:xfrm>
          <a:custGeom>
            <a:avLst/>
            <a:gdLst/>
            <a:ahLst/>
            <a:cxnLst/>
            <a:rect l="l" t="t" r="r" b="b"/>
            <a:pathLst>
              <a:path w="1936750" h="1070610">
                <a:moveTo>
                  <a:pt x="224717" y="199390"/>
                </a:moveTo>
                <a:lnTo>
                  <a:pt x="173424" y="194310"/>
                </a:lnTo>
                <a:lnTo>
                  <a:pt x="123088" y="185420"/>
                </a:lnTo>
                <a:lnTo>
                  <a:pt x="57834" y="168910"/>
                </a:lnTo>
                <a:lnTo>
                  <a:pt x="41960" y="167640"/>
                </a:lnTo>
                <a:lnTo>
                  <a:pt x="6860" y="167640"/>
                </a:lnTo>
                <a:lnTo>
                  <a:pt x="0" y="120650"/>
                </a:lnTo>
                <a:lnTo>
                  <a:pt x="9413" y="83820"/>
                </a:lnTo>
                <a:lnTo>
                  <a:pt x="34142" y="60960"/>
                </a:lnTo>
                <a:lnTo>
                  <a:pt x="73230" y="54610"/>
                </a:lnTo>
                <a:lnTo>
                  <a:pt x="486768" y="54610"/>
                </a:lnTo>
                <a:lnTo>
                  <a:pt x="499611" y="25400"/>
                </a:lnTo>
                <a:lnTo>
                  <a:pt x="520591" y="10160"/>
                </a:lnTo>
                <a:lnTo>
                  <a:pt x="546358" y="5080"/>
                </a:lnTo>
                <a:lnTo>
                  <a:pt x="573560" y="3810"/>
                </a:lnTo>
                <a:lnTo>
                  <a:pt x="632910" y="3810"/>
                </a:lnTo>
                <a:lnTo>
                  <a:pt x="664739" y="1270"/>
                </a:lnTo>
                <a:lnTo>
                  <a:pt x="690835" y="0"/>
                </a:lnTo>
                <a:lnTo>
                  <a:pt x="1104387" y="0"/>
                </a:lnTo>
                <a:lnTo>
                  <a:pt x="1094855" y="34290"/>
                </a:lnTo>
                <a:lnTo>
                  <a:pt x="527611" y="34290"/>
                </a:lnTo>
                <a:lnTo>
                  <a:pt x="542928" y="85090"/>
                </a:lnTo>
                <a:lnTo>
                  <a:pt x="1249308" y="85090"/>
                </a:lnTo>
                <a:lnTo>
                  <a:pt x="1239219" y="97790"/>
                </a:lnTo>
                <a:lnTo>
                  <a:pt x="1179189" y="97790"/>
                </a:lnTo>
                <a:lnTo>
                  <a:pt x="1153901" y="104140"/>
                </a:lnTo>
                <a:lnTo>
                  <a:pt x="1149131" y="106680"/>
                </a:lnTo>
                <a:lnTo>
                  <a:pt x="614403" y="106680"/>
                </a:lnTo>
                <a:lnTo>
                  <a:pt x="609298" y="116840"/>
                </a:lnTo>
                <a:lnTo>
                  <a:pt x="645036" y="132080"/>
                </a:lnTo>
                <a:lnTo>
                  <a:pt x="1079439" y="132080"/>
                </a:lnTo>
                <a:lnTo>
                  <a:pt x="1075166" y="140970"/>
                </a:lnTo>
                <a:lnTo>
                  <a:pt x="1072613" y="158750"/>
                </a:lnTo>
                <a:lnTo>
                  <a:pt x="1083462" y="172720"/>
                </a:lnTo>
                <a:lnTo>
                  <a:pt x="1092184" y="177800"/>
                </a:lnTo>
                <a:lnTo>
                  <a:pt x="708877" y="177800"/>
                </a:lnTo>
                <a:lnTo>
                  <a:pt x="612489" y="180340"/>
                </a:lnTo>
                <a:lnTo>
                  <a:pt x="422472" y="190500"/>
                </a:lnTo>
                <a:lnTo>
                  <a:pt x="374449" y="190500"/>
                </a:lnTo>
                <a:lnTo>
                  <a:pt x="326426" y="193040"/>
                </a:lnTo>
                <a:lnTo>
                  <a:pt x="277446" y="198120"/>
                </a:lnTo>
                <a:lnTo>
                  <a:pt x="224717" y="199390"/>
                </a:lnTo>
                <a:close/>
              </a:path>
              <a:path w="1936750" h="1070610">
                <a:moveTo>
                  <a:pt x="1249308" y="85090"/>
                </a:moveTo>
                <a:lnTo>
                  <a:pt x="793092" y="85090"/>
                </a:lnTo>
                <a:lnTo>
                  <a:pt x="762859" y="62230"/>
                </a:lnTo>
                <a:lnTo>
                  <a:pt x="731189" y="54610"/>
                </a:lnTo>
                <a:lnTo>
                  <a:pt x="1089206" y="54610"/>
                </a:lnTo>
                <a:lnTo>
                  <a:pt x="1150471" y="44450"/>
                </a:lnTo>
                <a:lnTo>
                  <a:pt x="1150471" y="29210"/>
                </a:lnTo>
                <a:lnTo>
                  <a:pt x="1105264" y="0"/>
                </a:lnTo>
                <a:lnTo>
                  <a:pt x="1327364" y="0"/>
                </a:lnTo>
                <a:lnTo>
                  <a:pt x="1318949" y="3810"/>
                </a:lnTo>
                <a:lnTo>
                  <a:pt x="1273000" y="3810"/>
                </a:lnTo>
                <a:lnTo>
                  <a:pt x="1275952" y="39370"/>
                </a:lnTo>
                <a:lnTo>
                  <a:pt x="1265981" y="64770"/>
                </a:lnTo>
                <a:lnTo>
                  <a:pt x="1249308" y="85090"/>
                </a:lnTo>
                <a:close/>
              </a:path>
              <a:path w="1936750" h="1070610">
                <a:moveTo>
                  <a:pt x="1420791" y="19050"/>
                </a:moveTo>
                <a:lnTo>
                  <a:pt x="1324055" y="19050"/>
                </a:lnTo>
                <a:lnTo>
                  <a:pt x="1364898" y="8890"/>
                </a:lnTo>
                <a:lnTo>
                  <a:pt x="1358117" y="0"/>
                </a:lnTo>
                <a:lnTo>
                  <a:pt x="1935512" y="0"/>
                </a:lnTo>
                <a:lnTo>
                  <a:pt x="1924498" y="8890"/>
                </a:lnTo>
                <a:lnTo>
                  <a:pt x="1924915" y="13970"/>
                </a:lnTo>
                <a:lnTo>
                  <a:pt x="1421057" y="13970"/>
                </a:lnTo>
                <a:lnTo>
                  <a:pt x="1420791" y="19050"/>
                </a:lnTo>
                <a:close/>
              </a:path>
              <a:path w="1936750" h="1070610">
                <a:moveTo>
                  <a:pt x="1293422" y="107950"/>
                </a:moveTo>
                <a:lnTo>
                  <a:pt x="1272362" y="106680"/>
                </a:lnTo>
                <a:lnTo>
                  <a:pt x="1247473" y="106680"/>
                </a:lnTo>
                <a:lnTo>
                  <a:pt x="1282334" y="78740"/>
                </a:lnTo>
                <a:lnTo>
                  <a:pt x="1296613" y="58420"/>
                </a:lnTo>
                <a:lnTo>
                  <a:pt x="1292704" y="36830"/>
                </a:lnTo>
                <a:lnTo>
                  <a:pt x="1273000" y="3810"/>
                </a:lnTo>
                <a:lnTo>
                  <a:pt x="1318949" y="3810"/>
                </a:lnTo>
                <a:lnTo>
                  <a:pt x="1324055" y="19050"/>
                </a:lnTo>
                <a:lnTo>
                  <a:pt x="1420791" y="19050"/>
                </a:lnTo>
                <a:lnTo>
                  <a:pt x="1420259" y="29210"/>
                </a:lnTo>
                <a:lnTo>
                  <a:pt x="1416750" y="59690"/>
                </a:lnTo>
                <a:lnTo>
                  <a:pt x="1415952" y="74930"/>
                </a:lnTo>
                <a:lnTo>
                  <a:pt x="1412043" y="82550"/>
                </a:lnTo>
                <a:lnTo>
                  <a:pt x="1407655" y="87630"/>
                </a:lnTo>
                <a:lnTo>
                  <a:pt x="1404092" y="90170"/>
                </a:lnTo>
                <a:lnTo>
                  <a:pt x="1343120" y="90170"/>
                </a:lnTo>
                <a:lnTo>
                  <a:pt x="1324055" y="101600"/>
                </a:lnTo>
                <a:lnTo>
                  <a:pt x="1310653" y="106680"/>
                </a:lnTo>
                <a:lnTo>
                  <a:pt x="1293422" y="107950"/>
                </a:lnTo>
                <a:close/>
              </a:path>
              <a:path w="1936750" h="1070610">
                <a:moveTo>
                  <a:pt x="1487427" y="121920"/>
                </a:moveTo>
                <a:lnTo>
                  <a:pt x="1421057" y="13970"/>
                </a:lnTo>
                <a:lnTo>
                  <a:pt x="1924915" y="13970"/>
                </a:lnTo>
                <a:lnTo>
                  <a:pt x="1925854" y="25400"/>
                </a:lnTo>
                <a:lnTo>
                  <a:pt x="1933911" y="41910"/>
                </a:lnTo>
                <a:lnTo>
                  <a:pt x="1934310" y="44450"/>
                </a:lnTo>
                <a:lnTo>
                  <a:pt x="1615063" y="44450"/>
                </a:lnTo>
                <a:lnTo>
                  <a:pt x="1595359" y="46990"/>
                </a:lnTo>
                <a:lnTo>
                  <a:pt x="1576134" y="48260"/>
                </a:lnTo>
                <a:lnTo>
                  <a:pt x="1559781" y="55880"/>
                </a:lnTo>
                <a:lnTo>
                  <a:pt x="1548692" y="74930"/>
                </a:lnTo>
                <a:lnTo>
                  <a:pt x="1540556" y="86360"/>
                </a:lnTo>
                <a:lnTo>
                  <a:pt x="1525718" y="96520"/>
                </a:lnTo>
                <a:lnTo>
                  <a:pt x="1507051" y="107950"/>
                </a:lnTo>
                <a:lnTo>
                  <a:pt x="1487427" y="121920"/>
                </a:lnTo>
                <a:close/>
              </a:path>
              <a:path w="1936750" h="1070610">
                <a:moveTo>
                  <a:pt x="486768" y="54610"/>
                </a:moveTo>
                <a:lnTo>
                  <a:pt x="118648" y="54610"/>
                </a:lnTo>
                <a:lnTo>
                  <a:pt x="163330" y="49530"/>
                </a:lnTo>
                <a:lnTo>
                  <a:pt x="252450" y="36830"/>
                </a:lnTo>
                <a:lnTo>
                  <a:pt x="297868" y="34290"/>
                </a:lnTo>
                <a:lnTo>
                  <a:pt x="336238" y="33020"/>
                </a:lnTo>
                <a:lnTo>
                  <a:pt x="375087" y="29210"/>
                </a:lnTo>
                <a:lnTo>
                  <a:pt x="456136" y="19050"/>
                </a:lnTo>
                <a:lnTo>
                  <a:pt x="486768" y="54610"/>
                </a:lnTo>
                <a:close/>
              </a:path>
              <a:path w="1936750" h="1070610">
                <a:moveTo>
                  <a:pt x="650141" y="85090"/>
                </a:moveTo>
                <a:lnTo>
                  <a:pt x="542928" y="85090"/>
                </a:lnTo>
                <a:lnTo>
                  <a:pt x="573560" y="59690"/>
                </a:lnTo>
                <a:lnTo>
                  <a:pt x="527611" y="34290"/>
                </a:lnTo>
                <a:lnTo>
                  <a:pt x="1094855" y="34290"/>
                </a:lnTo>
                <a:lnTo>
                  <a:pt x="1089206" y="54610"/>
                </a:lnTo>
                <a:lnTo>
                  <a:pt x="731189" y="54610"/>
                </a:lnTo>
                <a:lnTo>
                  <a:pt x="694734" y="62230"/>
                </a:lnTo>
                <a:lnTo>
                  <a:pt x="650141" y="85090"/>
                </a:lnTo>
                <a:close/>
              </a:path>
              <a:path w="1936750" h="1070610">
                <a:moveTo>
                  <a:pt x="1600385" y="104140"/>
                </a:moveTo>
                <a:lnTo>
                  <a:pt x="1578926" y="101600"/>
                </a:lnTo>
                <a:lnTo>
                  <a:pt x="1558903" y="95250"/>
                </a:lnTo>
                <a:lnTo>
                  <a:pt x="1615063" y="44450"/>
                </a:lnTo>
                <a:lnTo>
                  <a:pt x="1934310" y="44450"/>
                </a:lnTo>
                <a:lnTo>
                  <a:pt x="1936105" y="55880"/>
                </a:lnTo>
                <a:lnTo>
                  <a:pt x="1893307" y="55880"/>
                </a:lnTo>
                <a:lnTo>
                  <a:pt x="1870652" y="60960"/>
                </a:lnTo>
                <a:lnTo>
                  <a:pt x="1849911" y="69850"/>
                </a:lnTo>
                <a:lnTo>
                  <a:pt x="1834595" y="73660"/>
                </a:lnTo>
                <a:lnTo>
                  <a:pt x="1826937" y="74930"/>
                </a:lnTo>
                <a:lnTo>
                  <a:pt x="1788646" y="74930"/>
                </a:lnTo>
                <a:lnTo>
                  <a:pt x="1753387" y="76200"/>
                </a:lnTo>
                <a:lnTo>
                  <a:pt x="1717171" y="80010"/>
                </a:lnTo>
                <a:lnTo>
                  <a:pt x="1680954" y="86360"/>
                </a:lnTo>
                <a:lnTo>
                  <a:pt x="1645695" y="95250"/>
                </a:lnTo>
                <a:lnTo>
                  <a:pt x="1622801" y="101600"/>
                </a:lnTo>
                <a:lnTo>
                  <a:pt x="1600385" y="104140"/>
                </a:lnTo>
                <a:close/>
              </a:path>
              <a:path w="1936750" h="1070610">
                <a:moveTo>
                  <a:pt x="1936703" y="59690"/>
                </a:moveTo>
                <a:lnTo>
                  <a:pt x="1915963" y="55880"/>
                </a:lnTo>
                <a:lnTo>
                  <a:pt x="1936105" y="55880"/>
                </a:lnTo>
                <a:lnTo>
                  <a:pt x="1936703" y="59690"/>
                </a:lnTo>
                <a:close/>
              </a:path>
              <a:path w="1936750" h="1070610">
                <a:moveTo>
                  <a:pt x="1803963" y="77470"/>
                </a:moveTo>
                <a:lnTo>
                  <a:pt x="1788646" y="74930"/>
                </a:lnTo>
                <a:lnTo>
                  <a:pt x="1826937" y="74930"/>
                </a:lnTo>
                <a:lnTo>
                  <a:pt x="1819279" y="76200"/>
                </a:lnTo>
                <a:lnTo>
                  <a:pt x="1803963" y="77470"/>
                </a:lnTo>
                <a:close/>
              </a:path>
              <a:path w="1936750" h="1070610">
                <a:moveTo>
                  <a:pt x="1395530" y="95250"/>
                </a:moveTo>
                <a:lnTo>
                  <a:pt x="1379336" y="95250"/>
                </a:lnTo>
                <a:lnTo>
                  <a:pt x="1361707" y="90170"/>
                </a:lnTo>
                <a:lnTo>
                  <a:pt x="1404092" y="90170"/>
                </a:lnTo>
                <a:lnTo>
                  <a:pt x="1402311" y="91440"/>
                </a:lnTo>
                <a:lnTo>
                  <a:pt x="1395530" y="95250"/>
                </a:lnTo>
                <a:close/>
              </a:path>
              <a:path w="1936750" h="1070610">
                <a:moveTo>
                  <a:pt x="1232157" y="106680"/>
                </a:moveTo>
                <a:lnTo>
                  <a:pt x="1205434" y="97790"/>
                </a:lnTo>
                <a:lnTo>
                  <a:pt x="1239219" y="97790"/>
                </a:lnTo>
                <a:lnTo>
                  <a:pt x="1232157" y="106680"/>
                </a:lnTo>
                <a:close/>
              </a:path>
              <a:path w="1936750" h="1070610">
                <a:moveTo>
                  <a:pt x="1079439" y="132080"/>
                </a:moveTo>
                <a:lnTo>
                  <a:pt x="645036" y="132080"/>
                </a:lnTo>
                <a:lnTo>
                  <a:pt x="650141" y="121920"/>
                </a:lnTo>
                <a:lnTo>
                  <a:pt x="614403" y="106680"/>
                </a:lnTo>
                <a:lnTo>
                  <a:pt x="1149131" y="106680"/>
                </a:lnTo>
                <a:lnTo>
                  <a:pt x="1139590" y="111760"/>
                </a:lnTo>
                <a:lnTo>
                  <a:pt x="1089206" y="111760"/>
                </a:lnTo>
                <a:lnTo>
                  <a:pt x="1079439" y="132080"/>
                </a:lnTo>
                <a:close/>
              </a:path>
              <a:path w="1936750" h="1070610">
                <a:moveTo>
                  <a:pt x="1123667" y="118110"/>
                </a:moveTo>
                <a:lnTo>
                  <a:pt x="1113457" y="118110"/>
                </a:lnTo>
                <a:lnTo>
                  <a:pt x="1101331" y="114300"/>
                </a:lnTo>
                <a:lnTo>
                  <a:pt x="1089206" y="111760"/>
                </a:lnTo>
                <a:lnTo>
                  <a:pt x="1139590" y="111760"/>
                </a:lnTo>
                <a:lnTo>
                  <a:pt x="1130049" y="116840"/>
                </a:lnTo>
                <a:lnTo>
                  <a:pt x="1123667" y="118110"/>
                </a:lnTo>
                <a:close/>
              </a:path>
              <a:path w="1936750" h="1070610">
                <a:moveTo>
                  <a:pt x="701195" y="438150"/>
                </a:moveTo>
                <a:lnTo>
                  <a:pt x="660352" y="438150"/>
                </a:lnTo>
                <a:lnTo>
                  <a:pt x="665617" y="421640"/>
                </a:lnTo>
                <a:lnTo>
                  <a:pt x="671839" y="406400"/>
                </a:lnTo>
                <a:lnTo>
                  <a:pt x="676147" y="392430"/>
                </a:lnTo>
                <a:lnTo>
                  <a:pt x="675668" y="382270"/>
                </a:lnTo>
                <a:lnTo>
                  <a:pt x="665936" y="354330"/>
                </a:lnTo>
                <a:lnTo>
                  <a:pt x="670563" y="328930"/>
                </a:lnTo>
                <a:lnTo>
                  <a:pt x="682848" y="307340"/>
                </a:lnTo>
                <a:lnTo>
                  <a:pt x="696090" y="284480"/>
                </a:lnTo>
                <a:lnTo>
                  <a:pt x="709252" y="260350"/>
                </a:lnTo>
                <a:lnTo>
                  <a:pt x="724808" y="233680"/>
                </a:lnTo>
                <a:lnTo>
                  <a:pt x="741320" y="204470"/>
                </a:lnTo>
                <a:lnTo>
                  <a:pt x="757355" y="177800"/>
                </a:lnTo>
                <a:lnTo>
                  <a:pt x="1092184" y="177800"/>
                </a:lnTo>
                <a:lnTo>
                  <a:pt x="1109628" y="187960"/>
                </a:lnTo>
                <a:lnTo>
                  <a:pt x="1130129" y="199390"/>
                </a:lnTo>
                <a:lnTo>
                  <a:pt x="1151109" y="210820"/>
                </a:lnTo>
                <a:lnTo>
                  <a:pt x="1169217" y="224790"/>
                </a:lnTo>
                <a:lnTo>
                  <a:pt x="1172459" y="228600"/>
                </a:lnTo>
                <a:lnTo>
                  <a:pt x="915622" y="228600"/>
                </a:lnTo>
                <a:lnTo>
                  <a:pt x="892249" y="255270"/>
                </a:lnTo>
                <a:lnTo>
                  <a:pt x="862654" y="271780"/>
                </a:lnTo>
                <a:lnTo>
                  <a:pt x="830186" y="281940"/>
                </a:lnTo>
                <a:lnTo>
                  <a:pt x="798198" y="294640"/>
                </a:lnTo>
                <a:lnTo>
                  <a:pt x="859463" y="299720"/>
                </a:lnTo>
                <a:lnTo>
                  <a:pt x="849571" y="314960"/>
                </a:lnTo>
                <a:lnTo>
                  <a:pt x="747144" y="314960"/>
                </a:lnTo>
                <a:lnTo>
                  <a:pt x="732865" y="321310"/>
                </a:lnTo>
                <a:lnTo>
                  <a:pt x="717149" y="323850"/>
                </a:lnTo>
                <a:lnTo>
                  <a:pt x="706221" y="332740"/>
                </a:lnTo>
                <a:lnTo>
                  <a:pt x="706301" y="356870"/>
                </a:lnTo>
                <a:lnTo>
                  <a:pt x="762460" y="356870"/>
                </a:lnTo>
                <a:lnTo>
                  <a:pt x="787987" y="361950"/>
                </a:lnTo>
                <a:lnTo>
                  <a:pt x="776245" y="420370"/>
                </a:lnTo>
                <a:lnTo>
                  <a:pt x="699281" y="420370"/>
                </a:lnTo>
                <a:lnTo>
                  <a:pt x="691224" y="421640"/>
                </a:lnTo>
                <a:lnTo>
                  <a:pt x="680773" y="422910"/>
                </a:lnTo>
                <a:lnTo>
                  <a:pt x="701195" y="438150"/>
                </a:lnTo>
                <a:close/>
              </a:path>
              <a:path w="1936750" h="1070610">
                <a:moveTo>
                  <a:pt x="986300" y="285750"/>
                </a:moveTo>
                <a:lnTo>
                  <a:pt x="971781" y="274320"/>
                </a:lnTo>
                <a:lnTo>
                  <a:pt x="963246" y="262890"/>
                </a:lnTo>
                <a:lnTo>
                  <a:pt x="953274" y="252730"/>
                </a:lnTo>
                <a:lnTo>
                  <a:pt x="942346" y="242570"/>
                </a:lnTo>
                <a:lnTo>
                  <a:pt x="930938" y="233680"/>
                </a:lnTo>
                <a:lnTo>
                  <a:pt x="925833" y="233680"/>
                </a:lnTo>
                <a:lnTo>
                  <a:pt x="915622" y="228600"/>
                </a:lnTo>
                <a:lnTo>
                  <a:pt x="1172459" y="228600"/>
                </a:lnTo>
                <a:lnTo>
                  <a:pt x="1181103" y="238760"/>
                </a:lnTo>
                <a:lnTo>
                  <a:pt x="1189221" y="259080"/>
                </a:lnTo>
                <a:lnTo>
                  <a:pt x="1114733" y="259080"/>
                </a:lnTo>
                <a:lnTo>
                  <a:pt x="1114733" y="269240"/>
                </a:lnTo>
                <a:lnTo>
                  <a:pt x="1193280" y="269240"/>
                </a:lnTo>
                <a:lnTo>
                  <a:pt x="1193787" y="270510"/>
                </a:lnTo>
                <a:lnTo>
                  <a:pt x="1196766" y="274320"/>
                </a:lnTo>
                <a:lnTo>
                  <a:pt x="1013422" y="274320"/>
                </a:lnTo>
                <a:lnTo>
                  <a:pt x="999861" y="281940"/>
                </a:lnTo>
                <a:lnTo>
                  <a:pt x="986300" y="285750"/>
                </a:lnTo>
                <a:close/>
              </a:path>
              <a:path w="1936750" h="1070610">
                <a:moveTo>
                  <a:pt x="1193280" y="269240"/>
                </a:moveTo>
                <a:lnTo>
                  <a:pt x="1160682" y="269240"/>
                </a:lnTo>
                <a:lnTo>
                  <a:pt x="1160682" y="259080"/>
                </a:lnTo>
                <a:lnTo>
                  <a:pt x="1189221" y="259080"/>
                </a:lnTo>
                <a:lnTo>
                  <a:pt x="1193280" y="269240"/>
                </a:lnTo>
                <a:close/>
              </a:path>
              <a:path w="1936750" h="1070610">
                <a:moveTo>
                  <a:pt x="1170892" y="509270"/>
                </a:moveTo>
                <a:lnTo>
                  <a:pt x="1165787" y="509270"/>
                </a:lnTo>
                <a:lnTo>
                  <a:pt x="1165787" y="504190"/>
                </a:lnTo>
                <a:lnTo>
                  <a:pt x="1160682" y="499110"/>
                </a:lnTo>
                <a:lnTo>
                  <a:pt x="1145365" y="476250"/>
                </a:lnTo>
                <a:lnTo>
                  <a:pt x="1130049" y="458470"/>
                </a:lnTo>
                <a:lnTo>
                  <a:pt x="1096944" y="430530"/>
                </a:lnTo>
                <a:lnTo>
                  <a:pt x="1075804" y="393700"/>
                </a:lnTo>
                <a:lnTo>
                  <a:pt x="1069023" y="353060"/>
                </a:lnTo>
                <a:lnTo>
                  <a:pt x="1078995" y="309880"/>
                </a:lnTo>
                <a:lnTo>
                  <a:pt x="1033046" y="279400"/>
                </a:lnTo>
                <a:lnTo>
                  <a:pt x="1033046" y="274320"/>
                </a:lnTo>
                <a:lnTo>
                  <a:pt x="1196766" y="274320"/>
                </a:lnTo>
                <a:lnTo>
                  <a:pt x="1213650" y="295910"/>
                </a:lnTo>
                <a:lnTo>
                  <a:pt x="1236385" y="320040"/>
                </a:lnTo>
                <a:lnTo>
                  <a:pt x="1257684" y="345440"/>
                </a:lnTo>
                <a:lnTo>
                  <a:pt x="1269171" y="363220"/>
                </a:lnTo>
                <a:lnTo>
                  <a:pt x="1273000" y="384810"/>
                </a:lnTo>
                <a:lnTo>
                  <a:pt x="1269171" y="407670"/>
                </a:lnTo>
                <a:lnTo>
                  <a:pt x="1257684" y="427990"/>
                </a:lnTo>
                <a:lnTo>
                  <a:pt x="1303633" y="427990"/>
                </a:lnTo>
                <a:lnTo>
                  <a:pt x="1232157" y="458470"/>
                </a:lnTo>
                <a:lnTo>
                  <a:pt x="1241650" y="472440"/>
                </a:lnTo>
                <a:lnTo>
                  <a:pt x="1254493" y="485140"/>
                </a:lnTo>
                <a:lnTo>
                  <a:pt x="1270209" y="494030"/>
                </a:lnTo>
                <a:lnTo>
                  <a:pt x="1288317" y="499110"/>
                </a:lnTo>
                <a:lnTo>
                  <a:pt x="1201525" y="499110"/>
                </a:lnTo>
                <a:lnTo>
                  <a:pt x="1170892" y="509270"/>
                </a:lnTo>
                <a:close/>
              </a:path>
              <a:path w="1936750" h="1070610">
                <a:moveTo>
                  <a:pt x="1048363" y="340360"/>
                </a:moveTo>
                <a:lnTo>
                  <a:pt x="1043257" y="335280"/>
                </a:lnTo>
                <a:lnTo>
                  <a:pt x="1043257" y="330200"/>
                </a:lnTo>
                <a:lnTo>
                  <a:pt x="1038152" y="320040"/>
                </a:lnTo>
                <a:lnTo>
                  <a:pt x="1038152" y="309880"/>
                </a:lnTo>
                <a:lnTo>
                  <a:pt x="1043257" y="299720"/>
                </a:lnTo>
                <a:lnTo>
                  <a:pt x="1053468" y="335280"/>
                </a:lnTo>
                <a:lnTo>
                  <a:pt x="1048363" y="340360"/>
                </a:lnTo>
                <a:close/>
              </a:path>
              <a:path w="1936750" h="1070610">
                <a:moveTo>
                  <a:pt x="762460" y="356870"/>
                </a:moveTo>
                <a:lnTo>
                  <a:pt x="706301" y="356870"/>
                </a:lnTo>
                <a:lnTo>
                  <a:pt x="716990" y="346710"/>
                </a:lnTo>
                <a:lnTo>
                  <a:pt x="734380" y="345440"/>
                </a:lnTo>
                <a:lnTo>
                  <a:pt x="747941" y="340360"/>
                </a:lnTo>
                <a:lnTo>
                  <a:pt x="747144" y="314960"/>
                </a:lnTo>
                <a:lnTo>
                  <a:pt x="849571" y="314960"/>
                </a:lnTo>
                <a:lnTo>
                  <a:pt x="842152" y="326390"/>
                </a:lnTo>
                <a:lnTo>
                  <a:pt x="816705" y="335280"/>
                </a:lnTo>
                <a:lnTo>
                  <a:pt x="788386" y="341630"/>
                </a:lnTo>
                <a:lnTo>
                  <a:pt x="762460" y="356870"/>
                </a:lnTo>
                <a:close/>
              </a:path>
              <a:path w="1936750" h="1070610">
                <a:moveTo>
                  <a:pt x="292763" y="1055370"/>
                </a:moveTo>
                <a:lnTo>
                  <a:pt x="279441" y="1049020"/>
                </a:lnTo>
                <a:lnTo>
                  <a:pt x="270426" y="1038860"/>
                </a:lnTo>
                <a:lnTo>
                  <a:pt x="266199" y="1024890"/>
                </a:lnTo>
                <a:lnTo>
                  <a:pt x="267236" y="1009650"/>
                </a:lnTo>
                <a:lnTo>
                  <a:pt x="267236" y="1004570"/>
                </a:lnTo>
                <a:lnTo>
                  <a:pt x="290872" y="962660"/>
                </a:lnTo>
                <a:lnTo>
                  <a:pt x="311672" y="920750"/>
                </a:lnTo>
                <a:lnTo>
                  <a:pt x="350435" y="833120"/>
                </a:lnTo>
                <a:lnTo>
                  <a:pt x="371235" y="791210"/>
                </a:lnTo>
                <a:lnTo>
                  <a:pt x="394871" y="749300"/>
                </a:lnTo>
                <a:lnTo>
                  <a:pt x="407953" y="727710"/>
                </a:lnTo>
                <a:lnTo>
                  <a:pt x="437948" y="684530"/>
                </a:lnTo>
                <a:lnTo>
                  <a:pt x="451030" y="662940"/>
                </a:lnTo>
                <a:lnTo>
                  <a:pt x="472090" y="624840"/>
                </a:lnTo>
                <a:lnTo>
                  <a:pt x="496979" y="590550"/>
                </a:lnTo>
                <a:lnTo>
                  <a:pt x="514289" y="570230"/>
                </a:lnTo>
                <a:lnTo>
                  <a:pt x="524420" y="547370"/>
                </a:lnTo>
                <a:lnTo>
                  <a:pt x="533594" y="523240"/>
                </a:lnTo>
                <a:lnTo>
                  <a:pt x="548033" y="499110"/>
                </a:lnTo>
                <a:lnTo>
                  <a:pt x="565343" y="482600"/>
                </a:lnTo>
                <a:lnTo>
                  <a:pt x="579304" y="464820"/>
                </a:lnTo>
                <a:lnTo>
                  <a:pt x="590392" y="447040"/>
                </a:lnTo>
                <a:lnTo>
                  <a:pt x="599087" y="427990"/>
                </a:lnTo>
                <a:lnTo>
                  <a:pt x="609378" y="410210"/>
                </a:lnTo>
                <a:lnTo>
                  <a:pt x="623976" y="406400"/>
                </a:lnTo>
                <a:lnTo>
                  <a:pt x="641446" y="415290"/>
                </a:lnTo>
                <a:lnTo>
                  <a:pt x="660352" y="438150"/>
                </a:lnTo>
                <a:lnTo>
                  <a:pt x="701195" y="438150"/>
                </a:lnTo>
                <a:lnTo>
                  <a:pt x="721617" y="453390"/>
                </a:lnTo>
                <a:lnTo>
                  <a:pt x="751161" y="453390"/>
                </a:lnTo>
                <a:lnTo>
                  <a:pt x="749058" y="466090"/>
                </a:lnTo>
                <a:lnTo>
                  <a:pt x="724967" y="525780"/>
                </a:lnTo>
                <a:lnTo>
                  <a:pt x="688910" y="581660"/>
                </a:lnTo>
                <a:lnTo>
                  <a:pt x="660352" y="600710"/>
                </a:lnTo>
                <a:lnTo>
                  <a:pt x="653571" y="607060"/>
                </a:lnTo>
                <a:lnTo>
                  <a:pt x="648227" y="618490"/>
                </a:lnTo>
                <a:lnTo>
                  <a:pt x="643839" y="629920"/>
                </a:lnTo>
                <a:lnTo>
                  <a:pt x="639930" y="642620"/>
                </a:lnTo>
                <a:lnTo>
                  <a:pt x="627007" y="671830"/>
                </a:lnTo>
                <a:lnTo>
                  <a:pt x="609298" y="695960"/>
                </a:lnTo>
                <a:lnTo>
                  <a:pt x="583930" y="715010"/>
                </a:lnTo>
                <a:lnTo>
                  <a:pt x="548033" y="723900"/>
                </a:lnTo>
                <a:lnTo>
                  <a:pt x="558563" y="749300"/>
                </a:lnTo>
                <a:lnTo>
                  <a:pt x="559520" y="775970"/>
                </a:lnTo>
                <a:lnTo>
                  <a:pt x="550905" y="801370"/>
                </a:lnTo>
                <a:lnTo>
                  <a:pt x="532717" y="820420"/>
                </a:lnTo>
                <a:lnTo>
                  <a:pt x="527611" y="820420"/>
                </a:lnTo>
                <a:lnTo>
                  <a:pt x="508626" y="847090"/>
                </a:lnTo>
                <a:lnTo>
                  <a:pt x="490597" y="875030"/>
                </a:lnTo>
                <a:lnTo>
                  <a:pt x="474483" y="902970"/>
                </a:lnTo>
                <a:lnTo>
                  <a:pt x="461241" y="933450"/>
                </a:lnTo>
                <a:lnTo>
                  <a:pt x="451270" y="971550"/>
                </a:lnTo>
                <a:lnTo>
                  <a:pt x="438905" y="991870"/>
                </a:lnTo>
                <a:lnTo>
                  <a:pt x="416010" y="1000760"/>
                </a:lnTo>
                <a:lnTo>
                  <a:pt x="374449" y="1004570"/>
                </a:lnTo>
                <a:lnTo>
                  <a:pt x="369344" y="1004570"/>
                </a:lnTo>
                <a:lnTo>
                  <a:pt x="369344" y="1009650"/>
                </a:lnTo>
                <a:lnTo>
                  <a:pt x="364238" y="1009650"/>
                </a:lnTo>
                <a:lnTo>
                  <a:pt x="366951" y="1024890"/>
                </a:lnTo>
                <a:lnTo>
                  <a:pt x="378278" y="1028700"/>
                </a:lnTo>
                <a:lnTo>
                  <a:pt x="391520" y="1028700"/>
                </a:lnTo>
                <a:lnTo>
                  <a:pt x="393212" y="1029970"/>
                </a:lnTo>
                <a:lnTo>
                  <a:pt x="308079" y="1029970"/>
                </a:lnTo>
                <a:lnTo>
                  <a:pt x="292763" y="1055370"/>
                </a:lnTo>
                <a:close/>
              </a:path>
              <a:path w="1936750" h="1070610">
                <a:moveTo>
                  <a:pt x="751161" y="453390"/>
                </a:moveTo>
                <a:lnTo>
                  <a:pt x="721617" y="453390"/>
                </a:lnTo>
                <a:lnTo>
                  <a:pt x="720659" y="444500"/>
                </a:lnTo>
                <a:lnTo>
                  <a:pt x="717788" y="435610"/>
                </a:lnTo>
                <a:lnTo>
                  <a:pt x="713001" y="427990"/>
                </a:lnTo>
                <a:lnTo>
                  <a:pt x="706301" y="422910"/>
                </a:lnTo>
                <a:lnTo>
                  <a:pt x="704466" y="420370"/>
                </a:lnTo>
                <a:lnTo>
                  <a:pt x="776245" y="420370"/>
                </a:lnTo>
                <a:lnTo>
                  <a:pt x="772671" y="438150"/>
                </a:lnTo>
                <a:lnTo>
                  <a:pt x="752249" y="438150"/>
                </a:lnTo>
                <a:lnTo>
                  <a:pt x="751372" y="452120"/>
                </a:lnTo>
                <a:lnTo>
                  <a:pt x="751161" y="453390"/>
                </a:lnTo>
                <a:close/>
              </a:path>
              <a:path w="1936750" h="1070610">
                <a:moveTo>
                  <a:pt x="1634846" y="1068070"/>
                </a:moveTo>
                <a:lnTo>
                  <a:pt x="1587621" y="1054100"/>
                </a:lnTo>
                <a:lnTo>
                  <a:pt x="1533376" y="999490"/>
                </a:lnTo>
                <a:lnTo>
                  <a:pt x="1472111" y="927100"/>
                </a:lnTo>
                <a:lnTo>
                  <a:pt x="1441479" y="892810"/>
                </a:lnTo>
                <a:lnTo>
                  <a:pt x="1425445" y="873760"/>
                </a:lnTo>
                <a:lnTo>
                  <a:pt x="1393376" y="834390"/>
                </a:lnTo>
                <a:lnTo>
                  <a:pt x="1380214" y="815340"/>
                </a:lnTo>
                <a:lnTo>
                  <a:pt x="1365935" y="800100"/>
                </a:lnTo>
                <a:lnTo>
                  <a:pt x="1350220" y="786130"/>
                </a:lnTo>
                <a:lnTo>
                  <a:pt x="1339291" y="770890"/>
                </a:lnTo>
                <a:lnTo>
                  <a:pt x="1339371" y="749300"/>
                </a:lnTo>
                <a:lnTo>
                  <a:pt x="1319827" y="737870"/>
                </a:lnTo>
                <a:lnTo>
                  <a:pt x="1305548" y="720090"/>
                </a:lnTo>
                <a:lnTo>
                  <a:pt x="1294140" y="701040"/>
                </a:lnTo>
                <a:lnTo>
                  <a:pt x="1283211" y="683260"/>
                </a:lnTo>
                <a:lnTo>
                  <a:pt x="1260157" y="652780"/>
                </a:lnTo>
                <a:lnTo>
                  <a:pt x="1236624" y="621030"/>
                </a:lnTo>
                <a:lnTo>
                  <a:pt x="1212135" y="589280"/>
                </a:lnTo>
                <a:lnTo>
                  <a:pt x="1186209" y="554990"/>
                </a:lnTo>
                <a:lnTo>
                  <a:pt x="1202801" y="542290"/>
                </a:lnTo>
                <a:lnTo>
                  <a:pt x="1209183" y="537210"/>
                </a:lnTo>
                <a:lnTo>
                  <a:pt x="1211736" y="529590"/>
                </a:lnTo>
                <a:lnTo>
                  <a:pt x="1210858" y="521970"/>
                </a:lnTo>
                <a:lnTo>
                  <a:pt x="1208545" y="514350"/>
                </a:lnTo>
                <a:lnTo>
                  <a:pt x="1205274" y="506730"/>
                </a:lnTo>
                <a:lnTo>
                  <a:pt x="1201525" y="499110"/>
                </a:lnTo>
                <a:lnTo>
                  <a:pt x="1288317" y="499110"/>
                </a:lnTo>
                <a:lnTo>
                  <a:pt x="1299804" y="500380"/>
                </a:lnTo>
                <a:lnTo>
                  <a:pt x="1322778" y="508000"/>
                </a:lnTo>
                <a:lnTo>
                  <a:pt x="1334265" y="509270"/>
                </a:lnTo>
                <a:lnTo>
                  <a:pt x="1374790" y="525780"/>
                </a:lnTo>
                <a:lnTo>
                  <a:pt x="1401912" y="556260"/>
                </a:lnTo>
                <a:lnTo>
                  <a:pt x="1423291" y="593090"/>
                </a:lnTo>
                <a:lnTo>
                  <a:pt x="1446584" y="627380"/>
                </a:lnTo>
                <a:lnTo>
                  <a:pt x="1472590" y="656590"/>
                </a:lnTo>
                <a:lnTo>
                  <a:pt x="1522687" y="715010"/>
                </a:lnTo>
                <a:lnTo>
                  <a:pt x="1548692" y="744220"/>
                </a:lnTo>
                <a:lnTo>
                  <a:pt x="1564727" y="762000"/>
                </a:lnTo>
                <a:lnTo>
                  <a:pt x="1569935" y="774700"/>
                </a:lnTo>
                <a:lnTo>
                  <a:pt x="1497638" y="774700"/>
                </a:lnTo>
                <a:lnTo>
                  <a:pt x="1482322" y="845820"/>
                </a:lnTo>
                <a:lnTo>
                  <a:pt x="1633596" y="845820"/>
                </a:lnTo>
                <a:lnTo>
                  <a:pt x="1661011" y="908050"/>
                </a:lnTo>
                <a:lnTo>
                  <a:pt x="1695858" y="908050"/>
                </a:lnTo>
                <a:lnTo>
                  <a:pt x="1710151" y="920750"/>
                </a:lnTo>
                <a:lnTo>
                  <a:pt x="1720601" y="946150"/>
                </a:lnTo>
                <a:lnTo>
                  <a:pt x="1732487" y="969010"/>
                </a:lnTo>
                <a:lnTo>
                  <a:pt x="1718846" y="982980"/>
                </a:lnTo>
                <a:lnTo>
                  <a:pt x="1703769" y="996950"/>
                </a:lnTo>
                <a:lnTo>
                  <a:pt x="1691564" y="1012190"/>
                </a:lnTo>
                <a:lnTo>
                  <a:pt x="1686538" y="1035050"/>
                </a:lnTo>
                <a:lnTo>
                  <a:pt x="1678242" y="1047750"/>
                </a:lnTo>
                <a:lnTo>
                  <a:pt x="1658459" y="1060450"/>
                </a:lnTo>
                <a:lnTo>
                  <a:pt x="1634846" y="1068070"/>
                </a:lnTo>
                <a:close/>
              </a:path>
              <a:path w="1936750" h="1070610">
                <a:moveTo>
                  <a:pt x="1633596" y="845820"/>
                </a:moveTo>
                <a:lnTo>
                  <a:pt x="1482322" y="845820"/>
                </a:lnTo>
                <a:lnTo>
                  <a:pt x="1498356" y="834390"/>
                </a:lnTo>
                <a:lnTo>
                  <a:pt x="1503382" y="817880"/>
                </a:lnTo>
                <a:lnTo>
                  <a:pt x="1501707" y="798830"/>
                </a:lnTo>
                <a:lnTo>
                  <a:pt x="1497638" y="774700"/>
                </a:lnTo>
                <a:lnTo>
                  <a:pt x="1569935" y="774700"/>
                </a:lnTo>
                <a:lnTo>
                  <a:pt x="1573581" y="783590"/>
                </a:lnTo>
                <a:lnTo>
                  <a:pt x="1573821" y="805180"/>
                </a:lnTo>
                <a:lnTo>
                  <a:pt x="1564009" y="825500"/>
                </a:lnTo>
                <a:lnTo>
                  <a:pt x="1558903" y="830580"/>
                </a:lnTo>
                <a:lnTo>
                  <a:pt x="1558903" y="834096"/>
                </a:lnTo>
                <a:lnTo>
                  <a:pt x="1553798" y="835660"/>
                </a:lnTo>
                <a:lnTo>
                  <a:pt x="1629120" y="835660"/>
                </a:lnTo>
                <a:lnTo>
                  <a:pt x="1633596" y="845820"/>
                </a:lnTo>
                <a:close/>
              </a:path>
              <a:path w="1936750" h="1070610">
                <a:moveTo>
                  <a:pt x="1629120" y="835660"/>
                </a:moveTo>
                <a:lnTo>
                  <a:pt x="1558903" y="835660"/>
                </a:lnTo>
                <a:lnTo>
                  <a:pt x="1558903" y="834096"/>
                </a:lnTo>
                <a:lnTo>
                  <a:pt x="1620168" y="815340"/>
                </a:lnTo>
                <a:lnTo>
                  <a:pt x="1629120" y="835660"/>
                </a:lnTo>
                <a:close/>
              </a:path>
              <a:path w="1936750" h="1070610">
                <a:moveTo>
                  <a:pt x="1558903" y="835660"/>
                </a:moveTo>
                <a:lnTo>
                  <a:pt x="1553798" y="835660"/>
                </a:lnTo>
                <a:lnTo>
                  <a:pt x="1558903" y="834096"/>
                </a:lnTo>
                <a:lnTo>
                  <a:pt x="1558903" y="835660"/>
                </a:lnTo>
                <a:close/>
              </a:path>
              <a:path w="1936750" h="1070610">
                <a:moveTo>
                  <a:pt x="1695858" y="908050"/>
                </a:moveTo>
                <a:lnTo>
                  <a:pt x="1661011" y="908050"/>
                </a:lnTo>
                <a:lnTo>
                  <a:pt x="1693000" y="905510"/>
                </a:lnTo>
                <a:lnTo>
                  <a:pt x="1695858" y="908050"/>
                </a:lnTo>
                <a:close/>
              </a:path>
              <a:path w="1936750" h="1070610">
                <a:moveTo>
                  <a:pt x="318290" y="1070610"/>
                </a:moveTo>
                <a:lnTo>
                  <a:pt x="318290" y="1029970"/>
                </a:lnTo>
                <a:lnTo>
                  <a:pt x="393212" y="1029970"/>
                </a:lnTo>
                <a:lnTo>
                  <a:pt x="399976" y="1035050"/>
                </a:lnTo>
                <a:lnTo>
                  <a:pt x="392238" y="1047750"/>
                </a:lnTo>
                <a:lnTo>
                  <a:pt x="372535" y="1060450"/>
                </a:lnTo>
                <a:lnTo>
                  <a:pt x="346130" y="1069340"/>
                </a:lnTo>
                <a:lnTo>
                  <a:pt x="318290" y="107061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80231" y="1380652"/>
            <a:ext cx="5514888" cy="755660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001000" y="190500"/>
            <a:ext cx="6910336" cy="3560762"/>
          </a:xfrm>
          <a:prstGeom prst="rect">
            <a:avLst/>
          </a:prstGeom>
        </p:spPr>
        <p:txBody>
          <a:bodyPr vert="horz" wrap="square" lIns="0" tIns="778192" rIns="0" bIns="0" rtlCol="0">
            <a:spAutoFit/>
          </a:bodyPr>
          <a:lstStyle/>
          <a:p>
            <a:pPr marL="2205990" marR="5080">
              <a:lnSpc>
                <a:spcPts val="8700"/>
              </a:lnSpc>
              <a:spcBef>
                <a:spcPts val="2140"/>
              </a:spcBef>
            </a:pPr>
            <a:r>
              <a:rPr sz="9000" spc="295" dirty="0"/>
              <a:t>Desain </a:t>
            </a:r>
            <a:r>
              <a:rPr sz="9000" spc="445" dirty="0"/>
              <a:t>Usecase</a:t>
            </a:r>
            <a:endParaRPr sz="9000" dirty="0"/>
          </a:p>
          <a:p>
            <a:pPr marL="2205990">
              <a:lnSpc>
                <a:spcPct val="100000"/>
              </a:lnSpc>
              <a:spcBef>
                <a:spcPts val="2010"/>
              </a:spcBef>
            </a:pPr>
            <a:endParaRPr sz="2000" dirty="0">
              <a:latin typeface="Consolas"/>
              <a:cs typeface="Consola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6BC0EE-6F49-A510-5E4A-AD3E2DBFD3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3369" y="3630614"/>
            <a:ext cx="6391275" cy="58102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358724" y="6090984"/>
            <a:ext cx="8890" cy="17780"/>
          </a:xfrm>
          <a:custGeom>
            <a:avLst/>
            <a:gdLst/>
            <a:ahLst/>
            <a:cxnLst/>
            <a:rect l="l" t="t" r="r" b="b"/>
            <a:pathLst>
              <a:path w="8890" h="17779">
                <a:moveTo>
                  <a:pt x="0" y="17763"/>
                </a:moveTo>
                <a:lnTo>
                  <a:pt x="5920" y="845"/>
                </a:lnTo>
                <a:lnTo>
                  <a:pt x="8458" y="0"/>
                </a:lnTo>
                <a:lnTo>
                  <a:pt x="6766" y="10150"/>
                </a:lnTo>
                <a:lnTo>
                  <a:pt x="5075" y="14379"/>
                </a:lnTo>
                <a:lnTo>
                  <a:pt x="0" y="1776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756946" y="5712880"/>
            <a:ext cx="8890" cy="12065"/>
          </a:xfrm>
          <a:custGeom>
            <a:avLst/>
            <a:gdLst/>
            <a:ahLst/>
            <a:cxnLst/>
            <a:rect l="l" t="t" r="r" b="b"/>
            <a:pathLst>
              <a:path w="8890" h="12064">
                <a:moveTo>
                  <a:pt x="8458" y="11842"/>
                </a:moveTo>
                <a:lnTo>
                  <a:pt x="0" y="6766"/>
                </a:lnTo>
                <a:lnTo>
                  <a:pt x="1691" y="0"/>
                </a:lnTo>
                <a:lnTo>
                  <a:pt x="8458" y="1184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14181" y="5930269"/>
            <a:ext cx="7620" cy="1905"/>
          </a:xfrm>
          <a:custGeom>
            <a:avLst/>
            <a:gdLst/>
            <a:ahLst/>
            <a:cxnLst/>
            <a:rect l="l" t="t" r="r" b="b"/>
            <a:pathLst>
              <a:path w="7619" h="1904">
                <a:moveTo>
                  <a:pt x="1691" y="1691"/>
                </a:moveTo>
                <a:lnTo>
                  <a:pt x="0" y="1691"/>
                </a:lnTo>
                <a:lnTo>
                  <a:pt x="7612" y="0"/>
                </a:lnTo>
                <a:lnTo>
                  <a:pt x="5075" y="845"/>
                </a:lnTo>
                <a:lnTo>
                  <a:pt x="1691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914277" y="5583462"/>
            <a:ext cx="6985" cy="1270"/>
          </a:xfrm>
          <a:custGeom>
            <a:avLst/>
            <a:gdLst/>
            <a:ahLst/>
            <a:cxnLst/>
            <a:rect l="l" t="t" r="r" b="b"/>
            <a:pathLst>
              <a:path w="6984" h="1270">
                <a:moveTo>
                  <a:pt x="6766" y="845"/>
                </a:moveTo>
                <a:lnTo>
                  <a:pt x="0" y="0"/>
                </a:lnTo>
                <a:lnTo>
                  <a:pt x="3383" y="0"/>
                </a:lnTo>
                <a:lnTo>
                  <a:pt x="6766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950832" y="6147657"/>
            <a:ext cx="1270" cy="1905"/>
          </a:xfrm>
          <a:custGeom>
            <a:avLst/>
            <a:gdLst/>
            <a:ahLst/>
            <a:cxnLst/>
            <a:rect l="l" t="t" r="r" b="b"/>
            <a:pathLst>
              <a:path w="1270" h="1904">
                <a:moveTo>
                  <a:pt x="0" y="1691"/>
                </a:moveTo>
                <a:lnTo>
                  <a:pt x="0" y="845"/>
                </a:lnTo>
                <a:lnTo>
                  <a:pt x="845" y="0"/>
                </a:lnTo>
                <a:lnTo>
                  <a:pt x="845" y="845"/>
                </a:lnTo>
                <a:lnTo>
                  <a:pt x="0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568500" y="6164574"/>
            <a:ext cx="8890" cy="5080"/>
          </a:xfrm>
          <a:custGeom>
            <a:avLst/>
            <a:gdLst/>
            <a:ahLst/>
            <a:cxnLst/>
            <a:rect l="l" t="t" r="r" b="b"/>
            <a:pathLst>
              <a:path w="8890" h="5079">
                <a:moveTo>
                  <a:pt x="0" y="5074"/>
                </a:moveTo>
                <a:lnTo>
                  <a:pt x="7612" y="1691"/>
                </a:lnTo>
                <a:lnTo>
                  <a:pt x="7612" y="0"/>
                </a:lnTo>
                <a:lnTo>
                  <a:pt x="8458" y="4228"/>
                </a:lnTo>
                <a:lnTo>
                  <a:pt x="0" y="507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886358" y="5566549"/>
            <a:ext cx="52069" cy="39370"/>
          </a:xfrm>
          <a:custGeom>
            <a:avLst/>
            <a:gdLst/>
            <a:ahLst/>
            <a:cxnLst/>
            <a:rect l="l" t="t" r="r" b="b"/>
            <a:pathLst>
              <a:path w="52069" h="39370">
                <a:moveTo>
                  <a:pt x="3378" y="38912"/>
                </a:moveTo>
                <a:lnTo>
                  <a:pt x="2540" y="37223"/>
                </a:lnTo>
                <a:lnTo>
                  <a:pt x="1689" y="37223"/>
                </a:lnTo>
                <a:lnTo>
                  <a:pt x="0" y="36372"/>
                </a:lnTo>
                <a:lnTo>
                  <a:pt x="850" y="37223"/>
                </a:lnTo>
                <a:lnTo>
                  <a:pt x="2540" y="38061"/>
                </a:lnTo>
                <a:lnTo>
                  <a:pt x="3378" y="38912"/>
                </a:lnTo>
                <a:close/>
              </a:path>
              <a:path w="52069" h="39370">
                <a:moveTo>
                  <a:pt x="51600" y="5080"/>
                </a:moveTo>
                <a:lnTo>
                  <a:pt x="49911" y="2540"/>
                </a:lnTo>
                <a:lnTo>
                  <a:pt x="47371" y="0"/>
                </a:lnTo>
                <a:lnTo>
                  <a:pt x="51600" y="508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000556" y="5498883"/>
            <a:ext cx="24765" cy="15240"/>
          </a:xfrm>
          <a:custGeom>
            <a:avLst/>
            <a:gdLst/>
            <a:ahLst/>
            <a:cxnLst/>
            <a:rect l="l" t="t" r="r" b="b"/>
            <a:pathLst>
              <a:path w="24765" h="15239">
                <a:moveTo>
                  <a:pt x="4229" y="14376"/>
                </a:moveTo>
                <a:lnTo>
                  <a:pt x="0" y="10147"/>
                </a:lnTo>
                <a:lnTo>
                  <a:pt x="2527" y="13538"/>
                </a:lnTo>
                <a:lnTo>
                  <a:pt x="3378" y="15227"/>
                </a:lnTo>
                <a:lnTo>
                  <a:pt x="4229" y="15227"/>
                </a:lnTo>
                <a:lnTo>
                  <a:pt x="4229" y="14376"/>
                </a:lnTo>
                <a:close/>
              </a:path>
              <a:path w="24765" h="15239">
                <a:moveTo>
                  <a:pt x="24523" y="1689"/>
                </a:moveTo>
                <a:lnTo>
                  <a:pt x="23672" y="838"/>
                </a:lnTo>
                <a:lnTo>
                  <a:pt x="23672" y="0"/>
                </a:lnTo>
                <a:lnTo>
                  <a:pt x="22834" y="0"/>
                </a:lnTo>
                <a:lnTo>
                  <a:pt x="22834" y="1689"/>
                </a:lnTo>
                <a:lnTo>
                  <a:pt x="24523" y="168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486268" y="5938727"/>
            <a:ext cx="9525" cy="6985"/>
          </a:xfrm>
          <a:custGeom>
            <a:avLst/>
            <a:gdLst/>
            <a:ahLst/>
            <a:cxnLst/>
            <a:rect l="l" t="t" r="r" b="b"/>
            <a:pathLst>
              <a:path w="9525" h="6985">
                <a:moveTo>
                  <a:pt x="9304" y="6766"/>
                </a:moveTo>
                <a:lnTo>
                  <a:pt x="845" y="4229"/>
                </a:lnTo>
                <a:lnTo>
                  <a:pt x="845" y="2537"/>
                </a:lnTo>
                <a:lnTo>
                  <a:pt x="0" y="845"/>
                </a:lnTo>
                <a:lnTo>
                  <a:pt x="0" y="0"/>
                </a:lnTo>
                <a:lnTo>
                  <a:pt x="2537" y="845"/>
                </a:lnTo>
                <a:lnTo>
                  <a:pt x="5075" y="2537"/>
                </a:lnTo>
                <a:lnTo>
                  <a:pt x="9304" y="676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3994626" y="5509881"/>
            <a:ext cx="12065" cy="12700"/>
          </a:xfrm>
          <a:custGeom>
            <a:avLst/>
            <a:gdLst/>
            <a:ahLst/>
            <a:cxnLst/>
            <a:rect l="l" t="t" r="r" b="b"/>
            <a:pathLst>
              <a:path w="12065" h="12700">
                <a:moveTo>
                  <a:pt x="2235" y="12090"/>
                </a:moveTo>
                <a:lnTo>
                  <a:pt x="1689" y="10998"/>
                </a:lnTo>
                <a:lnTo>
                  <a:pt x="0" y="9296"/>
                </a:lnTo>
                <a:lnTo>
                  <a:pt x="2235" y="12090"/>
                </a:lnTo>
                <a:close/>
              </a:path>
              <a:path w="12065" h="12700">
                <a:moveTo>
                  <a:pt x="11849" y="3378"/>
                </a:moveTo>
                <a:lnTo>
                  <a:pt x="10160" y="0"/>
                </a:lnTo>
                <a:lnTo>
                  <a:pt x="10160" y="4229"/>
                </a:lnTo>
                <a:lnTo>
                  <a:pt x="10998" y="4229"/>
                </a:lnTo>
                <a:lnTo>
                  <a:pt x="11849" y="5067"/>
                </a:lnTo>
                <a:lnTo>
                  <a:pt x="11849" y="337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340108" y="6082537"/>
            <a:ext cx="21590" cy="24765"/>
          </a:xfrm>
          <a:custGeom>
            <a:avLst/>
            <a:gdLst/>
            <a:ahLst/>
            <a:cxnLst/>
            <a:rect l="l" t="t" r="r" b="b"/>
            <a:pathLst>
              <a:path w="21590" h="24764">
                <a:moveTo>
                  <a:pt x="10998" y="4229"/>
                </a:moveTo>
                <a:lnTo>
                  <a:pt x="8458" y="1689"/>
                </a:lnTo>
                <a:lnTo>
                  <a:pt x="7620" y="0"/>
                </a:lnTo>
                <a:lnTo>
                  <a:pt x="5232" y="5372"/>
                </a:lnTo>
                <a:lnTo>
                  <a:pt x="3175" y="11303"/>
                </a:lnTo>
                <a:lnTo>
                  <a:pt x="1435" y="17716"/>
                </a:lnTo>
                <a:lnTo>
                  <a:pt x="0" y="24523"/>
                </a:lnTo>
                <a:lnTo>
                  <a:pt x="3619" y="16954"/>
                </a:lnTo>
                <a:lnTo>
                  <a:pt x="6134" y="12788"/>
                </a:lnTo>
                <a:lnTo>
                  <a:pt x="8331" y="9423"/>
                </a:lnTo>
                <a:lnTo>
                  <a:pt x="10998" y="4229"/>
                </a:lnTo>
                <a:close/>
              </a:path>
              <a:path w="21590" h="24764">
                <a:moveTo>
                  <a:pt x="16078" y="8026"/>
                </a:moveTo>
                <a:lnTo>
                  <a:pt x="15227" y="10147"/>
                </a:lnTo>
                <a:lnTo>
                  <a:pt x="16078" y="9296"/>
                </a:lnTo>
                <a:lnTo>
                  <a:pt x="16078" y="8026"/>
                </a:lnTo>
                <a:close/>
              </a:path>
              <a:path w="21590" h="24764">
                <a:moveTo>
                  <a:pt x="16217" y="7683"/>
                </a:moveTo>
                <a:lnTo>
                  <a:pt x="16078" y="7607"/>
                </a:lnTo>
                <a:lnTo>
                  <a:pt x="16078" y="8026"/>
                </a:lnTo>
                <a:lnTo>
                  <a:pt x="16217" y="7683"/>
                </a:lnTo>
                <a:close/>
              </a:path>
              <a:path w="21590" h="24764">
                <a:moveTo>
                  <a:pt x="17195" y="8166"/>
                </a:moveTo>
                <a:lnTo>
                  <a:pt x="16916" y="5918"/>
                </a:lnTo>
                <a:lnTo>
                  <a:pt x="16217" y="7683"/>
                </a:lnTo>
                <a:lnTo>
                  <a:pt x="17195" y="8166"/>
                </a:lnTo>
                <a:close/>
              </a:path>
              <a:path w="21590" h="24764">
                <a:moveTo>
                  <a:pt x="21145" y="6756"/>
                </a:moveTo>
                <a:lnTo>
                  <a:pt x="17767" y="8458"/>
                </a:lnTo>
                <a:lnTo>
                  <a:pt x="17195" y="8166"/>
                </a:lnTo>
                <a:lnTo>
                  <a:pt x="17767" y="12687"/>
                </a:lnTo>
                <a:lnTo>
                  <a:pt x="20180" y="8458"/>
                </a:lnTo>
                <a:lnTo>
                  <a:pt x="21145" y="675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4000556" y="5474345"/>
            <a:ext cx="1905" cy="1270"/>
          </a:xfrm>
          <a:custGeom>
            <a:avLst/>
            <a:gdLst/>
            <a:ahLst/>
            <a:cxnLst/>
            <a:rect l="l" t="t" r="r" b="b"/>
            <a:pathLst>
              <a:path w="1905" h="1270">
                <a:moveTo>
                  <a:pt x="0" y="845"/>
                </a:moveTo>
                <a:lnTo>
                  <a:pt x="1691" y="845"/>
                </a:lnTo>
                <a:lnTo>
                  <a:pt x="845" y="845"/>
                </a:lnTo>
                <a:lnTo>
                  <a:pt x="0" y="0"/>
                </a:lnTo>
                <a:lnTo>
                  <a:pt x="0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4710240" y="4551502"/>
            <a:ext cx="12065" cy="2540"/>
          </a:xfrm>
          <a:custGeom>
            <a:avLst/>
            <a:gdLst/>
            <a:ahLst/>
            <a:cxnLst/>
            <a:rect l="l" t="t" r="r" b="b"/>
            <a:pathLst>
              <a:path w="12065" h="2539">
                <a:moveTo>
                  <a:pt x="3383" y="2537"/>
                </a:moveTo>
                <a:lnTo>
                  <a:pt x="1691" y="1691"/>
                </a:lnTo>
                <a:lnTo>
                  <a:pt x="0" y="0"/>
                </a:lnTo>
                <a:lnTo>
                  <a:pt x="5920" y="0"/>
                </a:lnTo>
                <a:lnTo>
                  <a:pt x="11842" y="845"/>
                </a:lnTo>
                <a:lnTo>
                  <a:pt x="3383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194260" y="5322935"/>
            <a:ext cx="12065" cy="10795"/>
          </a:xfrm>
          <a:custGeom>
            <a:avLst/>
            <a:gdLst/>
            <a:ahLst/>
            <a:cxnLst/>
            <a:rect l="l" t="t" r="r" b="b"/>
            <a:pathLst>
              <a:path w="12065" h="10795">
                <a:moveTo>
                  <a:pt x="9040" y="10229"/>
                </a:moveTo>
                <a:lnTo>
                  <a:pt x="7189" y="8881"/>
                </a:lnTo>
                <a:lnTo>
                  <a:pt x="4705" y="4996"/>
                </a:lnTo>
                <a:lnTo>
                  <a:pt x="0" y="0"/>
                </a:lnTo>
                <a:lnTo>
                  <a:pt x="4229" y="2537"/>
                </a:lnTo>
                <a:lnTo>
                  <a:pt x="7612" y="5920"/>
                </a:lnTo>
                <a:lnTo>
                  <a:pt x="11842" y="7612"/>
                </a:lnTo>
                <a:lnTo>
                  <a:pt x="9040" y="1022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026777" y="5458274"/>
            <a:ext cx="12065" cy="17780"/>
          </a:xfrm>
          <a:custGeom>
            <a:avLst/>
            <a:gdLst/>
            <a:ahLst/>
            <a:cxnLst/>
            <a:rect l="l" t="t" r="r" b="b"/>
            <a:pathLst>
              <a:path w="12065" h="17779">
                <a:moveTo>
                  <a:pt x="11842" y="17763"/>
                </a:moveTo>
                <a:lnTo>
                  <a:pt x="0" y="3383"/>
                </a:lnTo>
                <a:lnTo>
                  <a:pt x="0" y="0"/>
                </a:lnTo>
                <a:lnTo>
                  <a:pt x="8458" y="7612"/>
                </a:lnTo>
                <a:lnTo>
                  <a:pt x="10996" y="10996"/>
                </a:lnTo>
                <a:lnTo>
                  <a:pt x="11842" y="1776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407419" y="5075941"/>
            <a:ext cx="3810" cy="2540"/>
          </a:xfrm>
          <a:custGeom>
            <a:avLst/>
            <a:gdLst/>
            <a:ahLst/>
            <a:cxnLst/>
            <a:rect l="l" t="t" r="r" b="b"/>
            <a:pathLst>
              <a:path w="3809" h="2539">
                <a:moveTo>
                  <a:pt x="1691" y="2537"/>
                </a:moveTo>
                <a:lnTo>
                  <a:pt x="0" y="0"/>
                </a:lnTo>
                <a:lnTo>
                  <a:pt x="3383" y="1691"/>
                </a:lnTo>
                <a:lnTo>
                  <a:pt x="1691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24611" y="6146811"/>
            <a:ext cx="1905" cy="2540"/>
          </a:xfrm>
          <a:custGeom>
            <a:avLst/>
            <a:gdLst/>
            <a:ahLst/>
            <a:cxnLst/>
            <a:rect l="l" t="t" r="r" b="b"/>
            <a:pathLst>
              <a:path w="1904" h="2539">
                <a:moveTo>
                  <a:pt x="0" y="2537"/>
                </a:moveTo>
                <a:lnTo>
                  <a:pt x="1691" y="0"/>
                </a:lnTo>
                <a:lnTo>
                  <a:pt x="845" y="1691"/>
                </a:lnTo>
                <a:lnTo>
                  <a:pt x="0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413340" y="5060715"/>
            <a:ext cx="1270" cy="2540"/>
          </a:xfrm>
          <a:custGeom>
            <a:avLst/>
            <a:gdLst/>
            <a:ahLst/>
            <a:cxnLst/>
            <a:rect l="l" t="t" r="r" b="b"/>
            <a:pathLst>
              <a:path w="1269" h="2539">
                <a:moveTo>
                  <a:pt x="845" y="2537"/>
                </a:moveTo>
                <a:lnTo>
                  <a:pt x="0" y="0"/>
                </a:lnTo>
                <a:lnTo>
                  <a:pt x="845" y="1691"/>
                </a:lnTo>
                <a:lnTo>
                  <a:pt x="845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729694" y="4525280"/>
            <a:ext cx="5080" cy="6350"/>
          </a:xfrm>
          <a:custGeom>
            <a:avLst/>
            <a:gdLst/>
            <a:ahLst/>
            <a:cxnLst/>
            <a:rect l="l" t="t" r="r" b="b"/>
            <a:pathLst>
              <a:path w="5080" h="6350">
                <a:moveTo>
                  <a:pt x="0" y="5921"/>
                </a:moveTo>
                <a:lnTo>
                  <a:pt x="5075" y="0"/>
                </a:lnTo>
                <a:lnTo>
                  <a:pt x="3383" y="2537"/>
                </a:lnTo>
                <a:lnTo>
                  <a:pt x="0" y="592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3627527" y="5840607"/>
            <a:ext cx="1270" cy="5080"/>
          </a:xfrm>
          <a:custGeom>
            <a:avLst/>
            <a:gdLst/>
            <a:ahLst/>
            <a:cxnLst/>
            <a:rect l="l" t="t" r="r" b="b"/>
            <a:pathLst>
              <a:path w="1269" h="5079">
                <a:moveTo>
                  <a:pt x="0" y="5075"/>
                </a:moveTo>
                <a:lnTo>
                  <a:pt x="0" y="845"/>
                </a:lnTo>
                <a:lnTo>
                  <a:pt x="845" y="845"/>
                </a:lnTo>
                <a:lnTo>
                  <a:pt x="845" y="0"/>
                </a:lnTo>
                <a:lnTo>
                  <a:pt x="845" y="2537"/>
                </a:lnTo>
                <a:lnTo>
                  <a:pt x="0" y="507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3703656" y="5748407"/>
            <a:ext cx="5080" cy="4445"/>
          </a:xfrm>
          <a:custGeom>
            <a:avLst/>
            <a:gdLst/>
            <a:ahLst/>
            <a:cxnLst/>
            <a:rect l="l" t="t" r="r" b="b"/>
            <a:pathLst>
              <a:path w="5080" h="4445">
                <a:moveTo>
                  <a:pt x="3383" y="4229"/>
                </a:moveTo>
                <a:lnTo>
                  <a:pt x="0" y="3383"/>
                </a:lnTo>
                <a:lnTo>
                  <a:pt x="0" y="0"/>
                </a:lnTo>
                <a:lnTo>
                  <a:pt x="5075" y="0"/>
                </a:lnTo>
                <a:lnTo>
                  <a:pt x="4229" y="3383"/>
                </a:lnTo>
                <a:lnTo>
                  <a:pt x="3383" y="422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521794" y="5929423"/>
            <a:ext cx="1270" cy="1270"/>
          </a:xfrm>
          <a:custGeom>
            <a:avLst/>
            <a:gdLst/>
            <a:ahLst/>
            <a:cxnLst/>
            <a:rect l="l" t="t" r="r" b="b"/>
            <a:pathLst>
              <a:path w="1269" h="1270">
                <a:moveTo>
                  <a:pt x="845" y="845"/>
                </a:moveTo>
                <a:lnTo>
                  <a:pt x="845" y="0"/>
                </a:lnTo>
                <a:lnTo>
                  <a:pt x="845" y="845"/>
                </a:lnTo>
                <a:lnTo>
                  <a:pt x="0" y="845"/>
                </a:lnTo>
                <a:lnTo>
                  <a:pt x="845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3707039" y="5739948"/>
            <a:ext cx="5080" cy="8890"/>
          </a:xfrm>
          <a:custGeom>
            <a:avLst/>
            <a:gdLst/>
            <a:ahLst/>
            <a:cxnLst/>
            <a:rect l="l" t="t" r="r" b="b"/>
            <a:pathLst>
              <a:path w="5080" h="8889">
                <a:moveTo>
                  <a:pt x="3383" y="8458"/>
                </a:moveTo>
                <a:lnTo>
                  <a:pt x="845" y="8458"/>
                </a:lnTo>
                <a:lnTo>
                  <a:pt x="1691" y="5921"/>
                </a:lnTo>
                <a:lnTo>
                  <a:pt x="845" y="3383"/>
                </a:lnTo>
                <a:lnTo>
                  <a:pt x="0" y="0"/>
                </a:lnTo>
                <a:lnTo>
                  <a:pt x="5075" y="7612"/>
                </a:lnTo>
                <a:lnTo>
                  <a:pt x="3383" y="845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4000556" y="5456910"/>
            <a:ext cx="25400" cy="41275"/>
          </a:xfrm>
          <a:custGeom>
            <a:avLst/>
            <a:gdLst/>
            <a:ahLst/>
            <a:cxnLst/>
            <a:rect l="l" t="t" r="r" b="b"/>
            <a:pathLst>
              <a:path w="25400" h="41275">
                <a:moveTo>
                  <a:pt x="24523" y="37744"/>
                </a:moveTo>
                <a:lnTo>
                  <a:pt x="21983" y="34353"/>
                </a:lnTo>
                <a:lnTo>
                  <a:pt x="22707" y="38709"/>
                </a:lnTo>
                <a:lnTo>
                  <a:pt x="21983" y="39433"/>
                </a:lnTo>
                <a:lnTo>
                  <a:pt x="22834" y="41122"/>
                </a:lnTo>
                <a:lnTo>
                  <a:pt x="22834" y="39433"/>
                </a:lnTo>
                <a:lnTo>
                  <a:pt x="22834" y="38582"/>
                </a:lnTo>
                <a:lnTo>
                  <a:pt x="22834" y="37744"/>
                </a:lnTo>
                <a:lnTo>
                  <a:pt x="24523" y="37744"/>
                </a:lnTo>
                <a:close/>
              </a:path>
              <a:path w="25400" h="41275">
                <a:moveTo>
                  <a:pt x="25374" y="34353"/>
                </a:moveTo>
                <a:lnTo>
                  <a:pt x="20231" y="26441"/>
                </a:lnTo>
                <a:lnTo>
                  <a:pt x="17868" y="21780"/>
                </a:lnTo>
                <a:lnTo>
                  <a:pt x="15024" y="16637"/>
                </a:lnTo>
                <a:lnTo>
                  <a:pt x="8458" y="7289"/>
                </a:lnTo>
                <a:lnTo>
                  <a:pt x="10147" y="3911"/>
                </a:lnTo>
                <a:lnTo>
                  <a:pt x="16916" y="8140"/>
                </a:lnTo>
                <a:lnTo>
                  <a:pt x="21145" y="13208"/>
                </a:lnTo>
                <a:lnTo>
                  <a:pt x="20878" y="11277"/>
                </a:lnTo>
                <a:lnTo>
                  <a:pt x="22199" y="10464"/>
                </a:lnTo>
                <a:lnTo>
                  <a:pt x="22567" y="8686"/>
                </a:lnTo>
                <a:lnTo>
                  <a:pt x="19443" y="3911"/>
                </a:lnTo>
                <a:lnTo>
                  <a:pt x="11658" y="88"/>
                </a:lnTo>
                <a:lnTo>
                  <a:pt x="7289" y="0"/>
                </a:lnTo>
                <a:lnTo>
                  <a:pt x="6248" y="3556"/>
                </a:lnTo>
                <a:lnTo>
                  <a:pt x="8458" y="10680"/>
                </a:lnTo>
                <a:lnTo>
                  <a:pt x="5067" y="8140"/>
                </a:lnTo>
                <a:lnTo>
                  <a:pt x="2527" y="4749"/>
                </a:lnTo>
                <a:lnTo>
                  <a:pt x="0" y="2209"/>
                </a:lnTo>
                <a:lnTo>
                  <a:pt x="3962" y="9385"/>
                </a:lnTo>
                <a:lnTo>
                  <a:pt x="9512" y="17653"/>
                </a:lnTo>
                <a:lnTo>
                  <a:pt x="16649" y="26238"/>
                </a:lnTo>
                <a:lnTo>
                  <a:pt x="25374" y="3435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4112211" y="5440510"/>
            <a:ext cx="1905" cy="2540"/>
          </a:xfrm>
          <a:custGeom>
            <a:avLst/>
            <a:gdLst/>
            <a:ahLst/>
            <a:cxnLst/>
            <a:rect l="l" t="t" r="r" b="b"/>
            <a:pathLst>
              <a:path w="1905" h="2539">
                <a:moveTo>
                  <a:pt x="422" y="845"/>
                </a:moveTo>
                <a:lnTo>
                  <a:pt x="0" y="845"/>
                </a:lnTo>
                <a:lnTo>
                  <a:pt x="0" y="0"/>
                </a:lnTo>
                <a:lnTo>
                  <a:pt x="422" y="845"/>
                </a:lnTo>
                <a:close/>
              </a:path>
              <a:path w="1905" h="2539">
                <a:moveTo>
                  <a:pt x="845" y="2537"/>
                </a:moveTo>
                <a:lnTo>
                  <a:pt x="845" y="1691"/>
                </a:lnTo>
                <a:lnTo>
                  <a:pt x="422" y="845"/>
                </a:lnTo>
                <a:lnTo>
                  <a:pt x="845" y="845"/>
                </a:lnTo>
                <a:lnTo>
                  <a:pt x="1691" y="1691"/>
                </a:lnTo>
                <a:lnTo>
                  <a:pt x="845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2351957" y="6068145"/>
            <a:ext cx="3810" cy="6985"/>
          </a:xfrm>
          <a:custGeom>
            <a:avLst/>
            <a:gdLst/>
            <a:ahLst/>
            <a:cxnLst/>
            <a:rect l="l" t="t" r="r" b="b"/>
            <a:pathLst>
              <a:path w="3809" h="6985">
                <a:moveTo>
                  <a:pt x="845" y="6766"/>
                </a:moveTo>
                <a:lnTo>
                  <a:pt x="0" y="5921"/>
                </a:lnTo>
                <a:lnTo>
                  <a:pt x="845" y="3383"/>
                </a:lnTo>
                <a:lnTo>
                  <a:pt x="2537" y="1691"/>
                </a:lnTo>
                <a:lnTo>
                  <a:pt x="3383" y="0"/>
                </a:lnTo>
                <a:lnTo>
                  <a:pt x="2537" y="2537"/>
                </a:lnTo>
                <a:lnTo>
                  <a:pt x="1691" y="4229"/>
                </a:lnTo>
                <a:lnTo>
                  <a:pt x="845" y="676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1160973" y="4316350"/>
            <a:ext cx="4445" cy="1270"/>
          </a:xfrm>
          <a:custGeom>
            <a:avLst/>
            <a:gdLst/>
            <a:ahLst/>
            <a:cxnLst/>
            <a:rect l="l" t="t" r="r" b="b"/>
            <a:pathLst>
              <a:path w="4445" h="1270">
                <a:moveTo>
                  <a:pt x="3383" y="845"/>
                </a:moveTo>
                <a:lnTo>
                  <a:pt x="0" y="845"/>
                </a:lnTo>
                <a:lnTo>
                  <a:pt x="4229" y="0"/>
                </a:lnTo>
                <a:lnTo>
                  <a:pt x="3383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1172816" y="3691253"/>
            <a:ext cx="8890" cy="4445"/>
          </a:xfrm>
          <a:custGeom>
            <a:avLst/>
            <a:gdLst/>
            <a:ahLst/>
            <a:cxnLst/>
            <a:rect l="l" t="t" r="r" b="b"/>
            <a:pathLst>
              <a:path w="8890" h="4445">
                <a:moveTo>
                  <a:pt x="6766" y="4229"/>
                </a:moveTo>
                <a:lnTo>
                  <a:pt x="5075" y="3383"/>
                </a:lnTo>
                <a:lnTo>
                  <a:pt x="0" y="0"/>
                </a:lnTo>
                <a:lnTo>
                  <a:pt x="8458" y="1691"/>
                </a:lnTo>
                <a:lnTo>
                  <a:pt x="7612" y="3383"/>
                </a:lnTo>
                <a:lnTo>
                  <a:pt x="6766" y="422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1177045" y="3898491"/>
            <a:ext cx="11430" cy="2540"/>
          </a:xfrm>
          <a:custGeom>
            <a:avLst/>
            <a:gdLst/>
            <a:ahLst/>
            <a:cxnLst/>
            <a:rect l="l" t="t" r="r" b="b"/>
            <a:pathLst>
              <a:path w="11429" h="2539">
                <a:moveTo>
                  <a:pt x="4229" y="2537"/>
                </a:moveTo>
                <a:lnTo>
                  <a:pt x="1691" y="2537"/>
                </a:lnTo>
                <a:lnTo>
                  <a:pt x="845" y="1691"/>
                </a:lnTo>
                <a:lnTo>
                  <a:pt x="0" y="1691"/>
                </a:lnTo>
                <a:lnTo>
                  <a:pt x="5075" y="0"/>
                </a:lnTo>
                <a:lnTo>
                  <a:pt x="10996" y="0"/>
                </a:lnTo>
                <a:lnTo>
                  <a:pt x="4229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4906482" y="3883266"/>
            <a:ext cx="4445" cy="3810"/>
          </a:xfrm>
          <a:custGeom>
            <a:avLst/>
            <a:gdLst/>
            <a:ahLst/>
            <a:cxnLst/>
            <a:rect l="l" t="t" r="r" b="b"/>
            <a:pathLst>
              <a:path w="4444" h="3810">
                <a:moveTo>
                  <a:pt x="3383" y="3383"/>
                </a:moveTo>
                <a:lnTo>
                  <a:pt x="0" y="0"/>
                </a:lnTo>
                <a:lnTo>
                  <a:pt x="4229" y="1691"/>
                </a:lnTo>
                <a:lnTo>
                  <a:pt x="3383" y="2537"/>
                </a:lnTo>
                <a:lnTo>
                  <a:pt x="3383" y="338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1176199" y="3694637"/>
            <a:ext cx="5080" cy="4445"/>
          </a:xfrm>
          <a:custGeom>
            <a:avLst/>
            <a:gdLst/>
            <a:ahLst/>
            <a:cxnLst/>
            <a:rect l="l" t="t" r="r" b="b"/>
            <a:pathLst>
              <a:path w="5079" h="4445">
                <a:moveTo>
                  <a:pt x="1691" y="4229"/>
                </a:moveTo>
                <a:lnTo>
                  <a:pt x="0" y="2537"/>
                </a:lnTo>
                <a:lnTo>
                  <a:pt x="1691" y="1691"/>
                </a:lnTo>
                <a:lnTo>
                  <a:pt x="2537" y="0"/>
                </a:lnTo>
                <a:lnTo>
                  <a:pt x="5075" y="1691"/>
                </a:lnTo>
                <a:lnTo>
                  <a:pt x="5075" y="3383"/>
                </a:lnTo>
                <a:lnTo>
                  <a:pt x="1691" y="422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7196" y="3878190"/>
            <a:ext cx="3810" cy="5080"/>
          </a:xfrm>
          <a:custGeom>
            <a:avLst/>
            <a:gdLst/>
            <a:ahLst/>
            <a:cxnLst/>
            <a:rect l="l" t="t" r="r" b="b"/>
            <a:pathLst>
              <a:path w="3809" h="5079">
                <a:moveTo>
                  <a:pt x="0" y="5075"/>
                </a:moveTo>
                <a:lnTo>
                  <a:pt x="3383" y="0"/>
                </a:lnTo>
                <a:lnTo>
                  <a:pt x="3383" y="1691"/>
                </a:lnTo>
                <a:lnTo>
                  <a:pt x="2537" y="3383"/>
                </a:lnTo>
                <a:lnTo>
                  <a:pt x="0" y="507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898868" y="3922176"/>
            <a:ext cx="4445" cy="1905"/>
          </a:xfrm>
          <a:custGeom>
            <a:avLst/>
            <a:gdLst/>
            <a:ahLst/>
            <a:cxnLst/>
            <a:rect l="l" t="t" r="r" b="b"/>
            <a:pathLst>
              <a:path w="4444" h="1904">
                <a:moveTo>
                  <a:pt x="2114" y="845"/>
                </a:moveTo>
                <a:lnTo>
                  <a:pt x="1691" y="845"/>
                </a:lnTo>
                <a:lnTo>
                  <a:pt x="0" y="0"/>
                </a:lnTo>
                <a:lnTo>
                  <a:pt x="2114" y="845"/>
                </a:lnTo>
                <a:close/>
              </a:path>
              <a:path w="4444" h="1904">
                <a:moveTo>
                  <a:pt x="4229" y="1691"/>
                </a:moveTo>
                <a:lnTo>
                  <a:pt x="2114" y="845"/>
                </a:lnTo>
                <a:lnTo>
                  <a:pt x="3383" y="845"/>
                </a:lnTo>
                <a:lnTo>
                  <a:pt x="4229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1156734" y="4306201"/>
            <a:ext cx="2540" cy="1270"/>
          </a:xfrm>
          <a:custGeom>
            <a:avLst/>
            <a:gdLst/>
            <a:ahLst/>
            <a:cxnLst/>
            <a:rect l="l" t="t" r="r" b="b"/>
            <a:pathLst>
              <a:path w="2540" h="1270">
                <a:moveTo>
                  <a:pt x="2540" y="850"/>
                </a:moveTo>
                <a:lnTo>
                  <a:pt x="1701" y="0"/>
                </a:lnTo>
                <a:lnTo>
                  <a:pt x="0" y="0"/>
                </a:lnTo>
                <a:lnTo>
                  <a:pt x="1701" y="850"/>
                </a:lnTo>
                <a:lnTo>
                  <a:pt x="2540" y="85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4870951" y="3853662"/>
            <a:ext cx="41910" cy="78740"/>
          </a:xfrm>
          <a:custGeom>
            <a:avLst/>
            <a:gdLst/>
            <a:ahLst/>
            <a:cxnLst/>
            <a:rect l="l" t="t" r="r" b="b"/>
            <a:pathLst>
              <a:path w="41909" h="78739">
                <a:moveTo>
                  <a:pt x="38912" y="75285"/>
                </a:moveTo>
                <a:lnTo>
                  <a:pt x="36372" y="71056"/>
                </a:lnTo>
                <a:lnTo>
                  <a:pt x="32143" y="69367"/>
                </a:lnTo>
                <a:lnTo>
                  <a:pt x="33235" y="72009"/>
                </a:lnTo>
                <a:lnTo>
                  <a:pt x="28867" y="74015"/>
                </a:lnTo>
                <a:lnTo>
                  <a:pt x="24650" y="76022"/>
                </a:lnTo>
                <a:lnTo>
                  <a:pt x="26225" y="78676"/>
                </a:lnTo>
                <a:lnTo>
                  <a:pt x="27914" y="76974"/>
                </a:lnTo>
                <a:lnTo>
                  <a:pt x="38912" y="75285"/>
                </a:lnTo>
                <a:close/>
              </a:path>
              <a:path w="41909" h="78739">
                <a:moveTo>
                  <a:pt x="38912" y="27076"/>
                </a:moveTo>
                <a:lnTo>
                  <a:pt x="30365" y="23177"/>
                </a:lnTo>
                <a:lnTo>
                  <a:pt x="25793" y="20624"/>
                </a:lnTo>
                <a:lnTo>
                  <a:pt x="20586" y="17907"/>
                </a:lnTo>
                <a:lnTo>
                  <a:pt x="10147" y="13538"/>
                </a:lnTo>
                <a:lnTo>
                  <a:pt x="8458" y="10160"/>
                </a:lnTo>
                <a:lnTo>
                  <a:pt x="16916" y="10160"/>
                </a:lnTo>
                <a:lnTo>
                  <a:pt x="23685" y="11849"/>
                </a:lnTo>
                <a:lnTo>
                  <a:pt x="22517" y="10553"/>
                </a:lnTo>
                <a:lnTo>
                  <a:pt x="23253" y="9093"/>
                </a:lnTo>
                <a:lnTo>
                  <a:pt x="22733" y="7327"/>
                </a:lnTo>
                <a:lnTo>
                  <a:pt x="17767" y="5080"/>
                </a:lnTo>
                <a:lnTo>
                  <a:pt x="9347" y="6210"/>
                </a:lnTo>
                <a:lnTo>
                  <a:pt x="5600" y="8458"/>
                </a:lnTo>
                <a:lnTo>
                  <a:pt x="6464" y="11976"/>
                </a:lnTo>
                <a:lnTo>
                  <a:pt x="11836" y="16916"/>
                </a:lnTo>
                <a:lnTo>
                  <a:pt x="7607" y="16916"/>
                </a:lnTo>
                <a:lnTo>
                  <a:pt x="3378" y="15227"/>
                </a:lnTo>
                <a:lnTo>
                  <a:pt x="0" y="14389"/>
                </a:lnTo>
                <a:lnTo>
                  <a:pt x="6908" y="17907"/>
                </a:lnTo>
                <a:lnTo>
                  <a:pt x="15963" y="21678"/>
                </a:lnTo>
                <a:lnTo>
                  <a:pt x="26758" y="24968"/>
                </a:lnTo>
                <a:lnTo>
                  <a:pt x="38912" y="27076"/>
                </a:lnTo>
                <a:close/>
              </a:path>
              <a:path w="41909" h="78739">
                <a:moveTo>
                  <a:pt x="41440" y="8458"/>
                </a:moveTo>
                <a:lnTo>
                  <a:pt x="37211" y="3390"/>
                </a:lnTo>
                <a:lnTo>
                  <a:pt x="32981" y="1701"/>
                </a:lnTo>
                <a:lnTo>
                  <a:pt x="21996" y="0"/>
                </a:lnTo>
                <a:lnTo>
                  <a:pt x="23685" y="2540"/>
                </a:lnTo>
                <a:lnTo>
                  <a:pt x="41440" y="845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1188887" y="3781761"/>
            <a:ext cx="3810" cy="3810"/>
          </a:xfrm>
          <a:custGeom>
            <a:avLst/>
            <a:gdLst/>
            <a:ahLst/>
            <a:cxnLst/>
            <a:rect l="l" t="t" r="r" b="b"/>
            <a:pathLst>
              <a:path w="3809" h="3810">
                <a:moveTo>
                  <a:pt x="3383" y="3383"/>
                </a:moveTo>
                <a:lnTo>
                  <a:pt x="0" y="0"/>
                </a:lnTo>
                <a:lnTo>
                  <a:pt x="845" y="845"/>
                </a:lnTo>
                <a:lnTo>
                  <a:pt x="1268" y="845"/>
                </a:lnTo>
                <a:lnTo>
                  <a:pt x="2537" y="1691"/>
                </a:lnTo>
                <a:lnTo>
                  <a:pt x="3383" y="3383"/>
                </a:lnTo>
                <a:close/>
              </a:path>
              <a:path w="3809" h="3810">
                <a:moveTo>
                  <a:pt x="1268" y="845"/>
                </a:moveTo>
                <a:lnTo>
                  <a:pt x="845" y="845"/>
                </a:lnTo>
                <a:lnTo>
                  <a:pt x="0" y="0"/>
                </a:lnTo>
                <a:lnTo>
                  <a:pt x="1268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1265852" y="3442575"/>
            <a:ext cx="6985" cy="5080"/>
          </a:xfrm>
          <a:custGeom>
            <a:avLst/>
            <a:gdLst/>
            <a:ahLst/>
            <a:cxnLst/>
            <a:rect l="l" t="t" r="r" b="b"/>
            <a:pathLst>
              <a:path w="6984" h="5079">
                <a:moveTo>
                  <a:pt x="5918" y="4229"/>
                </a:moveTo>
                <a:lnTo>
                  <a:pt x="5080" y="3378"/>
                </a:lnTo>
                <a:lnTo>
                  <a:pt x="5080" y="5080"/>
                </a:lnTo>
                <a:lnTo>
                  <a:pt x="5918" y="4229"/>
                </a:lnTo>
                <a:close/>
              </a:path>
              <a:path w="6984" h="5079">
                <a:moveTo>
                  <a:pt x="6769" y="2540"/>
                </a:moveTo>
                <a:lnTo>
                  <a:pt x="5918" y="1689"/>
                </a:lnTo>
                <a:lnTo>
                  <a:pt x="3390" y="0"/>
                </a:lnTo>
                <a:lnTo>
                  <a:pt x="4229" y="850"/>
                </a:lnTo>
                <a:lnTo>
                  <a:pt x="4229" y="1270"/>
                </a:lnTo>
                <a:lnTo>
                  <a:pt x="3390" y="838"/>
                </a:lnTo>
                <a:lnTo>
                  <a:pt x="850" y="0"/>
                </a:lnTo>
                <a:lnTo>
                  <a:pt x="0" y="0"/>
                </a:lnTo>
                <a:lnTo>
                  <a:pt x="4229" y="2120"/>
                </a:lnTo>
                <a:lnTo>
                  <a:pt x="4229" y="2540"/>
                </a:lnTo>
                <a:lnTo>
                  <a:pt x="5080" y="2540"/>
                </a:lnTo>
                <a:lnTo>
                  <a:pt x="6769" y="254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1224414" y="3538151"/>
            <a:ext cx="2540" cy="1270"/>
          </a:xfrm>
          <a:custGeom>
            <a:avLst/>
            <a:gdLst/>
            <a:ahLst/>
            <a:cxnLst/>
            <a:rect l="l" t="t" r="r" b="b"/>
            <a:pathLst>
              <a:path w="2540" h="1270">
                <a:moveTo>
                  <a:pt x="2537" y="845"/>
                </a:moveTo>
                <a:lnTo>
                  <a:pt x="845" y="845"/>
                </a:lnTo>
                <a:lnTo>
                  <a:pt x="0" y="0"/>
                </a:lnTo>
                <a:lnTo>
                  <a:pt x="1691" y="0"/>
                </a:lnTo>
                <a:lnTo>
                  <a:pt x="2537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4464081" y="2157703"/>
            <a:ext cx="45085" cy="33020"/>
          </a:xfrm>
          <a:custGeom>
            <a:avLst/>
            <a:gdLst/>
            <a:ahLst/>
            <a:cxnLst/>
            <a:rect l="l" t="t" r="r" b="b"/>
            <a:pathLst>
              <a:path w="45084" h="33019">
                <a:moveTo>
                  <a:pt x="5080" y="1689"/>
                </a:moveTo>
                <a:lnTo>
                  <a:pt x="4229" y="1689"/>
                </a:lnTo>
                <a:lnTo>
                  <a:pt x="3390" y="0"/>
                </a:lnTo>
                <a:lnTo>
                  <a:pt x="0" y="3378"/>
                </a:lnTo>
                <a:lnTo>
                  <a:pt x="5080" y="1689"/>
                </a:lnTo>
                <a:close/>
              </a:path>
              <a:path w="45084" h="33019">
                <a:moveTo>
                  <a:pt x="35255" y="24244"/>
                </a:moveTo>
                <a:lnTo>
                  <a:pt x="32994" y="27063"/>
                </a:lnTo>
                <a:lnTo>
                  <a:pt x="34683" y="25374"/>
                </a:lnTo>
                <a:lnTo>
                  <a:pt x="35255" y="24244"/>
                </a:lnTo>
                <a:close/>
              </a:path>
              <a:path w="45084" h="33019">
                <a:moveTo>
                  <a:pt x="36372" y="22834"/>
                </a:moveTo>
                <a:lnTo>
                  <a:pt x="35534" y="23685"/>
                </a:lnTo>
                <a:lnTo>
                  <a:pt x="35255" y="24244"/>
                </a:lnTo>
                <a:lnTo>
                  <a:pt x="36372" y="22834"/>
                </a:lnTo>
                <a:close/>
              </a:path>
              <a:path w="45084" h="33019">
                <a:moveTo>
                  <a:pt x="44831" y="18605"/>
                </a:moveTo>
                <a:lnTo>
                  <a:pt x="39763" y="19456"/>
                </a:lnTo>
                <a:lnTo>
                  <a:pt x="36372" y="22834"/>
                </a:lnTo>
                <a:lnTo>
                  <a:pt x="39090" y="22974"/>
                </a:lnTo>
                <a:lnTo>
                  <a:pt x="39027" y="27800"/>
                </a:lnTo>
                <a:lnTo>
                  <a:pt x="39116" y="32473"/>
                </a:lnTo>
                <a:lnTo>
                  <a:pt x="42303" y="32143"/>
                </a:lnTo>
                <a:lnTo>
                  <a:pt x="41452" y="29603"/>
                </a:lnTo>
                <a:lnTo>
                  <a:pt x="44831" y="1860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4909014" y="3886656"/>
            <a:ext cx="4445" cy="3810"/>
          </a:xfrm>
          <a:custGeom>
            <a:avLst/>
            <a:gdLst/>
            <a:ahLst/>
            <a:cxnLst/>
            <a:rect l="l" t="t" r="r" b="b"/>
            <a:pathLst>
              <a:path w="4444" h="3810">
                <a:moveTo>
                  <a:pt x="1689" y="1689"/>
                </a:moveTo>
                <a:lnTo>
                  <a:pt x="0" y="0"/>
                </a:lnTo>
                <a:lnTo>
                  <a:pt x="0" y="1689"/>
                </a:lnTo>
                <a:lnTo>
                  <a:pt x="1689" y="1689"/>
                </a:lnTo>
                <a:close/>
              </a:path>
              <a:path w="4444" h="3810">
                <a:moveTo>
                  <a:pt x="4229" y="2540"/>
                </a:moveTo>
                <a:lnTo>
                  <a:pt x="3378" y="2540"/>
                </a:lnTo>
                <a:lnTo>
                  <a:pt x="2540" y="1689"/>
                </a:lnTo>
                <a:lnTo>
                  <a:pt x="1689" y="1689"/>
                </a:lnTo>
                <a:lnTo>
                  <a:pt x="3378" y="3378"/>
                </a:lnTo>
                <a:lnTo>
                  <a:pt x="4229" y="254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1233709" y="3499242"/>
            <a:ext cx="13970" cy="17780"/>
          </a:xfrm>
          <a:custGeom>
            <a:avLst/>
            <a:gdLst/>
            <a:ahLst/>
            <a:cxnLst/>
            <a:rect l="l" t="t" r="r" b="b"/>
            <a:pathLst>
              <a:path w="13970" h="17779">
                <a:moveTo>
                  <a:pt x="2959" y="16916"/>
                </a:moveTo>
                <a:lnTo>
                  <a:pt x="1689" y="16916"/>
                </a:lnTo>
                <a:lnTo>
                  <a:pt x="0" y="17767"/>
                </a:lnTo>
                <a:lnTo>
                  <a:pt x="2959" y="16916"/>
                </a:lnTo>
                <a:close/>
              </a:path>
              <a:path w="13970" h="17779">
                <a:moveTo>
                  <a:pt x="5930" y="16078"/>
                </a:moveTo>
                <a:lnTo>
                  <a:pt x="2959" y="16916"/>
                </a:lnTo>
                <a:lnTo>
                  <a:pt x="3390" y="16916"/>
                </a:lnTo>
                <a:lnTo>
                  <a:pt x="5930" y="16078"/>
                </a:lnTo>
                <a:close/>
              </a:path>
              <a:path w="13970" h="17779">
                <a:moveTo>
                  <a:pt x="13538" y="2540"/>
                </a:moveTo>
                <a:lnTo>
                  <a:pt x="7620" y="0"/>
                </a:lnTo>
                <a:lnTo>
                  <a:pt x="10998" y="1701"/>
                </a:lnTo>
                <a:lnTo>
                  <a:pt x="13538" y="254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4945391" y="3718321"/>
            <a:ext cx="32384" cy="12065"/>
          </a:xfrm>
          <a:custGeom>
            <a:avLst/>
            <a:gdLst/>
            <a:ahLst/>
            <a:cxnLst/>
            <a:rect l="l" t="t" r="r" b="b"/>
            <a:pathLst>
              <a:path w="32384" h="12064">
                <a:moveTo>
                  <a:pt x="32142" y="11842"/>
                </a:moveTo>
                <a:lnTo>
                  <a:pt x="21886" y="10401"/>
                </a:lnTo>
                <a:lnTo>
                  <a:pt x="14168" y="7929"/>
                </a:lnTo>
                <a:lnTo>
                  <a:pt x="7401" y="5299"/>
                </a:lnTo>
                <a:lnTo>
                  <a:pt x="0" y="3383"/>
                </a:lnTo>
                <a:lnTo>
                  <a:pt x="3383" y="2537"/>
                </a:lnTo>
                <a:lnTo>
                  <a:pt x="5921" y="1691"/>
                </a:lnTo>
                <a:lnTo>
                  <a:pt x="8458" y="0"/>
                </a:lnTo>
                <a:lnTo>
                  <a:pt x="13348" y="2682"/>
                </a:lnTo>
                <a:lnTo>
                  <a:pt x="17763" y="6238"/>
                </a:lnTo>
                <a:lnTo>
                  <a:pt x="23446" y="9634"/>
                </a:lnTo>
                <a:lnTo>
                  <a:pt x="32142" y="1184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4808361" y="4214000"/>
            <a:ext cx="11430" cy="6350"/>
          </a:xfrm>
          <a:custGeom>
            <a:avLst/>
            <a:gdLst/>
            <a:ahLst/>
            <a:cxnLst/>
            <a:rect l="l" t="t" r="r" b="b"/>
            <a:pathLst>
              <a:path w="11430" h="6350">
                <a:moveTo>
                  <a:pt x="1691" y="5921"/>
                </a:moveTo>
                <a:lnTo>
                  <a:pt x="0" y="0"/>
                </a:lnTo>
                <a:lnTo>
                  <a:pt x="10996" y="5075"/>
                </a:lnTo>
                <a:lnTo>
                  <a:pt x="1691" y="592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1510318" y="5012501"/>
            <a:ext cx="4445" cy="1270"/>
          </a:xfrm>
          <a:custGeom>
            <a:avLst/>
            <a:gdLst/>
            <a:ahLst/>
            <a:cxnLst/>
            <a:rect l="l" t="t" r="r" b="b"/>
            <a:pathLst>
              <a:path w="4445" h="1270">
                <a:moveTo>
                  <a:pt x="4229" y="845"/>
                </a:moveTo>
                <a:lnTo>
                  <a:pt x="0" y="845"/>
                </a:lnTo>
                <a:lnTo>
                  <a:pt x="845" y="0"/>
                </a:lnTo>
                <a:lnTo>
                  <a:pt x="4229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1560223" y="4566728"/>
            <a:ext cx="2540" cy="1270"/>
          </a:xfrm>
          <a:custGeom>
            <a:avLst/>
            <a:gdLst/>
            <a:ahLst/>
            <a:cxnLst/>
            <a:rect l="l" t="t" r="r" b="b"/>
            <a:pathLst>
              <a:path w="2540" h="1270">
                <a:moveTo>
                  <a:pt x="0" y="0"/>
                </a:moveTo>
                <a:lnTo>
                  <a:pt x="1691" y="0"/>
                </a:lnTo>
                <a:lnTo>
                  <a:pt x="2537" y="845"/>
                </a:lnTo>
                <a:lnTo>
                  <a:pt x="845" y="0"/>
                </a:lnTo>
                <a:lnTo>
                  <a:pt x="0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1493400" y="5218893"/>
            <a:ext cx="5080" cy="10160"/>
          </a:xfrm>
          <a:custGeom>
            <a:avLst/>
            <a:gdLst/>
            <a:ahLst/>
            <a:cxnLst/>
            <a:rect l="l" t="t" r="r" b="b"/>
            <a:pathLst>
              <a:path w="5079" h="10160">
                <a:moveTo>
                  <a:pt x="0" y="10150"/>
                </a:moveTo>
                <a:lnTo>
                  <a:pt x="845" y="7612"/>
                </a:lnTo>
                <a:lnTo>
                  <a:pt x="2537" y="5075"/>
                </a:lnTo>
                <a:lnTo>
                  <a:pt x="5075" y="0"/>
                </a:lnTo>
                <a:lnTo>
                  <a:pt x="4229" y="2537"/>
                </a:lnTo>
                <a:lnTo>
                  <a:pt x="3383" y="4229"/>
                </a:lnTo>
                <a:lnTo>
                  <a:pt x="1691" y="6767"/>
                </a:lnTo>
                <a:lnTo>
                  <a:pt x="1691" y="7612"/>
                </a:lnTo>
                <a:lnTo>
                  <a:pt x="845" y="9304"/>
                </a:lnTo>
                <a:lnTo>
                  <a:pt x="0" y="1015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1564453" y="4450844"/>
            <a:ext cx="3810" cy="1905"/>
          </a:xfrm>
          <a:custGeom>
            <a:avLst/>
            <a:gdLst/>
            <a:ahLst/>
            <a:cxnLst/>
            <a:rect l="l" t="t" r="r" b="b"/>
            <a:pathLst>
              <a:path w="3809" h="1904">
                <a:moveTo>
                  <a:pt x="3383" y="845"/>
                </a:moveTo>
                <a:lnTo>
                  <a:pt x="0" y="845"/>
                </a:lnTo>
                <a:lnTo>
                  <a:pt x="0" y="0"/>
                </a:lnTo>
                <a:lnTo>
                  <a:pt x="1691" y="0"/>
                </a:lnTo>
                <a:lnTo>
                  <a:pt x="3383" y="845"/>
                </a:lnTo>
                <a:close/>
              </a:path>
              <a:path w="3809" h="1904">
                <a:moveTo>
                  <a:pt x="845" y="1691"/>
                </a:moveTo>
                <a:lnTo>
                  <a:pt x="845" y="845"/>
                </a:lnTo>
                <a:lnTo>
                  <a:pt x="3383" y="845"/>
                </a:lnTo>
                <a:lnTo>
                  <a:pt x="845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1509464" y="5026888"/>
            <a:ext cx="8890" cy="25400"/>
          </a:xfrm>
          <a:custGeom>
            <a:avLst/>
            <a:gdLst/>
            <a:ahLst/>
            <a:cxnLst/>
            <a:rect l="l" t="t" r="r" b="b"/>
            <a:pathLst>
              <a:path w="8890" h="25400">
                <a:moveTo>
                  <a:pt x="1689" y="24523"/>
                </a:moveTo>
                <a:lnTo>
                  <a:pt x="0" y="23685"/>
                </a:lnTo>
                <a:lnTo>
                  <a:pt x="850" y="24523"/>
                </a:lnTo>
                <a:lnTo>
                  <a:pt x="1689" y="24523"/>
                </a:lnTo>
                <a:close/>
              </a:path>
              <a:path w="8890" h="25400">
                <a:moveTo>
                  <a:pt x="3390" y="25374"/>
                </a:moveTo>
                <a:lnTo>
                  <a:pt x="2540" y="24523"/>
                </a:lnTo>
                <a:lnTo>
                  <a:pt x="1689" y="24523"/>
                </a:lnTo>
                <a:lnTo>
                  <a:pt x="3390" y="25374"/>
                </a:lnTo>
                <a:close/>
              </a:path>
              <a:path w="8890" h="25400">
                <a:moveTo>
                  <a:pt x="8458" y="1689"/>
                </a:moveTo>
                <a:lnTo>
                  <a:pt x="6769" y="0"/>
                </a:lnTo>
                <a:lnTo>
                  <a:pt x="6769" y="1689"/>
                </a:lnTo>
                <a:lnTo>
                  <a:pt x="8458" y="168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1372431" y="3238715"/>
            <a:ext cx="13970" cy="44450"/>
          </a:xfrm>
          <a:custGeom>
            <a:avLst/>
            <a:gdLst/>
            <a:ahLst/>
            <a:cxnLst/>
            <a:rect l="l" t="t" r="r" b="b"/>
            <a:pathLst>
              <a:path w="13970" h="44450">
                <a:moveTo>
                  <a:pt x="11849" y="43992"/>
                </a:moveTo>
                <a:lnTo>
                  <a:pt x="10998" y="41452"/>
                </a:lnTo>
                <a:lnTo>
                  <a:pt x="8458" y="38912"/>
                </a:lnTo>
                <a:lnTo>
                  <a:pt x="5930" y="35534"/>
                </a:lnTo>
                <a:lnTo>
                  <a:pt x="5930" y="37223"/>
                </a:lnTo>
                <a:lnTo>
                  <a:pt x="6769" y="38912"/>
                </a:lnTo>
                <a:lnTo>
                  <a:pt x="6769" y="40601"/>
                </a:lnTo>
                <a:lnTo>
                  <a:pt x="3390" y="40601"/>
                </a:lnTo>
                <a:lnTo>
                  <a:pt x="6769" y="42303"/>
                </a:lnTo>
                <a:lnTo>
                  <a:pt x="11849" y="43992"/>
                </a:lnTo>
                <a:close/>
              </a:path>
              <a:path w="13970" h="44450">
                <a:moveTo>
                  <a:pt x="13538" y="5080"/>
                </a:moveTo>
                <a:lnTo>
                  <a:pt x="5080" y="1701"/>
                </a:lnTo>
                <a:lnTo>
                  <a:pt x="0" y="0"/>
                </a:lnTo>
                <a:lnTo>
                  <a:pt x="10160" y="4229"/>
                </a:lnTo>
                <a:lnTo>
                  <a:pt x="10160" y="11849"/>
                </a:lnTo>
                <a:lnTo>
                  <a:pt x="13538" y="508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1459565" y="3229409"/>
            <a:ext cx="10160" cy="7620"/>
          </a:xfrm>
          <a:custGeom>
            <a:avLst/>
            <a:gdLst/>
            <a:ahLst/>
            <a:cxnLst/>
            <a:rect l="l" t="t" r="r" b="b"/>
            <a:pathLst>
              <a:path w="10159" h="7619">
                <a:moveTo>
                  <a:pt x="10150" y="7612"/>
                </a:moveTo>
                <a:lnTo>
                  <a:pt x="0" y="0"/>
                </a:lnTo>
                <a:lnTo>
                  <a:pt x="9304" y="845"/>
                </a:lnTo>
                <a:lnTo>
                  <a:pt x="10150" y="761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1619434" y="4200467"/>
            <a:ext cx="16510" cy="3810"/>
          </a:xfrm>
          <a:custGeom>
            <a:avLst/>
            <a:gdLst/>
            <a:ahLst/>
            <a:cxnLst/>
            <a:rect l="l" t="t" r="r" b="b"/>
            <a:pathLst>
              <a:path w="16509" h="3810">
                <a:moveTo>
                  <a:pt x="16071" y="3383"/>
                </a:moveTo>
                <a:lnTo>
                  <a:pt x="9304" y="2537"/>
                </a:lnTo>
                <a:lnTo>
                  <a:pt x="7612" y="3383"/>
                </a:lnTo>
                <a:lnTo>
                  <a:pt x="0" y="0"/>
                </a:lnTo>
                <a:lnTo>
                  <a:pt x="5921" y="845"/>
                </a:lnTo>
                <a:lnTo>
                  <a:pt x="14379" y="2537"/>
                </a:lnTo>
                <a:lnTo>
                  <a:pt x="16071" y="338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1244715" y="3688716"/>
            <a:ext cx="13970" cy="8890"/>
          </a:xfrm>
          <a:custGeom>
            <a:avLst/>
            <a:gdLst/>
            <a:ahLst/>
            <a:cxnLst/>
            <a:rect l="l" t="t" r="r" b="b"/>
            <a:pathLst>
              <a:path w="13970" h="8889">
                <a:moveTo>
                  <a:pt x="13533" y="8458"/>
                </a:moveTo>
                <a:lnTo>
                  <a:pt x="9304" y="7612"/>
                </a:lnTo>
                <a:lnTo>
                  <a:pt x="4229" y="6766"/>
                </a:lnTo>
                <a:lnTo>
                  <a:pt x="0" y="6766"/>
                </a:lnTo>
                <a:lnTo>
                  <a:pt x="845" y="0"/>
                </a:lnTo>
                <a:lnTo>
                  <a:pt x="3383" y="5920"/>
                </a:lnTo>
                <a:lnTo>
                  <a:pt x="13533" y="845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1176190" y="4724907"/>
            <a:ext cx="37465" cy="15240"/>
          </a:xfrm>
          <a:custGeom>
            <a:avLst/>
            <a:gdLst/>
            <a:ahLst/>
            <a:cxnLst/>
            <a:rect l="l" t="t" r="r" b="b"/>
            <a:pathLst>
              <a:path w="37465" h="15239">
                <a:moveTo>
                  <a:pt x="1689" y="0"/>
                </a:moveTo>
                <a:lnTo>
                  <a:pt x="0" y="0"/>
                </a:lnTo>
                <a:lnTo>
                  <a:pt x="850" y="850"/>
                </a:lnTo>
                <a:lnTo>
                  <a:pt x="1689" y="0"/>
                </a:lnTo>
                <a:close/>
              </a:path>
              <a:path w="37465" h="15239">
                <a:moveTo>
                  <a:pt x="36372" y="13538"/>
                </a:moveTo>
                <a:lnTo>
                  <a:pt x="35534" y="13538"/>
                </a:lnTo>
                <a:lnTo>
                  <a:pt x="32994" y="14389"/>
                </a:lnTo>
                <a:lnTo>
                  <a:pt x="31305" y="14389"/>
                </a:lnTo>
                <a:lnTo>
                  <a:pt x="29603" y="15227"/>
                </a:lnTo>
                <a:lnTo>
                  <a:pt x="33832" y="14389"/>
                </a:lnTo>
                <a:lnTo>
                  <a:pt x="36372" y="14389"/>
                </a:lnTo>
                <a:lnTo>
                  <a:pt x="36372" y="13538"/>
                </a:lnTo>
                <a:close/>
              </a:path>
              <a:path w="37465" h="15239">
                <a:moveTo>
                  <a:pt x="37223" y="15227"/>
                </a:moveTo>
                <a:lnTo>
                  <a:pt x="36372" y="14389"/>
                </a:lnTo>
                <a:lnTo>
                  <a:pt x="36372" y="15227"/>
                </a:lnTo>
                <a:lnTo>
                  <a:pt x="37223" y="1522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1226102" y="4817109"/>
            <a:ext cx="10160" cy="24130"/>
          </a:xfrm>
          <a:custGeom>
            <a:avLst/>
            <a:gdLst/>
            <a:ahLst/>
            <a:cxnLst/>
            <a:rect l="l" t="t" r="r" b="b"/>
            <a:pathLst>
              <a:path w="10159" h="24129">
                <a:moveTo>
                  <a:pt x="3403" y="0"/>
                </a:moveTo>
                <a:lnTo>
                  <a:pt x="2540" y="0"/>
                </a:lnTo>
                <a:lnTo>
                  <a:pt x="0" y="850"/>
                </a:lnTo>
                <a:lnTo>
                  <a:pt x="3403" y="0"/>
                </a:lnTo>
                <a:close/>
              </a:path>
              <a:path w="10159" h="24129">
                <a:moveTo>
                  <a:pt x="10147" y="17767"/>
                </a:moveTo>
                <a:lnTo>
                  <a:pt x="6769" y="23685"/>
                </a:lnTo>
                <a:lnTo>
                  <a:pt x="7607" y="22834"/>
                </a:lnTo>
                <a:lnTo>
                  <a:pt x="10147" y="1776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1209188" y="4736748"/>
            <a:ext cx="5080" cy="1905"/>
          </a:xfrm>
          <a:custGeom>
            <a:avLst/>
            <a:gdLst/>
            <a:ahLst/>
            <a:cxnLst/>
            <a:rect l="l" t="t" r="r" b="b"/>
            <a:pathLst>
              <a:path w="5079" h="1904">
                <a:moveTo>
                  <a:pt x="4229" y="1691"/>
                </a:moveTo>
                <a:lnTo>
                  <a:pt x="2537" y="1691"/>
                </a:lnTo>
                <a:lnTo>
                  <a:pt x="1691" y="845"/>
                </a:lnTo>
                <a:lnTo>
                  <a:pt x="845" y="845"/>
                </a:lnTo>
                <a:lnTo>
                  <a:pt x="0" y="0"/>
                </a:lnTo>
                <a:lnTo>
                  <a:pt x="4229" y="0"/>
                </a:lnTo>
                <a:lnTo>
                  <a:pt x="5075" y="845"/>
                </a:lnTo>
                <a:lnTo>
                  <a:pt x="4229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1211726" y="4635243"/>
            <a:ext cx="2540" cy="1270"/>
          </a:xfrm>
          <a:custGeom>
            <a:avLst/>
            <a:gdLst/>
            <a:ahLst/>
            <a:cxnLst/>
            <a:rect l="l" t="t" r="r" b="b"/>
            <a:pathLst>
              <a:path w="2540" h="1270">
                <a:moveTo>
                  <a:pt x="2537" y="845"/>
                </a:moveTo>
                <a:lnTo>
                  <a:pt x="0" y="845"/>
                </a:lnTo>
                <a:lnTo>
                  <a:pt x="845" y="0"/>
                </a:lnTo>
                <a:lnTo>
                  <a:pt x="2537" y="0"/>
                </a:lnTo>
                <a:lnTo>
                  <a:pt x="2537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1491697" y="5212130"/>
            <a:ext cx="3810" cy="6985"/>
          </a:xfrm>
          <a:custGeom>
            <a:avLst/>
            <a:gdLst/>
            <a:ahLst/>
            <a:cxnLst/>
            <a:rect l="l" t="t" r="r" b="b"/>
            <a:pathLst>
              <a:path w="3809" h="6985">
                <a:moveTo>
                  <a:pt x="850" y="850"/>
                </a:moveTo>
                <a:lnTo>
                  <a:pt x="0" y="0"/>
                </a:lnTo>
                <a:lnTo>
                  <a:pt x="0" y="850"/>
                </a:lnTo>
                <a:lnTo>
                  <a:pt x="850" y="850"/>
                </a:lnTo>
                <a:close/>
              </a:path>
              <a:path w="3809" h="6985">
                <a:moveTo>
                  <a:pt x="3390" y="4229"/>
                </a:moveTo>
                <a:lnTo>
                  <a:pt x="2540" y="2540"/>
                </a:lnTo>
                <a:lnTo>
                  <a:pt x="850" y="850"/>
                </a:lnTo>
                <a:lnTo>
                  <a:pt x="3390" y="6769"/>
                </a:lnTo>
                <a:lnTo>
                  <a:pt x="3390" y="422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1317453" y="5060720"/>
            <a:ext cx="12700" cy="7620"/>
          </a:xfrm>
          <a:custGeom>
            <a:avLst/>
            <a:gdLst/>
            <a:ahLst/>
            <a:cxnLst/>
            <a:rect l="l" t="t" r="r" b="b"/>
            <a:pathLst>
              <a:path w="12700" h="7620">
                <a:moveTo>
                  <a:pt x="8458" y="0"/>
                </a:moveTo>
                <a:lnTo>
                  <a:pt x="0" y="3378"/>
                </a:lnTo>
                <a:lnTo>
                  <a:pt x="3378" y="3378"/>
                </a:lnTo>
                <a:lnTo>
                  <a:pt x="6769" y="2540"/>
                </a:lnTo>
                <a:lnTo>
                  <a:pt x="8458" y="3378"/>
                </a:lnTo>
                <a:lnTo>
                  <a:pt x="8458" y="0"/>
                </a:lnTo>
                <a:close/>
              </a:path>
              <a:path w="12700" h="7620">
                <a:moveTo>
                  <a:pt x="12687" y="4229"/>
                </a:moveTo>
                <a:lnTo>
                  <a:pt x="11849" y="3378"/>
                </a:lnTo>
                <a:lnTo>
                  <a:pt x="8458" y="3378"/>
                </a:lnTo>
                <a:lnTo>
                  <a:pt x="8458" y="5080"/>
                </a:lnTo>
                <a:lnTo>
                  <a:pt x="7620" y="7620"/>
                </a:lnTo>
                <a:lnTo>
                  <a:pt x="10998" y="7620"/>
                </a:lnTo>
                <a:lnTo>
                  <a:pt x="12687" y="422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1255711" y="3983924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383" y="845"/>
                </a:moveTo>
                <a:lnTo>
                  <a:pt x="0" y="845"/>
                </a:lnTo>
                <a:lnTo>
                  <a:pt x="1691" y="0"/>
                </a:lnTo>
                <a:lnTo>
                  <a:pt x="2537" y="845"/>
                </a:lnTo>
                <a:lnTo>
                  <a:pt x="3383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1479021" y="2680440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1691" y="4229"/>
                </a:moveTo>
                <a:lnTo>
                  <a:pt x="845" y="4229"/>
                </a:lnTo>
                <a:lnTo>
                  <a:pt x="845" y="3383"/>
                </a:lnTo>
                <a:lnTo>
                  <a:pt x="0" y="3383"/>
                </a:lnTo>
                <a:lnTo>
                  <a:pt x="0" y="845"/>
                </a:lnTo>
                <a:lnTo>
                  <a:pt x="845" y="0"/>
                </a:lnTo>
                <a:lnTo>
                  <a:pt x="4229" y="845"/>
                </a:lnTo>
                <a:lnTo>
                  <a:pt x="3383" y="3383"/>
                </a:lnTo>
                <a:lnTo>
                  <a:pt x="1691" y="422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1597442" y="4241068"/>
            <a:ext cx="31750" cy="10160"/>
          </a:xfrm>
          <a:custGeom>
            <a:avLst/>
            <a:gdLst/>
            <a:ahLst/>
            <a:cxnLst/>
            <a:rect l="l" t="t" r="r" b="b"/>
            <a:pathLst>
              <a:path w="31750" h="10160">
                <a:moveTo>
                  <a:pt x="31297" y="10150"/>
                </a:moveTo>
                <a:lnTo>
                  <a:pt x="21529" y="8088"/>
                </a:lnTo>
                <a:lnTo>
                  <a:pt x="14696" y="5075"/>
                </a:lnTo>
                <a:lnTo>
                  <a:pt x="8339" y="2061"/>
                </a:lnTo>
                <a:lnTo>
                  <a:pt x="0" y="0"/>
                </a:lnTo>
                <a:lnTo>
                  <a:pt x="7982" y="1704"/>
                </a:lnTo>
                <a:lnTo>
                  <a:pt x="16917" y="4758"/>
                </a:lnTo>
                <a:lnTo>
                  <a:pt x="25217" y="7969"/>
                </a:lnTo>
                <a:lnTo>
                  <a:pt x="31297" y="1015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1422347" y="2709199"/>
            <a:ext cx="8890" cy="11430"/>
          </a:xfrm>
          <a:custGeom>
            <a:avLst/>
            <a:gdLst/>
            <a:ahLst/>
            <a:cxnLst/>
            <a:rect l="l" t="t" r="r" b="b"/>
            <a:pathLst>
              <a:path w="8890" h="11430">
                <a:moveTo>
                  <a:pt x="7612" y="10996"/>
                </a:moveTo>
                <a:lnTo>
                  <a:pt x="0" y="0"/>
                </a:lnTo>
                <a:lnTo>
                  <a:pt x="8458" y="5075"/>
                </a:lnTo>
                <a:lnTo>
                  <a:pt x="7612" y="1099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1226102" y="2930829"/>
            <a:ext cx="14604" cy="11430"/>
          </a:xfrm>
          <a:custGeom>
            <a:avLst/>
            <a:gdLst/>
            <a:ahLst/>
            <a:cxnLst/>
            <a:rect l="l" t="t" r="r" b="b"/>
            <a:pathLst>
              <a:path w="14604" h="11430">
                <a:moveTo>
                  <a:pt x="9296" y="10985"/>
                </a:moveTo>
                <a:lnTo>
                  <a:pt x="7607" y="9296"/>
                </a:lnTo>
                <a:lnTo>
                  <a:pt x="6477" y="8750"/>
                </a:lnTo>
                <a:lnTo>
                  <a:pt x="9296" y="10985"/>
                </a:lnTo>
                <a:close/>
              </a:path>
              <a:path w="14604" h="11430">
                <a:moveTo>
                  <a:pt x="14236" y="4635"/>
                </a:moveTo>
                <a:lnTo>
                  <a:pt x="13538" y="1689"/>
                </a:lnTo>
                <a:lnTo>
                  <a:pt x="10998" y="2527"/>
                </a:lnTo>
                <a:lnTo>
                  <a:pt x="0" y="0"/>
                </a:lnTo>
                <a:lnTo>
                  <a:pt x="1689" y="5067"/>
                </a:lnTo>
                <a:lnTo>
                  <a:pt x="5067" y="7607"/>
                </a:lnTo>
                <a:lnTo>
                  <a:pt x="4851" y="5130"/>
                </a:lnTo>
                <a:lnTo>
                  <a:pt x="9613" y="4965"/>
                </a:lnTo>
                <a:lnTo>
                  <a:pt x="14236" y="463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1254865" y="3962777"/>
            <a:ext cx="2540" cy="1270"/>
          </a:xfrm>
          <a:custGeom>
            <a:avLst/>
            <a:gdLst/>
            <a:ahLst/>
            <a:cxnLst/>
            <a:rect l="l" t="t" r="r" b="b"/>
            <a:pathLst>
              <a:path w="2540" h="1270">
                <a:moveTo>
                  <a:pt x="2537" y="845"/>
                </a:moveTo>
                <a:lnTo>
                  <a:pt x="0" y="845"/>
                </a:lnTo>
                <a:lnTo>
                  <a:pt x="0" y="0"/>
                </a:lnTo>
                <a:lnTo>
                  <a:pt x="2537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1211726" y="2974802"/>
            <a:ext cx="32384" cy="29209"/>
          </a:xfrm>
          <a:custGeom>
            <a:avLst/>
            <a:gdLst/>
            <a:ahLst/>
            <a:cxnLst/>
            <a:rect l="l" t="t" r="r" b="b"/>
            <a:pathLst>
              <a:path w="32384" h="29210">
                <a:moveTo>
                  <a:pt x="21635" y="28957"/>
                </a:moveTo>
                <a:lnTo>
                  <a:pt x="13533" y="27067"/>
                </a:lnTo>
                <a:lnTo>
                  <a:pt x="5075" y="20300"/>
                </a:lnTo>
                <a:lnTo>
                  <a:pt x="13533" y="21992"/>
                </a:lnTo>
                <a:lnTo>
                  <a:pt x="10150" y="18609"/>
                </a:lnTo>
                <a:lnTo>
                  <a:pt x="15225" y="22838"/>
                </a:lnTo>
                <a:lnTo>
                  <a:pt x="23684" y="25376"/>
                </a:lnTo>
                <a:lnTo>
                  <a:pt x="22838" y="21992"/>
                </a:lnTo>
                <a:lnTo>
                  <a:pt x="14392" y="14511"/>
                </a:lnTo>
                <a:lnTo>
                  <a:pt x="10467" y="10361"/>
                </a:lnTo>
                <a:lnTo>
                  <a:pt x="7018" y="6529"/>
                </a:lnTo>
                <a:lnTo>
                  <a:pt x="0" y="0"/>
                </a:lnTo>
                <a:lnTo>
                  <a:pt x="10613" y="5749"/>
                </a:lnTo>
                <a:lnTo>
                  <a:pt x="19560" y="12370"/>
                </a:lnTo>
                <a:lnTo>
                  <a:pt x="26763" y="19150"/>
                </a:lnTo>
                <a:lnTo>
                  <a:pt x="32143" y="25376"/>
                </a:lnTo>
                <a:lnTo>
                  <a:pt x="29605" y="22838"/>
                </a:lnTo>
                <a:lnTo>
                  <a:pt x="26221" y="20300"/>
                </a:lnTo>
                <a:lnTo>
                  <a:pt x="21992" y="18609"/>
                </a:lnTo>
                <a:lnTo>
                  <a:pt x="25785" y="24807"/>
                </a:lnTo>
                <a:lnTo>
                  <a:pt x="25693" y="28230"/>
                </a:lnTo>
                <a:lnTo>
                  <a:pt x="21635" y="2895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1330140" y="3500094"/>
            <a:ext cx="1905" cy="5080"/>
          </a:xfrm>
          <a:custGeom>
            <a:avLst/>
            <a:gdLst/>
            <a:ahLst/>
            <a:cxnLst/>
            <a:rect l="l" t="t" r="r" b="b"/>
            <a:pathLst>
              <a:path w="1904" h="5079">
                <a:moveTo>
                  <a:pt x="1689" y="3378"/>
                </a:moveTo>
                <a:lnTo>
                  <a:pt x="850" y="2540"/>
                </a:lnTo>
                <a:lnTo>
                  <a:pt x="0" y="2540"/>
                </a:lnTo>
                <a:lnTo>
                  <a:pt x="850" y="4229"/>
                </a:lnTo>
                <a:lnTo>
                  <a:pt x="1689" y="5067"/>
                </a:lnTo>
                <a:lnTo>
                  <a:pt x="1689" y="3378"/>
                </a:lnTo>
                <a:close/>
              </a:path>
              <a:path w="1904" h="5079">
                <a:moveTo>
                  <a:pt x="1689" y="0"/>
                </a:moveTo>
                <a:lnTo>
                  <a:pt x="850" y="850"/>
                </a:lnTo>
                <a:lnTo>
                  <a:pt x="1689" y="1689"/>
                </a:lnTo>
                <a:lnTo>
                  <a:pt x="1689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1267553" y="3589749"/>
            <a:ext cx="2540" cy="1270"/>
          </a:xfrm>
          <a:custGeom>
            <a:avLst/>
            <a:gdLst/>
            <a:ahLst/>
            <a:cxnLst/>
            <a:rect l="l" t="t" r="r" b="b"/>
            <a:pathLst>
              <a:path w="2540" h="1270">
                <a:moveTo>
                  <a:pt x="2537" y="845"/>
                </a:moveTo>
                <a:lnTo>
                  <a:pt x="845" y="0"/>
                </a:lnTo>
                <a:lnTo>
                  <a:pt x="0" y="0"/>
                </a:lnTo>
                <a:lnTo>
                  <a:pt x="845" y="845"/>
                </a:lnTo>
                <a:lnTo>
                  <a:pt x="2537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1245560" y="3952627"/>
            <a:ext cx="4445" cy="1270"/>
          </a:xfrm>
          <a:custGeom>
            <a:avLst/>
            <a:gdLst/>
            <a:ahLst/>
            <a:cxnLst/>
            <a:rect l="l" t="t" r="r" b="b"/>
            <a:pathLst>
              <a:path w="4445" h="1270">
                <a:moveTo>
                  <a:pt x="0" y="845"/>
                </a:moveTo>
                <a:lnTo>
                  <a:pt x="845" y="0"/>
                </a:lnTo>
                <a:lnTo>
                  <a:pt x="4229" y="0"/>
                </a:lnTo>
                <a:lnTo>
                  <a:pt x="0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2291900" y="6089900"/>
            <a:ext cx="8890" cy="15240"/>
          </a:xfrm>
          <a:custGeom>
            <a:avLst/>
            <a:gdLst/>
            <a:ahLst/>
            <a:cxnLst/>
            <a:rect l="l" t="t" r="r" b="b"/>
            <a:pathLst>
              <a:path w="8890" h="15239">
                <a:moveTo>
                  <a:pt x="2537" y="14617"/>
                </a:moveTo>
                <a:lnTo>
                  <a:pt x="1691" y="2775"/>
                </a:lnTo>
                <a:lnTo>
                  <a:pt x="0" y="1083"/>
                </a:lnTo>
                <a:lnTo>
                  <a:pt x="2392" y="0"/>
                </a:lnTo>
                <a:lnTo>
                  <a:pt x="3912" y="4467"/>
                </a:lnTo>
                <a:lnTo>
                  <a:pt x="5590" y="8934"/>
                </a:lnTo>
                <a:lnTo>
                  <a:pt x="8458" y="7850"/>
                </a:lnTo>
                <a:lnTo>
                  <a:pt x="6766" y="12080"/>
                </a:lnTo>
                <a:lnTo>
                  <a:pt x="2537" y="1461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1210880" y="2965498"/>
            <a:ext cx="1905" cy="2540"/>
          </a:xfrm>
          <a:custGeom>
            <a:avLst/>
            <a:gdLst/>
            <a:ahLst/>
            <a:cxnLst/>
            <a:rect l="l" t="t" r="r" b="b"/>
            <a:pathLst>
              <a:path w="1904" h="2539">
                <a:moveTo>
                  <a:pt x="1691" y="2537"/>
                </a:moveTo>
                <a:lnTo>
                  <a:pt x="1691" y="1691"/>
                </a:lnTo>
                <a:lnTo>
                  <a:pt x="845" y="1691"/>
                </a:lnTo>
                <a:lnTo>
                  <a:pt x="0" y="845"/>
                </a:lnTo>
                <a:lnTo>
                  <a:pt x="845" y="0"/>
                </a:lnTo>
                <a:lnTo>
                  <a:pt x="1691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2330798" y="6102832"/>
            <a:ext cx="7620" cy="6985"/>
          </a:xfrm>
          <a:custGeom>
            <a:avLst/>
            <a:gdLst/>
            <a:ahLst/>
            <a:cxnLst/>
            <a:rect l="l" t="t" r="r" b="b"/>
            <a:pathLst>
              <a:path w="7620" h="6985">
                <a:moveTo>
                  <a:pt x="1701" y="4229"/>
                </a:moveTo>
                <a:lnTo>
                  <a:pt x="0" y="5918"/>
                </a:lnTo>
                <a:lnTo>
                  <a:pt x="850" y="6769"/>
                </a:lnTo>
                <a:lnTo>
                  <a:pt x="850" y="5918"/>
                </a:lnTo>
                <a:lnTo>
                  <a:pt x="1701" y="5080"/>
                </a:lnTo>
                <a:lnTo>
                  <a:pt x="1701" y="4229"/>
                </a:lnTo>
                <a:close/>
              </a:path>
              <a:path w="7620" h="6985">
                <a:moveTo>
                  <a:pt x="3390" y="2540"/>
                </a:moveTo>
                <a:lnTo>
                  <a:pt x="2552" y="3378"/>
                </a:lnTo>
                <a:lnTo>
                  <a:pt x="3390" y="3378"/>
                </a:lnTo>
                <a:lnTo>
                  <a:pt x="3390" y="2540"/>
                </a:lnTo>
                <a:close/>
              </a:path>
              <a:path w="7620" h="6985">
                <a:moveTo>
                  <a:pt x="7620" y="0"/>
                </a:moveTo>
                <a:lnTo>
                  <a:pt x="4241" y="3378"/>
                </a:lnTo>
                <a:lnTo>
                  <a:pt x="5080" y="3378"/>
                </a:lnTo>
                <a:lnTo>
                  <a:pt x="5930" y="4229"/>
                </a:lnTo>
                <a:lnTo>
                  <a:pt x="7620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1632123" y="2908824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845" y="845"/>
                </a:moveTo>
                <a:lnTo>
                  <a:pt x="0" y="0"/>
                </a:lnTo>
                <a:lnTo>
                  <a:pt x="845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2354495" y="6070683"/>
            <a:ext cx="8890" cy="17780"/>
          </a:xfrm>
          <a:custGeom>
            <a:avLst/>
            <a:gdLst/>
            <a:ahLst/>
            <a:cxnLst/>
            <a:rect l="l" t="t" r="r" b="b"/>
            <a:pathLst>
              <a:path w="8890" h="17779">
                <a:moveTo>
                  <a:pt x="6766" y="17763"/>
                </a:moveTo>
                <a:lnTo>
                  <a:pt x="5075" y="16071"/>
                </a:lnTo>
                <a:lnTo>
                  <a:pt x="3383" y="13533"/>
                </a:lnTo>
                <a:lnTo>
                  <a:pt x="2537" y="10996"/>
                </a:lnTo>
                <a:lnTo>
                  <a:pt x="1691" y="9304"/>
                </a:lnTo>
                <a:lnTo>
                  <a:pt x="1691" y="7612"/>
                </a:lnTo>
                <a:lnTo>
                  <a:pt x="845" y="7612"/>
                </a:lnTo>
                <a:lnTo>
                  <a:pt x="845" y="6767"/>
                </a:lnTo>
                <a:lnTo>
                  <a:pt x="0" y="6767"/>
                </a:lnTo>
                <a:lnTo>
                  <a:pt x="0" y="5921"/>
                </a:lnTo>
                <a:lnTo>
                  <a:pt x="5920" y="0"/>
                </a:lnTo>
                <a:lnTo>
                  <a:pt x="8458" y="3383"/>
                </a:lnTo>
                <a:lnTo>
                  <a:pt x="7612" y="16071"/>
                </a:lnTo>
                <a:lnTo>
                  <a:pt x="7612" y="16917"/>
                </a:lnTo>
                <a:lnTo>
                  <a:pt x="6766" y="16917"/>
                </a:lnTo>
                <a:lnTo>
                  <a:pt x="6766" y="1776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1331839" y="3501779"/>
            <a:ext cx="5080" cy="3810"/>
          </a:xfrm>
          <a:custGeom>
            <a:avLst/>
            <a:gdLst/>
            <a:ahLst/>
            <a:cxnLst/>
            <a:rect l="l" t="t" r="r" b="b"/>
            <a:pathLst>
              <a:path w="5079" h="3810">
                <a:moveTo>
                  <a:pt x="5075" y="3383"/>
                </a:moveTo>
                <a:lnTo>
                  <a:pt x="4229" y="3383"/>
                </a:lnTo>
                <a:lnTo>
                  <a:pt x="1691" y="2537"/>
                </a:lnTo>
                <a:lnTo>
                  <a:pt x="0" y="1691"/>
                </a:lnTo>
                <a:lnTo>
                  <a:pt x="0" y="0"/>
                </a:lnTo>
                <a:lnTo>
                  <a:pt x="1691" y="1691"/>
                </a:lnTo>
                <a:lnTo>
                  <a:pt x="5075" y="338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1204956" y="2967202"/>
            <a:ext cx="14604" cy="38100"/>
          </a:xfrm>
          <a:custGeom>
            <a:avLst/>
            <a:gdLst/>
            <a:ahLst/>
            <a:cxnLst/>
            <a:rect l="l" t="t" r="r" b="b"/>
            <a:pathLst>
              <a:path w="14604" h="38100">
                <a:moveTo>
                  <a:pt x="9296" y="838"/>
                </a:moveTo>
                <a:lnTo>
                  <a:pt x="8458" y="0"/>
                </a:lnTo>
                <a:lnTo>
                  <a:pt x="9296" y="1689"/>
                </a:lnTo>
                <a:lnTo>
                  <a:pt x="9296" y="838"/>
                </a:lnTo>
                <a:close/>
              </a:path>
              <a:path w="14604" h="38100">
                <a:moveTo>
                  <a:pt x="10998" y="6756"/>
                </a:moveTo>
                <a:lnTo>
                  <a:pt x="9296" y="2527"/>
                </a:lnTo>
                <a:lnTo>
                  <a:pt x="8458" y="3378"/>
                </a:lnTo>
                <a:lnTo>
                  <a:pt x="7607" y="3378"/>
                </a:lnTo>
                <a:lnTo>
                  <a:pt x="10998" y="6756"/>
                </a:lnTo>
                <a:close/>
              </a:path>
              <a:path w="14604" h="38100">
                <a:moveTo>
                  <a:pt x="14376" y="34671"/>
                </a:moveTo>
                <a:lnTo>
                  <a:pt x="0" y="23672"/>
                </a:lnTo>
                <a:lnTo>
                  <a:pt x="1689" y="29603"/>
                </a:lnTo>
                <a:lnTo>
                  <a:pt x="5067" y="32981"/>
                </a:lnTo>
                <a:lnTo>
                  <a:pt x="14376" y="38061"/>
                </a:lnTo>
                <a:lnTo>
                  <a:pt x="14376" y="3467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2299513" y="6095213"/>
            <a:ext cx="1270" cy="2540"/>
          </a:xfrm>
          <a:custGeom>
            <a:avLst/>
            <a:gdLst/>
            <a:ahLst/>
            <a:cxnLst/>
            <a:rect l="l" t="t" r="r" b="b"/>
            <a:pathLst>
              <a:path w="1270" h="2539">
                <a:moveTo>
                  <a:pt x="0" y="2537"/>
                </a:moveTo>
                <a:lnTo>
                  <a:pt x="845" y="0"/>
                </a:lnTo>
                <a:lnTo>
                  <a:pt x="845" y="1691"/>
                </a:lnTo>
                <a:lnTo>
                  <a:pt x="0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1064544" y="3198469"/>
            <a:ext cx="13970" cy="7620"/>
          </a:xfrm>
          <a:custGeom>
            <a:avLst/>
            <a:gdLst/>
            <a:ahLst/>
            <a:cxnLst/>
            <a:rect l="l" t="t" r="r" b="b"/>
            <a:pathLst>
              <a:path w="13970" h="7619">
                <a:moveTo>
                  <a:pt x="13533" y="7255"/>
                </a:moveTo>
                <a:lnTo>
                  <a:pt x="9304" y="5564"/>
                </a:lnTo>
                <a:lnTo>
                  <a:pt x="4229" y="4718"/>
                </a:lnTo>
                <a:lnTo>
                  <a:pt x="0" y="3872"/>
                </a:lnTo>
                <a:lnTo>
                  <a:pt x="2114" y="0"/>
                </a:lnTo>
                <a:lnTo>
                  <a:pt x="4229" y="806"/>
                </a:lnTo>
                <a:lnTo>
                  <a:pt x="7612" y="3991"/>
                </a:lnTo>
                <a:lnTo>
                  <a:pt x="13533" y="725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2628557" y="2179685"/>
            <a:ext cx="6985" cy="20320"/>
          </a:xfrm>
          <a:custGeom>
            <a:avLst/>
            <a:gdLst/>
            <a:ahLst/>
            <a:cxnLst/>
            <a:rect l="l" t="t" r="r" b="b"/>
            <a:pathLst>
              <a:path w="6984" h="20319">
                <a:moveTo>
                  <a:pt x="5075" y="20300"/>
                </a:moveTo>
                <a:lnTo>
                  <a:pt x="0" y="10996"/>
                </a:lnTo>
                <a:lnTo>
                  <a:pt x="0" y="5921"/>
                </a:lnTo>
                <a:lnTo>
                  <a:pt x="1691" y="0"/>
                </a:lnTo>
                <a:lnTo>
                  <a:pt x="6766" y="17763"/>
                </a:lnTo>
                <a:lnTo>
                  <a:pt x="5075" y="2030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2651385" y="2143314"/>
            <a:ext cx="45085" cy="22225"/>
          </a:xfrm>
          <a:custGeom>
            <a:avLst/>
            <a:gdLst/>
            <a:ahLst/>
            <a:cxnLst/>
            <a:rect l="l" t="t" r="r" b="b"/>
            <a:pathLst>
              <a:path w="45084" h="22225">
                <a:moveTo>
                  <a:pt x="1701" y="19456"/>
                </a:moveTo>
                <a:lnTo>
                  <a:pt x="0" y="19456"/>
                </a:lnTo>
                <a:lnTo>
                  <a:pt x="0" y="20307"/>
                </a:lnTo>
                <a:lnTo>
                  <a:pt x="850" y="21145"/>
                </a:lnTo>
                <a:lnTo>
                  <a:pt x="850" y="21996"/>
                </a:lnTo>
                <a:lnTo>
                  <a:pt x="1701" y="19456"/>
                </a:lnTo>
                <a:close/>
              </a:path>
              <a:path w="45084" h="22225">
                <a:moveTo>
                  <a:pt x="44831" y="8458"/>
                </a:moveTo>
                <a:lnTo>
                  <a:pt x="42303" y="8458"/>
                </a:lnTo>
                <a:lnTo>
                  <a:pt x="34683" y="0"/>
                </a:lnTo>
                <a:lnTo>
                  <a:pt x="32994" y="4229"/>
                </a:lnTo>
                <a:lnTo>
                  <a:pt x="34683" y="8458"/>
                </a:lnTo>
                <a:lnTo>
                  <a:pt x="35318" y="6197"/>
                </a:lnTo>
                <a:lnTo>
                  <a:pt x="39128" y="8775"/>
                </a:lnTo>
                <a:lnTo>
                  <a:pt x="43243" y="11201"/>
                </a:lnTo>
                <a:lnTo>
                  <a:pt x="44831" y="845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4249241" y="2023200"/>
            <a:ext cx="11430" cy="13970"/>
          </a:xfrm>
          <a:custGeom>
            <a:avLst/>
            <a:gdLst/>
            <a:ahLst/>
            <a:cxnLst/>
            <a:rect l="l" t="t" r="r" b="b"/>
            <a:pathLst>
              <a:path w="11430" h="13969">
                <a:moveTo>
                  <a:pt x="2537" y="3383"/>
                </a:moveTo>
                <a:lnTo>
                  <a:pt x="2537" y="0"/>
                </a:lnTo>
                <a:lnTo>
                  <a:pt x="10996" y="1691"/>
                </a:lnTo>
                <a:lnTo>
                  <a:pt x="2537" y="3383"/>
                </a:lnTo>
                <a:close/>
              </a:path>
              <a:path w="11430" h="13969">
                <a:moveTo>
                  <a:pt x="1691" y="6765"/>
                </a:moveTo>
                <a:lnTo>
                  <a:pt x="2537" y="3383"/>
                </a:lnTo>
                <a:lnTo>
                  <a:pt x="2537" y="4229"/>
                </a:lnTo>
                <a:lnTo>
                  <a:pt x="1691" y="6765"/>
                </a:lnTo>
                <a:close/>
              </a:path>
              <a:path w="11430" h="13969">
                <a:moveTo>
                  <a:pt x="0" y="13533"/>
                </a:moveTo>
                <a:lnTo>
                  <a:pt x="845" y="9304"/>
                </a:lnTo>
                <a:lnTo>
                  <a:pt x="1691" y="6765"/>
                </a:lnTo>
                <a:lnTo>
                  <a:pt x="0" y="1353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4431103" y="2148388"/>
            <a:ext cx="15240" cy="13970"/>
          </a:xfrm>
          <a:custGeom>
            <a:avLst/>
            <a:gdLst/>
            <a:ahLst/>
            <a:cxnLst/>
            <a:rect l="l" t="t" r="r" b="b"/>
            <a:pathLst>
              <a:path w="15240" h="13969">
                <a:moveTo>
                  <a:pt x="3383" y="13533"/>
                </a:moveTo>
                <a:lnTo>
                  <a:pt x="0" y="13533"/>
                </a:lnTo>
                <a:lnTo>
                  <a:pt x="5920" y="4229"/>
                </a:lnTo>
                <a:lnTo>
                  <a:pt x="9304" y="1691"/>
                </a:lnTo>
                <a:lnTo>
                  <a:pt x="15225" y="0"/>
                </a:lnTo>
                <a:lnTo>
                  <a:pt x="3383" y="1353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2637859" y="2151773"/>
            <a:ext cx="48260" cy="57785"/>
          </a:xfrm>
          <a:custGeom>
            <a:avLst/>
            <a:gdLst/>
            <a:ahLst/>
            <a:cxnLst/>
            <a:rect l="l" t="t" r="r" b="b"/>
            <a:pathLst>
              <a:path w="48259" h="57785">
                <a:moveTo>
                  <a:pt x="19456" y="57518"/>
                </a:moveTo>
                <a:lnTo>
                  <a:pt x="18440" y="49403"/>
                </a:lnTo>
                <a:lnTo>
                  <a:pt x="16484" y="39547"/>
                </a:lnTo>
                <a:lnTo>
                  <a:pt x="13271" y="28740"/>
                </a:lnTo>
                <a:lnTo>
                  <a:pt x="8458" y="17767"/>
                </a:lnTo>
                <a:lnTo>
                  <a:pt x="10312" y="27292"/>
                </a:lnTo>
                <a:lnTo>
                  <a:pt x="10680" y="32461"/>
                </a:lnTo>
                <a:lnTo>
                  <a:pt x="11188" y="38112"/>
                </a:lnTo>
                <a:lnTo>
                  <a:pt x="13525" y="49060"/>
                </a:lnTo>
                <a:lnTo>
                  <a:pt x="11836" y="52451"/>
                </a:lnTo>
                <a:lnTo>
                  <a:pt x="6769" y="45681"/>
                </a:lnTo>
                <a:lnTo>
                  <a:pt x="5067" y="38912"/>
                </a:lnTo>
                <a:lnTo>
                  <a:pt x="5918" y="43992"/>
                </a:lnTo>
                <a:lnTo>
                  <a:pt x="0" y="37223"/>
                </a:lnTo>
                <a:lnTo>
                  <a:pt x="2527" y="48221"/>
                </a:lnTo>
                <a:lnTo>
                  <a:pt x="8089" y="55092"/>
                </a:lnTo>
                <a:lnTo>
                  <a:pt x="12052" y="56896"/>
                </a:lnTo>
                <a:lnTo>
                  <a:pt x="14427" y="53924"/>
                </a:lnTo>
                <a:lnTo>
                  <a:pt x="15227" y="46532"/>
                </a:lnTo>
                <a:lnTo>
                  <a:pt x="17754" y="49911"/>
                </a:lnTo>
                <a:lnTo>
                  <a:pt x="18605" y="54991"/>
                </a:lnTo>
                <a:lnTo>
                  <a:pt x="19456" y="57518"/>
                </a:lnTo>
                <a:close/>
              </a:path>
              <a:path w="48259" h="57785">
                <a:moveTo>
                  <a:pt x="48209" y="2540"/>
                </a:moveTo>
                <a:lnTo>
                  <a:pt x="47371" y="0"/>
                </a:lnTo>
                <a:lnTo>
                  <a:pt x="47371" y="850"/>
                </a:lnTo>
                <a:lnTo>
                  <a:pt x="48209" y="254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2980438" y="2059572"/>
            <a:ext cx="6350" cy="12700"/>
          </a:xfrm>
          <a:custGeom>
            <a:avLst/>
            <a:gdLst/>
            <a:ahLst/>
            <a:cxnLst/>
            <a:rect l="l" t="t" r="r" b="b"/>
            <a:pathLst>
              <a:path w="6350" h="12700">
                <a:moveTo>
                  <a:pt x="1691" y="12688"/>
                </a:moveTo>
                <a:lnTo>
                  <a:pt x="0" y="0"/>
                </a:lnTo>
                <a:lnTo>
                  <a:pt x="5920" y="7612"/>
                </a:lnTo>
                <a:lnTo>
                  <a:pt x="1691" y="126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4468321" y="2158539"/>
            <a:ext cx="2540" cy="1905"/>
          </a:xfrm>
          <a:custGeom>
            <a:avLst/>
            <a:gdLst/>
            <a:ahLst/>
            <a:cxnLst/>
            <a:rect l="l" t="t" r="r" b="b"/>
            <a:pathLst>
              <a:path w="2540" h="1905">
                <a:moveTo>
                  <a:pt x="1691" y="1691"/>
                </a:moveTo>
                <a:lnTo>
                  <a:pt x="845" y="1691"/>
                </a:lnTo>
                <a:lnTo>
                  <a:pt x="0" y="845"/>
                </a:lnTo>
                <a:lnTo>
                  <a:pt x="2537" y="0"/>
                </a:lnTo>
                <a:lnTo>
                  <a:pt x="1691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1542461" y="2999333"/>
            <a:ext cx="2540" cy="3810"/>
          </a:xfrm>
          <a:custGeom>
            <a:avLst/>
            <a:gdLst/>
            <a:ahLst/>
            <a:cxnLst/>
            <a:rect l="l" t="t" r="r" b="b"/>
            <a:pathLst>
              <a:path w="2540" h="3810">
                <a:moveTo>
                  <a:pt x="1691" y="3383"/>
                </a:moveTo>
                <a:lnTo>
                  <a:pt x="0" y="0"/>
                </a:lnTo>
                <a:lnTo>
                  <a:pt x="2537" y="2537"/>
                </a:lnTo>
                <a:lnTo>
                  <a:pt x="1691" y="338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4432240" y="2156847"/>
            <a:ext cx="31115" cy="30480"/>
          </a:xfrm>
          <a:custGeom>
            <a:avLst/>
            <a:gdLst/>
            <a:ahLst/>
            <a:cxnLst/>
            <a:rect l="l" t="t" r="r" b="b"/>
            <a:pathLst>
              <a:path w="31115" h="30480">
                <a:moveTo>
                  <a:pt x="3938" y="30451"/>
                </a:moveTo>
                <a:lnTo>
                  <a:pt x="5630" y="27067"/>
                </a:lnTo>
                <a:lnTo>
                  <a:pt x="9013" y="24530"/>
                </a:lnTo>
                <a:lnTo>
                  <a:pt x="10705" y="20300"/>
                </a:lnTo>
                <a:lnTo>
                  <a:pt x="4387" y="23961"/>
                </a:lnTo>
                <a:lnTo>
                  <a:pt x="766" y="23578"/>
                </a:lnTo>
                <a:lnTo>
                  <a:pt x="0" y="19230"/>
                </a:lnTo>
                <a:lnTo>
                  <a:pt x="2246" y="10996"/>
                </a:lnTo>
                <a:lnTo>
                  <a:pt x="9859" y="2537"/>
                </a:lnTo>
                <a:lnTo>
                  <a:pt x="7322" y="11842"/>
                </a:lnTo>
                <a:lnTo>
                  <a:pt x="10705" y="8458"/>
                </a:lnTo>
                <a:lnTo>
                  <a:pt x="6476" y="13533"/>
                </a:lnTo>
                <a:lnTo>
                  <a:pt x="3938" y="21146"/>
                </a:lnTo>
                <a:lnTo>
                  <a:pt x="7322" y="21146"/>
                </a:lnTo>
                <a:lnTo>
                  <a:pt x="15304" y="13203"/>
                </a:lnTo>
                <a:lnTo>
                  <a:pt x="19798" y="9621"/>
                </a:lnTo>
                <a:lnTo>
                  <a:pt x="23975" y="6515"/>
                </a:lnTo>
                <a:lnTo>
                  <a:pt x="31006" y="0"/>
                </a:lnTo>
                <a:lnTo>
                  <a:pt x="24635" y="10110"/>
                </a:lnTo>
                <a:lnTo>
                  <a:pt x="17472" y="18714"/>
                </a:lnTo>
                <a:lnTo>
                  <a:pt x="10309" y="25574"/>
                </a:lnTo>
                <a:lnTo>
                  <a:pt x="3938" y="3045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1333531" y="3361364"/>
            <a:ext cx="2540" cy="1905"/>
          </a:xfrm>
          <a:custGeom>
            <a:avLst/>
            <a:gdLst/>
            <a:ahLst/>
            <a:cxnLst/>
            <a:rect l="l" t="t" r="r" b="b"/>
            <a:pathLst>
              <a:path w="2540" h="1904">
                <a:moveTo>
                  <a:pt x="2537" y="1691"/>
                </a:moveTo>
                <a:lnTo>
                  <a:pt x="1691" y="845"/>
                </a:lnTo>
                <a:lnTo>
                  <a:pt x="0" y="0"/>
                </a:lnTo>
                <a:lnTo>
                  <a:pt x="845" y="0"/>
                </a:lnTo>
                <a:lnTo>
                  <a:pt x="2537" y="845"/>
                </a:lnTo>
                <a:lnTo>
                  <a:pt x="2537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1594904" y="2955347"/>
            <a:ext cx="6350" cy="4445"/>
          </a:xfrm>
          <a:custGeom>
            <a:avLst/>
            <a:gdLst/>
            <a:ahLst/>
            <a:cxnLst/>
            <a:rect l="l" t="t" r="r" b="b"/>
            <a:pathLst>
              <a:path w="6350" h="4444">
                <a:moveTo>
                  <a:pt x="0" y="4229"/>
                </a:moveTo>
                <a:lnTo>
                  <a:pt x="1691" y="1691"/>
                </a:lnTo>
                <a:lnTo>
                  <a:pt x="4229" y="0"/>
                </a:lnTo>
                <a:lnTo>
                  <a:pt x="5921" y="0"/>
                </a:lnTo>
                <a:lnTo>
                  <a:pt x="0" y="422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1547536" y="2986645"/>
            <a:ext cx="1270" cy="2540"/>
          </a:xfrm>
          <a:custGeom>
            <a:avLst/>
            <a:gdLst/>
            <a:ahLst/>
            <a:cxnLst/>
            <a:rect l="l" t="t" r="r" b="b"/>
            <a:pathLst>
              <a:path w="1270" h="2539">
                <a:moveTo>
                  <a:pt x="845" y="2537"/>
                </a:moveTo>
                <a:lnTo>
                  <a:pt x="0" y="0"/>
                </a:lnTo>
                <a:lnTo>
                  <a:pt x="845" y="1691"/>
                </a:lnTo>
                <a:lnTo>
                  <a:pt x="845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1500167" y="3182886"/>
            <a:ext cx="5080" cy="4445"/>
          </a:xfrm>
          <a:custGeom>
            <a:avLst/>
            <a:gdLst/>
            <a:ahLst/>
            <a:cxnLst/>
            <a:rect l="l" t="t" r="r" b="b"/>
            <a:pathLst>
              <a:path w="5079" h="4444">
                <a:moveTo>
                  <a:pt x="1691" y="4229"/>
                </a:moveTo>
                <a:lnTo>
                  <a:pt x="0" y="1691"/>
                </a:lnTo>
                <a:lnTo>
                  <a:pt x="845" y="0"/>
                </a:lnTo>
                <a:lnTo>
                  <a:pt x="4229" y="0"/>
                </a:lnTo>
                <a:lnTo>
                  <a:pt x="5075" y="2537"/>
                </a:lnTo>
                <a:lnTo>
                  <a:pt x="2537" y="3383"/>
                </a:lnTo>
                <a:lnTo>
                  <a:pt x="1691" y="422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12429777" y="2247791"/>
            <a:ext cx="8890" cy="12700"/>
          </a:xfrm>
          <a:custGeom>
            <a:avLst/>
            <a:gdLst/>
            <a:ahLst/>
            <a:cxnLst/>
            <a:rect l="l" t="t" r="r" b="b"/>
            <a:pathLst>
              <a:path w="8890" h="12700">
                <a:moveTo>
                  <a:pt x="8458" y="12251"/>
                </a:moveTo>
                <a:lnTo>
                  <a:pt x="5921" y="8868"/>
                </a:lnTo>
                <a:lnTo>
                  <a:pt x="2537" y="4639"/>
                </a:lnTo>
                <a:lnTo>
                  <a:pt x="0" y="1255"/>
                </a:lnTo>
                <a:lnTo>
                  <a:pt x="3343" y="0"/>
                </a:lnTo>
                <a:lnTo>
                  <a:pt x="4546" y="1995"/>
                </a:lnTo>
                <a:lnTo>
                  <a:pt x="5590" y="6370"/>
                </a:lnTo>
                <a:lnTo>
                  <a:pt x="8458" y="1225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1376660" y="3379977"/>
            <a:ext cx="24130" cy="29845"/>
          </a:xfrm>
          <a:custGeom>
            <a:avLst/>
            <a:gdLst/>
            <a:ahLst/>
            <a:cxnLst/>
            <a:rect l="l" t="t" r="r" b="b"/>
            <a:pathLst>
              <a:path w="24129" h="29845">
                <a:moveTo>
                  <a:pt x="6769" y="27914"/>
                </a:moveTo>
                <a:lnTo>
                  <a:pt x="0" y="29603"/>
                </a:lnTo>
                <a:lnTo>
                  <a:pt x="4229" y="29603"/>
                </a:lnTo>
                <a:lnTo>
                  <a:pt x="5930" y="28765"/>
                </a:lnTo>
                <a:lnTo>
                  <a:pt x="6769" y="27914"/>
                </a:lnTo>
                <a:close/>
              </a:path>
              <a:path w="24129" h="29845">
                <a:moveTo>
                  <a:pt x="23685" y="850"/>
                </a:moveTo>
                <a:lnTo>
                  <a:pt x="21996" y="0"/>
                </a:lnTo>
                <a:lnTo>
                  <a:pt x="19456" y="0"/>
                </a:lnTo>
                <a:lnTo>
                  <a:pt x="20307" y="850"/>
                </a:lnTo>
                <a:lnTo>
                  <a:pt x="23685" y="85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4470859" y="2156847"/>
            <a:ext cx="2540" cy="1905"/>
          </a:xfrm>
          <a:custGeom>
            <a:avLst/>
            <a:gdLst/>
            <a:ahLst/>
            <a:cxnLst/>
            <a:rect l="l" t="t" r="r" b="b"/>
            <a:pathLst>
              <a:path w="2540" h="1905">
                <a:moveTo>
                  <a:pt x="845" y="1409"/>
                </a:moveTo>
                <a:lnTo>
                  <a:pt x="845" y="845"/>
                </a:lnTo>
                <a:lnTo>
                  <a:pt x="1691" y="0"/>
                </a:lnTo>
                <a:lnTo>
                  <a:pt x="2537" y="845"/>
                </a:lnTo>
                <a:lnTo>
                  <a:pt x="845" y="1409"/>
                </a:lnTo>
                <a:close/>
              </a:path>
              <a:path w="2540" h="1905">
                <a:moveTo>
                  <a:pt x="845" y="1691"/>
                </a:moveTo>
                <a:lnTo>
                  <a:pt x="0" y="1691"/>
                </a:lnTo>
                <a:lnTo>
                  <a:pt x="845" y="1409"/>
                </a:lnTo>
                <a:lnTo>
                  <a:pt x="845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11497629" y="3187115"/>
            <a:ext cx="7620" cy="6985"/>
          </a:xfrm>
          <a:custGeom>
            <a:avLst/>
            <a:gdLst/>
            <a:ahLst/>
            <a:cxnLst/>
            <a:rect l="l" t="t" r="r" b="b"/>
            <a:pathLst>
              <a:path w="7620" h="6985">
                <a:moveTo>
                  <a:pt x="7612" y="6766"/>
                </a:moveTo>
                <a:lnTo>
                  <a:pt x="0" y="2537"/>
                </a:lnTo>
                <a:lnTo>
                  <a:pt x="1691" y="1691"/>
                </a:lnTo>
                <a:lnTo>
                  <a:pt x="3383" y="0"/>
                </a:lnTo>
                <a:lnTo>
                  <a:pt x="4229" y="1691"/>
                </a:lnTo>
                <a:lnTo>
                  <a:pt x="7612" y="676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1366520" y="3427342"/>
            <a:ext cx="6350" cy="3810"/>
          </a:xfrm>
          <a:custGeom>
            <a:avLst/>
            <a:gdLst/>
            <a:ahLst/>
            <a:cxnLst/>
            <a:rect l="l" t="t" r="r" b="b"/>
            <a:pathLst>
              <a:path w="6350" h="3810">
                <a:moveTo>
                  <a:pt x="5921" y="3383"/>
                </a:moveTo>
                <a:lnTo>
                  <a:pt x="2537" y="1691"/>
                </a:lnTo>
                <a:lnTo>
                  <a:pt x="0" y="0"/>
                </a:lnTo>
                <a:lnTo>
                  <a:pt x="5921" y="338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2648857" y="2165311"/>
            <a:ext cx="3810" cy="6985"/>
          </a:xfrm>
          <a:custGeom>
            <a:avLst/>
            <a:gdLst/>
            <a:ahLst/>
            <a:cxnLst/>
            <a:rect l="l" t="t" r="r" b="b"/>
            <a:pathLst>
              <a:path w="3809" h="6985">
                <a:moveTo>
                  <a:pt x="3378" y="1689"/>
                </a:moveTo>
                <a:lnTo>
                  <a:pt x="2527" y="0"/>
                </a:lnTo>
                <a:lnTo>
                  <a:pt x="1968" y="1689"/>
                </a:lnTo>
                <a:lnTo>
                  <a:pt x="0" y="1689"/>
                </a:lnTo>
                <a:lnTo>
                  <a:pt x="1689" y="6769"/>
                </a:lnTo>
                <a:lnTo>
                  <a:pt x="2527" y="1689"/>
                </a:lnTo>
                <a:lnTo>
                  <a:pt x="3378" y="168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1534002" y="3072077"/>
            <a:ext cx="1905" cy="5080"/>
          </a:xfrm>
          <a:custGeom>
            <a:avLst/>
            <a:gdLst/>
            <a:ahLst/>
            <a:cxnLst/>
            <a:rect l="l" t="t" r="r" b="b"/>
            <a:pathLst>
              <a:path w="1904" h="5080">
                <a:moveTo>
                  <a:pt x="1691" y="5075"/>
                </a:moveTo>
                <a:lnTo>
                  <a:pt x="0" y="0"/>
                </a:lnTo>
                <a:lnTo>
                  <a:pt x="1691" y="4229"/>
                </a:lnTo>
                <a:lnTo>
                  <a:pt x="1691" y="507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3987868" y="5522560"/>
            <a:ext cx="12700" cy="8890"/>
          </a:xfrm>
          <a:custGeom>
            <a:avLst/>
            <a:gdLst/>
            <a:ahLst/>
            <a:cxnLst/>
            <a:rect l="l" t="t" r="r" b="b"/>
            <a:pathLst>
              <a:path w="12700" h="8889">
                <a:moveTo>
                  <a:pt x="12688" y="8458"/>
                </a:moveTo>
                <a:lnTo>
                  <a:pt x="2537" y="3383"/>
                </a:lnTo>
                <a:lnTo>
                  <a:pt x="0" y="4229"/>
                </a:lnTo>
                <a:lnTo>
                  <a:pt x="39" y="1070"/>
                </a:lnTo>
                <a:lnTo>
                  <a:pt x="4757" y="1797"/>
                </a:lnTo>
                <a:lnTo>
                  <a:pt x="9634" y="2682"/>
                </a:lnTo>
                <a:lnTo>
                  <a:pt x="10150" y="0"/>
                </a:lnTo>
                <a:lnTo>
                  <a:pt x="12688" y="3383"/>
                </a:lnTo>
                <a:lnTo>
                  <a:pt x="12688" y="845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14779601" y="4264752"/>
            <a:ext cx="8890" cy="6350"/>
          </a:xfrm>
          <a:custGeom>
            <a:avLst/>
            <a:gdLst/>
            <a:ahLst/>
            <a:cxnLst/>
            <a:rect l="l" t="t" r="r" b="b"/>
            <a:pathLst>
              <a:path w="8890" h="6350">
                <a:moveTo>
                  <a:pt x="5921" y="5921"/>
                </a:moveTo>
                <a:lnTo>
                  <a:pt x="0" y="0"/>
                </a:lnTo>
                <a:lnTo>
                  <a:pt x="8458" y="2537"/>
                </a:lnTo>
                <a:lnTo>
                  <a:pt x="7612" y="4229"/>
                </a:lnTo>
                <a:lnTo>
                  <a:pt x="5921" y="592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11004487" y="5057332"/>
            <a:ext cx="4445" cy="1270"/>
          </a:xfrm>
          <a:custGeom>
            <a:avLst/>
            <a:gdLst/>
            <a:ahLst/>
            <a:cxnLst/>
            <a:rect l="l" t="t" r="r" b="b"/>
            <a:pathLst>
              <a:path w="4445" h="1270">
                <a:moveTo>
                  <a:pt x="3383" y="845"/>
                </a:moveTo>
                <a:lnTo>
                  <a:pt x="0" y="845"/>
                </a:lnTo>
                <a:lnTo>
                  <a:pt x="1691" y="0"/>
                </a:lnTo>
                <a:lnTo>
                  <a:pt x="4229" y="0"/>
                </a:lnTo>
                <a:lnTo>
                  <a:pt x="3383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14781293" y="4271519"/>
            <a:ext cx="5080" cy="5080"/>
          </a:xfrm>
          <a:custGeom>
            <a:avLst/>
            <a:gdLst/>
            <a:ahLst/>
            <a:cxnLst/>
            <a:rect l="l" t="t" r="r" b="b"/>
            <a:pathLst>
              <a:path w="5080" h="5079">
                <a:moveTo>
                  <a:pt x="1691" y="5075"/>
                </a:moveTo>
                <a:lnTo>
                  <a:pt x="0" y="2537"/>
                </a:lnTo>
                <a:lnTo>
                  <a:pt x="2537" y="845"/>
                </a:lnTo>
                <a:lnTo>
                  <a:pt x="3383" y="0"/>
                </a:lnTo>
                <a:lnTo>
                  <a:pt x="5075" y="2537"/>
                </a:lnTo>
                <a:lnTo>
                  <a:pt x="5075" y="4229"/>
                </a:lnTo>
                <a:lnTo>
                  <a:pt x="1691" y="507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14771143" y="4390787"/>
            <a:ext cx="1905" cy="5080"/>
          </a:xfrm>
          <a:custGeom>
            <a:avLst/>
            <a:gdLst/>
            <a:ahLst/>
            <a:cxnLst/>
            <a:rect l="l" t="t" r="r" b="b"/>
            <a:pathLst>
              <a:path w="1905" h="5079">
                <a:moveTo>
                  <a:pt x="1691" y="5075"/>
                </a:moveTo>
                <a:lnTo>
                  <a:pt x="0" y="845"/>
                </a:lnTo>
                <a:lnTo>
                  <a:pt x="0" y="0"/>
                </a:lnTo>
                <a:lnTo>
                  <a:pt x="1691" y="2537"/>
                </a:lnTo>
                <a:lnTo>
                  <a:pt x="1691" y="507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4865880" y="4016067"/>
            <a:ext cx="6985" cy="3810"/>
          </a:xfrm>
          <a:custGeom>
            <a:avLst/>
            <a:gdLst/>
            <a:ahLst/>
            <a:cxnLst/>
            <a:rect l="l" t="t" r="r" b="b"/>
            <a:pathLst>
              <a:path w="6984" h="3810">
                <a:moveTo>
                  <a:pt x="0" y="3383"/>
                </a:moveTo>
                <a:lnTo>
                  <a:pt x="6766" y="0"/>
                </a:lnTo>
                <a:lnTo>
                  <a:pt x="0" y="338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4901406" y="3908642"/>
            <a:ext cx="4445" cy="3810"/>
          </a:xfrm>
          <a:custGeom>
            <a:avLst/>
            <a:gdLst/>
            <a:ahLst/>
            <a:cxnLst/>
            <a:rect l="l" t="t" r="r" b="b"/>
            <a:pathLst>
              <a:path w="4444" h="3810">
                <a:moveTo>
                  <a:pt x="4229" y="3383"/>
                </a:moveTo>
                <a:lnTo>
                  <a:pt x="2537" y="3383"/>
                </a:lnTo>
                <a:lnTo>
                  <a:pt x="845" y="1691"/>
                </a:lnTo>
                <a:lnTo>
                  <a:pt x="845" y="845"/>
                </a:lnTo>
                <a:lnTo>
                  <a:pt x="0" y="0"/>
                </a:lnTo>
                <a:lnTo>
                  <a:pt x="1691" y="845"/>
                </a:lnTo>
                <a:lnTo>
                  <a:pt x="4229" y="338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14874338" y="3994074"/>
            <a:ext cx="6350" cy="2540"/>
          </a:xfrm>
          <a:custGeom>
            <a:avLst/>
            <a:gdLst/>
            <a:ahLst/>
            <a:cxnLst/>
            <a:rect l="l" t="t" r="r" b="b"/>
            <a:pathLst>
              <a:path w="6350" h="2539">
                <a:moveTo>
                  <a:pt x="5921" y="2537"/>
                </a:moveTo>
                <a:lnTo>
                  <a:pt x="3383" y="1691"/>
                </a:lnTo>
                <a:lnTo>
                  <a:pt x="0" y="0"/>
                </a:lnTo>
                <a:lnTo>
                  <a:pt x="5921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14897177" y="3910342"/>
            <a:ext cx="6985" cy="2540"/>
          </a:xfrm>
          <a:custGeom>
            <a:avLst/>
            <a:gdLst/>
            <a:ahLst/>
            <a:cxnLst/>
            <a:rect l="l" t="t" r="r" b="b"/>
            <a:pathLst>
              <a:path w="6984" h="2539">
                <a:moveTo>
                  <a:pt x="6756" y="1689"/>
                </a:moveTo>
                <a:lnTo>
                  <a:pt x="5918" y="838"/>
                </a:lnTo>
                <a:lnTo>
                  <a:pt x="3378" y="0"/>
                </a:lnTo>
                <a:lnTo>
                  <a:pt x="0" y="0"/>
                </a:lnTo>
                <a:lnTo>
                  <a:pt x="4229" y="838"/>
                </a:lnTo>
                <a:lnTo>
                  <a:pt x="5918" y="1689"/>
                </a:lnTo>
                <a:lnTo>
                  <a:pt x="6756" y="2540"/>
                </a:lnTo>
                <a:lnTo>
                  <a:pt x="6756" y="168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14350745" y="2778561"/>
            <a:ext cx="5080" cy="2540"/>
          </a:xfrm>
          <a:custGeom>
            <a:avLst/>
            <a:gdLst/>
            <a:ahLst/>
            <a:cxnLst/>
            <a:rect l="l" t="t" r="r" b="b"/>
            <a:pathLst>
              <a:path w="5080" h="2539">
                <a:moveTo>
                  <a:pt x="3383" y="2537"/>
                </a:moveTo>
                <a:lnTo>
                  <a:pt x="845" y="2537"/>
                </a:lnTo>
                <a:lnTo>
                  <a:pt x="0" y="1691"/>
                </a:lnTo>
                <a:lnTo>
                  <a:pt x="2537" y="0"/>
                </a:lnTo>
                <a:lnTo>
                  <a:pt x="5075" y="845"/>
                </a:lnTo>
                <a:lnTo>
                  <a:pt x="3383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14294918" y="2710045"/>
            <a:ext cx="4445" cy="1905"/>
          </a:xfrm>
          <a:custGeom>
            <a:avLst/>
            <a:gdLst/>
            <a:ahLst/>
            <a:cxnLst/>
            <a:rect l="l" t="t" r="r" b="b"/>
            <a:pathLst>
              <a:path w="4444" h="1905">
                <a:moveTo>
                  <a:pt x="4229" y="1691"/>
                </a:moveTo>
                <a:lnTo>
                  <a:pt x="1691" y="845"/>
                </a:lnTo>
                <a:lnTo>
                  <a:pt x="0" y="0"/>
                </a:lnTo>
                <a:lnTo>
                  <a:pt x="3383" y="845"/>
                </a:lnTo>
                <a:lnTo>
                  <a:pt x="3383" y="1691"/>
                </a:lnTo>
                <a:lnTo>
                  <a:pt x="4229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14239937" y="2626304"/>
            <a:ext cx="1270" cy="5080"/>
          </a:xfrm>
          <a:custGeom>
            <a:avLst/>
            <a:gdLst/>
            <a:ahLst/>
            <a:cxnLst/>
            <a:rect l="l" t="t" r="r" b="b"/>
            <a:pathLst>
              <a:path w="1269" h="5080">
                <a:moveTo>
                  <a:pt x="845" y="5075"/>
                </a:moveTo>
                <a:lnTo>
                  <a:pt x="0" y="3383"/>
                </a:lnTo>
                <a:lnTo>
                  <a:pt x="0" y="0"/>
                </a:lnTo>
                <a:lnTo>
                  <a:pt x="845" y="507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14352437" y="2781944"/>
            <a:ext cx="9525" cy="1905"/>
          </a:xfrm>
          <a:custGeom>
            <a:avLst/>
            <a:gdLst/>
            <a:ahLst/>
            <a:cxnLst/>
            <a:rect l="l" t="t" r="r" b="b"/>
            <a:pathLst>
              <a:path w="9525" h="1905">
                <a:moveTo>
                  <a:pt x="9304" y="1691"/>
                </a:moveTo>
                <a:lnTo>
                  <a:pt x="0" y="1691"/>
                </a:lnTo>
                <a:lnTo>
                  <a:pt x="0" y="845"/>
                </a:lnTo>
                <a:lnTo>
                  <a:pt x="845" y="0"/>
                </a:lnTo>
                <a:lnTo>
                  <a:pt x="3383" y="0"/>
                </a:lnTo>
                <a:lnTo>
                  <a:pt x="5921" y="845"/>
                </a:lnTo>
                <a:lnTo>
                  <a:pt x="9304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14149429" y="2851305"/>
            <a:ext cx="1270" cy="1905"/>
          </a:xfrm>
          <a:custGeom>
            <a:avLst/>
            <a:gdLst/>
            <a:ahLst/>
            <a:cxnLst/>
            <a:rect l="l" t="t" r="r" b="b"/>
            <a:pathLst>
              <a:path w="1269" h="1905">
                <a:moveTo>
                  <a:pt x="0" y="1691"/>
                </a:moveTo>
                <a:lnTo>
                  <a:pt x="845" y="0"/>
                </a:lnTo>
                <a:lnTo>
                  <a:pt x="845" y="845"/>
                </a:lnTo>
                <a:lnTo>
                  <a:pt x="0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14261084" y="2842001"/>
            <a:ext cx="1905" cy="6985"/>
          </a:xfrm>
          <a:custGeom>
            <a:avLst/>
            <a:gdLst/>
            <a:ahLst/>
            <a:cxnLst/>
            <a:rect l="l" t="t" r="r" b="b"/>
            <a:pathLst>
              <a:path w="1905" h="6985">
                <a:moveTo>
                  <a:pt x="1691" y="6766"/>
                </a:moveTo>
                <a:lnTo>
                  <a:pt x="0" y="0"/>
                </a:lnTo>
                <a:lnTo>
                  <a:pt x="845" y="2537"/>
                </a:lnTo>
                <a:lnTo>
                  <a:pt x="845" y="4229"/>
                </a:lnTo>
                <a:lnTo>
                  <a:pt x="1691" y="676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14186647" y="2873298"/>
            <a:ext cx="1905" cy="1905"/>
          </a:xfrm>
          <a:custGeom>
            <a:avLst/>
            <a:gdLst/>
            <a:ahLst/>
            <a:cxnLst/>
            <a:rect l="l" t="t" r="r" b="b"/>
            <a:pathLst>
              <a:path w="1905" h="1905">
                <a:moveTo>
                  <a:pt x="0" y="1691"/>
                </a:moveTo>
                <a:lnTo>
                  <a:pt x="0" y="0"/>
                </a:lnTo>
                <a:lnTo>
                  <a:pt x="1691" y="0"/>
                </a:lnTo>
                <a:lnTo>
                  <a:pt x="0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14279692" y="2838617"/>
            <a:ext cx="6350" cy="4445"/>
          </a:xfrm>
          <a:custGeom>
            <a:avLst/>
            <a:gdLst/>
            <a:ahLst/>
            <a:cxnLst/>
            <a:rect l="l" t="t" r="r" b="b"/>
            <a:pathLst>
              <a:path w="6350" h="4444">
                <a:moveTo>
                  <a:pt x="5921" y="4229"/>
                </a:moveTo>
                <a:lnTo>
                  <a:pt x="4229" y="4229"/>
                </a:lnTo>
                <a:lnTo>
                  <a:pt x="0" y="0"/>
                </a:lnTo>
                <a:lnTo>
                  <a:pt x="5921" y="422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14732229" y="2463900"/>
            <a:ext cx="13970" cy="8890"/>
          </a:xfrm>
          <a:custGeom>
            <a:avLst/>
            <a:gdLst/>
            <a:ahLst/>
            <a:cxnLst/>
            <a:rect l="l" t="t" r="r" b="b"/>
            <a:pathLst>
              <a:path w="13969" h="8889">
                <a:moveTo>
                  <a:pt x="8458" y="850"/>
                </a:moveTo>
                <a:lnTo>
                  <a:pt x="7607" y="0"/>
                </a:lnTo>
                <a:lnTo>
                  <a:pt x="0" y="4229"/>
                </a:lnTo>
                <a:lnTo>
                  <a:pt x="3378" y="3390"/>
                </a:lnTo>
                <a:lnTo>
                  <a:pt x="8458" y="3390"/>
                </a:lnTo>
                <a:lnTo>
                  <a:pt x="8458" y="850"/>
                </a:lnTo>
                <a:close/>
              </a:path>
              <a:path w="13969" h="8889">
                <a:moveTo>
                  <a:pt x="13538" y="5080"/>
                </a:moveTo>
                <a:lnTo>
                  <a:pt x="11836" y="3390"/>
                </a:lnTo>
                <a:lnTo>
                  <a:pt x="9296" y="3390"/>
                </a:lnTo>
                <a:lnTo>
                  <a:pt x="8458" y="5918"/>
                </a:lnTo>
                <a:lnTo>
                  <a:pt x="8458" y="8458"/>
                </a:lnTo>
                <a:lnTo>
                  <a:pt x="11836" y="8458"/>
                </a:lnTo>
                <a:lnTo>
                  <a:pt x="13538" y="508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14826124" y="2556943"/>
            <a:ext cx="4445" cy="1905"/>
          </a:xfrm>
          <a:custGeom>
            <a:avLst/>
            <a:gdLst/>
            <a:ahLst/>
            <a:cxnLst/>
            <a:rect l="l" t="t" r="r" b="b"/>
            <a:pathLst>
              <a:path w="4444" h="1905">
                <a:moveTo>
                  <a:pt x="4229" y="1691"/>
                </a:moveTo>
                <a:lnTo>
                  <a:pt x="845" y="845"/>
                </a:lnTo>
                <a:lnTo>
                  <a:pt x="0" y="0"/>
                </a:lnTo>
                <a:lnTo>
                  <a:pt x="2537" y="845"/>
                </a:lnTo>
                <a:lnTo>
                  <a:pt x="4229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14900560" y="2678748"/>
            <a:ext cx="1905" cy="8890"/>
          </a:xfrm>
          <a:custGeom>
            <a:avLst/>
            <a:gdLst/>
            <a:ahLst/>
            <a:cxnLst/>
            <a:rect l="l" t="t" r="r" b="b"/>
            <a:pathLst>
              <a:path w="1905" h="8889">
                <a:moveTo>
                  <a:pt x="845" y="8458"/>
                </a:moveTo>
                <a:lnTo>
                  <a:pt x="845" y="5075"/>
                </a:lnTo>
                <a:lnTo>
                  <a:pt x="0" y="2537"/>
                </a:lnTo>
                <a:lnTo>
                  <a:pt x="0" y="0"/>
                </a:lnTo>
                <a:lnTo>
                  <a:pt x="845" y="2537"/>
                </a:lnTo>
                <a:lnTo>
                  <a:pt x="1691" y="5921"/>
                </a:lnTo>
                <a:lnTo>
                  <a:pt x="845" y="845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14954696" y="3791912"/>
            <a:ext cx="2540" cy="1270"/>
          </a:xfrm>
          <a:custGeom>
            <a:avLst/>
            <a:gdLst/>
            <a:ahLst/>
            <a:cxnLst/>
            <a:rect l="l" t="t" r="r" b="b"/>
            <a:pathLst>
              <a:path w="2540" h="1270">
                <a:moveTo>
                  <a:pt x="2537" y="845"/>
                </a:moveTo>
                <a:lnTo>
                  <a:pt x="845" y="845"/>
                </a:lnTo>
                <a:lnTo>
                  <a:pt x="0" y="0"/>
                </a:lnTo>
                <a:lnTo>
                  <a:pt x="845" y="845"/>
                </a:lnTo>
                <a:lnTo>
                  <a:pt x="2537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14552905" y="2235516"/>
            <a:ext cx="42545" cy="50165"/>
          </a:xfrm>
          <a:custGeom>
            <a:avLst/>
            <a:gdLst/>
            <a:ahLst/>
            <a:cxnLst/>
            <a:rect l="l" t="t" r="r" b="b"/>
            <a:pathLst>
              <a:path w="42544" h="50164">
                <a:moveTo>
                  <a:pt x="5067" y="0"/>
                </a:moveTo>
                <a:lnTo>
                  <a:pt x="0" y="4229"/>
                </a:lnTo>
                <a:lnTo>
                  <a:pt x="1689" y="3390"/>
                </a:lnTo>
                <a:lnTo>
                  <a:pt x="5067" y="0"/>
                </a:lnTo>
                <a:close/>
              </a:path>
              <a:path w="42544" h="50164">
                <a:moveTo>
                  <a:pt x="42291" y="46520"/>
                </a:moveTo>
                <a:lnTo>
                  <a:pt x="40601" y="49911"/>
                </a:lnTo>
                <a:lnTo>
                  <a:pt x="41440" y="49060"/>
                </a:lnTo>
                <a:lnTo>
                  <a:pt x="42291" y="47371"/>
                </a:lnTo>
                <a:lnTo>
                  <a:pt x="42291" y="4652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14486084" y="2176302"/>
            <a:ext cx="4445" cy="5080"/>
          </a:xfrm>
          <a:custGeom>
            <a:avLst/>
            <a:gdLst/>
            <a:ahLst/>
            <a:cxnLst/>
            <a:rect l="l" t="t" r="r" b="b"/>
            <a:pathLst>
              <a:path w="4444" h="5080">
                <a:moveTo>
                  <a:pt x="0" y="5075"/>
                </a:moveTo>
                <a:lnTo>
                  <a:pt x="1691" y="1691"/>
                </a:lnTo>
                <a:lnTo>
                  <a:pt x="3383" y="0"/>
                </a:lnTo>
                <a:lnTo>
                  <a:pt x="4229" y="0"/>
                </a:lnTo>
                <a:lnTo>
                  <a:pt x="2537" y="1691"/>
                </a:lnTo>
                <a:lnTo>
                  <a:pt x="0" y="507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12381560" y="4343424"/>
            <a:ext cx="24765" cy="42545"/>
          </a:xfrm>
          <a:custGeom>
            <a:avLst/>
            <a:gdLst/>
            <a:ahLst/>
            <a:cxnLst/>
            <a:rect l="l" t="t" r="r" b="b"/>
            <a:pathLst>
              <a:path w="24765" h="42545">
                <a:moveTo>
                  <a:pt x="5067" y="3378"/>
                </a:moveTo>
                <a:lnTo>
                  <a:pt x="4229" y="0"/>
                </a:lnTo>
                <a:lnTo>
                  <a:pt x="2540" y="2540"/>
                </a:lnTo>
                <a:lnTo>
                  <a:pt x="0" y="5918"/>
                </a:lnTo>
                <a:lnTo>
                  <a:pt x="1689" y="9309"/>
                </a:lnTo>
                <a:lnTo>
                  <a:pt x="5067" y="5918"/>
                </a:lnTo>
                <a:lnTo>
                  <a:pt x="5067" y="3378"/>
                </a:lnTo>
                <a:close/>
              </a:path>
              <a:path w="24765" h="42545">
                <a:moveTo>
                  <a:pt x="24523" y="42291"/>
                </a:moveTo>
                <a:lnTo>
                  <a:pt x="21145" y="39751"/>
                </a:lnTo>
                <a:lnTo>
                  <a:pt x="20294" y="42291"/>
                </a:lnTo>
                <a:lnTo>
                  <a:pt x="24523" y="422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14903098" y="2708354"/>
            <a:ext cx="8890" cy="7620"/>
          </a:xfrm>
          <a:custGeom>
            <a:avLst/>
            <a:gdLst/>
            <a:ahLst/>
            <a:cxnLst/>
            <a:rect l="l" t="t" r="r" b="b"/>
            <a:pathLst>
              <a:path w="8890" h="7619">
                <a:moveTo>
                  <a:pt x="2537" y="7612"/>
                </a:moveTo>
                <a:lnTo>
                  <a:pt x="0" y="7612"/>
                </a:lnTo>
                <a:lnTo>
                  <a:pt x="4229" y="3383"/>
                </a:lnTo>
                <a:lnTo>
                  <a:pt x="8458" y="0"/>
                </a:lnTo>
                <a:lnTo>
                  <a:pt x="4229" y="6766"/>
                </a:lnTo>
                <a:lnTo>
                  <a:pt x="2537" y="761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12421318" y="4241914"/>
            <a:ext cx="11430" cy="9525"/>
          </a:xfrm>
          <a:custGeom>
            <a:avLst/>
            <a:gdLst/>
            <a:ahLst/>
            <a:cxnLst/>
            <a:rect l="l" t="t" r="r" b="b"/>
            <a:pathLst>
              <a:path w="11429" h="9525">
                <a:moveTo>
                  <a:pt x="0" y="9304"/>
                </a:moveTo>
                <a:lnTo>
                  <a:pt x="0" y="0"/>
                </a:lnTo>
                <a:lnTo>
                  <a:pt x="10996" y="7612"/>
                </a:lnTo>
                <a:lnTo>
                  <a:pt x="0" y="930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12379871" y="4334960"/>
            <a:ext cx="8890" cy="8890"/>
          </a:xfrm>
          <a:custGeom>
            <a:avLst/>
            <a:gdLst/>
            <a:ahLst/>
            <a:cxnLst/>
            <a:rect l="l" t="t" r="r" b="b"/>
            <a:pathLst>
              <a:path w="8890" h="8889">
                <a:moveTo>
                  <a:pt x="5920" y="8458"/>
                </a:moveTo>
                <a:lnTo>
                  <a:pt x="4229" y="5921"/>
                </a:lnTo>
                <a:lnTo>
                  <a:pt x="2537" y="2537"/>
                </a:lnTo>
                <a:lnTo>
                  <a:pt x="0" y="0"/>
                </a:lnTo>
                <a:lnTo>
                  <a:pt x="8458" y="2537"/>
                </a:lnTo>
                <a:lnTo>
                  <a:pt x="7612" y="5075"/>
                </a:lnTo>
                <a:lnTo>
                  <a:pt x="5920" y="845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14492006" y="2176302"/>
            <a:ext cx="1270" cy="1270"/>
          </a:xfrm>
          <a:custGeom>
            <a:avLst/>
            <a:gdLst/>
            <a:ahLst/>
            <a:cxnLst/>
            <a:rect l="l" t="t" r="r" b="b"/>
            <a:pathLst>
              <a:path w="1269" h="1269">
                <a:moveTo>
                  <a:pt x="845" y="845"/>
                </a:moveTo>
                <a:lnTo>
                  <a:pt x="0" y="0"/>
                </a:lnTo>
                <a:lnTo>
                  <a:pt x="845" y="0"/>
                </a:lnTo>
                <a:lnTo>
                  <a:pt x="845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12405247" y="4413625"/>
            <a:ext cx="2540" cy="3810"/>
          </a:xfrm>
          <a:custGeom>
            <a:avLst/>
            <a:gdLst/>
            <a:ahLst/>
            <a:cxnLst/>
            <a:rect l="l" t="t" r="r" b="b"/>
            <a:pathLst>
              <a:path w="2540" h="3810">
                <a:moveTo>
                  <a:pt x="2537" y="3383"/>
                </a:moveTo>
                <a:lnTo>
                  <a:pt x="845" y="2537"/>
                </a:lnTo>
                <a:lnTo>
                  <a:pt x="0" y="845"/>
                </a:lnTo>
                <a:lnTo>
                  <a:pt x="845" y="0"/>
                </a:lnTo>
                <a:lnTo>
                  <a:pt x="2537" y="338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14994445" y="3307231"/>
            <a:ext cx="6985" cy="17145"/>
          </a:xfrm>
          <a:custGeom>
            <a:avLst/>
            <a:gdLst/>
            <a:ahLst/>
            <a:cxnLst/>
            <a:rect l="l" t="t" r="r" b="b"/>
            <a:pathLst>
              <a:path w="6984" h="17145">
                <a:moveTo>
                  <a:pt x="1689" y="850"/>
                </a:moveTo>
                <a:lnTo>
                  <a:pt x="0" y="0"/>
                </a:lnTo>
                <a:lnTo>
                  <a:pt x="1689" y="1689"/>
                </a:lnTo>
                <a:lnTo>
                  <a:pt x="1689" y="850"/>
                </a:lnTo>
                <a:close/>
              </a:path>
              <a:path w="6984" h="17145">
                <a:moveTo>
                  <a:pt x="6769" y="16078"/>
                </a:moveTo>
                <a:lnTo>
                  <a:pt x="3378" y="16078"/>
                </a:lnTo>
                <a:lnTo>
                  <a:pt x="6769" y="16916"/>
                </a:lnTo>
                <a:lnTo>
                  <a:pt x="6769" y="1607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13114084" y="2694075"/>
            <a:ext cx="74930" cy="83820"/>
          </a:xfrm>
          <a:custGeom>
            <a:avLst/>
            <a:gdLst/>
            <a:ahLst/>
            <a:cxnLst/>
            <a:rect l="l" t="t" r="r" b="b"/>
            <a:pathLst>
              <a:path w="74930" h="83819">
                <a:moveTo>
                  <a:pt x="2527" y="82804"/>
                </a:moveTo>
                <a:lnTo>
                  <a:pt x="1689" y="81102"/>
                </a:lnTo>
                <a:lnTo>
                  <a:pt x="0" y="78574"/>
                </a:lnTo>
                <a:lnTo>
                  <a:pt x="2527" y="83642"/>
                </a:lnTo>
                <a:lnTo>
                  <a:pt x="2527" y="82804"/>
                </a:lnTo>
                <a:close/>
              </a:path>
              <a:path w="74930" h="83819">
                <a:moveTo>
                  <a:pt x="52438" y="52349"/>
                </a:moveTo>
                <a:lnTo>
                  <a:pt x="51587" y="51498"/>
                </a:lnTo>
                <a:lnTo>
                  <a:pt x="51587" y="49809"/>
                </a:lnTo>
                <a:lnTo>
                  <a:pt x="50749" y="52349"/>
                </a:lnTo>
                <a:lnTo>
                  <a:pt x="52438" y="52349"/>
                </a:lnTo>
                <a:close/>
              </a:path>
              <a:path w="74930" h="83819">
                <a:moveTo>
                  <a:pt x="52438" y="47269"/>
                </a:moveTo>
                <a:lnTo>
                  <a:pt x="51587" y="47269"/>
                </a:lnTo>
                <a:lnTo>
                  <a:pt x="50749" y="48120"/>
                </a:lnTo>
                <a:lnTo>
                  <a:pt x="51587" y="49809"/>
                </a:lnTo>
                <a:lnTo>
                  <a:pt x="52438" y="47269"/>
                </a:lnTo>
                <a:close/>
              </a:path>
              <a:path w="74930" h="83819">
                <a:moveTo>
                  <a:pt x="55829" y="45580"/>
                </a:moveTo>
                <a:lnTo>
                  <a:pt x="54127" y="41351"/>
                </a:lnTo>
                <a:lnTo>
                  <a:pt x="52438" y="47269"/>
                </a:lnTo>
                <a:lnTo>
                  <a:pt x="55829" y="45580"/>
                </a:lnTo>
                <a:close/>
              </a:path>
              <a:path w="74930" h="83819">
                <a:moveTo>
                  <a:pt x="74434" y="14287"/>
                </a:moveTo>
                <a:lnTo>
                  <a:pt x="70205" y="4127"/>
                </a:lnTo>
                <a:lnTo>
                  <a:pt x="61810" y="0"/>
                </a:lnTo>
                <a:lnTo>
                  <a:pt x="55714" y="215"/>
                </a:lnTo>
                <a:lnTo>
                  <a:pt x="52006" y="4724"/>
                </a:lnTo>
                <a:lnTo>
                  <a:pt x="50749" y="13436"/>
                </a:lnTo>
                <a:lnTo>
                  <a:pt x="47358" y="10896"/>
                </a:lnTo>
                <a:lnTo>
                  <a:pt x="45669" y="5829"/>
                </a:lnTo>
                <a:lnTo>
                  <a:pt x="43980" y="3289"/>
                </a:lnTo>
                <a:lnTo>
                  <a:pt x="44831" y="11861"/>
                </a:lnTo>
                <a:lnTo>
                  <a:pt x="47574" y="21793"/>
                </a:lnTo>
                <a:lnTo>
                  <a:pt x="52539" y="32194"/>
                </a:lnTo>
                <a:lnTo>
                  <a:pt x="60058" y="42202"/>
                </a:lnTo>
                <a:lnTo>
                  <a:pt x="57810" y="32029"/>
                </a:lnTo>
                <a:lnTo>
                  <a:pt x="57302" y="26238"/>
                </a:lnTo>
                <a:lnTo>
                  <a:pt x="56489" y="19951"/>
                </a:lnTo>
                <a:lnTo>
                  <a:pt x="53289" y="8369"/>
                </a:lnTo>
                <a:lnTo>
                  <a:pt x="55829" y="4127"/>
                </a:lnTo>
                <a:lnTo>
                  <a:pt x="63436" y="9207"/>
                </a:lnTo>
                <a:lnTo>
                  <a:pt x="65976" y="15125"/>
                </a:lnTo>
                <a:lnTo>
                  <a:pt x="65125" y="10058"/>
                </a:lnTo>
                <a:lnTo>
                  <a:pt x="74434" y="1428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14193414" y="2868223"/>
            <a:ext cx="2540" cy="5080"/>
          </a:xfrm>
          <a:custGeom>
            <a:avLst/>
            <a:gdLst/>
            <a:ahLst/>
            <a:cxnLst/>
            <a:rect l="l" t="t" r="r" b="b"/>
            <a:pathLst>
              <a:path w="2540" h="5080">
                <a:moveTo>
                  <a:pt x="2537" y="5075"/>
                </a:moveTo>
                <a:lnTo>
                  <a:pt x="0" y="0"/>
                </a:lnTo>
                <a:lnTo>
                  <a:pt x="845" y="845"/>
                </a:lnTo>
                <a:lnTo>
                  <a:pt x="1691" y="2537"/>
                </a:lnTo>
                <a:lnTo>
                  <a:pt x="2537" y="507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12986359" y="3350368"/>
            <a:ext cx="1905" cy="4445"/>
          </a:xfrm>
          <a:custGeom>
            <a:avLst/>
            <a:gdLst/>
            <a:ahLst/>
            <a:cxnLst/>
            <a:rect l="l" t="t" r="r" b="b"/>
            <a:pathLst>
              <a:path w="1904" h="4445">
                <a:moveTo>
                  <a:pt x="1691" y="4229"/>
                </a:moveTo>
                <a:lnTo>
                  <a:pt x="0" y="0"/>
                </a:lnTo>
                <a:lnTo>
                  <a:pt x="1691" y="2537"/>
                </a:lnTo>
                <a:lnTo>
                  <a:pt x="1691" y="422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12952524" y="3535614"/>
            <a:ext cx="2540" cy="1270"/>
          </a:xfrm>
          <a:custGeom>
            <a:avLst/>
            <a:gdLst/>
            <a:ahLst/>
            <a:cxnLst/>
            <a:rect l="l" t="t" r="r" b="b"/>
            <a:pathLst>
              <a:path w="2540" h="1270">
                <a:moveTo>
                  <a:pt x="0" y="845"/>
                </a:moveTo>
                <a:lnTo>
                  <a:pt x="1691" y="0"/>
                </a:lnTo>
                <a:lnTo>
                  <a:pt x="2537" y="0"/>
                </a:lnTo>
                <a:lnTo>
                  <a:pt x="845" y="845"/>
                </a:lnTo>
                <a:lnTo>
                  <a:pt x="0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13100552" y="2777715"/>
            <a:ext cx="17780" cy="10160"/>
          </a:xfrm>
          <a:custGeom>
            <a:avLst/>
            <a:gdLst/>
            <a:ahLst/>
            <a:cxnLst/>
            <a:rect l="l" t="t" r="r" b="b"/>
            <a:pathLst>
              <a:path w="17780" h="10160">
                <a:moveTo>
                  <a:pt x="15225" y="10150"/>
                </a:moveTo>
                <a:lnTo>
                  <a:pt x="4229" y="5075"/>
                </a:lnTo>
                <a:lnTo>
                  <a:pt x="0" y="5921"/>
                </a:lnTo>
                <a:lnTo>
                  <a:pt x="2154" y="2260"/>
                </a:lnTo>
                <a:lnTo>
                  <a:pt x="8352" y="2643"/>
                </a:lnTo>
                <a:lnTo>
                  <a:pt x="14392" y="3185"/>
                </a:lnTo>
                <a:lnTo>
                  <a:pt x="16071" y="0"/>
                </a:lnTo>
                <a:lnTo>
                  <a:pt x="17763" y="4229"/>
                </a:lnTo>
                <a:lnTo>
                  <a:pt x="15225" y="1015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13694351" y="2497732"/>
            <a:ext cx="3810" cy="1905"/>
          </a:xfrm>
          <a:custGeom>
            <a:avLst/>
            <a:gdLst/>
            <a:ahLst/>
            <a:cxnLst/>
            <a:rect l="l" t="t" r="r" b="b"/>
            <a:pathLst>
              <a:path w="3809" h="1905">
                <a:moveTo>
                  <a:pt x="0" y="1691"/>
                </a:moveTo>
                <a:lnTo>
                  <a:pt x="1691" y="0"/>
                </a:lnTo>
                <a:lnTo>
                  <a:pt x="3383" y="0"/>
                </a:lnTo>
                <a:lnTo>
                  <a:pt x="0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13191904" y="2694820"/>
            <a:ext cx="10160" cy="21590"/>
          </a:xfrm>
          <a:custGeom>
            <a:avLst/>
            <a:gdLst/>
            <a:ahLst/>
            <a:cxnLst/>
            <a:rect l="l" t="t" r="r" b="b"/>
            <a:pathLst>
              <a:path w="10159" h="21589">
                <a:moveTo>
                  <a:pt x="7612" y="21146"/>
                </a:moveTo>
                <a:lnTo>
                  <a:pt x="0" y="4229"/>
                </a:lnTo>
                <a:lnTo>
                  <a:pt x="2537" y="0"/>
                </a:lnTo>
                <a:lnTo>
                  <a:pt x="9304" y="8458"/>
                </a:lnTo>
                <a:lnTo>
                  <a:pt x="10150" y="13533"/>
                </a:lnTo>
                <a:lnTo>
                  <a:pt x="7612" y="2114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13709577" y="2493503"/>
            <a:ext cx="1270" cy="3810"/>
          </a:xfrm>
          <a:custGeom>
            <a:avLst/>
            <a:gdLst/>
            <a:ahLst/>
            <a:cxnLst/>
            <a:rect l="l" t="t" r="r" b="b"/>
            <a:pathLst>
              <a:path w="1269" h="3810">
                <a:moveTo>
                  <a:pt x="845" y="3383"/>
                </a:moveTo>
                <a:lnTo>
                  <a:pt x="0" y="0"/>
                </a:lnTo>
                <a:lnTo>
                  <a:pt x="845" y="0"/>
                </a:lnTo>
                <a:lnTo>
                  <a:pt x="845" y="338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13504031" y="3002716"/>
            <a:ext cx="1905" cy="1905"/>
          </a:xfrm>
          <a:custGeom>
            <a:avLst/>
            <a:gdLst/>
            <a:ahLst/>
            <a:cxnLst/>
            <a:rect l="l" t="t" r="r" b="b"/>
            <a:pathLst>
              <a:path w="1905" h="1905">
                <a:moveTo>
                  <a:pt x="1691" y="1691"/>
                </a:moveTo>
                <a:lnTo>
                  <a:pt x="0" y="0"/>
                </a:lnTo>
                <a:lnTo>
                  <a:pt x="1691" y="0"/>
                </a:lnTo>
                <a:lnTo>
                  <a:pt x="1691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11333531" y="3492474"/>
            <a:ext cx="5080" cy="2540"/>
          </a:xfrm>
          <a:custGeom>
            <a:avLst/>
            <a:gdLst/>
            <a:ahLst/>
            <a:cxnLst/>
            <a:rect l="l" t="t" r="r" b="b"/>
            <a:pathLst>
              <a:path w="5079" h="2539">
                <a:moveTo>
                  <a:pt x="5075" y="2537"/>
                </a:moveTo>
                <a:lnTo>
                  <a:pt x="2537" y="1691"/>
                </a:lnTo>
                <a:lnTo>
                  <a:pt x="845" y="845"/>
                </a:lnTo>
                <a:lnTo>
                  <a:pt x="0" y="0"/>
                </a:lnTo>
                <a:lnTo>
                  <a:pt x="5075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13147075" y="2716812"/>
            <a:ext cx="1905" cy="1270"/>
          </a:xfrm>
          <a:custGeom>
            <a:avLst/>
            <a:gdLst/>
            <a:ahLst/>
            <a:cxnLst/>
            <a:rect l="l" t="t" r="r" b="b"/>
            <a:pathLst>
              <a:path w="1905" h="1269">
                <a:moveTo>
                  <a:pt x="1691" y="845"/>
                </a:moveTo>
                <a:lnTo>
                  <a:pt x="0" y="845"/>
                </a:lnTo>
                <a:lnTo>
                  <a:pt x="845" y="0"/>
                </a:lnTo>
                <a:lnTo>
                  <a:pt x="1691" y="0"/>
                </a:lnTo>
                <a:lnTo>
                  <a:pt x="1691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13127609" y="2759963"/>
            <a:ext cx="6350" cy="8890"/>
          </a:xfrm>
          <a:custGeom>
            <a:avLst/>
            <a:gdLst/>
            <a:ahLst/>
            <a:cxnLst/>
            <a:rect l="l" t="t" r="r" b="b"/>
            <a:pathLst>
              <a:path w="6350" h="8889">
                <a:moveTo>
                  <a:pt x="1701" y="6756"/>
                </a:moveTo>
                <a:lnTo>
                  <a:pt x="0" y="8458"/>
                </a:lnTo>
                <a:lnTo>
                  <a:pt x="1701" y="7607"/>
                </a:lnTo>
                <a:lnTo>
                  <a:pt x="1701" y="6756"/>
                </a:lnTo>
                <a:close/>
              </a:path>
              <a:path w="6350" h="8889">
                <a:moveTo>
                  <a:pt x="2540" y="5067"/>
                </a:moveTo>
                <a:lnTo>
                  <a:pt x="1701" y="6756"/>
                </a:lnTo>
                <a:lnTo>
                  <a:pt x="2540" y="5918"/>
                </a:lnTo>
                <a:lnTo>
                  <a:pt x="2540" y="5067"/>
                </a:lnTo>
                <a:close/>
              </a:path>
              <a:path w="6350" h="8889">
                <a:moveTo>
                  <a:pt x="3390" y="4229"/>
                </a:moveTo>
                <a:lnTo>
                  <a:pt x="2540" y="2527"/>
                </a:lnTo>
                <a:lnTo>
                  <a:pt x="850" y="0"/>
                </a:lnTo>
                <a:lnTo>
                  <a:pt x="0" y="0"/>
                </a:lnTo>
                <a:lnTo>
                  <a:pt x="2540" y="5067"/>
                </a:lnTo>
                <a:lnTo>
                  <a:pt x="3390" y="4229"/>
                </a:lnTo>
                <a:close/>
              </a:path>
              <a:path w="6350" h="8889">
                <a:moveTo>
                  <a:pt x="5930" y="838"/>
                </a:moveTo>
                <a:lnTo>
                  <a:pt x="5080" y="2527"/>
                </a:lnTo>
                <a:lnTo>
                  <a:pt x="5080" y="3378"/>
                </a:lnTo>
                <a:lnTo>
                  <a:pt x="4229" y="4229"/>
                </a:lnTo>
                <a:lnTo>
                  <a:pt x="4229" y="5918"/>
                </a:lnTo>
                <a:lnTo>
                  <a:pt x="5080" y="6756"/>
                </a:lnTo>
                <a:lnTo>
                  <a:pt x="5930" y="5067"/>
                </a:lnTo>
                <a:lnTo>
                  <a:pt x="5930" y="83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12933069" y="3416346"/>
            <a:ext cx="9525" cy="6350"/>
          </a:xfrm>
          <a:custGeom>
            <a:avLst/>
            <a:gdLst/>
            <a:ahLst/>
            <a:cxnLst/>
            <a:rect l="l" t="t" r="r" b="b"/>
            <a:pathLst>
              <a:path w="9525" h="6350">
                <a:moveTo>
                  <a:pt x="9304" y="5921"/>
                </a:moveTo>
                <a:lnTo>
                  <a:pt x="2537" y="3383"/>
                </a:lnTo>
                <a:lnTo>
                  <a:pt x="1691" y="1691"/>
                </a:lnTo>
                <a:lnTo>
                  <a:pt x="0" y="0"/>
                </a:lnTo>
                <a:lnTo>
                  <a:pt x="2537" y="845"/>
                </a:lnTo>
                <a:lnTo>
                  <a:pt x="5075" y="2537"/>
                </a:lnTo>
                <a:lnTo>
                  <a:pt x="9304" y="592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12938163" y="3581297"/>
            <a:ext cx="8890" cy="37465"/>
          </a:xfrm>
          <a:custGeom>
            <a:avLst/>
            <a:gdLst/>
            <a:ahLst/>
            <a:cxnLst/>
            <a:rect l="l" t="t" r="r" b="b"/>
            <a:pathLst>
              <a:path w="8890" h="37464">
                <a:moveTo>
                  <a:pt x="3352" y="37211"/>
                </a:moveTo>
                <a:lnTo>
                  <a:pt x="1663" y="36372"/>
                </a:lnTo>
                <a:lnTo>
                  <a:pt x="0" y="36372"/>
                </a:lnTo>
                <a:lnTo>
                  <a:pt x="3352" y="37211"/>
                </a:lnTo>
                <a:close/>
              </a:path>
              <a:path w="8890" h="37464">
                <a:moveTo>
                  <a:pt x="8432" y="0"/>
                </a:moveTo>
                <a:lnTo>
                  <a:pt x="1663" y="5918"/>
                </a:lnTo>
                <a:lnTo>
                  <a:pt x="5892" y="3378"/>
                </a:lnTo>
                <a:lnTo>
                  <a:pt x="7581" y="1689"/>
                </a:lnTo>
                <a:lnTo>
                  <a:pt x="8432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12922073" y="3739468"/>
            <a:ext cx="6985" cy="2540"/>
          </a:xfrm>
          <a:custGeom>
            <a:avLst/>
            <a:gdLst/>
            <a:ahLst/>
            <a:cxnLst/>
            <a:rect l="l" t="t" r="r" b="b"/>
            <a:pathLst>
              <a:path w="6984" h="2539">
                <a:moveTo>
                  <a:pt x="845" y="1691"/>
                </a:moveTo>
                <a:lnTo>
                  <a:pt x="0" y="845"/>
                </a:lnTo>
                <a:lnTo>
                  <a:pt x="0" y="0"/>
                </a:lnTo>
                <a:lnTo>
                  <a:pt x="845" y="1691"/>
                </a:lnTo>
                <a:close/>
              </a:path>
              <a:path w="6984" h="2539">
                <a:moveTo>
                  <a:pt x="6766" y="2537"/>
                </a:moveTo>
                <a:lnTo>
                  <a:pt x="845" y="2537"/>
                </a:lnTo>
                <a:lnTo>
                  <a:pt x="845" y="1691"/>
                </a:lnTo>
                <a:lnTo>
                  <a:pt x="2537" y="1691"/>
                </a:lnTo>
                <a:lnTo>
                  <a:pt x="6766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12745286" y="3575369"/>
            <a:ext cx="13970" cy="12700"/>
          </a:xfrm>
          <a:custGeom>
            <a:avLst/>
            <a:gdLst/>
            <a:ahLst/>
            <a:cxnLst/>
            <a:rect l="l" t="t" r="r" b="b"/>
            <a:pathLst>
              <a:path w="13970" h="12700">
                <a:moveTo>
                  <a:pt x="2255" y="2819"/>
                </a:moveTo>
                <a:lnTo>
                  <a:pt x="0" y="845"/>
                </a:lnTo>
                <a:lnTo>
                  <a:pt x="0" y="0"/>
                </a:lnTo>
                <a:lnTo>
                  <a:pt x="2255" y="2819"/>
                </a:lnTo>
                <a:close/>
              </a:path>
              <a:path w="13970" h="12700">
                <a:moveTo>
                  <a:pt x="6767" y="8458"/>
                </a:moveTo>
                <a:lnTo>
                  <a:pt x="2255" y="2819"/>
                </a:lnTo>
                <a:lnTo>
                  <a:pt x="6767" y="6767"/>
                </a:lnTo>
                <a:lnTo>
                  <a:pt x="6767" y="8458"/>
                </a:lnTo>
                <a:close/>
              </a:path>
              <a:path w="13970" h="12700">
                <a:moveTo>
                  <a:pt x="13533" y="12688"/>
                </a:moveTo>
                <a:lnTo>
                  <a:pt x="6767" y="6767"/>
                </a:lnTo>
                <a:lnTo>
                  <a:pt x="6767" y="5075"/>
                </a:lnTo>
                <a:lnTo>
                  <a:pt x="13533" y="126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12668312" y="3741979"/>
            <a:ext cx="6985" cy="13970"/>
          </a:xfrm>
          <a:custGeom>
            <a:avLst/>
            <a:gdLst/>
            <a:ahLst/>
            <a:cxnLst/>
            <a:rect l="l" t="t" r="r" b="b"/>
            <a:pathLst>
              <a:path w="6984" h="13970">
                <a:moveTo>
                  <a:pt x="5920" y="13560"/>
                </a:moveTo>
                <a:lnTo>
                  <a:pt x="2537" y="5101"/>
                </a:lnTo>
                <a:lnTo>
                  <a:pt x="0" y="872"/>
                </a:lnTo>
                <a:lnTo>
                  <a:pt x="5802" y="0"/>
                </a:lnTo>
                <a:lnTo>
                  <a:pt x="6449" y="2141"/>
                </a:lnTo>
                <a:lnTo>
                  <a:pt x="5352" y="6819"/>
                </a:lnTo>
                <a:lnTo>
                  <a:pt x="5920" y="1356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12913614" y="3711554"/>
            <a:ext cx="13970" cy="1397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6766" y="13533"/>
                </a:moveTo>
                <a:lnTo>
                  <a:pt x="2537" y="12688"/>
                </a:lnTo>
                <a:lnTo>
                  <a:pt x="0" y="7612"/>
                </a:lnTo>
                <a:lnTo>
                  <a:pt x="10996" y="3383"/>
                </a:lnTo>
                <a:lnTo>
                  <a:pt x="11842" y="0"/>
                </a:lnTo>
                <a:lnTo>
                  <a:pt x="13785" y="3185"/>
                </a:lnTo>
                <a:lnTo>
                  <a:pt x="9621" y="7084"/>
                </a:lnTo>
                <a:lnTo>
                  <a:pt x="5299" y="10824"/>
                </a:lnTo>
                <a:lnTo>
                  <a:pt x="6766" y="1353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13989560" y="2646605"/>
            <a:ext cx="2540" cy="1270"/>
          </a:xfrm>
          <a:custGeom>
            <a:avLst/>
            <a:gdLst/>
            <a:ahLst/>
            <a:cxnLst/>
            <a:rect l="l" t="t" r="r" b="b"/>
            <a:pathLst>
              <a:path w="2540" h="1269">
                <a:moveTo>
                  <a:pt x="0" y="0"/>
                </a:moveTo>
                <a:lnTo>
                  <a:pt x="1691" y="845"/>
                </a:lnTo>
                <a:lnTo>
                  <a:pt x="2537" y="845"/>
                </a:lnTo>
                <a:lnTo>
                  <a:pt x="1691" y="845"/>
                </a:lnTo>
                <a:lnTo>
                  <a:pt x="0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12921222" y="3725277"/>
            <a:ext cx="6350" cy="13970"/>
          </a:xfrm>
          <a:custGeom>
            <a:avLst/>
            <a:gdLst/>
            <a:ahLst/>
            <a:cxnLst/>
            <a:rect l="l" t="t" r="r" b="b"/>
            <a:pathLst>
              <a:path w="6350" h="13970">
                <a:moveTo>
                  <a:pt x="850" y="10807"/>
                </a:moveTo>
                <a:lnTo>
                  <a:pt x="0" y="12509"/>
                </a:lnTo>
                <a:lnTo>
                  <a:pt x="850" y="13347"/>
                </a:lnTo>
                <a:lnTo>
                  <a:pt x="850" y="10807"/>
                </a:lnTo>
                <a:close/>
              </a:path>
              <a:path w="6350" h="13970">
                <a:moveTo>
                  <a:pt x="5918" y="660"/>
                </a:moveTo>
                <a:lnTo>
                  <a:pt x="1181" y="0"/>
                </a:lnTo>
                <a:lnTo>
                  <a:pt x="2540" y="660"/>
                </a:lnTo>
                <a:lnTo>
                  <a:pt x="5918" y="66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14343978" y="2804783"/>
            <a:ext cx="15240" cy="6985"/>
          </a:xfrm>
          <a:custGeom>
            <a:avLst/>
            <a:gdLst/>
            <a:ahLst/>
            <a:cxnLst/>
            <a:rect l="l" t="t" r="r" b="b"/>
            <a:pathLst>
              <a:path w="15240" h="6985">
                <a:moveTo>
                  <a:pt x="15225" y="6766"/>
                </a:moveTo>
                <a:lnTo>
                  <a:pt x="0" y="0"/>
                </a:lnTo>
                <a:lnTo>
                  <a:pt x="10150" y="2537"/>
                </a:lnTo>
                <a:lnTo>
                  <a:pt x="15225" y="676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12886546" y="3730163"/>
            <a:ext cx="1270" cy="2540"/>
          </a:xfrm>
          <a:custGeom>
            <a:avLst/>
            <a:gdLst/>
            <a:ahLst/>
            <a:cxnLst/>
            <a:rect l="l" t="t" r="r" b="b"/>
            <a:pathLst>
              <a:path w="1270" h="2539">
                <a:moveTo>
                  <a:pt x="0" y="2537"/>
                </a:moveTo>
                <a:lnTo>
                  <a:pt x="0" y="0"/>
                </a:lnTo>
                <a:lnTo>
                  <a:pt x="845" y="0"/>
                </a:lnTo>
                <a:lnTo>
                  <a:pt x="845" y="1691"/>
                </a:lnTo>
                <a:lnTo>
                  <a:pt x="0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12726677" y="3620201"/>
            <a:ext cx="1905" cy="1905"/>
          </a:xfrm>
          <a:custGeom>
            <a:avLst/>
            <a:gdLst/>
            <a:ahLst/>
            <a:cxnLst/>
            <a:rect l="l" t="t" r="r" b="b"/>
            <a:pathLst>
              <a:path w="1904" h="1904">
                <a:moveTo>
                  <a:pt x="0" y="0"/>
                </a:moveTo>
                <a:lnTo>
                  <a:pt x="845" y="1691"/>
                </a:lnTo>
                <a:lnTo>
                  <a:pt x="1691" y="1691"/>
                </a:lnTo>
                <a:lnTo>
                  <a:pt x="845" y="1691"/>
                </a:lnTo>
                <a:lnTo>
                  <a:pt x="0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14230632" y="2606849"/>
            <a:ext cx="6985" cy="8890"/>
          </a:xfrm>
          <a:custGeom>
            <a:avLst/>
            <a:gdLst/>
            <a:ahLst/>
            <a:cxnLst/>
            <a:rect l="l" t="t" r="r" b="b"/>
            <a:pathLst>
              <a:path w="6984" h="8889">
                <a:moveTo>
                  <a:pt x="0" y="8458"/>
                </a:moveTo>
                <a:lnTo>
                  <a:pt x="3383" y="1691"/>
                </a:lnTo>
                <a:lnTo>
                  <a:pt x="5075" y="845"/>
                </a:lnTo>
                <a:lnTo>
                  <a:pt x="5920" y="845"/>
                </a:lnTo>
                <a:lnTo>
                  <a:pt x="6766" y="0"/>
                </a:lnTo>
                <a:lnTo>
                  <a:pt x="5921" y="1691"/>
                </a:lnTo>
                <a:lnTo>
                  <a:pt x="4229" y="4229"/>
                </a:lnTo>
                <a:lnTo>
                  <a:pt x="0" y="845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14191722" y="2858918"/>
            <a:ext cx="12065" cy="10795"/>
          </a:xfrm>
          <a:custGeom>
            <a:avLst/>
            <a:gdLst/>
            <a:ahLst/>
            <a:cxnLst/>
            <a:rect l="l" t="t" r="r" b="b"/>
            <a:pathLst>
              <a:path w="12065" h="10794">
                <a:moveTo>
                  <a:pt x="10850" y="10613"/>
                </a:moveTo>
                <a:lnTo>
                  <a:pt x="6449" y="8775"/>
                </a:lnTo>
                <a:lnTo>
                  <a:pt x="2207" y="6780"/>
                </a:lnTo>
                <a:lnTo>
                  <a:pt x="1691" y="9304"/>
                </a:lnTo>
                <a:lnTo>
                  <a:pt x="0" y="5075"/>
                </a:lnTo>
                <a:lnTo>
                  <a:pt x="845" y="0"/>
                </a:lnTo>
                <a:lnTo>
                  <a:pt x="9304" y="7612"/>
                </a:lnTo>
                <a:lnTo>
                  <a:pt x="11842" y="7612"/>
                </a:lnTo>
                <a:lnTo>
                  <a:pt x="10850" y="1061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12724139" y="3628659"/>
            <a:ext cx="2540" cy="2540"/>
          </a:xfrm>
          <a:custGeom>
            <a:avLst/>
            <a:gdLst/>
            <a:ahLst/>
            <a:cxnLst/>
            <a:rect l="l" t="t" r="r" b="b"/>
            <a:pathLst>
              <a:path w="2540" h="2539">
                <a:moveTo>
                  <a:pt x="2537" y="2537"/>
                </a:moveTo>
                <a:lnTo>
                  <a:pt x="1691" y="2537"/>
                </a:lnTo>
                <a:lnTo>
                  <a:pt x="0" y="0"/>
                </a:lnTo>
                <a:lnTo>
                  <a:pt x="2537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14079222" y="2836926"/>
            <a:ext cx="13970" cy="8890"/>
          </a:xfrm>
          <a:custGeom>
            <a:avLst/>
            <a:gdLst/>
            <a:ahLst/>
            <a:cxnLst/>
            <a:rect l="l" t="t" r="r" b="b"/>
            <a:pathLst>
              <a:path w="13969" h="8889">
                <a:moveTo>
                  <a:pt x="0" y="8458"/>
                </a:moveTo>
                <a:lnTo>
                  <a:pt x="6766" y="3383"/>
                </a:lnTo>
                <a:lnTo>
                  <a:pt x="11842" y="0"/>
                </a:lnTo>
                <a:lnTo>
                  <a:pt x="13533" y="845"/>
                </a:lnTo>
                <a:lnTo>
                  <a:pt x="9304" y="1691"/>
                </a:lnTo>
                <a:lnTo>
                  <a:pt x="0" y="845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12948294" y="3411271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1691" y="1691"/>
                </a:moveTo>
                <a:lnTo>
                  <a:pt x="0" y="845"/>
                </a:lnTo>
                <a:lnTo>
                  <a:pt x="4229" y="0"/>
                </a:lnTo>
                <a:lnTo>
                  <a:pt x="3383" y="845"/>
                </a:lnTo>
                <a:lnTo>
                  <a:pt x="1691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11984004" y="5926885"/>
            <a:ext cx="4445" cy="5080"/>
          </a:xfrm>
          <a:custGeom>
            <a:avLst/>
            <a:gdLst/>
            <a:ahLst/>
            <a:cxnLst/>
            <a:rect l="l" t="t" r="r" b="b"/>
            <a:pathLst>
              <a:path w="4445" h="5079">
                <a:moveTo>
                  <a:pt x="1691" y="5075"/>
                </a:moveTo>
                <a:lnTo>
                  <a:pt x="0" y="4229"/>
                </a:lnTo>
                <a:lnTo>
                  <a:pt x="0" y="845"/>
                </a:lnTo>
                <a:lnTo>
                  <a:pt x="2537" y="0"/>
                </a:lnTo>
                <a:lnTo>
                  <a:pt x="3383" y="2537"/>
                </a:lnTo>
                <a:lnTo>
                  <a:pt x="4229" y="4229"/>
                </a:lnTo>
                <a:lnTo>
                  <a:pt x="1691" y="507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10974882" y="4895771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0" y="845"/>
                </a:moveTo>
                <a:lnTo>
                  <a:pt x="2537" y="0"/>
                </a:lnTo>
                <a:lnTo>
                  <a:pt x="3383" y="0"/>
                </a:lnTo>
                <a:lnTo>
                  <a:pt x="0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10980804" y="4956673"/>
            <a:ext cx="33020" cy="1905"/>
          </a:xfrm>
          <a:custGeom>
            <a:avLst/>
            <a:gdLst/>
            <a:ahLst/>
            <a:cxnLst/>
            <a:rect l="l" t="t" r="r" b="b"/>
            <a:pathLst>
              <a:path w="33020" h="1904">
                <a:moveTo>
                  <a:pt x="0" y="1691"/>
                </a:moveTo>
                <a:lnTo>
                  <a:pt x="7890" y="832"/>
                </a:lnTo>
                <a:lnTo>
                  <a:pt x="17446" y="528"/>
                </a:lnTo>
                <a:lnTo>
                  <a:pt x="26525" y="383"/>
                </a:lnTo>
                <a:lnTo>
                  <a:pt x="32988" y="0"/>
                </a:lnTo>
                <a:lnTo>
                  <a:pt x="23314" y="1096"/>
                </a:lnTo>
                <a:lnTo>
                  <a:pt x="15860" y="1163"/>
                </a:lnTo>
                <a:lnTo>
                  <a:pt x="8723" y="1070"/>
                </a:lnTo>
                <a:lnTo>
                  <a:pt x="0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10994338" y="4878853"/>
            <a:ext cx="1905" cy="1270"/>
          </a:xfrm>
          <a:custGeom>
            <a:avLst/>
            <a:gdLst/>
            <a:ahLst/>
            <a:cxnLst/>
            <a:rect l="l" t="t" r="r" b="b"/>
            <a:pathLst>
              <a:path w="1904" h="1270">
                <a:moveTo>
                  <a:pt x="1691" y="845"/>
                </a:moveTo>
                <a:lnTo>
                  <a:pt x="0" y="845"/>
                </a:lnTo>
                <a:lnTo>
                  <a:pt x="1691" y="0"/>
                </a:lnTo>
                <a:lnTo>
                  <a:pt x="1691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11335222" y="5497184"/>
            <a:ext cx="2540" cy="1270"/>
          </a:xfrm>
          <a:custGeom>
            <a:avLst/>
            <a:gdLst/>
            <a:ahLst/>
            <a:cxnLst/>
            <a:rect l="l" t="t" r="r" b="b"/>
            <a:pathLst>
              <a:path w="2540" h="1270">
                <a:moveTo>
                  <a:pt x="845" y="845"/>
                </a:moveTo>
                <a:lnTo>
                  <a:pt x="0" y="845"/>
                </a:lnTo>
                <a:lnTo>
                  <a:pt x="0" y="0"/>
                </a:lnTo>
                <a:lnTo>
                  <a:pt x="2537" y="0"/>
                </a:lnTo>
                <a:lnTo>
                  <a:pt x="845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11751390" y="5767016"/>
            <a:ext cx="6350" cy="10160"/>
          </a:xfrm>
          <a:custGeom>
            <a:avLst/>
            <a:gdLst/>
            <a:ahLst/>
            <a:cxnLst/>
            <a:rect l="l" t="t" r="r" b="b"/>
            <a:pathLst>
              <a:path w="6350" h="10160">
                <a:moveTo>
                  <a:pt x="0" y="10150"/>
                </a:moveTo>
                <a:lnTo>
                  <a:pt x="2537" y="1691"/>
                </a:lnTo>
                <a:lnTo>
                  <a:pt x="3383" y="845"/>
                </a:lnTo>
                <a:lnTo>
                  <a:pt x="5075" y="845"/>
                </a:lnTo>
                <a:lnTo>
                  <a:pt x="5921" y="0"/>
                </a:lnTo>
                <a:lnTo>
                  <a:pt x="5075" y="2537"/>
                </a:lnTo>
                <a:lnTo>
                  <a:pt x="3383" y="5921"/>
                </a:lnTo>
                <a:lnTo>
                  <a:pt x="0" y="1015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11040860" y="5122464"/>
            <a:ext cx="2540" cy="1270"/>
          </a:xfrm>
          <a:custGeom>
            <a:avLst/>
            <a:gdLst/>
            <a:ahLst/>
            <a:cxnLst/>
            <a:rect l="l" t="t" r="r" b="b"/>
            <a:pathLst>
              <a:path w="2540" h="1270">
                <a:moveTo>
                  <a:pt x="2537" y="0"/>
                </a:moveTo>
                <a:lnTo>
                  <a:pt x="845" y="0"/>
                </a:lnTo>
                <a:lnTo>
                  <a:pt x="0" y="845"/>
                </a:lnTo>
                <a:lnTo>
                  <a:pt x="845" y="0"/>
                </a:lnTo>
                <a:lnTo>
                  <a:pt x="2537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11319151" y="5490417"/>
            <a:ext cx="3810" cy="3810"/>
          </a:xfrm>
          <a:custGeom>
            <a:avLst/>
            <a:gdLst/>
            <a:ahLst/>
            <a:cxnLst/>
            <a:rect l="l" t="t" r="r" b="b"/>
            <a:pathLst>
              <a:path w="3809" h="3810">
                <a:moveTo>
                  <a:pt x="845" y="3383"/>
                </a:moveTo>
                <a:lnTo>
                  <a:pt x="0" y="1691"/>
                </a:lnTo>
                <a:lnTo>
                  <a:pt x="3383" y="0"/>
                </a:lnTo>
                <a:lnTo>
                  <a:pt x="845" y="338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10864074" y="4433926"/>
            <a:ext cx="4445" cy="3810"/>
          </a:xfrm>
          <a:custGeom>
            <a:avLst/>
            <a:gdLst/>
            <a:ahLst/>
            <a:cxnLst/>
            <a:rect l="l" t="t" r="r" b="b"/>
            <a:pathLst>
              <a:path w="4445" h="3810">
                <a:moveTo>
                  <a:pt x="4229" y="3383"/>
                </a:moveTo>
                <a:lnTo>
                  <a:pt x="845" y="1691"/>
                </a:lnTo>
                <a:lnTo>
                  <a:pt x="0" y="0"/>
                </a:lnTo>
                <a:lnTo>
                  <a:pt x="3383" y="2537"/>
                </a:lnTo>
                <a:lnTo>
                  <a:pt x="4229" y="2537"/>
                </a:lnTo>
                <a:lnTo>
                  <a:pt x="4229" y="338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10836999" y="4241075"/>
            <a:ext cx="10160" cy="40005"/>
          </a:xfrm>
          <a:custGeom>
            <a:avLst/>
            <a:gdLst/>
            <a:ahLst/>
            <a:cxnLst/>
            <a:rect l="l" t="t" r="r" b="b"/>
            <a:pathLst>
              <a:path w="10159" h="40004">
                <a:moveTo>
                  <a:pt x="2540" y="31292"/>
                </a:moveTo>
                <a:lnTo>
                  <a:pt x="1689" y="33832"/>
                </a:lnTo>
                <a:lnTo>
                  <a:pt x="850" y="37211"/>
                </a:lnTo>
                <a:lnTo>
                  <a:pt x="850" y="39751"/>
                </a:lnTo>
                <a:lnTo>
                  <a:pt x="2540" y="31292"/>
                </a:lnTo>
                <a:close/>
              </a:path>
              <a:path w="10159" h="40004">
                <a:moveTo>
                  <a:pt x="10147" y="850"/>
                </a:moveTo>
                <a:lnTo>
                  <a:pt x="9309" y="850"/>
                </a:lnTo>
                <a:lnTo>
                  <a:pt x="7620" y="0"/>
                </a:lnTo>
                <a:lnTo>
                  <a:pt x="5918" y="0"/>
                </a:lnTo>
                <a:lnTo>
                  <a:pt x="0" y="5918"/>
                </a:lnTo>
                <a:lnTo>
                  <a:pt x="5080" y="4229"/>
                </a:lnTo>
                <a:lnTo>
                  <a:pt x="8458" y="2540"/>
                </a:lnTo>
                <a:lnTo>
                  <a:pt x="10147" y="85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10913980" y="4566728"/>
            <a:ext cx="9525" cy="5080"/>
          </a:xfrm>
          <a:custGeom>
            <a:avLst/>
            <a:gdLst/>
            <a:ahLst/>
            <a:cxnLst/>
            <a:rect l="l" t="t" r="r" b="b"/>
            <a:pathLst>
              <a:path w="9525" h="5079">
                <a:moveTo>
                  <a:pt x="0" y="5075"/>
                </a:moveTo>
                <a:lnTo>
                  <a:pt x="0" y="2537"/>
                </a:lnTo>
                <a:lnTo>
                  <a:pt x="1691" y="0"/>
                </a:lnTo>
                <a:lnTo>
                  <a:pt x="3383" y="1691"/>
                </a:lnTo>
                <a:lnTo>
                  <a:pt x="5921" y="2537"/>
                </a:lnTo>
                <a:lnTo>
                  <a:pt x="9304" y="3383"/>
                </a:lnTo>
                <a:lnTo>
                  <a:pt x="0" y="507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10971492" y="4824729"/>
            <a:ext cx="19685" cy="1905"/>
          </a:xfrm>
          <a:custGeom>
            <a:avLst/>
            <a:gdLst/>
            <a:ahLst/>
            <a:cxnLst/>
            <a:rect l="l" t="t" r="r" b="b"/>
            <a:pathLst>
              <a:path w="19684" h="1904">
                <a:moveTo>
                  <a:pt x="2540" y="0"/>
                </a:moveTo>
                <a:lnTo>
                  <a:pt x="850" y="0"/>
                </a:lnTo>
                <a:lnTo>
                  <a:pt x="0" y="1689"/>
                </a:lnTo>
                <a:lnTo>
                  <a:pt x="850" y="838"/>
                </a:lnTo>
                <a:lnTo>
                  <a:pt x="2540" y="0"/>
                </a:lnTo>
                <a:close/>
              </a:path>
              <a:path w="19684" h="1904">
                <a:moveTo>
                  <a:pt x="19456" y="0"/>
                </a:moveTo>
                <a:lnTo>
                  <a:pt x="17767" y="0"/>
                </a:lnTo>
                <a:lnTo>
                  <a:pt x="16078" y="838"/>
                </a:lnTo>
                <a:lnTo>
                  <a:pt x="17767" y="838"/>
                </a:lnTo>
                <a:lnTo>
                  <a:pt x="19456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10911442" y="4560807"/>
            <a:ext cx="5080" cy="6985"/>
          </a:xfrm>
          <a:custGeom>
            <a:avLst/>
            <a:gdLst/>
            <a:ahLst/>
            <a:cxnLst/>
            <a:rect l="l" t="t" r="r" b="b"/>
            <a:pathLst>
              <a:path w="5079" h="6985">
                <a:moveTo>
                  <a:pt x="3383" y="6766"/>
                </a:moveTo>
                <a:lnTo>
                  <a:pt x="845" y="5075"/>
                </a:lnTo>
                <a:lnTo>
                  <a:pt x="0" y="2537"/>
                </a:lnTo>
                <a:lnTo>
                  <a:pt x="2537" y="0"/>
                </a:lnTo>
                <a:lnTo>
                  <a:pt x="5075" y="1691"/>
                </a:lnTo>
                <a:lnTo>
                  <a:pt x="3383" y="676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12924611" y="2901212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5">
                <a:moveTo>
                  <a:pt x="4229" y="1691"/>
                </a:moveTo>
                <a:lnTo>
                  <a:pt x="2537" y="1691"/>
                </a:lnTo>
                <a:lnTo>
                  <a:pt x="845" y="845"/>
                </a:lnTo>
                <a:lnTo>
                  <a:pt x="0" y="0"/>
                </a:lnTo>
                <a:lnTo>
                  <a:pt x="1691" y="845"/>
                </a:lnTo>
                <a:lnTo>
                  <a:pt x="3383" y="845"/>
                </a:lnTo>
                <a:lnTo>
                  <a:pt x="4229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12927994" y="2418220"/>
            <a:ext cx="2540" cy="2540"/>
          </a:xfrm>
          <a:custGeom>
            <a:avLst/>
            <a:gdLst/>
            <a:ahLst/>
            <a:cxnLst/>
            <a:rect l="l" t="t" r="r" b="b"/>
            <a:pathLst>
              <a:path w="2540" h="2539">
                <a:moveTo>
                  <a:pt x="2537" y="2537"/>
                </a:moveTo>
                <a:lnTo>
                  <a:pt x="0" y="0"/>
                </a:lnTo>
                <a:lnTo>
                  <a:pt x="845" y="845"/>
                </a:lnTo>
                <a:lnTo>
                  <a:pt x="2537" y="1691"/>
                </a:lnTo>
                <a:lnTo>
                  <a:pt x="2537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11767462" y="5793238"/>
            <a:ext cx="3810" cy="6985"/>
          </a:xfrm>
          <a:custGeom>
            <a:avLst/>
            <a:gdLst/>
            <a:ahLst/>
            <a:cxnLst/>
            <a:rect l="l" t="t" r="r" b="b"/>
            <a:pathLst>
              <a:path w="3809" h="6985">
                <a:moveTo>
                  <a:pt x="3383" y="6766"/>
                </a:moveTo>
                <a:lnTo>
                  <a:pt x="1691" y="5075"/>
                </a:lnTo>
                <a:lnTo>
                  <a:pt x="0" y="0"/>
                </a:lnTo>
                <a:lnTo>
                  <a:pt x="3383" y="676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12968596" y="2380156"/>
            <a:ext cx="5080" cy="4445"/>
          </a:xfrm>
          <a:custGeom>
            <a:avLst/>
            <a:gdLst/>
            <a:ahLst/>
            <a:cxnLst/>
            <a:rect l="l" t="t" r="r" b="b"/>
            <a:pathLst>
              <a:path w="5079" h="4444">
                <a:moveTo>
                  <a:pt x="4229" y="4229"/>
                </a:moveTo>
                <a:lnTo>
                  <a:pt x="0" y="0"/>
                </a:lnTo>
                <a:lnTo>
                  <a:pt x="5075" y="2537"/>
                </a:lnTo>
                <a:lnTo>
                  <a:pt x="4229" y="2537"/>
                </a:lnTo>
                <a:lnTo>
                  <a:pt x="4229" y="422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12428085" y="6154424"/>
            <a:ext cx="1270" cy="2540"/>
          </a:xfrm>
          <a:custGeom>
            <a:avLst/>
            <a:gdLst/>
            <a:ahLst/>
            <a:cxnLst/>
            <a:rect l="l" t="t" r="r" b="b"/>
            <a:pathLst>
              <a:path w="1270" h="2539">
                <a:moveTo>
                  <a:pt x="0" y="2537"/>
                </a:moveTo>
                <a:lnTo>
                  <a:pt x="0" y="845"/>
                </a:lnTo>
                <a:lnTo>
                  <a:pt x="845" y="0"/>
                </a:lnTo>
                <a:lnTo>
                  <a:pt x="0" y="845"/>
                </a:lnTo>
                <a:lnTo>
                  <a:pt x="0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12340959" y="6075768"/>
            <a:ext cx="1270" cy="1905"/>
          </a:xfrm>
          <a:custGeom>
            <a:avLst/>
            <a:gdLst/>
            <a:ahLst/>
            <a:cxnLst/>
            <a:rect l="l" t="t" r="r" b="b"/>
            <a:pathLst>
              <a:path w="1270" h="1904">
                <a:moveTo>
                  <a:pt x="838" y="0"/>
                </a:moveTo>
                <a:lnTo>
                  <a:pt x="0" y="0"/>
                </a:lnTo>
                <a:lnTo>
                  <a:pt x="838" y="1689"/>
                </a:lnTo>
                <a:lnTo>
                  <a:pt x="838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12899235" y="2444443"/>
            <a:ext cx="1905" cy="1270"/>
          </a:xfrm>
          <a:custGeom>
            <a:avLst/>
            <a:gdLst/>
            <a:ahLst/>
            <a:cxnLst/>
            <a:rect l="l" t="t" r="r" b="b"/>
            <a:pathLst>
              <a:path w="1904" h="1269">
                <a:moveTo>
                  <a:pt x="1691" y="845"/>
                </a:moveTo>
                <a:lnTo>
                  <a:pt x="845" y="845"/>
                </a:lnTo>
                <a:lnTo>
                  <a:pt x="0" y="0"/>
                </a:lnTo>
                <a:lnTo>
                  <a:pt x="1691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12971133" y="2868223"/>
            <a:ext cx="9525" cy="1270"/>
          </a:xfrm>
          <a:custGeom>
            <a:avLst/>
            <a:gdLst/>
            <a:ahLst/>
            <a:cxnLst/>
            <a:rect l="l" t="t" r="r" b="b"/>
            <a:pathLst>
              <a:path w="9525" h="1269">
                <a:moveTo>
                  <a:pt x="0" y="845"/>
                </a:moveTo>
                <a:lnTo>
                  <a:pt x="1691" y="0"/>
                </a:lnTo>
                <a:lnTo>
                  <a:pt x="9304" y="0"/>
                </a:lnTo>
                <a:lnTo>
                  <a:pt x="0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12309664" y="6097751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4229"/>
                </a:moveTo>
                <a:lnTo>
                  <a:pt x="845" y="2537"/>
                </a:lnTo>
                <a:lnTo>
                  <a:pt x="845" y="1691"/>
                </a:lnTo>
                <a:lnTo>
                  <a:pt x="1691" y="845"/>
                </a:lnTo>
                <a:lnTo>
                  <a:pt x="2537" y="845"/>
                </a:lnTo>
                <a:lnTo>
                  <a:pt x="3383" y="0"/>
                </a:lnTo>
                <a:lnTo>
                  <a:pt x="2537" y="2537"/>
                </a:lnTo>
                <a:lnTo>
                  <a:pt x="845" y="3383"/>
                </a:lnTo>
                <a:lnTo>
                  <a:pt x="0" y="422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12910231" y="6153578"/>
            <a:ext cx="1270" cy="3810"/>
          </a:xfrm>
          <a:custGeom>
            <a:avLst/>
            <a:gdLst/>
            <a:ahLst/>
            <a:cxnLst/>
            <a:rect l="l" t="t" r="r" b="b"/>
            <a:pathLst>
              <a:path w="1270" h="3810">
                <a:moveTo>
                  <a:pt x="845" y="3383"/>
                </a:moveTo>
                <a:lnTo>
                  <a:pt x="0" y="3383"/>
                </a:lnTo>
                <a:lnTo>
                  <a:pt x="845" y="0"/>
                </a:lnTo>
                <a:lnTo>
                  <a:pt x="845" y="338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11875733" y="5883746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1691" y="845"/>
                </a:moveTo>
                <a:lnTo>
                  <a:pt x="0" y="0"/>
                </a:lnTo>
                <a:lnTo>
                  <a:pt x="5075" y="0"/>
                </a:lnTo>
                <a:lnTo>
                  <a:pt x="1691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12309664" y="6093521"/>
            <a:ext cx="3810" cy="6350"/>
          </a:xfrm>
          <a:custGeom>
            <a:avLst/>
            <a:gdLst/>
            <a:ahLst/>
            <a:cxnLst/>
            <a:rect l="l" t="t" r="r" b="b"/>
            <a:pathLst>
              <a:path w="3809" h="6350">
                <a:moveTo>
                  <a:pt x="1691" y="5921"/>
                </a:moveTo>
                <a:lnTo>
                  <a:pt x="0" y="5921"/>
                </a:lnTo>
                <a:lnTo>
                  <a:pt x="845" y="5075"/>
                </a:lnTo>
                <a:lnTo>
                  <a:pt x="3383" y="0"/>
                </a:lnTo>
                <a:lnTo>
                  <a:pt x="3383" y="1691"/>
                </a:lnTo>
                <a:lnTo>
                  <a:pt x="2537" y="3383"/>
                </a:lnTo>
                <a:lnTo>
                  <a:pt x="1691" y="592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11988234" y="5926885"/>
            <a:ext cx="7620" cy="7620"/>
          </a:xfrm>
          <a:custGeom>
            <a:avLst/>
            <a:gdLst/>
            <a:ahLst/>
            <a:cxnLst/>
            <a:rect l="l" t="t" r="r" b="b"/>
            <a:pathLst>
              <a:path w="7620" h="7620">
                <a:moveTo>
                  <a:pt x="2537" y="7612"/>
                </a:moveTo>
                <a:lnTo>
                  <a:pt x="845" y="5921"/>
                </a:lnTo>
                <a:lnTo>
                  <a:pt x="0" y="4229"/>
                </a:lnTo>
                <a:lnTo>
                  <a:pt x="2537" y="3383"/>
                </a:lnTo>
                <a:lnTo>
                  <a:pt x="7612" y="0"/>
                </a:lnTo>
                <a:lnTo>
                  <a:pt x="2537" y="761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12181929" y="6037706"/>
            <a:ext cx="52069" cy="31750"/>
          </a:xfrm>
          <a:custGeom>
            <a:avLst/>
            <a:gdLst/>
            <a:ahLst/>
            <a:cxnLst/>
            <a:rect l="l" t="t" r="r" b="b"/>
            <a:pathLst>
              <a:path w="52070" h="31750">
                <a:moveTo>
                  <a:pt x="850" y="0"/>
                </a:moveTo>
                <a:lnTo>
                  <a:pt x="0" y="1689"/>
                </a:lnTo>
                <a:lnTo>
                  <a:pt x="0" y="2527"/>
                </a:lnTo>
                <a:lnTo>
                  <a:pt x="850" y="1689"/>
                </a:lnTo>
                <a:lnTo>
                  <a:pt x="850" y="0"/>
                </a:lnTo>
                <a:close/>
              </a:path>
              <a:path w="52070" h="31750">
                <a:moveTo>
                  <a:pt x="31305" y="21983"/>
                </a:moveTo>
                <a:lnTo>
                  <a:pt x="30454" y="18605"/>
                </a:lnTo>
                <a:lnTo>
                  <a:pt x="28765" y="15214"/>
                </a:lnTo>
                <a:lnTo>
                  <a:pt x="31305" y="21983"/>
                </a:lnTo>
                <a:close/>
              </a:path>
              <a:path w="52070" h="31750">
                <a:moveTo>
                  <a:pt x="51600" y="25374"/>
                </a:moveTo>
                <a:lnTo>
                  <a:pt x="49911" y="28752"/>
                </a:lnTo>
                <a:lnTo>
                  <a:pt x="49060" y="31292"/>
                </a:lnTo>
                <a:lnTo>
                  <a:pt x="51600" y="2537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12599796" y="3731855"/>
            <a:ext cx="11430" cy="13970"/>
          </a:xfrm>
          <a:custGeom>
            <a:avLst/>
            <a:gdLst/>
            <a:ahLst/>
            <a:cxnLst/>
            <a:rect l="l" t="t" r="r" b="b"/>
            <a:pathLst>
              <a:path w="11429" h="13970">
                <a:moveTo>
                  <a:pt x="9304" y="13533"/>
                </a:moveTo>
                <a:lnTo>
                  <a:pt x="8458" y="7612"/>
                </a:lnTo>
                <a:lnTo>
                  <a:pt x="0" y="0"/>
                </a:lnTo>
                <a:lnTo>
                  <a:pt x="4229" y="3383"/>
                </a:lnTo>
                <a:lnTo>
                  <a:pt x="7612" y="6766"/>
                </a:lnTo>
                <a:lnTo>
                  <a:pt x="10996" y="9304"/>
                </a:lnTo>
                <a:lnTo>
                  <a:pt x="9304" y="1353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12760503" y="2118791"/>
            <a:ext cx="58419" cy="17780"/>
          </a:xfrm>
          <a:custGeom>
            <a:avLst/>
            <a:gdLst/>
            <a:ahLst/>
            <a:cxnLst/>
            <a:rect l="l" t="t" r="r" b="b"/>
            <a:pathLst>
              <a:path w="58420" h="17780">
                <a:moveTo>
                  <a:pt x="850" y="17767"/>
                </a:moveTo>
                <a:lnTo>
                  <a:pt x="0" y="14363"/>
                </a:lnTo>
                <a:lnTo>
                  <a:pt x="0" y="15227"/>
                </a:lnTo>
                <a:lnTo>
                  <a:pt x="850" y="17767"/>
                </a:lnTo>
                <a:close/>
              </a:path>
              <a:path w="58420" h="17780">
                <a:moveTo>
                  <a:pt x="25374" y="9296"/>
                </a:moveTo>
                <a:lnTo>
                  <a:pt x="19456" y="5918"/>
                </a:lnTo>
                <a:lnTo>
                  <a:pt x="24536" y="9296"/>
                </a:lnTo>
                <a:lnTo>
                  <a:pt x="25374" y="9296"/>
                </a:lnTo>
                <a:close/>
              </a:path>
              <a:path w="58420" h="17780">
                <a:moveTo>
                  <a:pt x="58369" y="2540"/>
                </a:moveTo>
                <a:lnTo>
                  <a:pt x="57518" y="838"/>
                </a:lnTo>
                <a:lnTo>
                  <a:pt x="56680" y="0"/>
                </a:lnTo>
                <a:lnTo>
                  <a:pt x="57518" y="1689"/>
                </a:lnTo>
                <a:lnTo>
                  <a:pt x="58369" y="254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13038802" y="2061264"/>
            <a:ext cx="4445" cy="8890"/>
          </a:xfrm>
          <a:custGeom>
            <a:avLst/>
            <a:gdLst/>
            <a:ahLst/>
            <a:cxnLst/>
            <a:rect l="l" t="t" r="r" b="b"/>
            <a:pathLst>
              <a:path w="4444" h="8889">
                <a:moveTo>
                  <a:pt x="1691" y="8458"/>
                </a:moveTo>
                <a:lnTo>
                  <a:pt x="0" y="0"/>
                </a:lnTo>
                <a:lnTo>
                  <a:pt x="1691" y="0"/>
                </a:lnTo>
                <a:lnTo>
                  <a:pt x="4229" y="845"/>
                </a:lnTo>
                <a:lnTo>
                  <a:pt x="3383" y="2537"/>
                </a:lnTo>
                <a:lnTo>
                  <a:pt x="2537" y="5075"/>
                </a:lnTo>
                <a:lnTo>
                  <a:pt x="1691" y="845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12673387" y="2155155"/>
            <a:ext cx="1905" cy="4445"/>
          </a:xfrm>
          <a:custGeom>
            <a:avLst/>
            <a:gdLst/>
            <a:ahLst/>
            <a:cxnLst/>
            <a:rect l="l" t="t" r="r" b="b"/>
            <a:pathLst>
              <a:path w="1904" h="4444">
                <a:moveTo>
                  <a:pt x="0" y="4229"/>
                </a:moveTo>
                <a:lnTo>
                  <a:pt x="0" y="845"/>
                </a:lnTo>
                <a:lnTo>
                  <a:pt x="845" y="0"/>
                </a:lnTo>
                <a:lnTo>
                  <a:pt x="845" y="1691"/>
                </a:lnTo>
                <a:lnTo>
                  <a:pt x="1691" y="2537"/>
                </a:lnTo>
                <a:lnTo>
                  <a:pt x="0" y="422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10930897" y="3568602"/>
            <a:ext cx="1905" cy="2540"/>
          </a:xfrm>
          <a:custGeom>
            <a:avLst/>
            <a:gdLst/>
            <a:ahLst/>
            <a:cxnLst/>
            <a:rect l="l" t="t" r="r" b="b"/>
            <a:pathLst>
              <a:path w="1904" h="2539">
                <a:moveTo>
                  <a:pt x="1691" y="2537"/>
                </a:moveTo>
                <a:lnTo>
                  <a:pt x="0" y="845"/>
                </a:lnTo>
                <a:lnTo>
                  <a:pt x="0" y="0"/>
                </a:lnTo>
                <a:lnTo>
                  <a:pt x="1691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12675925" y="2156847"/>
            <a:ext cx="2540" cy="6985"/>
          </a:xfrm>
          <a:custGeom>
            <a:avLst/>
            <a:gdLst/>
            <a:ahLst/>
            <a:cxnLst/>
            <a:rect l="l" t="t" r="r" b="b"/>
            <a:pathLst>
              <a:path w="2540" h="6985">
                <a:moveTo>
                  <a:pt x="0" y="1692"/>
                </a:moveTo>
                <a:lnTo>
                  <a:pt x="0" y="0"/>
                </a:lnTo>
                <a:lnTo>
                  <a:pt x="845" y="0"/>
                </a:lnTo>
                <a:lnTo>
                  <a:pt x="0" y="845"/>
                </a:lnTo>
                <a:lnTo>
                  <a:pt x="0" y="1692"/>
                </a:lnTo>
                <a:close/>
              </a:path>
              <a:path w="2540" h="6985">
                <a:moveTo>
                  <a:pt x="1268" y="5075"/>
                </a:moveTo>
                <a:lnTo>
                  <a:pt x="0" y="3383"/>
                </a:lnTo>
                <a:lnTo>
                  <a:pt x="0" y="1692"/>
                </a:lnTo>
                <a:lnTo>
                  <a:pt x="845" y="4229"/>
                </a:lnTo>
                <a:lnTo>
                  <a:pt x="1268" y="5075"/>
                </a:lnTo>
                <a:close/>
              </a:path>
              <a:path w="2540" h="6985">
                <a:moveTo>
                  <a:pt x="2537" y="6766"/>
                </a:moveTo>
                <a:lnTo>
                  <a:pt x="1691" y="5921"/>
                </a:lnTo>
                <a:lnTo>
                  <a:pt x="1268" y="5075"/>
                </a:lnTo>
                <a:lnTo>
                  <a:pt x="2537" y="676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13043033" y="2058726"/>
            <a:ext cx="6350" cy="5080"/>
          </a:xfrm>
          <a:custGeom>
            <a:avLst/>
            <a:gdLst/>
            <a:ahLst/>
            <a:cxnLst/>
            <a:rect l="l" t="t" r="r" b="b"/>
            <a:pathLst>
              <a:path w="6350" h="5080">
                <a:moveTo>
                  <a:pt x="4229" y="5075"/>
                </a:moveTo>
                <a:lnTo>
                  <a:pt x="1691" y="3383"/>
                </a:lnTo>
                <a:lnTo>
                  <a:pt x="0" y="3383"/>
                </a:lnTo>
                <a:lnTo>
                  <a:pt x="1691" y="845"/>
                </a:lnTo>
                <a:lnTo>
                  <a:pt x="3383" y="0"/>
                </a:lnTo>
                <a:lnTo>
                  <a:pt x="5921" y="2537"/>
                </a:lnTo>
                <a:lnTo>
                  <a:pt x="4229" y="507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12676771" y="2156001"/>
            <a:ext cx="1905" cy="1270"/>
          </a:xfrm>
          <a:custGeom>
            <a:avLst/>
            <a:gdLst/>
            <a:ahLst/>
            <a:cxnLst/>
            <a:rect l="l" t="t" r="r" b="b"/>
            <a:pathLst>
              <a:path w="1904" h="1269">
                <a:moveTo>
                  <a:pt x="0" y="845"/>
                </a:moveTo>
                <a:lnTo>
                  <a:pt x="845" y="0"/>
                </a:lnTo>
                <a:lnTo>
                  <a:pt x="1691" y="0"/>
                </a:lnTo>
                <a:lnTo>
                  <a:pt x="0" y="0"/>
                </a:lnTo>
                <a:lnTo>
                  <a:pt x="0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13915969" y="1963143"/>
            <a:ext cx="1905" cy="4445"/>
          </a:xfrm>
          <a:custGeom>
            <a:avLst/>
            <a:gdLst/>
            <a:ahLst/>
            <a:cxnLst/>
            <a:rect l="l" t="t" r="r" b="b"/>
            <a:pathLst>
              <a:path w="1905" h="4444">
                <a:moveTo>
                  <a:pt x="845" y="4229"/>
                </a:moveTo>
                <a:lnTo>
                  <a:pt x="0" y="0"/>
                </a:lnTo>
                <a:lnTo>
                  <a:pt x="1691" y="845"/>
                </a:lnTo>
                <a:lnTo>
                  <a:pt x="845" y="422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14393039" y="2079027"/>
            <a:ext cx="1905" cy="2540"/>
          </a:xfrm>
          <a:custGeom>
            <a:avLst/>
            <a:gdLst/>
            <a:ahLst/>
            <a:cxnLst/>
            <a:rect l="l" t="t" r="r" b="b"/>
            <a:pathLst>
              <a:path w="1905" h="2539">
                <a:moveTo>
                  <a:pt x="0" y="2537"/>
                </a:moveTo>
                <a:lnTo>
                  <a:pt x="0" y="1691"/>
                </a:lnTo>
                <a:lnTo>
                  <a:pt x="1691" y="0"/>
                </a:lnTo>
                <a:lnTo>
                  <a:pt x="1691" y="845"/>
                </a:lnTo>
                <a:lnTo>
                  <a:pt x="0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13899897" y="1969064"/>
            <a:ext cx="1905" cy="1905"/>
          </a:xfrm>
          <a:custGeom>
            <a:avLst/>
            <a:gdLst/>
            <a:ahLst/>
            <a:cxnLst/>
            <a:rect l="l" t="t" r="r" b="b"/>
            <a:pathLst>
              <a:path w="1905" h="1905">
                <a:moveTo>
                  <a:pt x="0" y="1691"/>
                </a:moveTo>
                <a:lnTo>
                  <a:pt x="845" y="0"/>
                </a:lnTo>
                <a:lnTo>
                  <a:pt x="1691" y="0"/>
                </a:lnTo>
                <a:lnTo>
                  <a:pt x="0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12549890" y="2181377"/>
            <a:ext cx="1270" cy="1905"/>
          </a:xfrm>
          <a:custGeom>
            <a:avLst/>
            <a:gdLst/>
            <a:ahLst/>
            <a:cxnLst/>
            <a:rect l="l" t="t" r="r" b="b"/>
            <a:pathLst>
              <a:path w="1270" h="1905">
                <a:moveTo>
                  <a:pt x="845" y="1691"/>
                </a:moveTo>
                <a:lnTo>
                  <a:pt x="0" y="845"/>
                </a:lnTo>
                <a:lnTo>
                  <a:pt x="0" y="0"/>
                </a:lnTo>
                <a:lnTo>
                  <a:pt x="845" y="845"/>
                </a:lnTo>
                <a:lnTo>
                  <a:pt x="845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13156378" y="2010512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4">
                <a:moveTo>
                  <a:pt x="845" y="4229"/>
                </a:moveTo>
                <a:lnTo>
                  <a:pt x="0" y="4229"/>
                </a:lnTo>
                <a:lnTo>
                  <a:pt x="1691" y="1691"/>
                </a:lnTo>
                <a:lnTo>
                  <a:pt x="2537" y="0"/>
                </a:lnTo>
                <a:lnTo>
                  <a:pt x="845" y="3383"/>
                </a:lnTo>
                <a:lnTo>
                  <a:pt x="845" y="422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13874522" y="1963143"/>
            <a:ext cx="1905" cy="3810"/>
          </a:xfrm>
          <a:custGeom>
            <a:avLst/>
            <a:gdLst/>
            <a:ahLst/>
            <a:cxnLst/>
            <a:rect l="l" t="t" r="r" b="b"/>
            <a:pathLst>
              <a:path w="1905" h="3810">
                <a:moveTo>
                  <a:pt x="845" y="1691"/>
                </a:moveTo>
                <a:lnTo>
                  <a:pt x="845" y="845"/>
                </a:lnTo>
                <a:lnTo>
                  <a:pt x="1691" y="0"/>
                </a:lnTo>
                <a:lnTo>
                  <a:pt x="845" y="1691"/>
                </a:lnTo>
                <a:close/>
              </a:path>
              <a:path w="1905" h="3810">
                <a:moveTo>
                  <a:pt x="0" y="3383"/>
                </a:moveTo>
                <a:lnTo>
                  <a:pt x="845" y="1691"/>
                </a:lnTo>
                <a:lnTo>
                  <a:pt x="845" y="2537"/>
                </a:lnTo>
                <a:lnTo>
                  <a:pt x="0" y="338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13295935" y="1985987"/>
            <a:ext cx="35560" cy="11430"/>
          </a:xfrm>
          <a:custGeom>
            <a:avLst/>
            <a:gdLst/>
            <a:ahLst/>
            <a:cxnLst/>
            <a:rect l="l" t="t" r="r" b="b"/>
            <a:pathLst>
              <a:path w="35559" h="11430">
                <a:moveTo>
                  <a:pt x="7620" y="1689"/>
                </a:moveTo>
                <a:lnTo>
                  <a:pt x="2540" y="0"/>
                </a:lnTo>
                <a:lnTo>
                  <a:pt x="0" y="0"/>
                </a:lnTo>
                <a:lnTo>
                  <a:pt x="7620" y="1689"/>
                </a:lnTo>
                <a:close/>
              </a:path>
              <a:path w="35559" h="11430">
                <a:moveTo>
                  <a:pt x="35534" y="6769"/>
                </a:moveTo>
                <a:lnTo>
                  <a:pt x="30454" y="0"/>
                </a:lnTo>
                <a:lnTo>
                  <a:pt x="32143" y="5080"/>
                </a:lnTo>
                <a:lnTo>
                  <a:pt x="32994" y="8458"/>
                </a:lnTo>
                <a:lnTo>
                  <a:pt x="34683" y="10998"/>
                </a:lnTo>
                <a:lnTo>
                  <a:pt x="34683" y="10147"/>
                </a:lnTo>
                <a:lnTo>
                  <a:pt x="35534" y="8458"/>
                </a:lnTo>
                <a:lnTo>
                  <a:pt x="35534" y="676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12662391" y="2194065"/>
            <a:ext cx="1905" cy="1270"/>
          </a:xfrm>
          <a:custGeom>
            <a:avLst/>
            <a:gdLst/>
            <a:ahLst/>
            <a:cxnLst/>
            <a:rect l="l" t="t" r="r" b="b"/>
            <a:pathLst>
              <a:path w="1904" h="1269">
                <a:moveTo>
                  <a:pt x="1691" y="845"/>
                </a:moveTo>
                <a:lnTo>
                  <a:pt x="845" y="845"/>
                </a:lnTo>
                <a:lnTo>
                  <a:pt x="0" y="0"/>
                </a:lnTo>
                <a:lnTo>
                  <a:pt x="1691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11316613" y="2840309"/>
            <a:ext cx="3810" cy="1905"/>
          </a:xfrm>
          <a:custGeom>
            <a:avLst/>
            <a:gdLst/>
            <a:ahLst/>
            <a:cxnLst/>
            <a:rect l="l" t="t" r="r" b="b"/>
            <a:pathLst>
              <a:path w="3809" h="1905">
                <a:moveTo>
                  <a:pt x="3383" y="1691"/>
                </a:moveTo>
                <a:lnTo>
                  <a:pt x="1691" y="845"/>
                </a:lnTo>
                <a:lnTo>
                  <a:pt x="845" y="845"/>
                </a:lnTo>
                <a:lnTo>
                  <a:pt x="0" y="0"/>
                </a:lnTo>
                <a:lnTo>
                  <a:pt x="845" y="0"/>
                </a:lnTo>
                <a:lnTo>
                  <a:pt x="2537" y="845"/>
                </a:lnTo>
                <a:lnTo>
                  <a:pt x="3383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11226940" y="2946043"/>
            <a:ext cx="6350" cy="6985"/>
          </a:xfrm>
          <a:custGeom>
            <a:avLst/>
            <a:gdLst/>
            <a:ahLst/>
            <a:cxnLst/>
            <a:rect l="l" t="t" r="r" b="b"/>
            <a:pathLst>
              <a:path w="6350" h="6985">
                <a:moveTo>
                  <a:pt x="1701" y="0"/>
                </a:moveTo>
                <a:lnTo>
                  <a:pt x="850" y="0"/>
                </a:lnTo>
                <a:lnTo>
                  <a:pt x="0" y="850"/>
                </a:lnTo>
                <a:lnTo>
                  <a:pt x="850" y="1701"/>
                </a:lnTo>
                <a:lnTo>
                  <a:pt x="850" y="850"/>
                </a:lnTo>
                <a:lnTo>
                  <a:pt x="1701" y="0"/>
                </a:lnTo>
                <a:close/>
              </a:path>
              <a:path w="6350" h="6985">
                <a:moveTo>
                  <a:pt x="5930" y="6769"/>
                </a:moveTo>
                <a:lnTo>
                  <a:pt x="2540" y="4229"/>
                </a:lnTo>
                <a:lnTo>
                  <a:pt x="850" y="2540"/>
                </a:lnTo>
                <a:lnTo>
                  <a:pt x="850" y="3390"/>
                </a:lnTo>
                <a:lnTo>
                  <a:pt x="2540" y="5080"/>
                </a:lnTo>
                <a:lnTo>
                  <a:pt x="5930" y="676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11276851" y="2864840"/>
            <a:ext cx="21590" cy="19685"/>
          </a:xfrm>
          <a:custGeom>
            <a:avLst/>
            <a:gdLst/>
            <a:ahLst/>
            <a:cxnLst/>
            <a:rect l="l" t="t" r="r" b="b"/>
            <a:pathLst>
              <a:path w="21590" h="19685">
                <a:moveTo>
                  <a:pt x="5080" y="19456"/>
                </a:moveTo>
                <a:lnTo>
                  <a:pt x="0" y="15227"/>
                </a:lnTo>
                <a:lnTo>
                  <a:pt x="3390" y="18618"/>
                </a:lnTo>
                <a:lnTo>
                  <a:pt x="5080" y="19456"/>
                </a:lnTo>
                <a:close/>
              </a:path>
              <a:path w="21590" h="19685">
                <a:moveTo>
                  <a:pt x="21145" y="0"/>
                </a:moveTo>
                <a:lnTo>
                  <a:pt x="14376" y="0"/>
                </a:lnTo>
                <a:lnTo>
                  <a:pt x="17767" y="850"/>
                </a:lnTo>
                <a:lnTo>
                  <a:pt x="19456" y="850"/>
                </a:lnTo>
                <a:lnTo>
                  <a:pt x="21145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11225259" y="2947734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4">
                <a:moveTo>
                  <a:pt x="1691" y="2537"/>
                </a:moveTo>
                <a:lnTo>
                  <a:pt x="0" y="845"/>
                </a:lnTo>
                <a:lnTo>
                  <a:pt x="0" y="0"/>
                </a:lnTo>
                <a:lnTo>
                  <a:pt x="1691" y="1691"/>
                </a:lnTo>
                <a:lnTo>
                  <a:pt x="1691" y="2537"/>
                </a:lnTo>
                <a:close/>
              </a:path>
              <a:path w="2540" h="4444">
                <a:moveTo>
                  <a:pt x="2537" y="4229"/>
                </a:moveTo>
                <a:lnTo>
                  <a:pt x="1691" y="2537"/>
                </a:lnTo>
                <a:lnTo>
                  <a:pt x="2537" y="3383"/>
                </a:lnTo>
                <a:lnTo>
                  <a:pt x="2537" y="422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10930052" y="3549993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39">
                <a:moveTo>
                  <a:pt x="4229" y="2537"/>
                </a:moveTo>
                <a:lnTo>
                  <a:pt x="0" y="1691"/>
                </a:lnTo>
                <a:lnTo>
                  <a:pt x="845" y="0"/>
                </a:lnTo>
                <a:lnTo>
                  <a:pt x="4229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11238793" y="2984107"/>
            <a:ext cx="1905" cy="1270"/>
          </a:xfrm>
          <a:custGeom>
            <a:avLst/>
            <a:gdLst/>
            <a:ahLst/>
            <a:cxnLst/>
            <a:rect l="l" t="t" r="r" b="b"/>
            <a:pathLst>
              <a:path w="1904" h="1269">
                <a:moveTo>
                  <a:pt x="1691" y="845"/>
                </a:moveTo>
                <a:lnTo>
                  <a:pt x="845" y="845"/>
                </a:lnTo>
                <a:lnTo>
                  <a:pt x="0" y="0"/>
                </a:lnTo>
                <a:lnTo>
                  <a:pt x="1691" y="0"/>
                </a:lnTo>
                <a:lnTo>
                  <a:pt x="1691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12133720" y="2408071"/>
            <a:ext cx="33020" cy="24130"/>
          </a:xfrm>
          <a:custGeom>
            <a:avLst/>
            <a:gdLst/>
            <a:ahLst/>
            <a:cxnLst/>
            <a:rect l="l" t="t" r="r" b="b"/>
            <a:pathLst>
              <a:path w="33020" h="24130">
                <a:moveTo>
                  <a:pt x="838" y="21996"/>
                </a:moveTo>
                <a:lnTo>
                  <a:pt x="0" y="20307"/>
                </a:lnTo>
                <a:lnTo>
                  <a:pt x="0" y="22847"/>
                </a:lnTo>
                <a:lnTo>
                  <a:pt x="838" y="23685"/>
                </a:lnTo>
                <a:lnTo>
                  <a:pt x="838" y="21996"/>
                </a:lnTo>
                <a:close/>
              </a:path>
              <a:path w="33020" h="24130">
                <a:moveTo>
                  <a:pt x="32981" y="3390"/>
                </a:moveTo>
                <a:lnTo>
                  <a:pt x="31292" y="0"/>
                </a:lnTo>
                <a:lnTo>
                  <a:pt x="30454" y="0"/>
                </a:lnTo>
                <a:lnTo>
                  <a:pt x="32981" y="339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11714163" y="2552724"/>
            <a:ext cx="40640" cy="12065"/>
          </a:xfrm>
          <a:custGeom>
            <a:avLst/>
            <a:gdLst/>
            <a:ahLst/>
            <a:cxnLst/>
            <a:rect l="l" t="t" r="r" b="b"/>
            <a:pathLst>
              <a:path w="40640" h="12064">
                <a:moveTo>
                  <a:pt x="8458" y="2527"/>
                </a:moveTo>
                <a:lnTo>
                  <a:pt x="5930" y="838"/>
                </a:lnTo>
                <a:lnTo>
                  <a:pt x="2540" y="0"/>
                </a:lnTo>
                <a:lnTo>
                  <a:pt x="0" y="0"/>
                </a:lnTo>
                <a:lnTo>
                  <a:pt x="8458" y="2527"/>
                </a:lnTo>
                <a:close/>
              </a:path>
              <a:path w="40640" h="12064">
                <a:moveTo>
                  <a:pt x="40601" y="7607"/>
                </a:moveTo>
                <a:lnTo>
                  <a:pt x="35534" y="2527"/>
                </a:lnTo>
                <a:lnTo>
                  <a:pt x="35534" y="6756"/>
                </a:lnTo>
                <a:lnTo>
                  <a:pt x="37223" y="10147"/>
                </a:lnTo>
                <a:lnTo>
                  <a:pt x="38912" y="11836"/>
                </a:lnTo>
                <a:lnTo>
                  <a:pt x="39763" y="10985"/>
                </a:lnTo>
                <a:lnTo>
                  <a:pt x="39763" y="9296"/>
                </a:lnTo>
                <a:lnTo>
                  <a:pt x="40601" y="760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11476483" y="2688053"/>
            <a:ext cx="2540" cy="5080"/>
          </a:xfrm>
          <a:custGeom>
            <a:avLst/>
            <a:gdLst/>
            <a:ahLst/>
            <a:cxnLst/>
            <a:rect l="l" t="t" r="r" b="b"/>
            <a:pathLst>
              <a:path w="2540" h="5080">
                <a:moveTo>
                  <a:pt x="2537" y="5075"/>
                </a:moveTo>
                <a:lnTo>
                  <a:pt x="845" y="1691"/>
                </a:lnTo>
                <a:lnTo>
                  <a:pt x="0" y="845"/>
                </a:lnTo>
                <a:lnTo>
                  <a:pt x="845" y="0"/>
                </a:lnTo>
                <a:lnTo>
                  <a:pt x="1691" y="0"/>
                </a:lnTo>
                <a:lnTo>
                  <a:pt x="1691" y="1691"/>
                </a:lnTo>
                <a:lnTo>
                  <a:pt x="2537" y="3383"/>
                </a:lnTo>
                <a:lnTo>
                  <a:pt x="2537" y="507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12155716" y="2420758"/>
            <a:ext cx="1270" cy="2540"/>
          </a:xfrm>
          <a:custGeom>
            <a:avLst/>
            <a:gdLst/>
            <a:ahLst/>
            <a:cxnLst/>
            <a:rect l="l" t="t" r="r" b="b"/>
            <a:pathLst>
              <a:path w="1270" h="2539">
                <a:moveTo>
                  <a:pt x="845" y="2537"/>
                </a:moveTo>
                <a:lnTo>
                  <a:pt x="0" y="845"/>
                </a:lnTo>
                <a:lnTo>
                  <a:pt x="0" y="0"/>
                </a:lnTo>
                <a:lnTo>
                  <a:pt x="845" y="0"/>
                </a:lnTo>
                <a:lnTo>
                  <a:pt x="845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14486084" y="2173764"/>
            <a:ext cx="5080" cy="2540"/>
          </a:xfrm>
          <a:custGeom>
            <a:avLst/>
            <a:gdLst/>
            <a:ahLst/>
            <a:cxnLst/>
            <a:rect l="l" t="t" r="r" b="b"/>
            <a:pathLst>
              <a:path w="5080" h="2539">
                <a:moveTo>
                  <a:pt x="3383" y="2537"/>
                </a:moveTo>
                <a:lnTo>
                  <a:pt x="0" y="2537"/>
                </a:lnTo>
                <a:lnTo>
                  <a:pt x="2537" y="845"/>
                </a:lnTo>
                <a:lnTo>
                  <a:pt x="3383" y="0"/>
                </a:lnTo>
                <a:lnTo>
                  <a:pt x="5075" y="0"/>
                </a:lnTo>
                <a:lnTo>
                  <a:pt x="4229" y="845"/>
                </a:lnTo>
                <a:lnTo>
                  <a:pt x="4229" y="1691"/>
                </a:lnTo>
                <a:lnTo>
                  <a:pt x="3383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11570374" y="2595853"/>
            <a:ext cx="1905" cy="5080"/>
          </a:xfrm>
          <a:custGeom>
            <a:avLst/>
            <a:gdLst/>
            <a:ahLst/>
            <a:cxnLst/>
            <a:rect l="l" t="t" r="r" b="b"/>
            <a:pathLst>
              <a:path w="1904" h="5080">
                <a:moveTo>
                  <a:pt x="0" y="5075"/>
                </a:moveTo>
                <a:lnTo>
                  <a:pt x="845" y="1691"/>
                </a:lnTo>
                <a:lnTo>
                  <a:pt x="1691" y="0"/>
                </a:lnTo>
                <a:lnTo>
                  <a:pt x="845" y="4229"/>
                </a:lnTo>
                <a:lnTo>
                  <a:pt x="0" y="507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13487113" y="5548782"/>
            <a:ext cx="5080" cy="5080"/>
          </a:xfrm>
          <a:custGeom>
            <a:avLst/>
            <a:gdLst/>
            <a:ahLst/>
            <a:cxnLst/>
            <a:rect l="l" t="t" r="r" b="b"/>
            <a:pathLst>
              <a:path w="5080" h="5079">
                <a:moveTo>
                  <a:pt x="845" y="5075"/>
                </a:moveTo>
                <a:lnTo>
                  <a:pt x="0" y="1691"/>
                </a:lnTo>
                <a:lnTo>
                  <a:pt x="845" y="0"/>
                </a:lnTo>
                <a:lnTo>
                  <a:pt x="5075" y="0"/>
                </a:lnTo>
                <a:lnTo>
                  <a:pt x="5075" y="3383"/>
                </a:lnTo>
                <a:lnTo>
                  <a:pt x="2537" y="4229"/>
                </a:lnTo>
                <a:lnTo>
                  <a:pt x="845" y="507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11838508" y="4766360"/>
            <a:ext cx="14604" cy="22225"/>
          </a:xfrm>
          <a:custGeom>
            <a:avLst/>
            <a:gdLst/>
            <a:ahLst/>
            <a:cxnLst/>
            <a:rect l="l" t="t" r="r" b="b"/>
            <a:pathLst>
              <a:path w="14604" h="22225">
                <a:moveTo>
                  <a:pt x="10998" y="19456"/>
                </a:moveTo>
                <a:lnTo>
                  <a:pt x="5080" y="19456"/>
                </a:lnTo>
                <a:lnTo>
                  <a:pt x="0" y="21145"/>
                </a:lnTo>
                <a:lnTo>
                  <a:pt x="850" y="21145"/>
                </a:lnTo>
                <a:lnTo>
                  <a:pt x="2540" y="21996"/>
                </a:lnTo>
                <a:lnTo>
                  <a:pt x="4229" y="21996"/>
                </a:lnTo>
                <a:lnTo>
                  <a:pt x="10998" y="19456"/>
                </a:lnTo>
                <a:close/>
              </a:path>
              <a:path w="14604" h="22225">
                <a:moveTo>
                  <a:pt x="14376" y="0"/>
                </a:moveTo>
                <a:lnTo>
                  <a:pt x="10998" y="4229"/>
                </a:lnTo>
                <a:lnTo>
                  <a:pt x="12687" y="3378"/>
                </a:lnTo>
                <a:lnTo>
                  <a:pt x="14376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11962857" y="5564853"/>
            <a:ext cx="5080" cy="1905"/>
          </a:xfrm>
          <a:custGeom>
            <a:avLst/>
            <a:gdLst/>
            <a:ahLst/>
            <a:cxnLst/>
            <a:rect l="l" t="t" r="r" b="b"/>
            <a:pathLst>
              <a:path w="5079" h="1904">
                <a:moveTo>
                  <a:pt x="3383" y="1691"/>
                </a:moveTo>
                <a:lnTo>
                  <a:pt x="2537" y="845"/>
                </a:lnTo>
                <a:lnTo>
                  <a:pt x="0" y="845"/>
                </a:lnTo>
                <a:lnTo>
                  <a:pt x="2537" y="0"/>
                </a:lnTo>
                <a:lnTo>
                  <a:pt x="5075" y="0"/>
                </a:lnTo>
                <a:lnTo>
                  <a:pt x="3383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11835977" y="5162219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383" y="845"/>
                </a:moveTo>
                <a:lnTo>
                  <a:pt x="845" y="845"/>
                </a:lnTo>
                <a:lnTo>
                  <a:pt x="0" y="0"/>
                </a:lnTo>
                <a:lnTo>
                  <a:pt x="1691" y="0"/>
                </a:lnTo>
                <a:lnTo>
                  <a:pt x="3383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12014455" y="4334960"/>
            <a:ext cx="19685" cy="8890"/>
          </a:xfrm>
          <a:custGeom>
            <a:avLst/>
            <a:gdLst/>
            <a:ahLst/>
            <a:cxnLst/>
            <a:rect l="l" t="t" r="r" b="b"/>
            <a:pathLst>
              <a:path w="19684" h="8889">
                <a:moveTo>
                  <a:pt x="19455" y="8458"/>
                </a:moveTo>
                <a:lnTo>
                  <a:pt x="8458" y="6767"/>
                </a:lnTo>
                <a:lnTo>
                  <a:pt x="4229" y="5075"/>
                </a:lnTo>
                <a:lnTo>
                  <a:pt x="0" y="0"/>
                </a:lnTo>
                <a:lnTo>
                  <a:pt x="17763" y="5921"/>
                </a:lnTo>
                <a:lnTo>
                  <a:pt x="19455" y="845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13837263" y="3290311"/>
            <a:ext cx="13335" cy="9525"/>
          </a:xfrm>
          <a:custGeom>
            <a:avLst/>
            <a:gdLst/>
            <a:ahLst/>
            <a:cxnLst/>
            <a:rect l="l" t="t" r="r" b="b"/>
            <a:pathLst>
              <a:path w="13334" h="9525">
                <a:moveTo>
                  <a:pt x="1731" y="9304"/>
                </a:moveTo>
                <a:lnTo>
                  <a:pt x="0" y="5471"/>
                </a:lnTo>
                <a:lnTo>
                  <a:pt x="1837" y="4017"/>
                </a:lnTo>
                <a:lnTo>
                  <a:pt x="6370" y="2881"/>
                </a:lnTo>
                <a:lnTo>
                  <a:pt x="12727" y="0"/>
                </a:lnTo>
                <a:lnTo>
                  <a:pt x="9344" y="2537"/>
                </a:lnTo>
                <a:lnTo>
                  <a:pt x="5960" y="5921"/>
                </a:lnTo>
                <a:lnTo>
                  <a:pt x="1731" y="930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11935790" y="5471808"/>
            <a:ext cx="2540" cy="1905"/>
          </a:xfrm>
          <a:custGeom>
            <a:avLst/>
            <a:gdLst/>
            <a:ahLst/>
            <a:cxnLst/>
            <a:rect l="l" t="t" r="r" b="b"/>
            <a:pathLst>
              <a:path w="2540" h="1904">
                <a:moveTo>
                  <a:pt x="2537" y="845"/>
                </a:moveTo>
                <a:lnTo>
                  <a:pt x="2114" y="845"/>
                </a:lnTo>
                <a:lnTo>
                  <a:pt x="2537" y="0"/>
                </a:lnTo>
                <a:lnTo>
                  <a:pt x="2537" y="845"/>
                </a:lnTo>
                <a:close/>
              </a:path>
              <a:path w="2540" h="1904">
                <a:moveTo>
                  <a:pt x="1691" y="1691"/>
                </a:moveTo>
                <a:lnTo>
                  <a:pt x="0" y="1691"/>
                </a:lnTo>
                <a:lnTo>
                  <a:pt x="1691" y="845"/>
                </a:lnTo>
                <a:lnTo>
                  <a:pt x="2114" y="845"/>
                </a:lnTo>
                <a:lnTo>
                  <a:pt x="1691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11928177" y="5564853"/>
            <a:ext cx="1270" cy="1905"/>
          </a:xfrm>
          <a:custGeom>
            <a:avLst/>
            <a:gdLst/>
            <a:ahLst/>
            <a:cxnLst/>
            <a:rect l="l" t="t" r="r" b="b"/>
            <a:pathLst>
              <a:path w="1270" h="1904">
                <a:moveTo>
                  <a:pt x="0" y="1691"/>
                </a:moveTo>
                <a:lnTo>
                  <a:pt x="845" y="0"/>
                </a:lnTo>
                <a:lnTo>
                  <a:pt x="0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11836823" y="5188441"/>
            <a:ext cx="4445" cy="1270"/>
          </a:xfrm>
          <a:custGeom>
            <a:avLst/>
            <a:gdLst/>
            <a:ahLst/>
            <a:cxnLst/>
            <a:rect l="l" t="t" r="r" b="b"/>
            <a:pathLst>
              <a:path w="4445" h="1270">
                <a:moveTo>
                  <a:pt x="3383" y="845"/>
                </a:moveTo>
                <a:lnTo>
                  <a:pt x="0" y="0"/>
                </a:lnTo>
                <a:lnTo>
                  <a:pt x="4229" y="0"/>
                </a:lnTo>
                <a:lnTo>
                  <a:pt x="3383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11850357" y="4672461"/>
            <a:ext cx="3810" cy="2540"/>
          </a:xfrm>
          <a:custGeom>
            <a:avLst/>
            <a:gdLst/>
            <a:ahLst/>
            <a:cxnLst/>
            <a:rect l="l" t="t" r="r" b="b"/>
            <a:pathLst>
              <a:path w="3809" h="2539">
                <a:moveTo>
                  <a:pt x="3383" y="2537"/>
                </a:moveTo>
                <a:lnTo>
                  <a:pt x="0" y="0"/>
                </a:lnTo>
                <a:lnTo>
                  <a:pt x="2537" y="845"/>
                </a:lnTo>
                <a:lnTo>
                  <a:pt x="3383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13850836" y="363458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383" y="845"/>
                </a:moveTo>
                <a:lnTo>
                  <a:pt x="0" y="845"/>
                </a:lnTo>
                <a:lnTo>
                  <a:pt x="0" y="0"/>
                </a:lnTo>
                <a:lnTo>
                  <a:pt x="3383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11921410" y="4336651"/>
            <a:ext cx="6985" cy="3810"/>
          </a:xfrm>
          <a:custGeom>
            <a:avLst/>
            <a:gdLst/>
            <a:ahLst/>
            <a:cxnLst/>
            <a:rect l="l" t="t" r="r" b="b"/>
            <a:pathLst>
              <a:path w="6984" h="3810">
                <a:moveTo>
                  <a:pt x="6766" y="3383"/>
                </a:moveTo>
                <a:lnTo>
                  <a:pt x="5921" y="2537"/>
                </a:lnTo>
                <a:lnTo>
                  <a:pt x="4229" y="1691"/>
                </a:lnTo>
                <a:lnTo>
                  <a:pt x="0" y="0"/>
                </a:lnTo>
                <a:lnTo>
                  <a:pt x="1691" y="0"/>
                </a:lnTo>
                <a:lnTo>
                  <a:pt x="3383" y="845"/>
                </a:lnTo>
                <a:lnTo>
                  <a:pt x="5921" y="1691"/>
                </a:lnTo>
                <a:lnTo>
                  <a:pt x="6766" y="2537"/>
                </a:lnTo>
                <a:lnTo>
                  <a:pt x="6766" y="338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11836823" y="4587028"/>
            <a:ext cx="5080" cy="3810"/>
          </a:xfrm>
          <a:custGeom>
            <a:avLst/>
            <a:gdLst/>
            <a:ahLst/>
            <a:cxnLst/>
            <a:rect l="l" t="t" r="r" b="b"/>
            <a:pathLst>
              <a:path w="5079" h="3810">
                <a:moveTo>
                  <a:pt x="1691" y="3383"/>
                </a:moveTo>
                <a:lnTo>
                  <a:pt x="0" y="1691"/>
                </a:lnTo>
                <a:lnTo>
                  <a:pt x="1691" y="845"/>
                </a:lnTo>
                <a:lnTo>
                  <a:pt x="2537" y="0"/>
                </a:lnTo>
                <a:lnTo>
                  <a:pt x="5075" y="1691"/>
                </a:lnTo>
                <a:lnTo>
                  <a:pt x="5075" y="2537"/>
                </a:lnTo>
                <a:lnTo>
                  <a:pt x="1691" y="338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11904484" y="4312970"/>
            <a:ext cx="25400" cy="27305"/>
          </a:xfrm>
          <a:custGeom>
            <a:avLst/>
            <a:gdLst/>
            <a:ahLst/>
            <a:cxnLst/>
            <a:rect l="l" t="t" r="r" b="b"/>
            <a:pathLst>
              <a:path w="25400" h="27304">
                <a:moveTo>
                  <a:pt x="1689" y="850"/>
                </a:moveTo>
                <a:lnTo>
                  <a:pt x="850" y="0"/>
                </a:lnTo>
                <a:lnTo>
                  <a:pt x="0" y="0"/>
                </a:lnTo>
                <a:lnTo>
                  <a:pt x="0" y="850"/>
                </a:lnTo>
                <a:lnTo>
                  <a:pt x="1689" y="850"/>
                </a:lnTo>
                <a:close/>
              </a:path>
              <a:path w="25400" h="27304">
                <a:moveTo>
                  <a:pt x="25374" y="27076"/>
                </a:moveTo>
                <a:lnTo>
                  <a:pt x="23685" y="25374"/>
                </a:lnTo>
                <a:lnTo>
                  <a:pt x="21145" y="23685"/>
                </a:lnTo>
                <a:lnTo>
                  <a:pt x="21996" y="24536"/>
                </a:lnTo>
                <a:lnTo>
                  <a:pt x="21996" y="25374"/>
                </a:lnTo>
                <a:lnTo>
                  <a:pt x="22834" y="25374"/>
                </a:lnTo>
                <a:lnTo>
                  <a:pt x="24536" y="27076"/>
                </a:lnTo>
                <a:lnTo>
                  <a:pt x="25374" y="2707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11899417" y="4393325"/>
            <a:ext cx="6350" cy="2540"/>
          </a:xfrm>
          <a:custGeom>
            <a:avLst/>
            <a:gdLst/>
            <a:ahLst/>
            <a:cxnLst/>
            <a:rect l="l" t="t" r="r" b="b"/>
            <a:pathLst>
              <a:path w="6350" h="2539">
                <a:moveTo>
                  <a:pt x="5921" y="2537"/>
                </a:moveTo>
                <a:lnTo>
                  <a:pt x="3383" y="1691"/>
                </a:lnTo>
                <a:lnTo>
                  <a:pt x="0" y="0"/>
                </a:lnTo>
                <a:lnTo>
                  <a:pt x="5921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11833439" y="4582799"/>
            <a:ext cx="8890" cy="4445"/>
          </a:xfrm>
          <a:custGeom>
            <a:avLst/>
            <a:gdLst/>
            <a:ahLst/>
            <a:cxnLst/>
            <a:rect l="l" t="t" r="r" b="b"/>
            <a:pathLst>
              <a:path w="8890" h="4445">
                <a:moveTo>
                  <a:pt x="6766" y="4229"/>
                </a:moveTo>
                <a:lnTo>
                  <a:pt x="5075" y="3383"/>
                </a:lnTo>
                <a:lnTo>
                  <a:pt x="0" y="0"/>
                </a:lnTo>
                <a:lnTo>
                  <a:pt x="8458" y="1691"/>
                </a:lnTo>
                <a:lnTo>
                  <a:pt x="8458" y="2537"/>
                </a:lnTo>
                <a:lnTo>
                  <a:pt x="6766" y="422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11884190" y="4409401"/>
            <a:ext cx="14604" cy="24130"/>
          </a:xfrm>
          <a:custGeom>
            <a:avLst/>
            <a:gdLst/>
            <a:ahLst/>
            <a:cxnLst/>
            <a:rect l="l" t="t" r="r" b="b"/>
            <a:pathLst>
              <a:path w="14604" h="24129">
                <a:moveTo>
                  <a:pt x="2527" y="23685"/>
                </a:moveTo>
                <a:lnTo>
                  <a:pt x="1689" y="22834"/>
                </a:lnTo>
                <a:lnTo>
                  <a:pt x="0" y="22834"/>
                </a:lnTo>
                <a:lnTo>
                  <a:pt x="838" y="23685"/>
                </a:lnTo>
                <a:lnTo>
                  <a:pt x="2527" y="23685"/>
                </a:lnTo>
                <a:close/>
              </a:path>
              <a:path w="14604" h="24129">
                <a:moveTo>
                  <a:pt x="14376" y="0"/>
                </a:moveTo>
                <a:lnTo>
                  <a:pt x="10998" y="0"/>
                </a:lnTo>
                <a:lnTo>
                  <a:pt x="9296" y="850"/>
                </a:lnTo>
                <a:lnTo>
                  <a:pt x="8458" y="1689"/>
                </a:lnTo>
                <a:lnTo>
                  <a:pt x="14376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11831748" y="5179137"/>
            <a:ext cx="2540" cy="1270"/>
          </a:xfrm>
          <a:custGeom>
            <a:avLst/>
            <a:gdLst/>
            <a:ahLst/>
            <a:cxnLst/>
            <a:rect l="l" t="t" r="r" b="b"/>
            <a:pathLst>
              <a:path w="2540" h="1270">
                <a:moveTo>
                  <a:pt x="1691" y="845"/>
                </a:moveTo>
                <a:lnTo>
                  <a:pt x="0" y="0"/>
                </a:lnTo>
                <a:lnTo>
                  <a:pt x="2537" y="0"/>
                </a:lnTo>
                <a:lnTo>
                  <a:pt x="1691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13785705" y="3714092"/>
            <a:ext cx="4445" cy="2540"/>
          </a:xfrm>
          <a:custGeom>
            <a:avLst/>
            <a:gdLst/>
            <a:ahLst/>
            <a:cxnLst/>
            <a:rect l="l" t="t" r="r" b="b"/>
            <a:pathLst>
              <a:path w="4444" h="2539">
                <a:moveTo>
                  <a:pt x="4229" y="2537"/>
                </a:moveTo>
                <a:lnTo>
                  <a:pt x="845" y="845"/>
                </a:lnTo>
                <a:lnTo>
                  <a:pt x="0" y="0"/>
                </a:lnTo>
                <a:lnTo>
                  <a:pt x="3383" y="1691"/>
                </a:lnTo>
                <a:lnTo>
                  <a:pt x="4229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13734107" y="3586365"/>
            <a:ext cx="5080" cy="6985"/>
          </a:xfrm>
          <a:custGeom>
            <a:avLst/>
            <a:gdLst/>
            <a:ahLst/>
            <a:cxnLst/>
            <a:rect l="l" t="t" r="r" b="b"/>
            <a:pathLst>
              <a:path w="5080" h="6985">
                <a:moveTo>
                  <a:pt x="2537" y="6766"/>
                </a:moveTo>
                <a:lnTo>
                  <a:pt x="0" y="5075"/>
                </a:lnTo>
                <a:lnTo>
                  <a:pt x="2537" y="0"/>
                </a:lnTo>
                <a:lnTo>
                  <a:pt x="4229" y="1691"/>
                </a:lnTo>
                <a:lnTo>
                  <a:pt x="5075" y="4229"/>
                </a:lnTo>
                <a:lnTo>
                  <a:pt x="2537" y="676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12029682" y="5318708"/>
            <a:ext cx="45720" cy="13970"/>
          </a:xfrm>
          <a:custGeom>
            <a:avLst/>
            <a:gdLst/>
            <a:ahLst/>
            <a:cxnLst/>
            <a:rect l="l" t="t" r="r" b="b"/>
            <a:pathLst>
              <a:path w="45720" h="13970">
                <a:moveTo>
                  <a:pt x="1689" y="5918"/>
                </a:moveTo>
                <a:lnTo>
                  <a:pt x="0" y="5918"/>
                </a:lnTo>
                <a:lnTo>
                  <a:pt x="838" y="6769"/>
                </a:lnTo>
                <a:lnTo>
                  <a:pt x="1689" y="5918"/>
                </a:lnTo>
                <a:close/>
              </a:path>
              <a:path w="45720" h="13970">
                <a:moveTo>
                  <a:pt x="4229" y="6769"/>
                </a:moveTo>
                <a:lnTo>
                  <a:pt x="3378" y="5918"/>
                </a:lnTo>
                <a:lnTo>
                  <a:pt x="1689" y="6769"/>
                </a:lnTo>
                <a:lnTo>
                  <a:pt x="4229" y="6769"/>
                </a:lnTo>
                <a:close/>
              </a:path>
              <a:path w="45720" h="13970">
                <a:moveTo>
                  <a:pt x="45669" y="0"/>
                </a:moveTo>
                <a:lnTo>
                  <a:pt x="37680" y="977"/>
                </a:lnTo>
                <a:lnTo>
                  <a:pt x="28016" y="2755"/>
                </a:lnTo>
                <a:lnTo>
                  <a:pt x="17246" y="5473"/>
                </a:lnTo>
                <a:lnTo>
                  <a:pt x="5918" y="9309"/>
                </a:lnTo>
                <a:lnTo>
                  <a:pt x="14960" y="7683"/>
                </a:lnTo>
                <a:lnTo>
                  <a:pt x="25425" y="6337"/>
                </a:lnTo>
                <a:lnTo>
                  <a:pt x="36360" y="4229"/>
                </a:lnTo>
                <a:lnTo>
                  <a:pt x="38900" y="5080"/>
                </a:lnTo>
                <a:lnTo>
                  <a:pt x="31292" y="8458"/>
                </a:lnTo>
                <a:lnTo>
                  <a:pt x="25374" y="10160"/>
                </a:lnTo>
                <a:lnTo>
                  <a:pt x="29603" y="9309"/>
                </a:lnTo>
                <a:lnTo>
                  <a:pt x="21983" y="13538"/>
                </a:lnTo>
                <a:lnTo>
                  <a:pt x="32981" y="10998"/>
                </a:lnTo>
                <a:lnTo>
                  <a:pt x="40132" y="7188"/>
                </a:lnTo>
                <a:lnTo>
                  <a:pt x="42608" y="4660"/>
                </a:lnTo>
                <a:lnTo>
                  <a:pt x="40474" y="3390"/>
                </a:lnTo>
                <a:lnTo>
                  <a:pt x="33832" y="3390"/>
                </a:lnTo>
                <a:lnTo>
                  <a:pt x="37211" y="1689"/>
                </a:lnTo>
                <a:lnTo>
                  <a:pt x="42291" y="850"/>
                </a:lnTo>
                <a:lnTo>
                  <a:pt x="45669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12108346" y="3997458"/>
            <a:ext cx="12065" cy="6985"/>
          </a:xfrm>
          <a:custGeom>
            <a:avLst/>
            <a:gdLst/>
            <a:ahLst/>
            <a:cxnLst/>
            <a:rect l="l" t="t" r="r" b="b"/>
            <a:pathLst>
              <a:path w="12065" h="6985">
                <a:moveTo>
                  <a:pt x="11842" y="6766"/>
                </a:moveTo>
                <a:lnTo>
                  <a:pt x="0" y="0"/>
                </a:lnTo>
                <a:lnTo>
                  <a:pt x="9304" y="0"/>
                </a:lnTo>
                <a:lnTo>
                  <a:pt x="11842" y="676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12017839" y="4125184"/>
            <a:ext cx="13970" cy="11430"/>
          </a:xfrm>
          <a:custGeom>
            <a:avLst/>
            <a:gdLst/>
            <a:ahLst/>
            <a:cxnLst/>
            <a:rect l="l" t="t" r="r" b="b"/>
            <a:pathLst>
              <a:path w="13970" h="11429">
                <a:moveTo>
                  <a:pt x="10996" y="10996"/>
                </a:moveTo>
                <a:lnTo>
                  <a:pt x="10150" y="3383"/>
                </a:lnTo>
                <a:lnTo>
                  <a:pt x="0" y="0"/>
                </a:lnTo>
                <a:lnTo>
                  <a:pt x="4229" y="845"/>
                </a:lnTo>
                <a:lnTo>
                  <a:pt x="9304" y="2537"/>
                </a:lnTo>
                <a:lnTo>
                  <a:pt x="13533" y="3383"/>
                </a:lnTo>
                <a:lnTo>
                  <a:pt x="10996" y="1099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12033911" y="5324626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0" y="1691"/>
                </a:moveTo>
                <a:lnTo>
                  <a:pt x="0" y="0"/>
                </a:lnTo>
                <a:lnTo>
                  <a:pt x="4229" y="845"/>
                </a:lnTo>
                <a:lnTo>
                  <a:pt x="0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11967933" y="5567391"/>
            <a:ext cx="1270" cy="1905"/>
          </a:xfrm>
          <a:custGeom>
            <a:avLst/>
            <a:gdLst/>
            <a:ahLst/>
            <a:cxnLst/>
            <a:rect l="l" t="t" r="r" b="b"/>
            <a:pathLst>
              <a:path w="1270" h="1904">
                <a:moveTo>
                  <a:pt x="0" y="0"/>
                </a:moveTo>
                <a:close/>
              </a:path>
              <a:path w="1270" h="1904">
                <a:moveTo>
                  <a:pt x="845" y="1691"/>
                </a:moveTo>
                <a:lnTo>
                  <a:pt x="0" y="845"/>
                </a:lnTo>
                <a:lnTo>
                  <a:pt x="0" y="0"/>
                </a:lnTo>
                <a:lnTo>
                  <a:pt x="845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11968778" y="4445768"/>
            <a:ext cx="13970" cy="5080"/>
          </a:xfrm>
          <a:custGeom>
            <a:avLst/>
            <a:gdLst/>
            <a:ahLst/>
            <a:cxnLst/>
            <a:rect l="l" t="t" r="r" b="b"/>
            <a:pathLst>
              <a:path w="13970" h="5079">
                <a:moveTo>
                  <a:pt x="3383" y="4229"/>
                </a:moveTo>
                <a:lnTo>
                  <a:pt x="0" y="4229"/>
                </a:lnTo>
                <a:lnTo>
                  <a:pt x="0" y="0"/>
                </a:lnTo>
                <a:lnTo>
                  <a:pt x="3383" y="4229"/>
                </a:lnTo>
                <a:close/>
              </a:path>
              <a:path w="13970" h="5079">
                <a:moveTo>
                  <a:pt x="5075" y="4370"/>
                </a:moveTo>
                <a:lnTo>
                  <a:pt x="3383" y="4229"/>
                </a:lnTo>
                <a:lnTo>
                  <a:pt x="4229" y="4229"/>
                </a:lnTo>
                <a:lnTo>
                  <a:pt x="5075" y="4370"/>
                </a:lnTo>
                <a:close/>
              </a:path>
              <a:path w="13970" h="5079">
                <a:moveTo>
                  <a:pt x="13533" y="5075"/>
                </a:moveTo>
                <a:lnTo>
                  <a:pt x="9304" y="5075"/>
                </a:lnTo>
                <a:lnTo>
                  <a:pt x="5075" y="4370"/>
                </a:lnTo>
                <a:lnTo>
                  <a:pt x="13533" y="507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12040677" y="5333085"/>
            <a:ext cx="20320" cy="5080"/>
          </a:xfrm>
          <a:custGeom>
            <a:avLst/>
            <a:gdLst/>
            <a:ahLst/>
            <a:cxnLst/>
            <a:rect l="l" t="t" r="r" b="b"/>
            <a:pathLst>
              <a:path w="20320" h="5079">
                <a:moveTo>
                  <a:pt x="5075" y="5075"/>
                </a:moveTo>
                <a:lnTo>
                  <a:pt x="0" y="4229"/>
                </a:lnTo>
                <a:lnTo>
                  <a:pt x="17763" y="0"/>
                </a:lnTo>
                <a:lnTo>
                  <a:pt x="20300" y="845"/>
                </a:lnTo>
                <a:lnTo>
                  <a:pt x="10150" y="4229"/>
                </a:lnTo>
                <a:lnTo>
                  <a:pt x="5075" y="507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12042369" y="5670587"/>
            <a:ext cx="1905" cy="2540"/>
          </a:xfrm>
          <a:custGeom>
            <a:avLst/>
            <a:gdLst/>
            <a:ahLst/>
            <a:cxnLst/>
            <a:rect l="l" t="t" r="r" b="b"/>
            <a:pathLst>
              <a:path w="1904" h="2539">
                <a:moveTo>
                  <a:pt x="0" y="2537"/>
                </a:moveTo>
                <a:lnTo>
                  <a:pt x="845" y="845"/>
                </a:lnTo>
                <a:lnTo>
                  <a:pt x="1691" y="0"/>
                </a:lnTo>
                <a:lnTo>
                  <a:pt x="845" y="1691"/>
                </a:lnTo>
                <a:lnTo>
                  <a:pt x="0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12206468" y="5788162"/>
            <a:ext cx="6985" cy="7620"/>
          </a:xfrm>
          <a:custGeom>
            <a:avLst/>
            <a:gdLst/>
            <a:ahLst/>
            <a:cxnLst/>
            <a:rect l="l" t="t" r="r" b="b"/>
            <a:pathLst>
              <a:path w="6984" h="7620">
                <a:moveTo>
                  <a:pt x="0" y="7612"/>
                </a:moveTo>
                <a:lnTo>
                  <a:pt x="3383" y="0"/>
                </a:lnTo>
                <a:lnTo>
                  <a:pt x="5075" y="845"/>
                </a:lnTo>
                <a:lnTo>
                  <a:pt x="6766" y="2537"/>
                </a:lnTo>
                <a:lnTo>
                  <a:pt x="4229" y="3383"/>
                </a:lnTo>
                <a:lnTo>
                  <a:pt x="2537" y="5920"/>
                </a:lnTo>
                <a:lnTo>
                  <a:pt x="0" y="761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12007688" y="5628293"/>
            <a:ext cx="5080" cy="4445"/>
          </a:xfrm>
          <a:custGeom>
            <a:avLst/>
            <a:gdLst/>
            <a:ahLst/>
            <a:cxnLst/>
            <a:rect l="l" t="t" r="r" b="b"/>
            <a:pathLst>
              <a:path w="5079" h="4445">
                <a:moveTo>
                  <a:pt x="0" y="4229"/>
                </a:moveTo>
                <a:lnTo>
                  <a:pt x="5075" y="0"/>
                </a:lnTo>
                <a:lnTo>
                  <a:pt x="2537" y="1691"/>
                </a:lnTo>
                <a:lnTo>
                  <a:pt x="1691" y="3383"/>
                </a:lnTo>
                <a:lnTo>
                  <a:pt x="0" y="422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13847453" y="3679411"/>
            <a:ext cx="1905" cy="1270"/>
          </a:xfrm>
          <a:custGeom>
            <a:avLst/>
            <a:gdLst/>
            <a:ahLst/>
            <a:cxnLst/>
            <a:rect l="l" t="t" r="r" b="b"/>
            <a:pathLst>
              <a:path w="1905" h="1270">
                <a:moveTo>
                  <a:pt x="1691" y="845"/>
                </a:moveTo>
                <a:lnTo>
                  <a:pt x="845" y="845"/>
                </a:lnTo>
                <a:lnTo>
                  <a:pt x="0" y="0"/>
                </a:lnTo>
                <a:lnTo>
                  <a:pt x="845" y="0"/>
                </a:lnTo>
                <a:lnTo>
                  <a:pt x="1691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11961166" y="5566545"/>
            <a:ext cx="5080" cy="3810"/>
          </a:xfrm>
          <a:custGeom>
            <a:avLst/>
            <a:gdLst/>
            <a:ahLst/>
            <a:cxnLst/>
            <a:rect l="l" t="t" r="r" b="b"/>
            <a:pathLst>
              <a:path w="5079" h="3810">
                <a:moveTo>
                  <a:pt x="2537" y="1691"/>
                </a:moveTo>
                <a:lnTo>
                  <a:pt x="4229" y="0"/>
                </a:lnTo>
                <a:lnTo>
                  <a:pt x="5075" y="0"/>
                </a:lnTo>
                <a:lnTo>
                  <a:pt x="5075" y="845"/>
                </a:lnTo>
                <a:lnTo>
                  <a:pt x="4229" y="845"/>
                </a:lnTo>
                <a:lnTo>
                  <a:pt x="2537" y="1691"/>
                </a:lnTo>
                <a:close/>
              </a:path>
              <a:path w="5079" h="3810">
                <a:moveTo>
                  <a:pt x="0" y="3383"/>
                </a:moveTo>
                <a:lnTo>
                  <a:pt x="845" y="2537"/>
                </a:lnTo>
                <a:lnTo>
                  <a:pt x="2537" y="1692"/>
                </a:lnTo>
                <a:lnTo>
                  <a:pt x="0" y="338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12212389" y="5789854"/>
            <a:ext cx="4445" cy="5080"/>
          </a:xfrm>
          <a:custGeom>
            <a:avLst/>
            <a:gdLst/>
            <a:ahLst/>
            <a:cxnLst/>
            <a:rect l="l" t="t" r="r" b="b"/>
            <a:pathLst>
              <a:path w="4445" h="5079">
                <a:moveTo>
                  <a:pt x="2537" y="5075"/>
                </a:moveTo>
                <a:lnTo>
                  <a:pt x="845" y="2537"/>
                </a:lnTo>
                <a:lnTo>
                  <a:pt x="0" y="845"/>
                </a:lnTo>
                <a:lnTo>
                  <a:pt x="2537" y="0"/>
                </a:lnTo>
                <a:lnTo>
                  <a:pt x="4229" y="0"/>
                </a:lnTo>
                <a:lnTo>
                  <a:pt x="4229" y="3383"/>
                </a:lnTo>
                <a:lnTo>
                  <a:pt x="2537" y="507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13814463" y="3771620"/>
            <a:ext cx="5080" cy="24765"/>
          </a:xfrm>
          <a:custGeom>
            <a:avLst/>
            <a:gdLst/>
            <a:ahLst/>
            <a:cxnLst/>
            <a:rect l="l" t="t" r="r" b="b"/>
            <a:pathLst>
              <a:path w="5080" h="24764">
                <a:moveTo>
                  <a:pt x="1854" y="16751"/>
                </a:moveTo>
                <a:lnTo>
                  <a:pt x="838" y="20294"/>
                </a:lnTo>
                <a:lnTo>
                  <a:pt x="0" y="24523"/>
                </a:lnTo>
                <a:lnTo>
                  <a:pt x="1689" y="19456"/>
                </a:lnTo>
                <a:lnTo>
                  <a:pt x="1689" y="17754"/>
                </a:lnTo>
                <a:lnTo>
                  <a:pt x="1854" y="16751"/>
                </a:lnTo>
                <a:close/>
              </a:path>
              <a:path w="5080" h="24764">
                <a:moveTo>
                  <a:pt x="3378" y="0"/>
                </a:moveTo>
                <a:lnTo>
                  <a:pt x="2527" y="4229"/>
                </a:lnTo>
                <a:lnTo>
                  <a:pt x="3378" y="1689"/>
                </a:lnTo>
                <a:lnTo>
                  <a:pt x="3378" y="0"/>
                </a:lnTo>
                <a:close/>
              </a:path>
              <a:path w="5080" h="24764">
                <a:moveTo>
                  <a:pt x="5067" y="4229"/>
                </a:moveTo>
                <a:lnTo>
                  <a:pt x="3378" y="8458"/>
                </a:lnTo>
                <a:lnTo>
                  <a:pt x="2527" y="12687"/>
                </a:lnTo>
                <a:lnTo>
                  <a:pt x="1854" y="16751"/>
                </a:lnTo>
                <a:lnTo>
                  <a:pt x="2527" y="14376"/>
                </a:lnTo>
                <a:lnTo>
                  <a:pt x="5067" y="422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12091879" y="5531865"/>
            <a:ext cx="13335" cy="7620"/>
          </a:xfrm>
          <a:custGeom>
            <a:avLst/>
            <a:gdLst/>
            <a:ahLst/>
            <a:cxnLst/>
            <a:rect l="l" t="t" r="r" b="b"/>
            <a:pathLst>
              <a:path w="13334" h="7620">
                <a:moveTo>
                  <a:pt x="1242" y="7612"/>
                </a:moveTo>
                <a:lnTo>
                  <a:pt x="0" y="4282"/>
                </a:lnTo>
                <a:lnTo>
                  <a:pt x="2088" y="3171"/>
                </a:lnTo>
                <a:lnTo>
                  <a:pt x="6714" y="2379"/>
                </a:lnTo>
                <a:lnTo>
                  <a:pt x="13084" y="0"/>
                </a:lnTo>
                <a:lnTo>
                  <a:pt x="4625" y="5075"/>
                </a:lnTo>
                <a:lnTo>
                  <a:pt x="1242" y="761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13855067" y="3652343"/>
            <a:ext cx="2540" cy="1905"/>
          </a:xfrm>
          <a:custGeom>
            <a:avLst/>
            <a:gdLst/>
            <a:ahLst/>
            <a:cxnLst/>
            <a:rect l="l" t="t" r="r" b="b"/>
            <a:pathLst>
              <a:path w="2540" h="1904">
                <a:moveTo>
                  <a:pt x="2537" y="1691"/>
                </a:moveTo>
                <a:lnTo>
                  <a:pt x="845" y="845"/>
                </a:lnTo>
                <a:lnTo>
                  <a:pt x="0" y="0"/>
                </a:lnTo>
                <a:lnTo>
                  <a:pt x="845" y="0"/>
                </a:lnTo>
                <a:lnTo>
                  <a:pt x="2537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12669158" y="4589566"/>
            <a:ext cx="20320" cy="4445"/>
          </a:xfrm>
          <a:custGeom>
            <a:avLst/>
            <a:gdLst/>
            <a:ahLst/>
            <a:cxnLst/>
            <a:rect l="l" t="t" r="r" b="b"/>
            <a:pathLst>
              <a:path w="20320" h="4445">
                <a:moveTo>
                  <a:pt x="20300" y="4229"/>
                </a:moveTo>
                <a:lnTo>
                  <a:pt x="1691" y="3383"/>
                </a:lnTo>
                <a:lnTo>
                  <a:pt x="0" y="1691"/>
                </a:lnTo>
                <a:lnTo>
                  <a:pt x="10150" y="0"/>
                </a:lnTo>
                <a:lnTo>
                  <a:pt x="15225" y="845"/>
                </a:lnTo>
                <a:lnTo>
                  <a:pt x="20300" y="422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11948478" y="4633551"/>
            <a:ext cx="1905" cy="1270"/>
          </a:xfrm>
          <a:custGeom>
            <a:avLst/>
            <a:gdLst/>
            <a:ahLst/>
            <a:cxnLst/>
            <a:rect l="l" t="t" r="r" b="b"/>
            <a:pathLst>
              <a:path w="1904" h="1270">
                <a:moveTo>
                  <a:pt x="1691" y="845"/>
                </a:moveTo>
                <a:lnTo>
                  <a:pt x="0" y="845"/>
                </a:lnTo>
                <a:lnTo>
                  <a:pt x="0" y="0"/>
                </a:lnTo>
                <a:lnTo>
                  <a:pt x="1691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11936635" y="4955828"/>
            <a:ext cx="10160" cy="3810"/>
          </a:xfrm>
          <a:custGeom>
            <a:avLst/>
            <a:gdLst/>
            <a:ahLst/>
            <a:cxnLst/>
            <a:rect l="l" t="t" r="r" b="b"/>
            <a:pathLst>
              <a:path w="10159" h="3810">
                <a:moveTo>
                  <a:pt x="0" y="3383"/>
                </a:moveTo>
                <a:lnTo>
                  <a:pt x="5921" y="0"/>
                </a:lnTo>
                <a:lnTo>
                  <a:pt x="10150" y="0"/>
                </a:lnTo>
                <a:lnTo>
                  <a:pt x="5075" y="2537"/>
                </a:lnTo>
                <a:lnTo>
                  <a:pt x="0" y="338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12697072" y="4490599"/>
            <a:ext cx="15240" cy="4445"/>
          </a:xfrm>
          <a:custGeom>
            <a:avLst/>
            <a:gdLst/>
            <a:ahLst/>
            <a:cxnLst/>
            <a:rect l="l" t="t" r="r" b="b"/>
            <a:pathLst>
              <a:path w="15240" h="4445">
                <a:moveTo>
                  <a:pt x="15225" y="4229"/>
                </a:moveTo>
                <a:lnTo>
                  <a:pt x="10996" y="845"/>
                </a:lnTo>
                <a:lnTo>
                  <a:pt x="0" y="845"/>
                </a:lnTo>
                <a:lnTo>
                  <a:pt x="4229" y="0"/>
                </a:lnTo>
                <a:lnTo>
                  <a:pt x="13533" y="0"/>
                </a:lnTo>
                <a:lnTo>
                  <a:pt x="15225" y="422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11940864" y="4646240"/>
            <a:ext cx="1905" cy="1270"/>
          </a:xfrm>
          <a:custGeom>
            <a:avLst/>
            <a:gdLst/>
            <a:ahLst/>
            <a:cxnLst/>
            <a:rect l="l" t="t" r="r" b="b"/>
            <a:pathLst>
              <a:path w="1904" h="1270">
                <a:moveTo>
                  <a:pt x="1691" y="845"/>
                </a:moveTo>
                <a:lnTo>
                  <a:pt x="845" y="845"/>
                </a:lnTo>
                <a:lnTo>
                  <a:pt x="0" y="0"/>
                </a:lnTo>
                <a:lnTo>
                  <a:pt x="845" y="0"/>
                </a:lnTo>
                <a:lnTo>
                  <a:pt x="1691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12909384" y="5149531"/>
            <a:ext cx="2540" cy="6985"/>
          </a:xfrm>
          <a:custGeom>
            <a:avLst/>
            <a:gdLst/>
            <a:ahLst/>
            <a:cxnLst/>
            <a:rect l="l" t="t" r="r" b="b"/>
            <a:pathLst>
              <a:path w="2540" h="6985">
                <a:moveTo>
                  <a:pt x="1691" y="6766"/>
                </a:moveTo>
                <a:lnTo>
                  <a:pt x="0" y="0"/>
                </a:lnTo>
                <a:lnTo>
                  <a:pt x="1691" y="1691"/>
                </a:lnTo>
                <a:lnTo>
                  <a:pt x="2537" y="4229"/>
                </a:lnTo>
                <a:lnTo>
                  <a:pt x="1691" y="676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11937482" y="4971053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5">
                <a:moveTo>
                  <a:pt x="845" y="4229"/>
                </a:moveTo>
                <a:lnTo>
                  <a:pt x="0" y="2537"/>
                </a:lnTo>
                <a:lnTo>
                  <a:pt x="2537" y="0"/>
                </a:lnTo>
                <a:lnTo>
                  <a:pt x="845" y="422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12868783" y="4370486"/>
            <a:ext cx="12065" cy="6350"/>
          </a:xfrm>
          <a:custGeom>
            <a:avLst/>
            <a:gdLst/>
            <a:ahLst/>
            <a:cxnLst/>
            <a:rect l="l" t="t" r="r" b="b"/>
            <a:pathLst>
              <a:path w="12065" h="6350">
                <a:moveTo>
                  <a:pt x="0" y="5921"/>
                </a:moveTo>
                <a:lnTo>
                  <a:pt x="7612" y="0"/>
                </a:lnTo>
                <a:lnTo>
                  <a:pt x="11842" y="845"/>
                </a:lnTo>
                <a:lnTo>
                  <a:pt x="0" y="592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12917844" y="5169832"/>
            <a:ext cx="6985" cy="9525"/>
          </a:xfrm>
          <a:custGeom>
            <a:avLst/>
            <a:gdLst/>
            <a:ahLst/>
            <a:cxnLst/>
            <a:rect l="l" t="t" r="r" b="b"/>
            <a:pathLst>
              <a:path w="6984" h="9525">
                <a:moveTo>
                  <a:pt x="0" y="9304"/>
                </a:moveTo>
                <a:lnTo>
                  <a:pt x="3383" y="4229"/>
                </a:lnTo>
                <a:lnTo>
                  <a:pt x="6766" y="0"/>
                </a:lnTo>
                <a:lnTo>
                  <a:pt x="3383" y="7612"/>
                </a:lnTo>
                <a:lnTo>
                  <a:pt x="1691" y="8458"/>
                </a:lnTo>
                <a:lnTo>
                  <a:pt x="845" y="8458"/>
                </a:lnTo>
                <a:lnTo>
                  <a:pt x="0" y="930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12972825" y="4718138"/>
            <a:ext cx="16510" cy="6985"/>
          </a:xfrm>
          <a:custGeom>
            <a:avLst/>
            <a:gdLst/>
            <a:ahLst/>
            <a:cxnLst/>
            <a:rect l="l" t="t" r="r" b="b"/>
            <a:pathLst>
              <a:path w="16509" h="6985">
                <a:moveTo>
                  <a:pt x="3383" y="6767"/>
                </a:moveTo>
                <a:lnTo>
                  <a:pt x="0" y="0"/>
                </a:lnTo>
                <a:lnTo>
                  <a:pt x="5789" y="4962"/>
                </a:lnTo>
                <a:lnTo>
                  <a:pt x="3383" y="6767"/>
                </a:lnTo>
                <a:close/>
              </a:path>
              <a:path w="16509" h="6985">
                <a:moveTo>
                  <a:pt x="5921" y="5075"/>
                </a:moveTo>
                <a:lnTo>
                  <a:pt x="5789" y="4962"/>
                </a:lnTo>
                <a:lnTo>
                  <a:pt x="6766" y="4229"/>
                </a:lnTo>
                <a:lnTo>
                  <a:pt x="11842" y="2537"/>
                </a:lnTo>
                <a:lnTo>
                  <a:pt x="16071" y="1691"/>
                </a:lnTo>
                <a:lnTo>
                  <a:pt x="5921" y="507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11998384" y="5104701"/>
            <a:ext cx="5080" cy="3810"/>
          </a:xfrm>
          <a:custGeom>
            <a:avLst/>
            <a:gdLst/>
            <a:ahLst/>
            <a:cxnLst/>
            <a:rect l="l" t="t" r="r" b="b"/>
            <a:pathLst>
              <a:path w="5079" h="3810">
                <a:moveTo>
                  <a:pt x="2537" y="3383"/>
                </a:moveTo>
                <a:lnTo>
                  <a:pt x="845" y="2537"/>
                </a:lnTo>
                <a:lnTo>
                  <a:pt x="0" y="1691"/>
                </a:lnTo>
                <a:lnTo>
                  <a:pt x="2537" y="0"/>
                </a:lnTo>
                <a:lnTo>
                  <a:pt x="5075" y="0"/>
                </a:lnTo>
                <a:lnTo>
                  <a:pt x="3383" y="1691"/>
                </a:lnTo>
                <a:lnTo>
                  <a:pt x="2537" y="338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12019531" y="5248498"/>
            <a:ext cx="5080" cy="3810"/>
          </a:xfrm>
          <a:custGeom>
            <a:avLst/>
            <a:gdLst/>
            <a:ahLst/>
            <a:cxnLst/>
            <a:rect l="l" t="t" r="r" b="b"/>
            <a:pathLst>
              <a:path w="5079" h="3810">
                <a:moveTo>
                  <a:pt x="0" y="3383"/>
                </a:moveTo>
                <a:lnTo>
                  <a:pt x="5075" y="0"/>
                </a:lnTo>
                <a:lnTo>
                  <a:pt x="5075" y="845"/>
                </a:lnTo>
                <a:lnTo>
                  <a:pt x="3383" y="2537"/>
                </a:lnTo>
                <a:lnTo>
                  <a:pt x="0" y="338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12029681" y="5310247"/>
            <a:ext cx="6985" cy="1905"/>
          </a:xfrm>
          <a:custGeom>
            <a:avLst/>
            <a:gdLst/>
            <a:ahLst/>
            <a:cxnLst/>
            <a:rect l="l" t="t" r="r" b="b"/>
            <a:pathLst>
              <a:path w="6984" h="1904">
                <a:moveTo>
                  <a:pt x="5075" y="845"/>
                </a:moveTo>
                <a:lnTo>
                  <a:pt x="2537" y="845"/>
                </a:lnTo>
                <a:lnTo>
                  <a:pt x="6766" y="0"/>
                </a:lnTo>
                <a:lnTo>
                  <a:pt x="5075" y="845"/>
                </a:lnTo>
                <a:close/>
              </a:path>
              <a:path w="6984" h="1904">
                <a:moveTo>
                  <a:pt x="845" y="1691"/>
                </a:moveTo>
                <a:lnTo>
                  <a:pt x="0" y="845"/>
                </a:lnTo>
                <a:lnTo>
                  <a:pt x="3383" y="845"/>
                </a:lnTo>
                <a:lnTo>
                  <a:pt x="845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12020377" y="5262878"/>
            <a:ext cx="6985" cy="1905"/>
          </a:xfrm>
          <a:custGeom>
            <a:avLst/>
            <a:gdLst/>
            <a:ahLst/>
            <a:cxnLst/>
            <a:rect l="l" t="t" r="r" b="b"/>
            <a:pathLst>
              <a:path w="6984" h="1904">
                <a:moveTo>
                  <a:pt x="0" y="1691"/>
                </a:moveTo>
                <a:lnTo>
                  <a:pt x="6766" y="0"/>
                </a:lnTo>
                <a:lnTo>
                  <a:pt x="5075" y="845"/>
                </a:lnTo>
                <a:lnTo>
                  <a:pt x="2537" y="845"/>
                </a:lnTo>
                <a:lnTo>
                  <a:pt x="0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12027979" y="5310250"/>
            <a:ext cx="3810" cy="2540"/>
          </a:xfrm>
          <a:custGeom>
            <a:avLst/>
            <a:gdLst/>
            <a:ahLst/>
            <a:cxnLst/>
            <a:rect l="l" t="t" r="r" b="b"/>
            <a:pathLst>
              <a:path w="3809" h="2539">
                <a:moveTo>
                  <a:pt x="1701" y="850"/>
                </a:moveTo>
                <a:lnTo>
                  <a:pt x="850" y="0"/>
                </a:lnTo>
                <a:lnTo>
                  <a:pt x="850" y="850"/>
                </a:lnTo>
                <a:lnTo>
                  <a:pt x="1701" y="850"/>
                </a:lnTo>
                <a:close/>
              </a:path>
              <a:path w="3809" h="2539">
                <a:moveTo>
                  <a:pt x="3390" y="2540"/>
                </a:moveTo>
                <a:lnTo>
                  <a:pt x="2540" y="1689"/>
                </a:lnTo>
                <a:lnTo>
                  <a:pt x="850" y="1689"/>
                </a:lnTo>
                <a:lnTo>
                  <a:pt x="0" y="2540"/>
                </a:lnTo>
                <a:lnTo>
                  <a:pt x="3390" y="254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11943402" y="4625093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383" y="845"/>
                </a:moveTo>
                <a:lnTo>
                  <a:pt x="0" y="845"/>
                </a:lnTo>
                <a:lnTo>
                  <a:pt x="0" y="0"/>
                </a:lnTo>
                <a:lnTo>
                  <a:pt x="3383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11959474" y="5046336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4229" y="1691"/>
                </a:moveTo>
                <a:lnTo>
                  <a:pt x="1691" y="845"/>
                </a:lnTo>
                <a:lnTo>
                  <a:pt x="0" y="0"/>
                </a:lnTo>
                <a:lnTo>
                  <a:pt x="4229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12021222" y="5230735"/>
            <a:ext cx="3810" cy="1905"/>
          </a:xfrm>
          <a:custGeom>
            <a:avLst/>
            <a:gdLst/>
            <a:ahLst/>
            <a:cxnLst/>
            <a:rect l="l" t="t" r="r" b="b"/>
            <a:pathLst>
              <a:path w="3809" h="1904">
                <a:moveTo>
                  <a:pt x="0" y="1691"/>
                </a:moveTo>
                <a:lnTo>
                  <a:pt x="0" y="845"/>
                </a:lnTo>
                <a:lnTo>
                  <a:pt x="1691" y="0"/>
                </a:lnTo>
                <a:lnTo>
                  <a:pt x="3383" y="0"/>
                </a:lnTo>
                <a:lnTo>
                  <a:pt x="1691" y="0"/>
                </a:lnTo>
                <a:lnTo>
                  <a:pt x="0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11937482" y="4975282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845"/>
                </a:moveTo>
                <a:lnTo>
                  <a:pt x="845" y="0"/>
                </a:lnTo>
                <a:lnTo>
                  <a:pt x="0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11999230" y="5107238"/>
            <a:ext cx="9525" cy="2540"/>
          </a:xfrm>
          <a:custGeom>
            <a:avLst/>
            <a:gdLst/>
            <a:ahLst/>
            <a:cxnLst/>
            <a:rect l="l" t="t" r="r" b="b"/>
            <a:pathLst>
              <a:path w="9525" h="2539">
                <a:moveTo>
                  <a:pt x="0" y="2537"/>
                </a:moveTo>
                <a:lnTo>
                  <a:pt x="845" y="1691"/>
                </a:lnTo>
                <a:lnTo>
                  <a:pt x="1691" y="0"/>
                </a:lnTo>
                <a:lnTo>
                  <a:pt x="3383" y="0"/>
                </a:lnTo>
                <a:lnTo>
                  <a:pt x="6766" y="845"/>
                </a:lnTo>
                <a:lnTo>
                  <a:pt x="9304" y="845"/>
                </a:lnTo>
                <a:lnTo>
                  <a:pt x="0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12021222" y="4284208"/>
            <a:ext cx="1270" cy="2540"/>
          </a:xfrm>
          <a:custGeom>
            <a:avLst/>
            <a:gdLst/>
            <a:ahLst/>
            <a:cxnLst/>
            <a:rect l="l" t="t" r="r" b="b"/>
            <a:pathLst>
              <a:path w="1270" h="2539">
                <a:moveTo>
                  <a:pt x="845" y="2537"/>
                </a:moveTo>
                <a:lnTo>
                  <a:pt x="0" y="1691"/>
                </a:lnTo>
                <a:lnTo>
                  <a:pt x="0" y="845"/>
                </a:lnTo>
                <a:lnTo>
                  <a:pt x="845" y="0"/>
                </a:lnTo>
                <a:lnTo>
                  <a:pt x="845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13733262" y="3515312"/>
            <a:ext cx="12700" cy="6350"/>
          </a:xfrm>
          <a:custGeom>
            <a:avLst/>
            <a:gdLst/>
            <a:ahLst/>
            <a:cxnLst/>
            <a:rect l="l" t="t" r="r" b="b"/>
            <a:pathLst>
              <a:path w="12700" h="6350">
                <a:moveTo>
                  <a:pt x="4229" y="5920"/>
                </a:moveTo>
                <a:lnTo>
                  <a:pt x="0" y="0"/>
                </a:lnTo>
                <a:lnTo>
                  <a:pt x="12688" y="845"/>
                </a:lnTo>
                <a:lnTo>
                  <a:pt x="4229" y="592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12690297" y="4636947"/>
            <a:ext cx="8890" cy="3810"/>
          </a:xfrm>
          <a:custGeom>
            <a:avLst/>
            <a:gdLst/>
            <a:ahLst/>
            <a:cxnLst/>
            <a:rect l="l" t="t" r="r" b="b"/>
            <a:pathLst>
              <a:path w="8890" h="3810">
                <a:moveTo>
                  <a:pt x="5918" y="1689"/>
                </a:moveTo>
                <a:lnTo>
                  <a:pt x="1689" y="1689"/>
                </a:lnTo>
                <a:lnTo>
                  <a:pt x="0" y="2527"/>
                </a:lnTo>
                <a:lnTo>
                  <a:pt x="5918" y="2527"/>
                </a:lnTo>
                <a:lnTo>
                  <a:pt x="5918" y="1689"/>
                </a:lnTo>
                <a:close/>
              </a:path>
              <a:path w="8890" h="3810">
                <a:moveTo>
                  <a:pt x="6769" y="2527"/>
                </a:moveTo>
                <a:lnTo>
                  <a:pt x="5918" y="2527"/>
                </a:lnTo>
                <a:lnTo>
                  <a:pt x="6769" y="3378"/>
                </a:lnTo>
                <a:lnTo>
                  <a:pt x="6769" y="2527"/>
                </a:lnTo>
                <a:close/>
              </a:path>
              <a:path w="8890" h="3810">
                <a:moveTo>
                  <a:pt x="8458" y="1689"/>
                </a:moveTo>
                <a:lnTo>
                  <a:pt x="7620" y="838"/>
                </a:lnTo>
                <a:lnTo>
                  <a:pt x="5918" y="838"/>
                </a:lnTo>
                <a:lnTo>
                  <a:pt x="3390" y="0"/>
                </a:lnTo>
                <a:lnTo>
                  <a:pt x="4229" y="838"/>
                </a:lnTo>
                <a:lnTo>
                  <a:pt x="5080" y="838"/>
                </a:lnTo>
                <a:lnTo>
                  <a:pt x="5918" y="1689"/>
                </a:lnTo>
                <a:lnTo>
                  <a:pt x="8458" y="168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12045753" y="4207233"/>
            <a:ext cx="6350" cy="2540"/>
          </a:xfrm>
          <a:custGeom>
            <a:avLst/>
            <a:gdLst/>
            <a:ahLst/>
            <a:cxnLst/>
            <a:rect l="l" t="t" r="r" b="b"/>
            <a:pathLst>
              <a:path w="6350" h="2539">
                <a:moveTo>
                  <a:pt x="5921" y="2537"/>
                </a:moveTo>
                <a:lnTo>
                  <a:pt x="0" y="0"/>
                </a:lnTo>
                <a:lnTo>
                  <a:pt x="2537" y="845"/>
                </a:lnTo>
                <a:lnTo>
                  <a:pt x="5921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12697072" y="4640319"/>
            <a:ext cx="1270" cy="1905"/>
          </a:xfrm>
          <a:custGeom>
            <a:avLst/>
            <a:gdLst/>
            <a:ahLst/>
            <a:cxnLst/>
            <a:rect l="l" t="t" r="r" b="b"/>
            <a:pathLst>
              <a:path w="1270" h="1904">
                <a:moveTo>
                  <a:pt x="422" y="1268"/>
                </a:moveTo>
                <a:lnTo>
                  <a:pt x="0" y="845"/>
                </a:lnTo>
                <a:lnTo>
                  <a:pt x="0" y="0"/>
                </a:lnTo>
                <a:lnTo>
                  <a:pt x="845" y="0"/>
                </a:lnTo>
                <a:lnTo>
                  <a:pt x="845" y="845"/>
                </a:lnTo>
                <a:lnTo>
                  <a:pt x="422" y="1268"/>
                </a:lnTo>
                <a:close/>
              </a:path>
              <a:path w="1270" h="1904">
                <a:moveTo>
                  <a:pt x="845" y="1691"/>
                </a:moveTo>
                <a:lnTo>
                  <a:pt x="0" y="1691"/>
                </a:lnTo>
                <a:lnTo>
                  <a:pt x="422" y="1268"/>
                </a:lnTo>
                <a:lnTo>
                  <a:pt x="845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12022068" y="4286745"/>
            <a:ext cx="6985" cy="2540"/>
          </a:xfrm>
          <a:custGeom>
            <a:avLst/>
            <a:gdLst/>
            <a:ahLst/>
            <a:cxnLst/>
            <a:rect l="l" t="t" r="r" b="b"/>
            <a:pathLst>
              <a:path w="6984" h="2539">
                <a:moveTo>
                  <a:pt x="6766" y="2537"/>
                </a:moveTo>
                <a:lnTo>
                  <a:pt x="3383" y="2537"/>
                </a:lnTo>
                <a:lnTo>
                  <a:pt x="845" y="1691"/>
                </a:lnTo>
                <a:lnTo>
                  <a:pt x="0" y="845"/>
                </a:lnTo>
                <a:lnTo>
                  <a:pt x="0" y="0"/>
                </a:lnTo>
                <a:lnTo>
                  <a:pt x="845" y="845"/>
                </a:lnTo>
                <a:lnTo>
                  <a:pt x="2537" y="1691"/>
                </a:lnTo>
                <a:lnTo>
                  <a:pt x="6766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12052520" y="4186087"/>
            <a:ext cx="6985" cy="2540"/>
          </a:xfrm>
          <a:custGeom>
            <a:avLst/>
            <a:gdLst/>
            <a:ahLst/>
            <a:cxnLst/>
            <a:rect l="l" t="t" r="r" b="b"/>
            <a:pathLst>
              <a:path w="6984" h="2539">
                <a:moveTo>
                  <a:pt x="0" y="2537"/>
                </a:moveTo>
                <a:lnTo>
                  <a:pt x="6766" y="0"/>
                </a:lnTo>
                <a:lnTo>
                  <a:pt x="5921" y="845"/>
                </a:lnTo>
                <a:lnTo>
                  <a:pt x="4229" y="1691"/>
                </a:lnTo>
                <a:lnTo>
                  <a:pt x="0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12135409" y="3949255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5918" y="1689"/>
                </a:moveTo>
                <a:lnTo>
                  <a:pt x="4229" y="0"/>
                </a:lnTo>
                <a:lnTo>
                  <a:pt x="850" y="1689"/>
                </a:lnTo>
                <a:lnTo>
                  <a:pt x="850" y="3378"/>
                </a:lnTo>
                <a:lnTo>
                  <a:pt x="2540" y="5067"/>
                </a:lnTo>
                <a:lnTo>
                  <a:pt x="5918" y="1689"/>
                </a:lnTo>
                <a:close/>
              </a:path>
              <a:path w="9525" h="10160">
                <a:moveTo>
                  <a:pt x="9309" y="10147"/>
                </a:moveTo>
                <a:lnTo>
                  <a:pt x="4229" y="6756"/>
                </a:lnTo>
                <a:lnTo>
                  <a:pt x="2540" y="5067"/>
                </a:lnTo>
                <a:lnTo>
                  <a:pt x="850" y="6756"/>
                </a:lnTo>
                <a:lnTo>
                  <a:pt x="0" y="8458"/>
                </a:lnTo>
                <a:lnTo>
                  <a:pt x="9309" y="1014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12061824" y="5316168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845"/>
                </a:moveTo>
                <a:lnTo>
                  <a:pt x="845" y="0"/>
                </a:lnTo>
                <a:lnTo>
                  <a:pt x="0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11976391" y="4371332"/>
            <a:ext cx="1905" cy="1270"/>
          </a:xfrm>
          <a:custGeom>
            <a:avLst/>
            <a:gdLst/>
            <a:ahLst/>
            <a:cxnLst/>
            <a:rect l="l" t="t" r="r" b="b"/>
            <a:pathLst>
              <a:path w="1904" h="1270">
                <a:moveTo>
                  <a:pt x="1691" y="845"/>
                </a:moveTo>
                <a:lnTo>
                  <a:pt x="845" y="845"/>
                </a:lnTo>
                <a:lnTo>
                  <a:pt x="0" y="0"/>
                </a:lnTo>
                <a:lnTo>
                  <a:pt x="1691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12833256" y="5058178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5" y="845"/>
                </a:moveTo>
                <a:lnTo>
                  <a:pt x="845" y="845"/>
                </a:lnTo>
                <a:lnTo>
                  <a:pt x="845" y="0"/>
                </a:lnTo>
                <a:lnTo>
                  <a:pt x="0" y="0"/>
                </a:lnTo>
                <a:lnTo>
                  <a:pt x="3383" y="0"/>
                </a:lnTo>
                <a:lnTo>
                  <a:pt x="5075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12019531" y="4287591"/>
            <a:ext cx="4445" cy="3810"/>
          </a:xfrm>
          <a:custGeom>
            <a:avLst/>
            <a:gdLst/>
            <a:ahLst/>
            <a:cxnLst/>
            <a:rect l="l" t="t" r="r" b="b"/>
            <a:pathLst>
              <a:path w="4445" h="3810">
                <a:moveTo>
                  <a:pt x="4229" y="3383"/>
                </a:moveTo>
                <a:lnTo>
                  <a:pt x="2537" y="2537"/>
                </a:lnTo>
                <a:lnTo>
                  <a:pt x="0" y="0"/>
                </a:lnTo>
                <a:lnTo>
                  <a:pt x="1691" y="0"/>
                </a:lnTo>
                <a:lnTo>
                  <a:pt x="3383" y="1691"/>
                </a:lnTo>
                <a:lnTo>
                  <a:pt x="3383" y="2537"/>
                </a:lnTo>
                <a:lnTo>
                  <a:pt x="4229" y="338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12703839" y="4770582"/>
            <a:ext cx="3810" cy="1905"/>
          </a:xfrm>
          <a:custGeom>
            <a:avLst/>
            <a:gdLst/>
            <a:ahLst/>
            <a:cxnLst/>
            <a:rect l="l" t="t" r="r" b="b"/>
            <a:pathLst>
              <a:path w="3809" h="1904">
                <a:moveTo>
                  <a:pt x="1691" y="1691"/>
                </a:moveTo>
                <a:lnTo>
                  <a:pt x="0" y="1691"/>
                </a:lnTo>
                <a:lnTo>
                  <a:pt x="845" y="846"/>
                </a:lnTo>
                <a:lnTo>
                  <a:pt x="2537" y="0"/>
                </a:lnTo>
                <a:lnTo>
                  <a:pt x="3383" y="0"/>
                </a:lnTo>
                <a:lnTo>
                  <a:pt x="1691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12763049" y="4973591"/>
            <a:ext cx="6350" cy="5080"/>
          </a:xfrm>
          <a:custGeom>
            <a:avLst/>
            <a:gdLst/>
            <a:ahLst/>
            <a:cxnLst/>
            <a:rect l="l" t="t" r="r" b="b"/>
            <a:pathLst>
              <a:path w="6350" h="5079">
                <a:moveTo>
                  <a:pt x="3383" y="5075"/>
                </a:moveTo>
                <a:lnTo>
                  <a:pt x="0" y="5075"/>
                </a:lnTo>
                <a:lnTo>
                  <a:pt x="1691" y="0"/>
                </a:lnTo>
                <a:lnTo>
                  <a:pt x="4229" y="845"/>
                </a:lnTo>
                <a:lnTo>
                  <a:pt x="5921" y="2537"/>
                </a:lnTo>
                <a:lnTo>
                  <a:pt x="3383" y="507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12697072" y="4717292"/>
            <a:ext cx="6985" cy="1270"/>
          </a:xfrm>
          <a:custGeom>
            <a:avLst/>
            <a:gdLst/>
            <a:ahLst/>
            <a:cxnLst/>
            <a:rect l="l" t="t" r="r" b="b"/>
            <a:pathLst>
              <a:path w="6984" h="1270">
                <a:moveTo>
                  <a:pt x="1691" y="845"/>
                </a:moveTo>
                <a:lnTo>
                  <a:pt x="4229" y="0"/>
                </a:lnTo>
                <a:lnTo>
                  <a:pt x="6766" y="0"/>
                </a:lnTo>
                <a:lnTo>
                  <a:pt x="0" y="845"/>
                </a:lnTo>
                <a:lnTo>
                  <a:pt x="1691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12756283" y="4970207"/>
            <a:ext cx="8890" cy="4445"/>
          </a:xfrm>
          <a:custGeom>
            <a:avLst/>
            <a:gdLst/>
            <a:ahLst/>
            <a:cxnLst/>
            <a:rect l="l" t="t" r="r" b="b"/>
            <a:pathLst>
              <a:path w="8890" h="4445">
                <a:moveTo>
                  <a:pt x="8458" y="4229"/>
                </a:moveTo>
                <a:lnTo>
                  <a:pt x="5920" y="3383"/>
                </a:lnTo>
                <a:lnTo>
                  <a:pt x="0" y="3383"/>
                </a:lnTo>
                <a:lnTo>
                  <a:pt x="8458" y="0"/>
                </a:lnTo>
                <a:lnTo>
                  <a:pt x="8458" y="422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11986541" y="4252064"/>
            <a:ext cx="2540" cy="1905"/>
          </a:xfrm>
          <a:custGeom>
            <a:avLst/>
            <a:gdLst/>
            <a:ahLst/>
            <a:cxnLst/>
            <a:rect l="l" t="t" r="r" b="b"/>
            <a:pathLst>
              <a:path w="2540" h="1904">
                <a:moveTo>
                  <a:pt x="2537" y="1691"/>
                </a:moveTo>
                <a:lnTo>
                  <a:pt x="1691" y="845"/>
                </a:lnTo>
                <a:lnTo>
                  <a:pt x="0" y="0"/>
                </a:lnTo>
                <a:lnTo>
                  <a:pt x="1691" y="0"/>
                </a:lnTo>
                <a:lnTo>
                  <a:pt x="2537" y="845"/>
                </a:lnTo>
                <a:lnTo>
                  <a:pt x="2537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13168221" y="3734393"/>
            <a:ext cx="8890" cy="9525"/>
          </a:xfrm>
          <a:custGeom>
            <a:avLst/>
            <a:gdLst/>
            <a:ahLst/>
            <a:cxnLst/>
            <a:rect l="l" t="t" r="r" b="b"/>
            <a:pathLst>
              <a:path w="8890" h="9525">
                <a:moveTo>
                  <a:pt x="6766" y="9304"/>
                </a:moveTo>
                <a:lnTo>
                  <a:pt x="5075" y="5920"/>
                </a:lnTo>
                <a:lnTo>
                  <a:pt x="2537" y="3383"/>
                </a:lnTo>
                <a:lnTo>
                  <a:pt x="0" y="0"/>
                </a:lnTo>
                <a:lnTo>
                  <a:pt x="8458" y="845"/>
                </a:lnTo>
                <a:lnTo>
                  <a:pt x="7612" y="4229"/>
                </a:lnTo>
                <a:lnTo>
                  <a:pt x="6766" y="930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13336548" y="3105912"/>
            <a:ext cx="5080" cy="4445"/>
          </a:xfrm>
          <a:custGeom>
            <a:avLst/>
            <a:gdLst/>
            <a:ahLst/>
            <a:cxnLst/>
            <a:rect l="l" t="t" r="r" b="b"/>
            <a:pathLst>
              <a:path w="5080" h="4444">
                <a:moveTo>
                  <a:pt x="5075" y="4229"/>
                </a:moveTo>
                <a:lnTo>
                  <a:pt x="2537" y="2537"/>
                </a:lnTo>
                <a:lnTo>
                  <a:pt x="845" y="1691"/>
                </a:lnTo>
                <a:lnTo>
                  <a:pt x="0" y="0"/>
                </a:lnTo>
                <a:lnTo>
                  <a:pt x="5075" y="422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13279029" y="3227717"/>
            <a:ext cx="4445" cy="1270"/>
          </a:xfrm>
          <a:custGeom>
            <a:avLst/>
            <a:gdLst/>
            <a:ahLst/>
            <a:cxnLst/>
            <a:rect l="l" t="t" r="r" b="b"/>
            <a:pathLst>
              <a:path w="4444" h="1269">
                <a:moveTo>
                  <a:pt x="2537" y="845"/>
                </a:moveTo>
                <a:lnTo>
                  <a:pt x="0" y="845"/>
                </a:lnTo>
                <a:lnTo>
                  <a:pt x="1691" y="0"/>
                </a:lnTo>
                <a:lnTo>
                  <a:pt x="4229" y="0"/>
                </a:lnTo>
                <a:lnTo>
                  <a:pt x="2537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13310327" y="3151589"/>
            <a:ext cx="9525" cy="7620"/>
          </a:xfrm>
          <a:custGeom>
            <a:avLst/>
            <a:gdLst/>
            <a:ahLst/>
            <a:cxnLst/>
            <a:rect l="l" t="t" r="r" b="b"/>
            <a:pathLst>
              <a:path w="9525" h="7619">
                <a:moveTo>
                  <a:pt x="4651" y="3806"/>
                </a:moveTo>
                <a:lnTo>
                  <a:pt x="5075" y="3383"/>
                </a:lnTo>
                <a:lnTo>
                  <a:pt x="9304" y="0"/>
                </a:lnTo>
                <a:lnTo>
                  <a:pt x="4651" y="3806"/>
                </a:lnTo>
                <a:close/>
              </a:path>
              <a:path w="9525" h="7619">
                <a:moveTo>
                  <a:pt x="0" y="7612"/>
                </a:moveTo>
                <a:lnTo>
                  <a:pt x="4651" y="3806"/>
                </a:lnTo>
                <a:lnTo>
                  <a:pt x="2537" y="5920"/>
                </a:lnTo>
                <a:lnTo>
                  <a:pt x="0" y="761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13448203" y="3023863"/>
            <a:ext cx="3810" cy="6985"/>
          </a:xfrm>
          <a:custGeom>
            <a:avLst/>
            <a:gdLst/>
            <a:ahLst/>
            <a:cxnLst/>
            <a:rect l="l" t="t" r="r" b="b"/>
            <a:pathLst>
              <a:path w="3809" h="6985">
                <a:moveTo>
                  <a:pt x="845" y="6766"/>
                </a:moveTo>
                <a:lnTo>
                  <a:pt x="0" y="6766"/>
                </a:lnTo>
                <a:lnTo>
                  <a:pt x="845" y="5921"/>
                </a:lnTo>
                <a:lnTo>
                  <a:pt x="1691" y="4229"/>
                </a:lnTo>
                <a:lnTo>
                  <a:pt x="2537" y="0"/>
                </a:lnTo>
                <a:lnTo>
                  <a:pt x="3383" y="845"/>
                </a:lnTo>
                <a:lnTo>
                  <a:pt x="2537" y="3383"/>
                </a:lnTo>
                <a:lnTo>
                  <a:pt x="3383" y="5921"/>
                </a:lnTo>
                <a:lnTo>
                  <a:pt x="2537" y="5921"/>
                </a:lnTo>
                <a:lnTo>
                  <a:pt x="845" y="676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13473579" y="3134672"/>
            <a:ext cx="1905" cy="1270"/>
          </a:xfrm>
          <a:custGeom>
            <a:avLst/>
            <a:gdLst/>
            <a:ahLst/>
            <a:cxnLst/>
            <a:rect l="l" t="t" r="r" b="b"/>
            <a:pathLst>
              <a:path w="1905" h="1269">
                <a:moveTo>
                  <a:pt x="1691" y="845"/>
                </a:moveTo>
                <a:lnTo>
                  <a:pt x="0" y="845"/>
                </a:lnTo>
                <a:lnTo>
                  <a:pt x="0" y="0"/>
                </a:lnTo>
                <a:lnTo>
                  <a:pt x="845" y="0"/>
                </a:lnTo>
                <a:lnTo>
                  <a:pt x="1691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13646137" y="4228380"/>
            <a:ext cx="4445" cy="3810"/>
          </a:xfrm>
          <a:custGeom>
            <a:avLst/>
            <a:gdLst/>
            <a:ahLst/>
            <a:cxnLst/>
            <a:rect l="l" t="t" r="r" b="b"/>
            <a:pathLst>
              <a:path w="4444" h="3810">
                <a:moveTo>
                  <a:pt x="845" y="3383"/>
                </a:moveTo>
                <a:lnTo>
                  <a:pt x="0" y="0"/>
                </a:lnTo>
                <a:lnTo>
                  <a:pt x="4229" y="1691"/>
                </a:lnTo>
                <a:lnTo>
                  <a:pt x="845" y="338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13450741" y="3027246"/>
            <a:ext cx="5080" cy="5080"/>
          </a:xfrm>
          <a:custGeom>
            <a:avLst/>
            <a:gdLst/>
            <a:ahLst/>
            <a:cxnLst/>
            <a:rect l="l" t="t" r="r" b="b"/>
            <a:pathLst>
              <a:path w="5080" h="5080">
                <a:moveTo>
                  <a:pt x="0" y="5075"/>
                </a:moveTo>
                <a:lnTo>
                  <a:pt x="0" y="1691"/>
                </a:lnTo>
                <a:lnTo>
                  <a:pt x="1691" y="1691"/>
                </a:lnTo>
                <a:lnTo>
                  <a:pt x="5075" y="0"/>
                </a:lnTo>
                <a:lnTo>
                  <a:pt x="3383" y="2537"/>
                </a:lnTo>
                <a:lnTo>
                  <a:pt x="1691" y="4229"/>
                </a:lnTo>
                <a:lnTo>
                  <a:pt x="0" y="507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13500647" y="3033167"/>
            <a:ext cx="3810" cy="1905"/>
          </a:xfrm>
          <a:custGeom>
            <a:avLst/>
            <a:gdLst/>
            <a:ahLst/>
            <a:cxnLst/>
            <a:rect l="l" t="t" r="r" b="b"/>
            <a:pathLst>
              <a:path w="3809" h="1905">
                <a:moveTo>
                  <a:pt x="0" y="1691"/>
                </a:moveTo>
                <a:lnTo>
                  <a:pt x="845" y="0"/>
                </a:lnTo>
                <a:lnTo>
                  <a:pt x="3383" y="0"/>
                </a:lnTo>
                <a:lnTo>
                  <a:pt x="0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12861170" y="2494349"/>
            <a:ext cx="2540" cy="1905"/>
          </a:xfrm>
          <a:custGeom>
            <a:avLst/>
            <a:gdLst/>
            <a:ahLst/>
            <a:cxnLst/>
            <a:rect l="l" t="t" r="r" b="b"/>
            <a:pathLst>
              <a:path w="2540" h="1905">
                <a:moveTo>
                  <a:pt x="2537" y="1691"/>
                </a:moveTo>
                <a:lnTo>
                  <a:pt x="1691" y="845"/>
                </a:lnTo>
                <a:lnTo>
                  <a:pt x="845" y="845"/>
                </a:lnTo>
                <a:lnTo>
                  <a:pt x="0" y="0"/>
                </a:lnTo>
                <a:lnTo>
                  <a:pt x="2537" y="845"/>
                </a:lnTo>
                <a:lnTo>
                  <a:pt x="2537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13668974" y="4258831"/>
            <a:ext cx="3810" cy="2540"/>
          </a:xfrm>
          <a:custGeom>
            <a:avLst/>
            <a:gdLst/>
            <a:ahLst/>
            <a:cxnLst/>
            <a:rect l="l" t="t" r="r" b="b"/>
            <a:pathLst>
              <a:path w="3809" h="2539">
                <a:moveTo>
                  <a:pt x="3383" y="2537"/>
                </a:moveTo>
                <a:lnTo>
                  <a:pt x="1691" y="2537"/>
                </a:lnTo>
                <a:lnTo>
                  <a:pt x="0" y="1691"/>
                </a:lnTo>
                <a:lnTo>
                  <a:pt x="0" y="0"/>
                </a:lnTo>
                <a:lnTo>
                  <a:pt x="3383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13457363" y="3471539"/>
            <a:ext cx="13970" cy="10160"/>
          </a:xfrm>
          <a:custGeom>
            <a:avLst/>
            <a:gdLst/>
            <a:ahLst/>
            <a:cxnLst/>
            <a:rect l="l" t="t" r="r" b="b"/>
            <a:pathLst>
              <a:path w="13969" h="10160">
                <a:moveTo>
                  <a:pt x="145" y="9938"/>
                </a:moveTo>
                <a:lnTo>
                  <a:pt x="0" y="687"/>
                </a:lnTo>
                <a:lnTo>
                  <a:pt x="2154" y="0"/>
                </a:lnTo>
                <a:lnTo>
                  <a:pt x="6687" y="2801"/>
                </a:lnTo>
                <a:lnTo>
                  <a:pt x="13679" y="4017"/>
                </a:lnTo>
                <a:lnTo>
                  <a:pt x="9449" y="4863"/>
                </a:lnTo>
                <a:lnTo>
                  <a:pt x="4374" y="6555"/>
                </a:lnTo>
                <a:lnTo>
                  <a:pt x="145" y="993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13426211" y="3027246"/>
            <a:ext cx="1270" cy="6350"/>
          </a:xfrm>
          <a:custGeom>
            <a:avLst/>
            <a:gdLst/>
            <a:ahLst/>
            <a:cxnLst/>
            <a:rect l="l" t="t" r="r" b="b"/>
            <a:pathLst>
              <a:path w="1269" h="6350">
                <a:moveTo>
                  <a:pt x="0" y="5921"/>
                </a:moveTo>
                <a:lnTo>
                  <a:pt x="845" y="0"/>
                </a:lnTo>
                <a:lnTo>
                  <a:pt x="845" y="2537"/>
                </a:lnTo>
                <a:lnTo>
                  <a:pt x="0" y="5075"/>
                </a:lnTo>
                <a:lnTo>
                  <a:pt x="0" y="592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13743412" y="4395017"/>
            <a:ext cx="17780" cy="5080"/>
          </a:xfrm>
          <a:custGeom>
            <a:avLst/>
            <a:gdLst/>
            <a:ahLst/>
            <a:cxnLst/>
            <a:rect l="l" t="t" r="r" b="b"/>
            <a:pathLst>
              <a:path w="17780" h="5079">
                <a:moveTo>
                  <a:pt x="16917" y="5075"/>
                </a:moveTo>
                <a:lnTo>
                  <a:pt x="12251" y="1070"/>
                </a:lnTo>
                <a:lnTo>
                  <a:pt x="8775" y="1586"/>
                </a:lnTo>
                <a:lnTo>
                  <a:pt x="5141" y="2577"/>
                </a:lnTo>
                <a:lnTo>
                  <a:pt x="0" y="0"/>
                </a:lnTo>
                <a:lnTo>
                  <a:pt x="17763" y="845"/>
                </a:lnTo>
                <a:lnTo>
                  <a:pt x="16917" y="2537"/>
                </a:lnTo>
                <a:lnTo>
                  <a:pt x="16917" y="507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13405910" y="3028092"/>
            <a:ext cx="20320" cy="11430"/>
          </a:xfrm>
          <a:custGeom>
            <a:avLst/>
            <a:gdLst/>
            <a:ahLst/>
            <a:cxnLst/>
            <a:rect l="l" t="t" r="r" b="b"/>
            <a:pathLst>
              <a:path w="20319" h="11430">
                <a:moveTo>
                  <a:pt x="16917" y="10996"/>
                </a:moveTo>
                <a:lnTo>
                  <a:pt x="12688" y="10150"/>
                </a:lnTo>
                <a:lnTo>
                  <a:pt x="8458" y="7612"/>
                </a:lnTo>
                <a:lnTo>
                  <a:pt x="5921" y="5921"/>
                </a:lnTo>
                <a:lnTo>
                  <a:pt x="2537" y="4229"/>
                </a:lnTo>
                <a:lnTo>
                  <a:pt x="0" y="2537"/>
                </a:lnTo>
                <a:lnTo>
                  <a:pt x="0" y="0"/>
                </a:lnTo>
                <a:lnTo>
                  <a:pt x="3383" y="0"/>
                </a:lnTo>
                <a:lnTo>
                  <a:pt x="5920" y="845"/>
                </a:lnTo>
                <a:lnTo>
                  <a:pt x="7612" y="1691"/>
                </a:lnTo>
                <a:lnTo>
                  <a:pt x="10150" y="3383"/>
                </a:lnTo>
                <a:lnTo>
                  <a:pt x="14379" y="5921"/>
                </a:lnTo>
                <a:lnTo>
                  <a:pt x="18609" y="9304"/>
                </a:lnTo>
                <a:lnTo>
                  <a:pt x="20300" y="5075"/>
                </a:lnTo>
                <a:lnTo>
                  <a:pt x="20300" y="9304"/>
                </a:lnTo>
                <a:lnTo>
                  <a:pt x="16917" y="1099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13171605" y="3743697"/>
            <a:ext cx="6350" cy="12700"/>
          </a:xfrm>
          <a:custGeom>
            <a:avLst/>
            <a:gdLst/>
            <a:ahLst/>
            <a:cxnLst/>
            <a:rect l="l" t="t" r="r" b="b"/>
            <a:pathLst>
              <a:path w="6350" h="12700">
                <a:moveTo>
                  <a:pt x="2537" y="12688"/>
                </a:moveTo>
                <a:lnTo>
                  <a:pt x="0" y="8458"/>
                </a:lnTo>
                <a:lnTo>
                  <a:pt x="3383" y="0"/>
                </a:lnTo>
                <a:lnTo>
                  <a:pt x="5075" y="3383"/>
                </a:lnTo>
                <a:lnTo>
                  <a:pt x="5920" y="7612"/>
                </a:lnTo>
                <a:lnTo>
                  <a:pt x="2537" y="126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13514181" y="4161557"/>
            <a:ext cx="1270" cy="1905"/>
          </a:xfrm>
          <a:custGeom>
            <a:avLst/>
            <a:gdLst/>
            <a:ahLst/>
            <a:cxnLst/>
            <a:rect l="l" t="t" r="r" b="b"/>
            <a:pathLst>
              <a:path w="1269" h="1904">
                <a:moveTo>
                  <a:pt x="845" y="1691"/>
                </a:moveTo>
                <a:lnTo>
                  <a:pt x="0" y="1691"/>
                </a:lnTo>
                <a:lnTo>
                  <a:pt x="0" y="0"/>
                </a:lnTo>
                <a:lnTo>
                  <a:pt x="845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13283258" y="3914562"/>
            <a:ext cx="8890" cy="1905"/>
          </a:xfrm>
          <a:custGeom>
            <a:avLst/>
            <a:gdLst/>
            <a:ahLst/>
            <a:cxnLst/>
            <a:rect l="l" t="t" r="r" b="b"/>
            <a:pathLst>
              <a:path w="8890" h="1904">
                <a:moveTo>
                  <a:pt x="8458" y="1691"/>
                </a:moveTo>
                <a:lnTo>
                  <a:pt x="2537" y="845"/>
                </a:lnTo>
                <a:lnTo>
                  <a:pt x="845" y="845"/>
                </a:lnTo>
                <a:lnTo>
                  <a:pt x="0" y="0"/>
                </a:lnTo>
                <a:lnTo>
                  <a:pt x="5075" y="0"/>
                </a:lnTo>
                <a:lnTo>
                  <a:pt x="8458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13544632" y="4230072"/>
            <a:ext cx="5080" cy="14604"/>
          </a:xfrm>
          <a:custGeom>
            <a:avLst/>
            <a:gdLst/>
            <a:ahLst/>
            <a:cxnLst/>
            <a:rect l="l" t="t" r="r" b="b"/>
            <a:pathLst>
              <a:path w="5080" h="14604">
                <a:moveTo>
                  <a:pt x="4229" y="14379"/>
                </a:moveTo>
                <a:lnTo>
                  <a:pt x="2537" y="14379"/>
                </a:lnTo>
                <a:lnTo>
                  <a:pt x="845" y="13533"/>
                </a:lnTo>
                <a:lnTo>
                  <a:pt x="0" y="14379"/>
                </a:lnTo>
                <a:lnTo>
                  <a:pt x="0" y="10150"/>
                </a:lnTo>
                <a:lnTo>
                  <a:pt x="1691" y="5075"/>
                </a:lnTo>
                <a:lnTo>
                  <a:pt x="5075" y="0"/>
                </a:lnTo>
                <a:lnTo>
                  <a:pt x="4229" y="1437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13515027" y="4163248"/>
            <a:ext cx="7620" cy="17780"/>
          </a:xfrm>
          <a:custGeom>
            <a:avLst/>
            <a:gdLst/>
            <a:ahLst/>
            <a:cxnLst/>
            <a:rect l="l" t="t" r="r" b="b"/>
            <a:pathLst>
              <a:path w="7619" h="17779">
                <a:moveTo>
                  <a:pt x="7612" y="17763"/>
                </a:moveTo>
                <a:lnTo>
                  <a:pt x="0" y="0"/>
                </a:lnTo>
                <a:lnTo>
                  <a:pt x="3383" y="5921"/>
                </a:lnTo>
                <a:lnTo>
                  <a:pt x="5921" y="12688"/>
                </a:lnTo>
                <a:lnTo>
                  <a:pt x="7612" y="1776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13729031" y="3582136"/>
            <a:ext cx="8890" cy="4445"/>
          </a:xfrm>
          <a:custGeom>
            <a:avLst/>
            <a:gdLst/>
            <a:ahLst/>
            <a:cxnLst/>
            <a:rect l="l" t="t" r="r" b="b"/>
            <a:pathLst>
              <a:path w="8890" h="4445">
                <a:moveTo>
                  <a:pt x="7612" y="4229"/>
                </a:moveTo>
                <a:lnTo>
                  <a:pt x="2537" y="1691"/>
                </a:lnTo>
                <a:lnTo>
                  <a:pt x="0" y="845"/>
                </a:lnTo>
                <a:lnTo>
                  <a:pt x="8458" y="0"/>
                </a:lnTo>
                <a:lnTo>
                  <a:pt x="8458" y="1691"/>
                </a:lnTo>
                <a:lnTo>
                  <a:pt x="7612" y="422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12916998" y="4471145"/>
            <a:ext cx="6350" cy="2540"/>
          </a:xfrm>
          <a:custGeom>
            <a:avLst/>
            <a:gdLst/>
            <a:ahLst/>
            <a:cxnLst/>
            <a:rect l="l" t="t" r="r" b="b"/>
            <a:pathLst>
              <a:path w="6350" h="2539">
                <a:moveTo>
                  <a:pt x="0" y="2537"/>
                </a:moveTo>
                <a:lnTo>
                  <a:pt x="5920" y="0"/>
                </a:lnTo>
                <a:lnTo>
                  <a:pt x="2537" y="1691"/>
                </a:lnTo>
                <a:lnTo>
                  <a:pt x="0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12738519" y="5684121"/>
            <a:ext cx="6350" cy="11430"/>
          </a:xfrm>
          <a:custGeom>
            <a:avLst/>
            <a:gdLst/>
            <a:ahLst/>
            <a:cxnLst/>
            <a:rect l="l" t="t" r="r" b="b"/>
            <a:pathLst>
              <a:path w="6350" h="11429">
                <a:moveTo>
                  <a:pt x="5075" y="10996"/>
                </a:moveTo>
                <a:lnTo>
                  <a:pt x="3383" y="8458"/>
                </a:lnTo>
                <a:lnTo>
                  <a:pt x="1691" y="5075"/>
                </a:lnTo>
                <a:lnTo>
                  <a:pt x="0" y="0"/>
                </a:lnTo>
                <a:lnTo>
                  <a:pt x="5921" y="6766"/>
                </a:lnTo>
                <a:lnTo>
                  <a:pt x="5921" y="8458"/>
                </a:lnTo>
                <a:lnTo>
                  <a:pt x="5075" y="10150"/>
                </a:lnTo>
                <a:lnTo>
                  <a:pt x="5075" y="1099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12933915" y="4602254"/>
            <a:ext cx="2540" cy="1270"/>
          </a:xfrm>
          <a:custGeom>
            <a:avLst/>
            <a:gdLst/>
            <a:ahLst/>
            <a:cxnLst/>
            <a:rect l="l" t="t" r="r" b="b"/>
            <a:pathLst>
              <a:path w="2540" h="1270">
                <a:moveTo>
                  <a:pt x="2537" y="0"/>
                </a:moveTo>
                <a:lnTo>
                  <a:pt x="845" y="0"/>
                </a:lnTo>
                <a:lnTo>
                  <a:pt x="0" y="845"/>
                </a:lnTo>
                <a:lnTo>
                  <a:pt x="845" y="845"/>
                </a:lnTo>
                <a:lnTo>
                  <a:pt x="2537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12559195" y="2851305"/>
            <a:ext cx="1905" cy="1905"/>
          </a:xfrm>
          <a:custGeom>
            <a:avLst/>
            <a:gdLst/>
            <a:ahLst/>
            <a:cxnLst/>
            <a:rect l="l" t="t" r="r" b="b"/>
            <a:pathLst>
              <a:path w="1904" h="1905">
                <a:moveTo>
                  <a:pt x="1691" y="1691"/>
                </a:moveTo>
                <a:lnTo>
                  <a:pt x="845" y="1691"/>
                </a:lnTo>
                <a:lnTo>
                  <a:pt x="845" y="845"/>
                </a:lnTo>
                <a:lnTo>
                  <a:pt x="0" y="0"/>
                </a:lnTo>
                <a:lnTo>
                  <a:pt x="845" y="0"/>
                </a:lnTo>
                <a:lnTo>
                  <a:pt x="1691" y="845"/>
                </a:lnTo>
                <a:lnTo>
                  <a:pt x="1691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13018503" y="5022651"/>
            <a:ext cx="2540" cy="1905"/>
          </a:xfrm>
          <a:custGeom>
            <a:avLst/>
            <a:gdLst/>
            <a:ahLst/>
            <a:cxnLst/>
            <a:rect l="l" t="t" r="r" b="b"/>
            <a:pathLst>
              <a:path w="2540" h="1904">
                <a:moveTo>
                  <a:pt x="2537" y="1691"/>
                </a:moveTo>
                <a:lnTo>
                  <a:pt x="845" y="1691"/>
                </a:lnTo>
                <a:lnTo>
                  <a:pt x="0" y="845"/>
                </a:lnTo>
                <a:lnTo>
                  <a:pt x="845" y="0"/>
                </a:lnTo>
                <a:lnTo>
                  <a:pt x="2537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12457691" y="5421901"/>
            <a:ext cx="12700" cy="8890"/>
          </a:xfrm>
          <a:custGeom>
            <a:avLst/>
            <a:gdLst/>
            <a:ahLst/>
            <a:cxnLst/>
            <a:rect l="l" t="t" r="r" b="b"/>
            <a:pathLst>
              <a:path w="12700" h="8889">
                <a:moveTo>
                  <a:pt x="6767" y="8458"/>
                </a:moveTo>
                <a:lnTo>
                  <a:pt x="0" y="4229"/>
                </a:lnTo>
                <a:lnTo>
                  <a:pt x="12688" y="0"/>
                </a:lnTo>
                <a:lnTo>
                  <a:pt x="6767" y="845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13013427" y="5044644"/>
            <a:ext cx="2540" cy="1905"/>
          </a:xfrm>
          <a:custGeom>
            <a:avLst/>
            <a:gdLst/>
            <a:ahLst/>
            <a:cxnLst/>
            <a:rect l="l" t="t" r="r" b="b"/>
            <a:pathLst>
              <a:path w="2540" h="1904">
                <a:moveTo>
                  <a:pt x="2537" y="1691"/>
                </a:moveTo>
                <a:lnTo>
                  <a:pt x="1691" y="1691"/>
                </a:lnTo>
                <a:lnTo>
                  <a:pt x="0" y="0"/>
                </a:lnTo>
                <a:lnTo>
                  <a:pt x="845" y="845"/>
                </a:lnTo>
                <a:lnTo>
                  <a:pt x="1691" y="845"/>
                </a:lnTo>
                <a:lnTo>
                  <a:pt x="2537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13322169" y="4993046"/>
            <a:ext cx="2540" cy="1905"/>
          </a:xfrm>
          <a:custGeom>
            <a:avLst/>
            <a:gdLst/>
            <a:ahLst/>
            <a:cxnLst/>
            <a:rect l="l" t="t" r="r" b="b"/>
            <a:pathLst>
              <a:path w="2540" h="1904">
                <a:moveTo>
                  <a:pt x="1691" y="1691"/>
                </a:moveTo>
                <a:lnTo>
                  <a:pt x="0" y="0"/>
                </a:lnTo>
                <a:lnTo>
                  <a:pt x="1691" y="845"/>
                </a:lnTo>
                <a:lnTo>
                  <a:pt x="2537" y="845"/>
                </a:lnTo>
                <a:lnTo>
                  <a:pt x="1691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12816339" y="4312121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845" y="845"/>
                </a:moveTo>
                <a:lnTo>
                  <a:pt x="0" y="845"/>
                </a:lnTo>
                <a:lnTo>
                  <a:pt x="3383" y="0"/>
                </a:lnTo>
                <a:lnTo>
                  <a:pt x="845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12720756" y="5683275"/>
            <a:ext cx="1270" cy="1905"/>
          </a:xfrm>
          <a:custGeom>
            <a:avLst/>
            <a:gdLst/>
            <a:ahLst/>
            <a:cxnLst/>
            <a:rect l="l" t="t" r="r" b="b"/>
            <a:pathLst>
              <a:path w="1270" h="1904">
                <a:moveTo>
                  <a:pt x="845" y="1691"/>
                </a:moveTo>
                <a:lnTo>
                  <a:pt x="0" y="845"/>
                </a:lnTo>
                <a:lnTo>
                  <a:pt x="0" y="0"/>
                </a:lnTo>
                <a:lnTo>
                  <a:pt x="845" y="845"/>
                </a:lnTo>
                <a:lnTo>
                  <a:pt x="845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12603180" y="5602917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1691" y="845"/>
                </a:moveTo>
                <a:lnTo>
                  <a:pt x="845" y="845"/>
                </a:lnTo>
                <a:lnTo>
                  <a:pt x="0" y="0"/>
                </a:lnTo>
                <a:lnTo>
                  <a:pt x="5075" y="0"/>
                </a:lnTo>
                <a:lnTo>
                  <a:pt x="1691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12683538" y="2716812"/>
            <a:ext cx="2540" cy="2540"/>
          </a:xfrm>
          <a:custGeom>
            <a:avLst/>
            <a:gdLst/>
            <a:ahLst/>
            <a:cxnLst/>
            <a:rect l="l" t="t" r="r" b="b"/>
            <a:pathLst>
              <a:path w="2540" h="2539">
                <a:moveTo>
                  <a:pt x="2537" y="2537"/>
                </a:moveTo>
                <a:lnTo>
                  <a:pt x="845" y="1691"/>
                </a:lnTo>
                <a:lnTo>
                  <a:pt x="0" y="845"/>
                </a:lnTo>
                <a:lnTo>
                  <a:pt x="0" y="0"/>
                </a:lnTo>
                <a:lnTo>
                  <a:pt x="2537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12790963" y="2552714"/>
            <a:ext cx="25400" cy="20320"/>
          </a:xfrm>
          <a:custGeom>
            <a:avLst/>
            <a:gdLst/>
            <a:ahLst/>
            <a:cxnLst/>
            <a:rect l="l" t="t" r="r" b="b"/>
            <a:pathLst>
              <a:path w="25400" h="20319">
                <a:moveTo>
                  <a:pt x="25376" y="20300"/>
                </a:moveTo>
                <a:lnTo>
                  <a:pt x="16890" y="15225"/>
                </a:lnTo>
                <a:lnTo>
                  <a:pt x="11419" y="10150"/>
                </a:lnTo>
                <a:lnTo>
                  <a:pt x="6581" y="5075"/>
                </a:lnTo>
                <a:lnTo>
                  <a:pt x="0" y="0"/>
                </a:lnTo>
                <a:lnTo>
                  <a:pt x="6819" y="4123"/>
                </a:lnTo>
                <a:lnTo>
                  <a:pt x="13956" y="10150"/>
                </a:lnTo>
                <a:lnTo>
                  <a:pt x="20459" y="16177"/>
                </a:lnTo>
                <a:lnTo>
                  <a:pt x="25376" y="2030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12915306" y="4459303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5">
                <a:moveTo>
                  <a:pt x="0" y="4229"/>
                </a:moveTo>
                <a:lnTo>
                  <a:pt x="4229" y="0"/>
                </a:lnTo>
                <a:lnTo>
                  <a:pt x="4229" y="845"/>
                </a:lnTo>
                <a:lnTo>
                  <a:pt x="2537" y="2537"/>
                </a:lnTo>
                <a:lnTo>
                  <a:pt x="0" y="422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12869629" y="4342572"/>
            <a:ext cx="8890" cy="4445"/>
          </a:xfrm>
          <a:custGeom>
            <a:avLst/>
            <a:gdLst/>
            <a:ahLst/>
            <a:cxnLst/>
            <a:rect l="l" t="t" r="r" b="b"/>
            <a:pathLst>
              <a:path w="8890" h="4445">
                <a:moveTo>
                  <a:pt x="845" y="4229"/>
                </a:moveTo>
                <a:lnTo>
                  <a:pt x="0" y="3383"/>
                </a:lnTo>
                <a:lnTo>
                  <a:pt x="845" y="1691"/>
                </a:lnTo>
                <a:lnTo>
                  <a:pt x="2537" y="1691"/>
                </a:lnTo>
                <a:lnTo>
                  <a:pt x="5921" y="845"/>
                </a:lnTo>
                <a:lnTo>
                  <a:pt x="8458" y="0"/>
                </a:lnTo>
                <a:lnTo>
                  <a:pt x="845" y="422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12914460" y="4443231"/>
            <a:ext cx="2540" cy="1905"/>
          </a:xfrm>
          <a:custGeom>
            <a:avLst/>
            <a:gdLst/>
            <a:ahLst/>
            <a:cxnLst/>
            <a:rect l="l" t="t" r="r" b="b"/>
            <a:pathLst>
              <a:path w="2540" h="1904">
                <a:moveTo>
                  <a:pt x="0" y="1691"/>
                </a:moveTo>
                <a:lnTo>
                  <a:pt x="845" y="845"/>
                </a:lnTo>
                <a:lnTo>
                  <a:pt x="2537" y="0"/>
                </a:lnTo>
                <a:lnTo>
                  <a:pt x="1691" y="845"/>
                </a:lnTo>
                <a:lnTo>
                  <a:pt x="0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12493218" y="5498029"/>
            <a:ext cx="4445" cy="6985"/>
          </a:xfrm>
          <a:custGeom>
            <a:avLst/>
            <a:gdLst/>
            <a:ahLst/>
            <a:cxnLst/>
            <a:rect l="l" t="t" r="r" b="b"/>
            <a:pathLst>
              <a:path w="4445" h="6985">
                <a:moveTo>
                  <a:pt x="3383" y="6766"/>
                </a:moveTo>
                <a:lnTo>
                  <a:pt x="0" y="5920"/>
                </a:lnTo>
                <a:lnTo>
                  <a:pt x="0" y="0"/>
                </a:lnTo>
                <a:lnTo>
                  <a:pt x="2537" y="845"/>
                </a:lnTo>
                <a:lnTo>
                  <a:pt x="4229" y="2537"/>
                </a:lnTo>
                <a:lnTo>
                  <a:pt x="3383" y="676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12867092" y="4341726"/>
            <a:ext cx="5080" cy="2540"/>
          </a:xfrm>
          <a:custGeom>
            <a:avLst/>
            <a:gdLst/>
            <a:ahLst/>
            <a:cxnLst/>
            <a:rect l="l" t="t" r="r" b="b"/>
            <a:pathLst>
              <a:path w="5079" h="2539">
                <a:moveTo>
                  <a:pt x="3383" y="2537"/>
                </a:moveTo>
                <a:lnTo>
                  <a:pt x="0" y="2537"/>
                </a:lnTo>
                <a:lnTo>
                  <a:pt x="2537" y="0"/>
                </a:lnTo>
                <a:lnTo>
                  <a:pt x="5075" y="0"/>
                </a:lnTo>
                <a:lnTo>
                  <a:pt x="4229" y="1691"/>
                </a:lnTo>
                <a:lnTo>
                  <a:pt x="3383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13189368" y="360328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2537" y="12688"/>
                </a:moveTo>
                <a:lnTo>
                  <a:pt x="0" y="0"/>
                </a:lnTo>
                <a:lnTo>
                  <a:pt x="12688" y="5920"/>
                </a:lnTo>
                <a:lnTo>
                  <a:pt x="2537" y="126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11896877" y="4296054"/>
            <a:ext cx="40005" cy="52069"/>
          </a:xfrm>
          <a:custGeom>
            <a:avLst/>
            <a:gdLst/>
            <a:ahLst/>
            <a:cxnLst/>
            <a:rect l="l" t="t" r="r" b="b"/>
            <a:pathLst>
              <a:path w="40004" h="52070">
                <a:moveTo>
                  <a:pt x="3086" y="8686"/>
                </a:moveTo>
                <a:lnTo>
                  <a:pt x="0" y="6769"/>
                </a:lnTo>
                <a:lnTo>
                  <a:pt x="2540" y="8458"/>
                </a:lnTo>
                <a:lnTo>
                  <a:pt x="3086" y="8686"/>
                </a:lnTo>
                <a:close/>
              </a:path>
              <a:path w="40004" h="52070">
                <a:moveTo>
                  <a:pt x="30441" y="51600"/>
                </a:moveTo>
                <a:lnTo>
                  <a:pt x="29603" y="50749"/>
                </a:lnTo>
                <a:lnTo>
                  <a:pt x="27914" y="50749"/>
                </a:lnTo>
                <a:lnTo>
                  <a:pt x="25374" y="49911"/>
                </a:lnTo>
                <a:lnTo>
                  <a:pt x="30441" y="51600"/>
                </a:lnTo>
                <a:close/>
              </a:path>
              <a:path w="40004" h="52070">
                <a:moveTo>
                  <a:pt x="37211" y="23685"/>
                </a:moveTo>
                <a:lnTo>
                  <a:pt x="29184" y="18554"/>
                </a:lnTo>
                <a:lnTo>
                  <a:pt x="24955" y="15646"/>
                </a:lnTo>
                <a:lnTo>
                  <a:pt x="20091" y="12738"/>
                </a:lnTo>
                <a:lnTo>
                  <a:pt x="16700" y="10998"/>
                </a:lnTo>
                <a:lnTo>
                  <a:pt x="10147" y="7620"/>
                </a:lnTo>
                <a:lnTo>
                  <a:pt x="8458" y="5080"/>
                </a:lnTo>
                <a:lnTo>
                  <a:pt x="16916" y="6769"/>
                </a:lnTo>
                <a:lnTo>
                  <a:pt x="22834" y="9309"/>
                </a:lnTo>
                <a:lnTo>
                  <a:pt x="21666" y="7912"/>
                </a:lnTo>
                <a:lnTo>
                  <a:pt x="22415" y="6985"/>
                </a:lnTo>
                <a:lnTo>
                  <a:pt x="21882" y="5740"/>
                </a:lnTo>
                <a:lnTo>
                  <a:pt x="20485" y="5080"/>
                </a:lnTo>
                <a:lnTo>
                  <a:pt x="16916" y="3390"/>
                </a:lnTo>
                <a:lnTo>
                  <a:pt x="8610" y="2438"/>
                </a:lnTo>
                <a:lnTo>
                  <a:pt x="5067" y="3390"/>
                </a:lnTo>
                <a:lnTo>
                  <a:pt x="5969" y="6235"/>
                </a:lnTo>
                <a:lnTo>
                  <a:pt x="10998" y="10998"/>
                </a:lnTo>
                <a:lnTo>
                  <a:pt x="6769" y="10147"/>
                </a:lnTo>
                <a:lnTo>
                  <a:pt x="3086" y="8686"/>
                </a:lnTo>
                <a:lnTo>
                  <a:pt x="6769" y="10960"/>
                </a:lnTo>
                <a:lnTo>
                  <a:pt x="15430" y="15544"/>
                </a:lnTo>
                <a:lnTo>
                  <a:pt x="25692" y="19977"/>
                </a:lnTo>
                <a:lnTo>
                  <a:pt x="37211" y="23685"/>
                </a:lnTo>
                <a:close/>
              </a:path>
              <a:path w="40004" h="52070">
                <a:moveTo>
                  <a:pt x="38900" y="27914"/>
                </a:moveTo>
                <a:lnTo>
                  <a:pt x="37211" y="26225"/>
                </a:lnTo>
                <a:lnTo>
                  <a:pt x="38061" y="25374"/>
                </a:lnTo>
                <a:lnTo>
                  <a:pt x="33832" y="23685"/>
                </a:lnTo>
                <a:lnTo>
                  <a:pt x="37211" y="27063"/>
                </a:lnTo>
                <a:lnTo>
                  <a:pt x="38900" y="27914"/>
                </a:lnTo>
                <a:close/>
              </a:path>
              <a:path w="40004" h="52070">
                <a:moveTo>
                  <a:pt x="39751" y="9309"/>
                </a:moveTo>
                <a:lnTo>
                  <a:pt x="36372" y="5080"/>
                </a:lnTo>
                <a:lnTo>
                  <a:pt x="32143" y="2540"/>
                </a:lnTo>
                <a:lnTo>
                  <a:pt x="21983" y="0"/>
                </a:lnTo>
                <a:lnTo>
                  <a:pt x="23685" y="1689"/>
                </a:lnTo>
                <a:lnTo>
                  <a:pt x="39751" y="930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11879116" y="5392296"/>
            <a:ext cx="15240" cy="6985"/>
          </a:xfrm>
          <a:custGeom>
            <a:avLst/>
            <a:gdLst/>
            <a:ahLst/>
            <a:cxnLst/>
            <a:rect l="l" t="t" r="r" b="b"/>
            <a:pathLst>
              <a:path w="15240" h="6985">
                <a:moveTo>
                  <a:pt x="4614" y="4843"/>
                </a:moveTo>
                <a:lnTo>
                  <a:pt x="12688" y="0"/>
                </a:lnTo>
                <a:lnTo>
                  <a:pt x="13956" y="2537"/>
                </a:lnTo>
                <a:lnTo>
                  <a:pt x="10150" y="2537"/>
                </a:lnTo>
                <a:lnTo>
                  <a:pt x="4614" y="4843"/>
                </a:lnTo>
                <a:close/>
              </a:path>
              <a:path w="15240" h="6985">
                <a:moveTo>
                  <a:pt x="15225" y="5074"/>
                </a:moveTo>
                <a:lnTo>
                  <a:pt x="10150" y="2537"/>
                </a:lnTo>
                <a:lnTo>
                  <a:pt x="13956" y="2537"/>
                </a:lnTo>
                <a:lnTo>
                  <a:pt x="15225" y="5074"/>
                </a:lnTo>
                <a:close/>
              </a:path>
              <a:path w="15240" h="6985">
                <a:moveTo>
                  <a:pt x="0" y="6766"/>
                </a:moveTo>
                <a:lnTo>
                  <a:pt x="4614" y="4843"/>
                </a:lnTo>
                <a:lnTo>
                  <a:pt x="4229" y="5075"/>
                </a:lnTo>
                <a:lnTo>
                  <a:pt x="0" y="676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13272262" y="4401783"/>
            <a:ext cx="5080" cy="3810"/>
          </a:xfrm>
          <a:custGeom>
            <a:avLst/>
            <a:gdLst/>
            <a:ahLst/>
            <a:cxnLst/>
            <a:rect l="l" t="t" r="r" b="b"/>
            <a:pathLst>
              <a:path w="5080" h="3810">
                <a:moveTo>
                  <a:pt x="2537" y="3383"/>
                </a:moveTo>
                <a:lnTo>
                  <a:pt x="0" y="2537"/>
                </a:lnTo>
                <a:lnTo>
                  <a:pt x="845" y="845"/>
                </a:lnTo>
                <a:lnTo>
                  <a:pt x="1691" y="0"/>
                </a:lnTo>
                <a:lnTo>
                  <a:pt x="4229" y="0"/>
                </a:lnTo>
                <a:lnTo>
                  <a:pt x="5074" y="845"/>
                </a:lnTo>
                <a:lnTo>
                  <a:pt x="2537" y="338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11919826" y="4323968"/>
            <a:ext cx="17780" cy="29209"/>
          </a:xfrm>
          <a:custGeom>
            <a:avLst/>
            <a:gdLst/>
            <a:ahLst/>
            <a:cxnLst/>
            <a:rect l="l" t="t" r="r" b="b"/>
            <a:pathLst>
              <a:path w="17779" h="29210">
                <a:moveTo>
                  <a:pt x="14262" y="28765"/>
                </a:moveTo>
                <a:lnTo>
                  <a:pt x="11722" y="25374"/>
                </a:lnTo>
                <a:lnTo>
                  <a:pt x="7493" y="23685"/>
                </a:lnTo>
                <a:lnTo>
                  <a:pt x="8597" y="25311"/>
                </a:lnTo>
                <a:lnTo>
                  <a:pt x="4216" y="25908"/>
                </a:lnTo>
                <a:lnTo>
                  <a:pt x="0" y="26657"/>
                </a:lnTo>
                <a:lnTo>
                  <a:pt x="1574" y="28765"/>
                </a:lnTo>
                <a:lnTo>
                  <a:pt x="3263" y="27914"/>
                </a:lnTo>
                <a:lnTo>
                  <a:pt x="14262" y="28765"/>
                </a:lnTo>
                <a:close/>
              </a:path>
              <a:path w="17779" h="29210">
                <a:moveTo>
                  <a:pt x="17653" y="850"/>
                </a:moveTo>
                <a:lnTo>
                  <a:pt x="16802" y="850"/>
                </a:lnTo>
                <a:lnTo>
                  <a:pt x="15951" y="0"/>
                </a:lnTo>
                <a:lnTo>
                  <a:pt x="15113" y="0"/>
                </a:lnTo>
                <a:lnTo>
                  <a:pt x="16802" y="1689"/>
                </a:lnTo>
                <a:lnTo>
                  <a:pt x="17653" y="85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11852895" y="4546427"/>
            <a:ext cx="12700" cy="4445"/>
          </a:xfrm>
          <a:custGeom>
            <a:avLst/>
            <a:gdLst/>
            <a:ahLst/>
            <a:cxnLst/>
            <a:rect l="l" t="t" r="r" b="b"/>
            <a:pathLst>
              <a:path w="12700" h="4445">
                <a:moveTo>
                  <a:pt x="12688" y="4229"/>
                </a:moveTo>
                <a:lnTo>
                  <a:pt x="3383" y="4229"/>
                </a:lnTo>
                <a:lnTo>
                  <a:pt x="0" y="0"/>
                </a:lnTo>
                <a:lnTo>
                  <a:pt x="12688" y="422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12016147" y="4316350"/>
            <a:ext cx="39370" cy="22225"/>
          </a:xfrm>
          <a:custGeom>
            <a:avLst/>
            <a:gdLst/>
            <a:ahLst/>
            <a:cxnLst/>
            <a:rect l="l" t="t" r="r" b="b"/>
            <a:pathLst>
              <a:path w="39370" h="22225">
                <a:moveTo>
                  <a:pt x="21992" y="21992"/>
                </a:moveTo>
                <a:lnTo>
                  <a:pt x="17023" y="19745"/>
                </a:lnTo>
                <a:lnTo>
                  <a:pt x="16494" y="17974"/>
                </a:lnTo>
                <a:lnTo>
                  <a:pt x="17234" y="16521"/>
                </a:lnTo>
                <a:lnTo>
                  <a:pt x="16071" y="15225"/>
                </a:lnTo>
                <a:lnTo>
                  <a:pt x="21992" y="17763"/>
                </a:lnTo>
                <a:lnTo>
                  <a:pt x="30451" y="16917"/>
                </a:lnTo>
                <a:lnTo>
                  <a:pt x="28759" y="14379"/>
                </a:lnTo>
                <a:lnTo>
                  <a:pt x="17961" y="9991"/>
                </a:lnTo>
                <a:lnTo>
                  <a:pt x="12793" y="7189"/>
                </a:lnTo>
                <a:lnTo>
                  <a:pt x="8419" y="4387"/>
                </a:lnTo>
                <a:lnTo>
                  <a:pt x="0" y="0"/>
                </a:lnTo>
                <a:lnTo>
                  <a:pt x="12146" y="2114"/>
                </a:lnTo>
                <a:lnTo>
                  <a:pt x="22944" y="5498"/>
                </a:lnTo>
                <a:lnTo>
                  <a:pt x="31997" y="9516"/>
                </a:lnTo>
                <a:lnTo>
                  <a:pt x="38910" y="13533"/>
                </a:lnTo>
                <a:lnTo>
                  <a:pt x="35526" y="12688"/>
                </a:lnTo>
                <a:lnTo>
                  <a:pt x="31297" y="10996"/>
                </a:lnTo>
                <a:lnTo>
                  <a:pt x="27067" y="10996"/>
                </a:lnTo>
                <a:lnTo>
                  <a:pt x="32936" y="15569"/>
                </a:lnTo>
                <a:lnTo>
                  <a:pt x="34046" y="19032"/>
                </a:lnTo>
                <a:lnTo>
                  <a:pt x="30398" y="21226"/>
                </a:lnTo>
                <a:lnTo>
                  <a:pt x="21992" y="2199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12869629" y="2479969"/>
            <a:ext cx="1905" cy="2540"/>
          </a:xfrm>
          <a:custGeom>
            <a:avLst/>
            <a:gdLst/>
            <a:ahLst/>
            <a:cxnLst/>
            <a:rect l="l" t="t" r="r" b="b"/>
            <a:pathLst>
              <a:path w="1904" h="2539">
                <a:moveTo>
                  <a:pt x="1691" y="2537"/>
                </a:moveTo>
                <a:lnTo>
                  <a:pt x="0" y="845"/>
                </a:lnTo>
                <a:lnTo>
                  <a:pt x="0" y="0"/>
                </a:lnTo>
                <a:lnTo>
                  <a:pt x="845" y="845"/>
                </a:lnTo>
                <a:lnTo>
                  <a:pt x="845" y="1691"/>
                </a:lnTo>
                <a:lnTo>
                  <a:pt x="1691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13740874" y="3252247"/>
            <a:ext cx="6985" cy="1905"/>
          </a:xfrm>
          <a:custGeom>
            <a:avLst/>
            <a:gdLst/>
            <a:ahLst/>
            <a:cxnLst/>
            <a:rect l="l" t="t" r="r" b="b"/>
            <a:pathLst>
              <a:path w="6984" h="1904">
                <a:moveTo>
                  <a:pt x="6766" y="1691"/>
                </a:moveTo>
                <a:lnTo>
                  <a:pt x="4229" y="845"/>
                </a:lnTo>
                <a:lnTo>
                  <a:pt x="1691" y="845"/>
                </a:lnTo>
                <a:lnTo>
                  <a:pt x="0" y="0"/>
                </a:lnTo>
                <a:lnTo>
                  <a:pt x="6766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13730720" y="3277628"/>
            <a:ext cx="12700" cy="43180"/>
          </a:xfrm>
          <a:custGeom>
            <a:avLst/>
            <a:gdLst/>
            <a:ahLst/>
            <a:cxnLst/>
            <a:rect l="l" t="t" r="r" b="b"/>
            <a:pathLst>
              <a:path w="12700" h="43179">
                <a:moveTo>
                  <a:pt x="4229" y="42291"/>
                </a:moveTo>
                <a:lnTo>
                  <a:pt x="1689" y="42291"/>
                </a:lnTo>
                <a:lnTo>
                  <a:pt x="0" y="43141"/>
                </a:lnTo>
                <a:lnTo>
                  <a:pt x="2540" y="43141"/>
                </a:lnTo>
                <a:lnTo>
                  <a:pt x="4229" y="42291"/>
                </a:lnTo>
                <a:close/>
              </a:path>
              <a:path w="12700" h="43179">
                <a:moveTo>
                  <a:pt x="12687" y="0"/>
                </a:moveTo>
                <a:lnTo>
                  <a:pt x="9309" y="2540"/>
                </a:lnTo>
                <a:lnTo>
                  <a:pt x="6769" y="5080"/>
                </a:lnTo>
                <a:lnTo>
                  <a:pt x="12687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12012752" y="4268139"/>
            <a:ext cx="17145" cy="47625"/>
          </a:xfrm>
          <a:custGeom>
            <a:avLst/>
            <a:gdLst/>
            <a:ahLst/>
            <a:cxnLst/>
            <a:rect l="l" t="t" r="r" b="b"/>
            <a:pathLst>
              <a:path w="17145" h="47625">
                <a:moveTo>
                  <a:pt x="2540" y="41452"/>
                </a:moveTo>
                <a:lnTo>
                  <a:pt x="850" y="39763"/>
                </a:lnTo>
                <a:lnTo>
                  <a:pt x="0" y="40601"/>
                </a:lnTo>
                <a:lnTo>
                  <a:pt x="850" y="40601"/>
                </a:lnTo>
                <a:lnTo>
                  <a:pt x="1701" y="41452"/>
                </a:lnTo>
                <a:lnTo>
                  <a:pt x="2540" y="41452"/>
                </a:lnTo>
                <a:close/>
              </a:path>
              <a:path w="17145" h="47625">
                <a:moveTo>
                  <a:pt x="3390" y="42291"/>
                </a:moveTo>
                <a:lnTo>
                  <a:pt x="1701" y="41452"/>
                </a:lnTo>
                <a:lnTo>
                  <a:pt x="3390" y="43141"/>
                </a:lnTo>
                <a:lnTo>
                  <a:pt x="3390" y="42291"/>
                </a:lnTo>
                <a:close/>
              </a:path>
              <a:path w="17145" h="47625">
                <a:moveTo>
                  <a:pt x="6769" y="47371"/>
                </a:moveTo>
                <a:lnTo>
                  <a:pt x="3390" y="43992"/>
                </a:lnTo>
                <a:lnTo>
                  <a:pt x="3390" y="44831"/>
                </a:lnTo>
                <a:lnTo>
                  <a:pt x="2540" y="45681"/>
                </a:lnTo>
                <a:lnTo>
                  <a:pt x="6769" y="47371"/>
                </a:lnTo>
                <a:close/>
              </a:path>
              <a:path w="17145" h="47625">
                <a:moveTo>
                  <a:pt x="11849" y="9309"/>
                </a:moveTo>
                <a:lnTo>
                  <a:pt x="9309" y="8458"/>
                </a:lnTo>
                <a:lnTo>
                  <a:pt x="10160" y="9309"/>
                </a:lnTo>
                <a:lnTo>
                  <a:pt x="11849" y="9309"/>
                </a:lnTo>
                <a:close/>
              </a:path>
              <a:path w="17145" h="47625">
                <a:moveTo>
                  <a:pt x="16802" y="2628"/>
                </a:moveTo>
                <a:lnTo>
                  <a:pt x="15227" y="0"/>
                </a:lnTo>
                <a:lnTo>
                  <a:pt x="13538" y="1689"/>
                </a:lnTo>
                <a:lnTo>
                  <a:pt x="2540" y="2540"/>
                </a:lnTo>
                <a:lnTo>
                  <a:pt x="5080" y="6769"/>
                </a:lnTo>
                <a:lnTo>
                  <a:pt x="9309" y="8458"/>
                </a:lnTo>
                <a:lnTo>
                  <a:pt x="8216" y="6311"/>
                </a:lnTo>
                <a:lnTo>
                  <a:pt x="12585" y="4546"/>
                </a:lnTo>
                <a:lnTo>
                  <a:pt x="16802" y="262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12664083" y="4619171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845"/>
                </a:moveTo>
                <a:lnTo>
                  <a:pt x="0" y="0"/>
                </a:lnTo>
                <a:lnTo>
                  <a:pt x="845" y="0"/>
                </a:lnTo>
                <a:lnTo>
                  <a:pt x="0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12768125" y="4262215"/>
            <a:ext cx="5080" cy="6350"/>
          </a:xfrm>
          <a:custGeom>
            <a:avLst/>
            <a:gdLst/>
            <a:ahLst/>
            <a:cxnLst/>
            <a:rect l="l" t="t" r="r" b="b"/>
            <a:pathLst>
              <a:path w="5079" h="6350">
                <a:moveTo>
                  <a:pt x="0" y="5921"/>
                </a:moveTo>
                <a:lnTo>
                  <a:pt x="1691" y="2537"/>
                </a:lnTo>
                <a:lnTo>
                  <a:pt x="3383" y="1691"/>
                </a:lnTo>
                <a:lnTo>
                  <a:pt x="5075" y="0"/>
                </a:lnTo>
                <a:lnTo>
                  <a:pt x="4229" y="1691"/>
                </a:lnTo>
                <a:lnTo>
                  <a:pt x="0" y="592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12026297" y="5304325"/>
            <a:ext cx="5080" cy="1905"/>
          </a:xfrm>
          <a:custGeom>
            <a:avLst/>
            <a:gdLst/>
            <a:ahLst/>
            <a:cxnLst/>
            <a:rect l="l" t="t" r="r" b="b"/>
            <a:pathLst>
              <a:path w="5079" h="1904">
                <a:moveTo>
                  <a:pt x="845" y="1691"/>
                </a:moveTo>
                <a:lnTo>
                  <a:pt x="0" y="1691"/>
                </a:lnTo>
                <a:lnTo>
                  <a:pt x="5075" y="0"/>
                </a:lnTo>
                <a:lnTo>
                  <a:pt x="2537" y="845"/>
                </a:lnTo>
                <a:lnTo>
                  <a:pt x="845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12719064" y="4336651"/>
            <a:ext cx="2540" cy="1270"/>
          </a:xfrm>
          <a:custGeom>
            <a:avLst/>
            <a:gdLst/>
            <a:ahLst/>
            <a:cxnLst/>
            <a:rect l="l" t="t" r="r" b="b"/>
            <a:pathLst>
              <a:path w="2540" h="1270">
                <a:moveTo>
                  <a:pt x="0" y="0"/>
                </a:moveTo>
                <a:lnTo>
                  <a:pt x="1691" y="845"/>
                </a:lnTo>
                <a:lnTo>
                  <a:pt x="2537" y="845"/>
                </a:lnTo>
                <a:lnTo>
                  <a:pt x="1691" y="845"/>
                </a:lnTo>
                <a:lnTo>
                  <a:pt x="0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11969623" y="5570778"/>
            <a:ext cx="12700" cy="12065"/>
          </a:xfrm>
          <a:custGeom>
            <a:avLst/>
            <a:gdLst/>
            <a:ahLst/>
            <a:cxnLst/>
            <a:rect l="l" t="t" r="r" b="b"/>
            <a:pathLst>
              <a:path w="12700" h="12064">
                <a:moveTo>
                  <a:pt x="2806" y="3683"/>
                </a:moveTo>
                <a:lnTo>
                  <a:pt x="1689" y="4229"/>
                </a:lnTo>
                <a:lnTo>
                  <a:pt x="0" y="5918"/>
                </a:lnTo>
                <a:lnTo>
                  <a:pt x="2806" y="3683"/>
                </a:lnTo>
                <a:close/>
              </a:path>
              <a:path w="12700" h="12064">
                <a:moveTo>
                  <a:pt x="12687" y="0"/>
                </a:moveTo>
                <a:lnTo>
                  <a:pt x="7607" y="0"/>
                </a:lnTo>
                <a:lnTo>
                  <a:pt x="4229" y="2540"/>
                </a:lnTo>
                <a:lnTo>
                  <a:pt x="6527" y="2806"/>
                </a:lnTo>
                <a:lnTo>
                  <a:pt x="4864" y="7188"/>
                </a:lnTo>
                <a:lnTo>
                  <a:pt x="3505" y="11582"/>
                </a:lnTo>
                <a:lnTo>
                  <a:pt x="6756" y="11849"/>
                </a:lnTo>
                <a:lnTo>
                  <a:pt x="5918" y="9309"/>
                </a:lnTo>
                <a:lnTo>
                  <a:pt x="12687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12721602" y="4344264"/>
            <a:ext cx="4445" cy="1270"/>
          </a:xfrm>
          <a:custGeom>
            <a:avLst/>
            <a:gdLst/>
            <a:ahLst/>
            <a:cxnLst/>
            <a:rect l="l" t="t" r="r" b="b"/>
            <a:pathLst>
              <a:path w="4445" h="1270">
                <a:moveTo>
                  <a:pt x="4229" y="845"/>
                </a:moveTo>
                <a:lnTo>
                  <a:pt x="3383" y="845"/>
                </a:lnTo>
                <a:lnTo>
                  <a:pt x="0" y="0"/>
                </a:lnTo>
                <a:lnTo>
                  <a:pt x="4229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12165866" y="5750944"/>
            <a:ext cx="7620" cy="10160"/>
          </a:xfrm>
          <a:custGeom>
            <a:avLst/>
            <a:gdLst/>
            <a:ahLst/>
            <a:cxnLst/>
            <a:rect l="l" t="t" r="r" b="b"/>
            <a:pathLst>
              <a:path w="7620" h="10160">
                <a:moveTo>
                  <a:pt x="0" y="10150"/>
                </a:moveTo>
                <a:lnTo>
                  <a:pt x="7612" y="0"/>
                </a:lnTo>
                <a:lnTo>
                  <a:pt x="5921" y="9304"/>
                </a:lnTo>
                <a:lnTo>
                  <a:pt x="0" y="1015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12483913" y="5492954"/>
            <a:ext cx="8890" cy="5080"/>
          </a:xfrm>
          <a:custGeom>
            <a:avLst/>
            <a:gdLst/>
            <a:ahLst/>
            <a:cxnLst/>
            <a:rect l="l" t="t" r="r" b="b"/>
            <a:pathLst>
              <a:path w="8890" h="5079">
                <a:moveTo>
                  <a:pt x="8458" y="5075"/>
                </a:moveTo>
                <a:lnTo>
                  <a:pt x="6767" y="4229"/>
                </a:lnTo>
                <a:lnTo>
                  <a:pt x="0" y="4229"/>
                </a:lnTo>
                <a:lnTo>
                  <a:pt x="7612" y="0"/>
                </a:lnTo>
                <a:lnTo>
                  <a:pt x="8458" y="2537"/>
                </a:lnTo>
                <a:lnTo>
                  <a:pt x="8458" y="507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12017839" y="5300096"/>
            <a:ext cx="13335" cy="7620"/>
          </a:xfrm>
          <a:custGeom>
            <a:avLst/>
            <a:gdLst/>
            <a:ahLst/>
            <a:cxnLst/>
            <a:rect l="l" t="t" r="r" b="b"/>
            <a:pathLst>
              <a:path w="13334" h="7620">
                <a:moveTo>
                  <a:pt x="4229" y="7612"/>
                </a:moveTo>
                <a:lnTo>
                  <a:pt x="0" y="6766"/>
                </a:lnTo>
                <a:lnTo>
                  <a:pt x="10150" y="1691"/>
                </a:lnTo>
                <a:lnTo>
                  <a:pt x="10996" y="0"/>
                </a:lnTo>
                <a:lnTo>
                  <a:pt x="13335" y="449"/>
                </a:lnTo>
                <a:lnTo>
                  <a:pt x="10044" y="2960"/>
                </a:lnTo>
                <a:lnTo>
                  <a:pt x="6595" y="5471"/>
                </a:lnTo>
                <a:lnTo>
                  <a:pt x="8458" y="5921"/>
                </a:lnTo>
                <a:lnTo>
                  <a:pt x="4229" y="761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12703839" y="5566545"/>
            <a:ext cx="3810" cy="3810"/>
          </a:xfrm>
          <a:custGeom>
            <a:avLst/>
            <a:gdLst/>
            <a:ahLst/>
            <a:cxnLst/>
            <a:rect l="l" t="t" r="r" b="b"/>
            <a:pathLst>
              <a:path w="3809" h="3810">
                <a:moveTo>
                  <a:pt x="1691" y="3383"/>
                </a:moveTo>
                <a:lnTo>
                  <a:pt x="0" y="2537"/>
                </a:lnTo>
                <a:lnTo>
                  <a:pt x="3383" y="0"/>
                </a:lnTo>
                <a:lnTo>
                  <a:pt x="1691" y="338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13326398" y="5005733"/>
            <a:ext cx="4445" cy="1270"/>
          </a:xfrm>
          <a:custGeom>
            <a:avLst/>
            <a:gdLst/>
            <a:ahLst/>
            <a:cxnLst/>
            <a:rect l="l" t="t" r="r" b="b"/>
            <a:pathLst>
              <a:path w="4444" h="1270">
                <a:moveTo>
                  <a:pt x="4229" y="845"/>
                </a:moveTo>
                <a:lnTo>
                  <a:pt x="0" y="0"/>
                </a:lnTo>
                <a:lnTo>
                  <a:pt x="4229" y="0"/>
                </a:lnTo>
                <a:lnTo>
                  <a:pt x="4229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11912422" y="5531027"/>
            <a:ext cx="45720" cy="33020"/>
          </a:xfrm>
          <a:custGeom>
            <a:avLst/>
            <a:gdLst/>
            <a:ahLst/>
            <a:cxnLst/>
            <a:rect l="l" t="t" r="r" b="b"/>
            <a:pathLst>
              <a:path w="45720" h="33020">
                <a:moveTo>
                  <a:pt x="25895" y="838"/>
                </a:moveTo>
                <a:lnTo>
                  <a:pt x="19977" y="0"/>
                </a:lnTo>
                <a:lnTo>
                  <a:pt x="15748" y="1689"/>
                </a:lnTo>
                <a:lnTo>
                  <a:pt x="6438" y="8458"/>
                </a:lnTo>
                <a:lnTo>
                  <a:pt x="9829" y="9296"/>
                </a:lnTo>
                <a:lnTo>
                  <a:pt x="25895" y="838"/>
                </a:lnTo>
                <a:close/>
              </a:path>
              <a:path w="45720" h="33020">
                <a:moveTo>
                  <a:pt x="36893" y="13525"/>
                </a:moveTo>
                <a:lnTo>
                  <a:pt x="28219" y="17284"/>
                </a:lnTo>
                <a:lnTo>
                  <a:pt x="23355" y="18821"/>
                </a:lnTo>
                <a:lnTo>
                  <a:pt x="17868" y="20662"/>
                </a:lnTo>
                <a:lnTo>
                  <a:pt x="7289" y="25374"/>
                </a:lnTo>
                <a:lnTo>
                  <a:pt x="3911" y="24523"/>
                </a:lnTo>
                <a:lnTo>
                  <a:pt x="9829" y="18605"/>
                </a:lnTo>
                <a:lnTo>
                  <a:pt x="15748" y="15227"/>
                </a:lnTo>
                <a:lnTo>
                  <a:pt x="11518" y="16916"/>
                </a:lnTo>
                <a:lnTo>
                  <a:pt x="16598" y="10147"/>
                </a:lnTo>
                <a:lnTo>
                  <a:pt x="6438" y="15227"/>
                </a:lnTo>
                <a:lnTo>
                  <a:pt x="1041" y="21704"/>
                </a:lnTo>
                <a:lnTo>
                  <a:pt x="0" y="25793"/>
                </a:lnTo>
                <a:lnTo>
                  <a:pt x="3238" y="27355"/>
                </a:lnTo>
                <a:lnTo>
                  <a:pt x="10668" y="26225"/>
                </a:lnTo>
                <a:lnTo>
                  <a:pt x="8140" y="29603"/>
                </a:lnTo>
                <a:lnTo>
                  <a:pt x="3060" y="31292"/>
                </a:lnTo>
                <a:lnTo>
                  <a:pt x="520" y="32981"/>
                </a:lnTo>
                <a:lnTo>
                  <a:pt x="8343" y="30416"/>
                </a:lnTo>
                <a:lnTo>
                  <a:pt x="17437" y="26428"/>
                </a:lnTo>
                <a:lnTo>
                  <a:pt x="27165" y="20853"/>
                </a:lnTo>
                <a:lnTo>
                  <a:pt x="36893" y="13525"/>
                </a:lnTo>
                <a:close/>
              </a:path>
              <a:path w="45720" h="33020">
                <a:moveTo>
                  <a:pt x="40284" y="16916"/>
                </a:moveTo>
                <a:lnTo>
                  <a:pt x="39433" y="16065"/>
                </a:lnTo>
                <a:lnTo>
                  <a:pt x="39433" y="15227"/>
                </a:lnTo>
                <a:lnTo>
                  <a:pt x="35204" y="16916"/>
                </a:lnTo>
                <a:lnTo>
                  <a:pt x="40284" y="16916"/>
                </a:lnTo>
                <a:close/>
              </a:path>
              <a:path w="45720" h="33020">
                <a:moveTo>
                  <a:pt x="42811" y="16916"/>
                </a:moveTo>
                <a:lnTo>
                  <a:pt x="40284" y="16916"/>
                </a:lnTo>
                <a:lnTo>
                  <a:pt x="40284" y="17767"/>
                </a:lnTo>
                <a:lnTo>
                  <a:pt x="41122" y="17767"/>
                </a:lnTo>
                <a:lnTo>
                  <a:pt x="42811" y="16916"/>
                </a:lnTo>
                <a:close/>
              </a:path>
              <a:path w="45720" h="33020">
                <a:moveTo>
                  <a:pt x="45351" y="16065"/>
                </a:moveTo>
                <a:lnTo>
                  <a:pt x="43662" y="16065"/>
                </a:lnTo>
                <a:lnTo>
                  <a:pt x="42811" y="16916"/>
                </a:lnTo>
                <a:lnTo>
                  <a:pt x="45351" y="16916"/>
                </a:lnTo>
                <a:lnTo>
                  <a:pt x="45351" y="1606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13265495" y="4398400"/>
            <a:ext cx="8890" cy="2540"/>
          </a:xfrm>
          <a:custGeom>
            <a:avLst/>
            <a:gdLst/>
            <a:ahLst/>
            <a:cxnLst/>
            <a:rect l="l" t="t" r="r" b="b"/>
            <a:pathLst>
              <a:path w="8890" h="2539">
                <a:moveTo>
                  <a:pt x="7612" y="2537"/>
                </a:moveTo>
                <a:lnTo>
                  <a:pt x="0" y="2537"/>
                </a:lnTo>
                <a:lnTo>
                  <a:pt x="8458" y="0"/>
                </a:lnTo>
                <a:lnTo>
                  <a:pt x="8458" y="845"/>
                </a:lnTo>
                <a:lnTo>
                  <a:pt x="7612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11991617" y="5139381"/>
            <a:ext cx="12065" cy="2540"/>
          </a:xfrm>
          <a:custGeom>
            <a:avLst/>
            <a:gdLst/>
            <a:ahLst/>
            <a:cxnLst/>
            <a:rect l="l" t="t" r="r" b="b"/>
            <a:pathLst>
              <a:path w="12065" h="2539">
                <a:moveTo>
                  <a:pt x="0" y="2537"/>
                </a:moveTo>
                <a:lnTo>
                  <a:pt x="7612" y="0"/>
                </a:lnTo>
                <a:lnTo>
                  <a:pt x="11842" y="1691"/>
                </a:lnTo>
                <a:lnTo>
                  <a:pt x="0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12727523" y="5574158"/>
            <a:ext cx="3810" cy="1905"/>
          </a:xfrm>
          <a:custGeom>
            <a:avLst/>
            <a:gdLst/>
            <a:ahLst/>
            <a:cxnLst/>
            <a:rect l="l" t="t" r="r" b="b"/>
            <a:pathLst>
              <a:path w="3809" h="1904">
                <a:moveTo>
                  <a:pt x="1691" y="1691"/>
                </a:moveTo>
                <a:lnTo>
                  <a:pt x="845" y="1691"/>
                </a:lnTo>
                <a:lnTo>
                  <a:pt x="0" y="845"/>
                </a:lnTo>
                <a:lnTo>
                  <a:pt x="3383" y="0"/>
                </a:lnTo>
                <a:lnTo>
                  <a:pt x="1691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13012580" y="5009963"/>
            <a:ext cx="4445" cy="1270"/>
          </a:xfrm>
          <a:custGeom>
            <a:avLst/>
            <a:gdLst/>
            <a:ahLst/>
            <a:cxnLst/>
            <a:rect l="l" t="t" r="r" b="b"/>
            <a:pathLst>
              <a:path w="4444" h="1270">
                <a:moveTo>
                  <a:pt x="4229" y="845"/>
                </a:moveTo>
                <a:lnTo>
                  <a:pt x="0" y="845"/>
                </a:lnTo>
                <a:lnTo>
                  <a:pt x="845" y="0"/>
                </a:lnTo>
                <a:lnTo>
                  <a:pt x="4229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11192271" y="3654035"/>
            <a:ext cx="12065" cy="4445"/>
          </a:xfrm>
          <a:custGeom>
            <a:avLst/>
            <a:gdLst/>
            <a:ahLst/>
            <a:cxnLst/>
            <a:rect l="l" t="t" r="r" b="b"/>
            <a:pathLst>
              <a:path w="12065" h="4445">
                <a:moveTo>
                  <a:pt x="11842" y="4229"/>
                </a:moveTo>
                <a:lnTo>
                  <a:pt x="3383" y="4229"/>
                </a:lnTo>
                <a:lnTo>
                  <a:pt x="0" y="0"/>
                </a:lnTo>
                <a:lnTo>
                  <a:pt x="11842" y="422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14662025" y="303824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304"/>
                </a:moveTo>
                <a:lnTo>
                  <a:pt x="5075" y="0"/>
                </a:lnTo>
                <a:lnTo>
                  <a:pt x="6767" y="0"/>
                </a:lnTo>
                <a:lnTo>
                  <a:pt x="7612" y="845"/>
                </a:lnTo>
                <a:lnTo>
                  <a:pt x="9304" y="845"/>
                </a:lnTo>
                <a:lnTo>
                  <a:pt x="7612" y="3383"/>
                </a:lnTo>
                <a:lnTo>
                  <a:pt x="5075" y="5921"/>
                </a:lnTo>
                <a:lnTo>
                  <a:pt x="0" y="930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11624510" y="3840972"/>
            <a:ext cx="5080" cy="1905"/>
          </a:xfrm>
          <a:custGeom>
            <a:avLst/>
            <a:gdLst/>
            <a:ahLst/>
            <a:cxnLst/>
            <a:rect l="l" t="t" r="r" b="b"/>
            <a:pathLst>
              <a:path w="5079" h="1904">
                <a:moveTo>
                  <a:pt x="1691" y="845"/>
                </a:moveTo>
                <a:lnTo>
                  <a:pt x="845" y="845"/>
                </a:lnTo>
                <a:lnTo>
                  <a:pt x="0" y="0"/>
                </a:lnTo>
                <a:lnTo>
                  <a:pt x="1691" y="845"/>
                </a:lnTo>
                <a:close/>
              </a:path>
              <a:path w="5079" h="1904">
                <a:moveTo>
                  <a:pt x="5075" y="1691"/>
                </a:moveTo>
                <a:lnTo>
                  <a:pt x="3383" y="1691"/>
                </a:lnTo>
                <a:lnTo>
                  <a:pt x="1691" y="845"/>
                </a:lnTo>
                <a:lnTo>
                  <a:pt x="2537" y="845"/>
                </a:lnTo>
                <a:lnTo>
                  <a:pt x="5075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11207496" y="4716446"/>
            <a:ext cx="2540" cy="1270"/>
          </a:xfrm>
          <a:custGeom>
            <a:avLst/>
            <a:gdLst/>
            <a:ahLst/>
            <a:cxnLst/>
            <a:rect l="l" t="t" r="r" b="b"/>
            <a:pathLst>
              <a:path w="2540" h="1270">
                <a:moveTo>
                  <a:pt x="2537" y="845"/>
                </a:moveTo>
                <a:lnTo>
                  <a:pt x="0" y="845"/>
                </a:lnTo>
                <a:lnTo>
                  <a:pt x="845" y="845"/>
                </a:lnTo>
                <a:lnTo>
                  <a:pt x="1691" y="0"/>
                </a:lnTo>
                <a:lnTo>
                  <a:pt x="2537" y="0"/>
                </a:lnTo>
                <a:lnTo>
                  <a:pt x="2537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11627891" y="3833367"/>
            <a:ext cx="16510" cy="22860"/>
          </a:xfrm>
          <a:custGeom>
            <a:avLst/>
            <a:gdLst/>
            <a:ahLst/>
            <a:cxnLst/>
            <a:rect l="l" t="t" r="r" b="b"/>
            <a:pathLst>
              <a:path w="16509" h="22860">
                <a:moveTo>
                  <a:pt x="6769" y="2540"/>
                </a:moveTo>
                <a:lnTo>
                  <a:pt x="5067" y="1689"/>
                </a:lnTo>
                <a:lnTo>
                  <a:pt x="0" y="0"/>
                </a:lnTo>
                <a:lnTo>
                  <a:pt x="6769" y="2540"/>
                </a:lnTo>
                <a:close/>
              </a:path>
              <a:path w="16509" h="22860">
                <a:moveTo>
                  <a:pt x="16065" y="21996"/>
                </a:moveTo>
                <a:lnTo>
                  <a:pt x="10147" y="21145"/>
                </a:lnTo>
                <a:lnTo>
                  <a:pt x="16065" y="22834"/>
                </a:lnTo>
                <a:lnTo>
                  <a:pt x="15227" y="21996"/>
                </a:lnTo>
                <a:lnTo>
                  <a:pt x="16065" y="2199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14633266" y="2892753"/>
            <a:ext cx="1905" cy="1905"/>
          </a:xfrm>
          <a:custGeom>
            <a:avLst/>
            <a:gdLst/>
            <a:ahLst/>
            <a:cxnLst/>
            <a:rect l="l" t="t" r="r" b="b"/>
            <a:pathLst>
              <a:path w="1905" h="1905">
                <a:moveTo>
                  <a:pt x="0" y="1691"/>
                </a:moveTo>
                <a:lnTo>
                  <a:pt x="845" y="0"/>
                </a:lnTo>
                <a:lnTo>
                  <a:pt x="1691" y="0"/>
                </a:lnTo>
                <a:lnTo>
                  <a:pt x="0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11212994" y="4746898"/>
            <a:ext cx="13335" cy="11430"/>
          </a:xfrm>
          <a:custGeom>
            <a:avLst/>
            <a:gdLst/>
            <a:ahLst/>
            <a:cxnLst/>
            <a:rect l="l" t="t" r="r" b="b"/>
            <a:pathLst>
              <a:path w="13334" h="11429">
                <a:moveTo>
                  <a:pt x="2960" y="10996"/>
                </a:moveTo>
                <a:lnTo>
                  <a:pt x="0" y="9291"/>
                </a:lnTo>
                <a:lnTo>
                  <a:pt x="2749" y="5603"/>
                </a:lnTo>
                <a:lnTo>
                  <a:pt x="5815" y="2074"/>
                </a:lnTo>
                <a:lnTo>
                  <a:pt x="3806" y="845"/>
                </a:lnTo>
                <a:lnTo>
                  <a:pt x="8881" y="0"/>
                </a:lnTo>
                <a:lnTo>
                  <a:pt x="13110" y="2537"/>
                </a:lnTo>
                <a:lnTo>
                  <a:pt x="3806" y="8458"/>
                </a:lnTo>
                <a:lnTo>
                  <a:pt x="2960" y="1099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12176862" y="3085611"/>
            <a:ext cx="6350" cy="2540"/>
          </a:xfrm>
          <a:custGeom>
            <a:avLst/>
            <a:gdLst/>
            <a:ahLst/>
            <a:cxnLst/>
            <a:rect l="l" t="t" r="r" b="b"/>
            <a:pathLst>
              <a:path w="6350" h="2539">
                <a:moveTo>
                  <a:pt x="5921" y="2537"/>
                </a:moveTo>
                <a:lnTo>
                  <a:pt x="0" y="845"/>
                </a:lnTo>
                <a:lnTo>
                  <a:pt x="845" y="0"/>
                </a:lnTo>
                <a:lnTo>
                  <a:pt x="5921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12237765" y="2794632"/>
            <a:ext cx="10160" cy="13970"/>
          </a:xfrm>
          <a:custGeom>
            <a:avLst/>
            <a:gdLst/>
            <a:ahLst/>
            <a:cxnLst/>
            <a:rect l="l" t="t" r="r" b="b"/>
            <a:pathLst>
              <a:path w="10159" h="13969">
                <a:moveTo>
                  <a:pt x="6766" y="13533"/>
                </a:moveTo>
                <a:lnTo>
                  <a:pt x="7612" y="7612"/>
                </a:lnTo>
                <a:lnTo>
                  <a:pt x="0" y="0"/>
                </a:lnTo>
                <a:lnTo>
                  <a:pt x="6766" y="6766"/>
                </a:lnTo>
                <a:lnTo>
                  <a:pt x="10150" y="9304"/>
                </a:lnTo>
                <a:lnTo>
                  <a:pt x="6766" y="1353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11596596" y="3887495"/>
            <a:ext cx="1905" cy="1905"/>
          </a:xfrm>
          <a:custGeom>
            <a:avLst/>
            <a:gdLst/>
            <a:ahLst/>
            <a:cxnLst/>
            <a:rect l="l" t="t" r="r" b="b"/>
            <a:pathLst>
              <a:path w="1904" h="1904">
                <a:moveTo>
                  <a:pt x="1691" y="1691"/>
                </a:moveTo>
                <a:lnTo>
                  <a:pt x="845" y="1691"/>
                </a:lnTo>
                <a:lnTo>
                  <a:pt x="0" y="0"/>
                </a:lnTo>
                <a:lnTo>
                  <a:pt x="1691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11646503" y="3855352"/>
            <a:ext cx="1905" cy="1270"/>
          </a:xfrm>
          <a:custGeom>
            <a:avLst/>
            <a:gdLst/>
            <a:ahLst/>
            <a:cxnLst/>
            <a:rect l="l" t="t" r="r" b="b"/>
            <a:pathLst>
              <a:path w="1904" h="1270">
                <a:moveTo>
                  <a:pt x="1691" y="845"/>
                </a:moveTo>
                <a:lnTo>
                  <a:pt x="845" y="845"/>
                </a:lnTo>
                <a:lnTo>
                  <a:pt x="0" y="0"/>
                </a:lnTo>
                <a:lnTo>
                  <a:pt x="845" y="845"/>
                </a:lnTo>
                <a:lnTo>
                  <a:pt x="1691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11162665" y="4692763"/>
            <a:ext cx="40640" cy="25400"/>
          </a:xfrm>
          <a:custGeom>
            <a:avLst/>
            <a:gdLst/>
            <a:ahLst/>
            <a:cxnLst/>
            <a:rect l="l" t="t" r="r" b="b"/>
            <a:pathLst>
              <a:path w="40640" h="25400">
                <a:moveTo>
                  <a:pt x="34671" y="2540"/>
                </a:moveTo>
                <a:lnTo>
                  <a:pt x="28752" y="0"/>
                </a:lnTo>
                <a:lnTo>
                  <a:pt x="23672" y="0"/>
                </a:lnTo>
                <a:lnTo>
                  <a:pt x="13525" y="3390"/>
                </a:lnTo>
                <a:lnTo>
                  <a:pt x="16065" y="5080"/>
                </a:lnTo>
                <a:lnTo>
                  <a:pt x="34671" y="2540"/>
                </a:lnTo>
                <a:close/>
              </a:path>
              <a:path w="40640" h="25400">
                <a:moveTo>
                  <a:pt x="40601" y="17767"/>
                </a:moveTo>
                <a:lnTo>
                  <a:pt x="31546" y="18859"/>
                </a:lnTo>
                <a:lnTo>
                  <a:pt x="26530" y="18935"/>
                </a:lnTo>
                <a:lnTo>
                  <a:pt x="20726" y="18834"/>
                </a:lnTo>
                <a:lnTo>
                  <a:pt x="9296" y="19456"/>
                </a:lnTo>
                <a:lnTo>
                  <a:pt x="6756" y="17767"/>
                </a:lnTo>
                <a:lnTo>
                  <a:pt x="13525" y="13538"/>
                </a:lnTo>
                <a:lnTo>
                  <a:pt x="20294" y="12687"/>
                </a:lnTo>
                <a:lnTo>
                  <a:pt x="15214" y="12687"/>
                </a:lnTo>
                <a:lnTo>
                  <a:pt x="22834" y="7620"/>
                </a:lnTo>
                <a:lnTo>
                  <a:pt x="11836" y="9309"/>
                </a:lnTo>
                <a:lnTo>
                  <a:pt x="4699" y="13893"/>
                </a:lnTo>
                <a:lnTo>
                  <a:pt x="2324" y="17449"/>
                </a:lnTo>
                <a:lnTo>
                  <a:pt x="4699" y="19900"/>
                </a:lnTo>
                <a:lnTo>
                  <a:pt x="11836" y="21158"/>
                </a:lnTo>
                <a:lnTo>
                  <a:pt x="8458" y="22847"/>
                </a:lnTo>
                <a:lnTo>
                  <a:pt x="3378" y="23685"/>
                </a:lnTo>
                <a:lnTo>
                  <a:pt x="0" y="24536"/>
                </a:lnTo>
                <a:lnTo>
                  <a:pt x="8128" y="24790"/>
                </a:lnTo>
                <a:lnTo>
                  <a:pt x="18072" y="24003"/>
                </a:lnTo>
                <a:lnTo>
                  <a:pt x="29133" y="21805"/>
                </a:lnTo>
                <a:lnTo>
                  <a:pt x="40601" y="1776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" name="object 363"/>
          <p:cNvSpPr/>
          <p:nvPr/>
        </p:nvSpPr>
        <p:spPr>
          <a:xfrm>
            <a:off x="11616051" y="3878190"/>
            <a:ext cx="2540" cy="2540"/>
          </a:xfrm>
          <a:custGeom>
            <a:avLst/>
            <a:gdLst/>
            <a:ahLst/>
            <a:cxnLst/>
            <a:rect l="l" t="t" r="r" b="b"/>
            <a:pathLst>
              <a:path w="2540" h="2539">
                <a:moveTo>
                  <a:pt x="2537" y="2537"/>
                </a:moveTo>
                <a:lnTo>
                  <a:pt x="845" y="1691"/>
                </a:lnTo>
                <a:lnTo>
                  <a:pt x="0" y="845"/>
                </a:lnTo>
                <a:lnTo>
                  <a:pt x="0" y="0"/>
                </a:lnTo>
                <a:lnTo>
                  <a:pt x="845" y="845"/>
                </a:lnTo>
                <a:lnTo>
                  <a:pt x="2537" y="1691"/>
                </a:lnTo>
                <a:lnTo>
                  <a:pt x="2537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12136260" y="3246326"/>
            <a:ext cx="17145" cy="2540"/>
          </a:xfrm>
          <a:custGeom>
            <a:avLst/>
            <a:gdLst/>
            <a:ahLst/>
            <a:cxnLst/>
            <a:rect l="l" t="t" r="r" b="b"/>
            <a:pathLst>
              <a:path w="17145" h="2539">
                <a:moveTo>
                  <a:pt x="10996" y="2537"/>
                </a:moveTo>
                <a:lnTo>
                  <a:pt x="2537" y="2537"/>
                </a:lnTo>
                <a:lnTo>
                  <a:pt x="0" y="1691"/>
                </a:lnTo>
                <a:lnTo>
                  <a:pt x="6766" y="845"/>
                </a:lnTo>
                <a:lnTo>
                  <a:pt x="8458" y="0"/>
                </a:lnTo>
                <a:lnTo>
                  <a:pt x="16917" y="1691"/>
                </a:lnTo>
                <a:lnTo>
                  <a:pt x="10996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11580524" y="3861273"/>
            <a:ext cx="1270" cy="1905"/>
          </a:xfrm>
          <a:custGeom>
            <a:avLst/>
            <a:gdLst/>
            <a:ahLst/>
            <a:cxnLst/>
            <a:rect l="l" t="t" r="r" b="b"/>
            <a:pathLst>
              <a:path w="1270" h="1904">
                <a:moveTo>
                  <a:pt x="845" y="1691"/>
                </a:moveTo>
                <a:lnTo>
                  <a:pt x="0" y="0"/>
                </a:lnTo>
                <a:lnTo>
                  <a:pt x="845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11643965" y="3855352"/>
            <a:ext cx="2540" cy="1270"/>
          </a:xfrm>
          <a:custGeom>
            <a:avLst/>
            <a:gdLst/>
            <a:ahLst/>
            <a:cxnLst/>
            <a:rect l="l" t="t" r="r" b="b"/>
            <a:pathLst>
              <a:path w="2540" h="1270">
                <a:moveTo>
                  <a:pt x="2537" y="845"/>
                </a:moveTo>
                <a:lnTo>
                  <a:pt x="0" y="0"/>
                </a:lnTo>
                <a:lnTo>
                  <a:pt x="845" y="0"/>
                </a:lnTo>
                <a:lnTo>
                  <a:pt x="1691" y="845"/>
                </a:lnTo>
                <a:lnTo>
                  <a:pt x="2537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11668495" y="3793604"/>
            <a:ext cx="1905" cy="1270"/>
          </a:xfrm>
          <a:custGeom>
            <a:avLst/>
            <a:gdLst/>
            <a:ahLst/>
            <a:cxnLst/>
            <a:rect l="l" t="t" r="r" b="b"/>
            <a:pathLst>
              <a:path w="1904" h="1270">
                <a:moveTo>
                  <a:pt x="1691" y="0"/>
                </a:moveTo>
                <a:lnTo>
                  <a:pt x="0" y="0"/>
                </a:lnTo>
                <a:lnTo>
                  <a:pt x="1691" y="0"/>
                </a:lnTo>
                <a:lnTo>
                  <a:pt x="1691" y="845"/>
                </a:lnTo>
                <a:lnTo>
                  <a:pt x="1691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11320843" y="3525463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5">
                <a:moveTo>
                  <a:pt x="4229" y="4229"/>
                </a:moveTo>
                <a:lnTo>
                  <a:pt x="0" y="1691"/>
                </a:lnTo>
                <a:lnTo>
                  <a:pt x="1691" y="0"/>
                </a:lnTo>
                <a:lnTo>
                  <a:pt x="4229" y="422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" name="object 369"/>
          <p:cNvSpPr/>
          <p:nvPr/>
        </p:nvSpPr>
        <p:spPr>
          <a:xfrm>
            <a:off x="11633814" y="3824055"/>
            <a:ext cx="22225" cy="4445"/>
          </a:xfrm>
          <a:custGeom>
            <a:avLst/>
            <a:gdLst/>
            <a:ahLst/>
            <a:cxnLst/>
            <a:rect l="l" t="t" r="r" b="b"/>
            <a:pathLst>
              <a:path w="22225" h="4445">
                <a:moveTo>
                  <a:pt x="21992" y="4229"/>
                </a:moveTo>
                <a:lnTo>
                  <a:pt x="15225" y="3383"/>
                </a:lnTo>
                <a:lnTo>
                  <a:pt x="0" y="845"/>
                </a:lnTo>
                <a:lnTo>
                  <a:pt x="845" y="0"/>
                </a:lnTo>
                <a:lnTo>
                  <a:pt x="5921" y="845"/>
                </a:lnTo>
                <a:lnTo>
                  <a:pt x="9304" y="1691"/>
                </a:lnTo>
                <a:lnTo>
                  <a:pt x="11842" y="1691"/>
                </a:lnTo>
                <a:lnTo>
                  <a:pt x="12688" y="2537"/>
                </a:lnTo>
                <a:lnTo>
                  <a:pt x="16071" y="3383"/>
                </a:lnTo>
                <a:lnTo>
                  <a:pt x="21992" y="422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" name="object 370"/>
          <p:cNvSpPr/>
          <p:nvPr/>
        </p:nvSpPr>
        <p:spPr>
          <a:xfrm>
            <a:off x="11316613" y="3547455"/>
            <a:ext cx="17145" cy="12065"/>
          </a:xfrm>
          <a:custGeom>
            <a:avLst/>
            <a:gdLst/>
            <a:ahLst/>
            <a:cxnLst/>
            <a:rect l="l" t="t" r="r" b="b"/>
            <a:pathLst>
              <a:path w="17145" h="12064">
                <a:moveTo>
                  <a:pt x="16917" y="11842"/>
                </a:moveTo>
                <a:lnTo>
                  <a:pt x="6766" y="8458"/>
                </a:lnTo>
                <a:lnTo>
                  <a:pt x="3383" y="5075"/>
                </a:lnTo>
                <a:lnTo>
                  <a:pt x="0" y="0"/>
                </a:lnTo>
                <a:lnTo>
                  <a:pt x="16071" y="8458"/>
                </a:lnTo>
                <a:lnTo>
                  <a:pt x="16917" y="1184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11262597" y="3453564"/>
            <a:ext cx="14604" cy="5080"/>
          </a:xfrm>
          <a:custGeom>
            <a:avLst/>
            <a:gdLst/>
            <a:ahLst/>
            <a:cxnLst/>
            <a:rect l="l" t="t" r="r" b="b"/>
            <a:pathLst>
              <a:path w="14604" h="5079">
                <a:moveTo>
                  <a:pt x="14260" y="5075"/>
                </a:moveTo>
                <a:lnTo>
                  <a:pt x="3264" y="3383"/>
                </a:lnTo>
                <a:lnTo>
                  <a:pt x="1572" y="5075"/>
                </a:lnTo>
                <a:lnTo>
                  <a:pt x="0" y="2735"/>
                </a:lnTo>
                <a:lnTo>
                  <a:pt x="4216" y="2220"/>
                </a:lnTo>
                <a:lnTo>
                  <a:pt x="8590" y="1863"/>
                </a:lnTo>
                <a:lnTo>
                  <a:pt x="7493" y="0"/>
                </a:lnTo>
                <a:lnTo>
                  <a:pt x="11723" y="1691"/>
                </a:lnTo>
                <a:lnTo>
                  <a:pt x="14260" y="507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" name="object 372"/>
          <p:cNvSpPr/>
          <p:nvPr/>
        </p:nvSpPr>
        <p:spPr>
          <a:xfrm>
            <a:off x="12453461" y="2962537"/>
            <a:ext cx="12065" cy="11430"/>
          </a:xfrm>
          <a:custGeom>
            <a:avLst/>
            <a:gdLst/>
            <a:ahLst/>
            <a:cxnLst/>
            <a:rect l="l" t="t" r="r" b="b"/>
            <a:pathLst>
              <a:path w="12065" h="11430">
                <a:moveTo>
                  <a:pt x="11842" y="11419"/>
                </a:moveTo>
                <a:lnTo>
                  <a:pt x="7612" y="8035"/>
                </a:lnTo>
                <a:lnTo>
                  <a:pt x="4229" y="5498"/>
                </a:lnTo>
                <a:lnTo>
                  <a:pt x="0" y="2960"/>
                </a:lnTo>
                <a:lnTo>
                  <a:pt x="3158" y="0"/>
                </a:lnTo>
                <a:lnTo>
                  <a:pt x="4969" y="1480"/>
                </a:lnTo>
                <a:lnTo>
                  <a:pt x="7255" y="5815"/>
                </a:lnTo>
                <a:lnTo>
                  <a:pt x="11842" y="1141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" name="object 373"/>
          <p:cNvSpPr/>
          <p:nvPr/>
        </p:nvSpPr>
        <p:spPr>
          <a:xfrm>
            <a:off x="12852712" y="2483286"/>
            <a:ext cx="13970" cy="11430"/>
          </a:xfrm>
          <a:custGeom>
            <a:avLst/>
            <a:gdLst/>
            <a:ahLst/>
            <a:cxnLst/>
            <a:rect l="l" t="t" r="r" b="b"/>
            <a:pathLst>
              <a:path w="13970" h="11430">
                <a:moveTo>
                  <a:pt x="13533" y="11062"/>
                </a:moveTo>
                <a:lnTo>
                  <a:pt x="0" y="911"/>
                </a:lnTo>
                <a:lnTo>
                  <a:pt x="449" y="0"/>
                </a:lnTo>
                <a:lnTo>
                  <a:pt x="4863" y="3132"/>
                </a:lnTo>
                <a:lnTo>
                  <a:pt x="10229" y="7692"/>
                </a:lnTo>
                <a:lnTo>
                  <a:pt x="13533" y="110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" name="object 374"/>
          <p:cNvSpPr/>
          <p:nvPr/>
        </p:nvSpPr>
        <p:spPr>
          <a:xfrm>
            <a:off x="12719064" y="2626304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4">
                <a:moveTo>
                  <a:pt x="3383" y="4229"/>
                </a:moveTo>
                <a:lnTo>
                  <a:pt x="2537" y="4229"/>
                </a:lnTo>
                <a:lnTo>
                  <a:pt x="0" y="0"/>
                </a:lnTo>
                <a:lnTo>
                  <a:pt x="3383" y="422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" name="object 375"/>
          <p:cNvSpPr/>
          <p:nvPr/>
        </p:nvSpPr>
        <p:spPr>
          <a:xfrm>
            <a:off x="12216618" y="3222642"/>
            <a:ext cx="3810" cy="3810"/>
          </a:xfrm>
          <a:custGeom>
            <a:avLst/>
            <a:gdLst/>
            <a:ahLst/>
            <a:cxnLst/>
            <a:rect l="l" t="t" r="r" b="b"/>
            <a:pathLst>
              <a:path w="3809" h="3810">
                <a:moveTo>
                  <a:pt x="3383" y="3383"/>
                </a:moveTo>
                <a:lnTo>
                  <a:pt x="0" y="845"/>
                </a:lnTo>
                <a:lnTo>
                  <a:pt x="1691" y="0"/>
                </a:lnTo>
                <a:lnTo>
                  <a:pt x="3383" y="338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" name="object 376"/>
          <p:cNvSpPr/>
          <p:nvPr/>
        </p:nvSpPr>
        <p:spPr>
          <a:xfrm>
            <a:off x="12629402" y="2815779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11842" y="18609"/>
                </a:moveTo>
                <a:lnTo>
                  <a:pt x="2537" y="13533"/>
                </a:lnTo>
                <a:lnTo>
                  <a:pt x="0" y="8458"/>
                </a:lnTo>
                <a:lnTo>
                  <a:pt x="0" y="0"/>
                </a:lnTo>
                <a:lnTo>
                  <a:pt x="12688" y="13533"/>
                </a:lnTo>
                <a:lnTo>
                  <a:pt x="11842" y="1860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" name="object 377"/>
          <p:cNvSpPr/>
          <p:nvPr/>
        </p:nvSpPr>
        <p:spPr>
          <a:xfrm>
            <a:off x="12143027" y="3011175"/>
            <a:ext cx="11430" cy="2540"/>
          </a:xfrm>
          <a:custGeom>
            <a:avLst/>
            <a:gdLst/>
            <a:ahLst/>
            <a:cxnLst/>
            <a:rect l="l" t="t" r="r" b="b"/>
            <a:pathLst>
              <a:path w="11429" h="2539">
                <a:moveTo>
                  <a:pt x="9304" y="2537"/>
                </a:moveTo>
                <a:lnTo>
                  <a:pt x="0" y="1691"/>
                </a:lnTo>
                <a:lnTo>
                  <a:pt x="845" y="845"/>
                </a:lnTo>
                <a:lnTo>
                  <a:pt x="1691" y="845"/>
                </a:lnTo>
                <a:lnTo>
                  <a:pt x="2537" y="0"/>
                </a:lnTo>
                <a:lnTo>
                  <a:pt x="8458" y="845"/>
                </a:lnTo>
                <a:lnTo>
                  <a:pt x="10996" y="845"/>
                </a:lnTo>
                <a:lnTo>
                  <a:pt x="9304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" name="object 378"/>
          <p:cNvSpPr/>
          <p:nvPr/>
        </p:nvSpPr>
        <p:spPr>
          <a:xfrm>
            <a:off x="11242167" y="3400284"/>
            <a:ext cx="39370" cy="53340"/>
          </a:xfrm>
          <a:custGeom>
            <a:avLst/>
            <a:gdLst/>
            <a:ahLst/>
            <a:cxnLst/>
            <a:rect l="l" t="t" r="r" b="b"/>
            <a:pathLst>
              <a:path w="39370" h="53339">
                <a:moveTo>
                  <a:pt x="27914" y="53289"/>
                </a:moveTo>
                <a:lnTo>
                  <a:pt x="27076" y="52438"/>
                </a:lnTo>
                <a:lnTo>
                  <a:pt x="25374" y="51600"/>
                </a:lnTo>
                <a:lnTo>
                  <a:pt x="22847" y="50749"/>
                </a:lnTo>
                <a:lnTo>
                  <a:pt x="27914" y="53289"/>
                </a:lnTo>
                <a:close/>
              </a:path>
              <a:path w="39370" h="53339">
                <a:moveTo>
                  <a:pt x="36372" y="27063"/>
                </a:moveTo>
                <a:lnTo>
                  <a:pt x="32994" y="24523"/>
                </a:lnTo>
                <a:lnTo>
                  <a:pt x="35534" y="27914"/>
                </a:lnTo>
                <a:lnTo>
                  <a:pt x="36372" y="27063"/>
                </a:lnTo>
                <a:close/>
              </a:path>
              <a:path w="39370" h="53339">
                <a:moveTo>
                  <a:pt x="37223" y="25374"/>
                </a:moveTo>
                <a:lnTo>
                  <a:pt x="28702" y="19735"/>
                </a:lnTo>
                <a:lnTo>
                  <a:pt x="24218" y="16484"/>
                </a:lnTo>
                <a:lnTo>
                  <a:pt x="19265" y="13233"/>
                </a:lnTo>
                <a:lnTo>
                  <a:pt x="15290" y="10998"/>
                </a:lnTo>
                <a:lnTo>
                  <a:pt x="9309" y="7607"/>
                </a:lnTo>
                <a:lnTo>
                  <a:pt x="8458" y="5067"/>
                </a:lnTo>
                <a:lnTo>
                  <a:pt x="15227" y="6769"/>
                </a:lnTo>
                <a:lnTo>
                  <a:pt x="21145" y="9296"/>
                </a:lnTo>
                <a:lnTo>
                  <a:pt x="21145" y="6769"/>
                </a:lnTo>
                <a:lnTo>
                  <a:pt x="21996" y="6769"/>
                </a:lnTo>
                <a:lnTo>
                  <a:pt x="21996" y="5918"/>
                </a:lnTo>
                <a:lnTo>
                  <a:pt x="20307" y="5067"/>
                </a:lnTo>
                <a:lnTo>
                  <a:pt x="16916" y="3378"/>
                </a:lnTo>
                <a:lnTo>
                  <a:pt x="8496" y="2425"/>
                </a:lnTo>
                <a:lnTo>
                  <a:pt x="4762" y="3378"/>
                </a:lnTo>
                <a:lnTo>
                  <a:pt x="5626" y="6235"/>
                </a:lnTo>
                <a:lnTo>
                  <a:pt x="10998" y="10998"/>
                </a:lnTo>
                <a:lnTo>
                  <a:pt x="6769" y="10147"/>
                </a:lnTo>
                <a:lnTo>
                  <a:pt x="2540" y="7607"/>
                </a:lnTo>
                <a:lnTo>
                  <a:pt x="0" y="6769"/>
                </a:lnTo>
                <a:lnTo>
                  <a:pt x="6769" y="11099"/>
                </a:lnTo>
                <a:lnTo>
                  <a:pt x="15443" y="16065"/>
                </a:lnTo>
                <a:lnTo>
                  <a:pt x="25692" y="21031"/>
                </a:lnTo>
                <a:lnTo>
                  <a:pt x="37223" y="25374"/>
                </a:lnTo>
                <a:close/>
              </a:path>
              <a:path w="39370" h="53339">
                <a:moveTo>
                  <a:pt x="38912" y="30441"/>
                </a:moveTo>
                <a:lnTo>
                  <a:pt x="38061" y="30441"/>
                </a:lnTo>
                <a:lnTo>
                  <a:pt x="37223" y="29603"/>
                </a:lnTo>
                <a:lnTo>
                  <a:pt x="36372" y="29603"/>
                </a:lnTo>
                <a:lnTo>
                  <a:pt x="38061" y="31292"/>
                </a:lnTo>
                <a:lnTo>
                  <a:pt x="38912" y="30441"/>
                </a:lnTo>
                <a:close/>
              </a:path>
              <a:path w="39370" h="53339">
                <a:moveTo>
                  <a:pt x="38912" y="10147"/>
                </a:moveTo>
                <a:lnTo>
                  <a:pt x="35534" y="5918"/>
                </a:lnTo>
                <a:lnTo>
                  <a:pt x="31305" y="3378"/>
                </a:lnTo>
                <a:lnTo>
                  <a:pt x="21145" y="0"/>
                </a:lnTo>
                <a:lnTo>
                  <a:pt x="22847" y="2540"/>
                </a:lnTo>
                <a:lnTo>
                  <a:pt x="38912" y="1014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" name="object 379"/>
          <p:cNvSpPr/>
          <p:nvPr/>
        </p:nvSpPr>
        <p:spPr>
          <a:xfrm>
            <a:off x="12377333" y="5216355"/>
            <a:ext cx="2540" cy="1905"/>
          </a:xfrm>
          <a:custGeom>
            <a:avLst/>
            <a:gdLst/>
            <a:ahLst/>
            <a:cxnLst/>
            <a:rect l="l" t="t" r="r" b="b"/>
            <a:pathLst>
              <a:path w="2540" h="1904">
                <a:moveTo>
                  <a:pt x="0" y="1691"/>
                </a:moveTo>
                <a:lnTo>
                  <a:pt x="845" y="845"/>
                </a:lnTo>
                <a:lnTo>
                  <a:pt x="2537" y="0"/>
                </a:lnTo>
                <a:lnTo>
                  <a:pt x="1691" y="845"/>
                </a:lnTo>
                <a:lnTo>
                  <a:pt x="0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0" name="object 380"/>
          <p:cNvSpPr/>
          <p:nvPr/>
        </p:nvSpPr>
        <p:spPr>
          <a:xfrm>
            <a:off x="11277703" y="3428188"/>
            <a:ext cx="1905" cy="1905"/>
          </a:xfrm>
          <a:custGeom>
            <a:avLst/>
            <a:gdLst/>
            <a:ahLst/>
            <a:cxnLst/>
            <a:rect l="l" t="t" r="r" b="b"/>
            <a:pathLst>
              <a:path w="1904" h="1904">
                <a:moveTo>
                  <a:pt x="1691" y="1691"/>
                </a:moveTo>
                <a:lnTo>
                  <a:pt x="0" y="845"/>
                </a:lnTo>
                <a:lnTo>
                  <a:pt x="0" y="0"/>
                </a:lnTo>
                <a:lnTo>
                  <a:pt x="1691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1" name="object 381"/>
          <p:cNvSpPr/>
          <p:nvPr/>
        </p:nvSpPr>
        <p:spPr>
          <a:xfrm>
            <a:off x="12823106" y="2525646"/>
            <a:ext cx="14604" cy="9525"/>
          </a:xfrm>
          <a:custGeom>
            <a:avLst/>
            <a:gdLst/>
            <a:ahLst/>
            <a:cxnLst/>
            <a:rect l="l" t="t" r="r" b="b"/>
            <a:pathLst>
              <a:path w="14604" h="9525">
                <a:moveTo>
                  <a:pt x="14379" y="9304"/>
                </a:moveTo>
                <a:lnTo>
                  <a:pt x="8458" y="5921"/>
                </a:lnTo>
                <a:lnTo>
                  <a:pt x="6766" y="5921"/>
                </a:lnTo>
                <a:lnTo>
                  <a:pt x="0" y="0"/>
                </a:lnTo>
                <a:lnTo>
                  <a:pt x="5921" y="2537"/>
                </a:lnTo>
                <a:lnTo>
                  <a:pt x="12688" y="7612"/>
                </a:lnTo>
                <a:lnTo>
                  <a:pt x="14379" y="930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2" name="object 382"/>
          <p:cNvSpPr/>
          <p:nvPr/>
        </p:nvSpPr>
        <p:spPr>
          <a:xfrm>
            <a:off x="10984179" y="4916918"/>
            <a:ext cx="13970" cy="5080"/>
          </a:xfrm>
          <a:custGeom>
            <a:avLst/>
            <a:gdLst/>
            <a:ahLst/>
            <a:cxnLst/>
            <a:rect l="l" t="t" r="r" b="b"/>
            <a:pathLst>
              <a:path w="13970" h="5079">
                <a:moveTo>
                  <a:pt x="11849" y="3390"/>
                </a:moveTo>
                <a:lnTo>
                  <a:pt x="6769" y="3390"/>
                </a:lnTo>
                <a:lnTo>
                  <a:pt x="0" y="4229"/>
                </a:lnTo>
                <a:lnTo>
                  <a:pt x="5080" y="4229"/>
                </a:lnTo>
                <a:lnTo>
                  <a:pt x="10998" y="5080"/>
                </a:lnTo>
                <a:lnTo>
                  <a:pt x="10998" y="4229"/>
                </a:lnTo>
                <a:lnTo>
                  <a:pt x="11849" y="3390"/>
                </a:lnTo>
                <a:close/>
              </a:path>
              <a:path w="13970" h="5079">
                <a:moveTo>
                  <a:pt x="13538" y="0"/>
                </a:moveTo>
                <a:lnTo>
                  <a:pt x="6769" y="850"/>
                </a:lnTo>
                <a:lnTo>
                  <a:pt x="9309" y="1701"/>
                </a:lnTo>
                <a:lnTo>
                  <a:pt x="12687" y="1701"/>
                </a:lnTo>
                <a:lnTo>
                  <a:pt x="12687" y="850"/>
                </a:lnTo>
                <a:lnTo>
                  <a:pt x="13538" y="850"/>
                </a:lnTo>
                <a:lnTo>
                  <a:pt x="13538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3" name="object 383"/>
          <p:cNvSpPr/>
          <p:nvPr/>
        </p:nvSpPr>
        <p:spPr>
          <a:xfrm>
            <a:off x="10915671" y="4601409"/>
            <a:ext cx="2540" cy="1270"/>
          </a:xfrm>
          <a:custGeom>
            <a:avLst/>
            <a:gdLst/>
            <a:ahLst/>
            <a:cxnLst/>
            <a:rect l="l" t="t" r="r" b="b"/>
            <a:pathLst>
              <a:path w="2540" h="1270">
                <a:moveTo>
                  <a:pt x="0" y="845"/>
                </a:moveTo>
                <a:lnTo>
                  <a:pt x="2537" y="845"/>
                </a:lnTo>
                <a:lnTo>
                  <a:pt x="2537" y="0"/>
                </a:lnTo>
                <a:lnTo>
                  <a:pt x="1691" y="845"/>
                </a:lnTo>
                <a:lnTo>
                  <a:pt x="0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4" name="object 384"/>
          <p:cNvSpPr/>
          <p:nvPr/>
        </p:nvSpPr>
        <p:spPr>
          <a:xfrm>
            <a:off x="10973191" y="4852631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5" y="845"/>
                </a:moveTo>
                <a:lnTo>
                  <a:pt x="0" y="0"/>
                </a:lnTo>
                <a:lnTo>
                  <a:pt x="2537" y="0"/>
                </a:lnTo>
                <a:lnTo>
                  <a:pt x="5075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5" name="object 385"/>
          <p:cNvSpPr/>
          <p:nvPr/>
        </p:nvSpPr>
        <p:spPr>
          <a:xfrm>
            <a:off x="12028835" y="5965795"/>
            <a:ext cx="7620" cy="10160"/>
          </a:xfrm>
          <a:custGeom>
            <a:avLst/>
            <a:gdLst/>
            <a:ahLst/>
            <a:cxnLst/>
            <a:rect l="l" t="t" r="r" b="b"/>
            <a:pathLst>
              <a:path w="7620" h="10160">
                <a:moveTo>
                  <a:pt x="0" y="10150"/>
                </a:moveTo>
                <a:lnTo>
                  <a:pt x="1691" y="845"/>
                </a:lnTo>
                <a:lnTo>
                  <a:pt x="7612" y="0"/>
                </a:lnTo>
                <a:lnTo>
                  <a:pt x="0" y="1015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6" name="object 386"/>
          <p:cNvSpPr/>
          <p:nvPr/>
        </p:nvSpPr>
        <p:spPr>
          <a:xfrm>
            <a:off x="11111147" y="5234964"/>
            <a:ext cx="12700" cy="9525"/>
          </a:xfrm>
          <a:custGeom>
            <a:avLst/>
            <a:gdLst/>
            <a:ahLst/>
            <a:cxnLst/>
            <a:rect l="l" t="t" r="r" b="b"/>
            <a:pathLst>
              <a:path w="12700" h="9525">
                <a:moveTo>
                  <a:pt x="1612" y="9304"/>
                </a:moveTo>
                <a:lnTo>
                  <a:pt x="0" y="5947"/>
                </a:lnTo>
                <a:lnTo>
                  <a:pt x="2035" y="4652"/>
                </a:lnTo>
                <a:lnTo>
                  <a:pt x="6608" y="3356"/>
                </a:lnTo>
                <a:lnTo>
                  <a:pt x="12608" y="0"/>
                </a:lnTo>
                <a:lnTo>
                  <a:pt x="8379" y="3383"/>
                </a:lnTo>
                <a:lnTo>
                  <a:pt x="4995" y="5921"/>
                </a:lnTo>
                <a:lnTo>
                  <a:pt x="1612" y="930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7" name="object 387"/>
          <p:cNvSpPr/>
          <p:nvPr/>
        </p:nvSpPr>
        <p:spPr>
          <a:xfrm>
            <a:off x="10990108" y="4932143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383" y="845"/>
                </a:moveTo>
                <a:lnTo>
                  <a:pt x="3383" y="0"/>
                </a:lnTo>
                <a:lnTo>
                  <a:pt x="0" y="0"/>
                </a:lnTo>
                <a:lnTo>
                  <a:pt x="1691" y="0"/>
                </a:lnTo>
                <a:lnTo>
                  <a:pt x="3383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8" name="object 388"/>
          <p:cNvSpPr/>
          <p:nvPr/>
        </p:nvSpPr>
        <p:spPr>
          <a:xfrm>
            <a:off x="10974037" y="5011655"/>
            <a:ext cx="6350" cy="1270"/>
          </a:xfrm>
          <a:custGeom>
            <a:avLst/>
            <a:gdLst/>
            <a:ahLst/>
            <a:cxnLst/>
            <a:rect l="l" t="t" r="r" b="b"/>
            <a:pathLst>
              <a:path w="6350" h="1270">
                <a:moveTo>
                  <a:pt x="4229" y="845"/>
                </a:moveTo>
                <a:lnTo>
                  <a:pt x="0" y="0"/>
                </a:lnTo>
                <a:lnTo>
                  <a:pt x="5921" y="0"/>
                </a:lnTo>
                <a:lnTo>
                  <a:pt x="4229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9" name="object 389"/>
          <p:cNvSpPr/>
          <p:nvPr/>
        </p:nvSpPr>
        <p:spPr>
          <a:xfrm>
            <a:off x="11557686" y="4345956"/>
            <a:ext cx="6350" cy="3810"/>
          </a:xfrm>
          <a:custGeom>
            <a:avLst/>
            <a:gdLst/>
            <a:ahLst/>
            <a:cxnLst/>
            <a:rect l="l" t="t" r="r" b="b"/>
            <a:pathLst>
              <a:path w="6350" h="3810">
                <a:moveTo>
                  <a:pt x="4229" y="3383"/>
                </a:moveTo>
                <a:lnTo>
                  <a:pt x="0" y="0"/>
                </a:lnTo>
                <a:lnTo>
                  <a:pt x="5921" y="2537"/>
                </a:lnTo>
                <a:lnTo>
                  <a:pt x="4229" y="338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0" name="object 390"/>
          <p:cNvSpPr/>
          <p:nvPr/>
        </p:nvSpPr>
        <p:spPr>
          <a:xfrm>
            <a:off x="14832045" y="4043135"/>
            <a:ext cx="22225" cy="10160"/>
          </a:xfrm>
          <a:custGeom>
            <a:avLst/>
            <a:gdLst/>
            <a:ahLst/>
            <a:cxnLst/>
            <a:rect l="l" t="t" r="r" b="b"/>
            <a:pathLst>
              <a:path w="22225" h="10160">
                <a:moveTo>
                  <a:pt x="7612" y="10150"/>
                </a:moveTo>
                <a:lnTo>
                  <a:pt x="0" y="5920"/>
                </a:lnTo>
                <a:lnTo>
                  <a:pt x="4229" y="5075"/>
                </a:lnTo>
                <a:lnTo>
                  <a:pt x="8458" y="3383"/>
                </a:lnTo>
                <a:lnTo>
                  <a:pt x="10996" y="0"/>
                </a:lnTo>
                <a:lnTo>
                  <a:pt x="16917" y="2537"/>
                </a:lnTo>
                <a:lnTo>
                  <a:pt x="20300" y="4229"/>
                </a:lnTo>
                <a:lnTo>
                  <a:pt x="10150" y="4229"/>
                </a:lnTo>
                <a:lnTo>
                  <a:pt x="14379" y="5075"/>
                </a:lnTo>
                <a:lnTo>
                  <a:pt x="17763" y="6766"/>
                </a:lnTo>
                <a:lnTo>
                  <a:pt x="21992" y="7612"/>
                </a:lnTo>
                <a:lnTo>
                  <a:pt x="16071" y="8458"/>
                </a:lnTo>
                <a:lnTo>
                  <a:pt x="7612" y="1015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1" name="object 391"/>
          <p:cNvSpPr/>
          <p:nvPr/>
        </p:nvSpPr>
        <p:spPr>
          <a:xfrm>
            <a:off x="11541614" y="4695300"/>
            <a:ext cx="14604" cy="8890"/>
          </a:xfrm>
          <a:custGeom>
            <a:avLst/>
            <a:gdLst/>
            <a:ahLst/>
            <a:cxnLst/>
            <a:rect l="l" t="t" r="r" b="b"/>
            <a:pathLst>
              <a:path w="14604" h="8889">
                <a:moveTo>
                  <a:pt x="0" y="8458"/>
                </a:moveTo>
                <a:lnTo>
                  <a:pt x="845" y="0"/>
                </a:lnTo>
                <a:lnTo>
                  <a:pt x="3383" y="7612"/>
                </a:lnTo>
                <a:lnTo>
                  <a:pt x="4540" y="7701"/>
                </a:lnTo>
                <a:lnTo>
                  <a:pt x="0" y="8458"/>
                </a:lnTo>
                <a:close/>
              </a:path>
              <a:path w="14604" h="8889">
                <a:moveTo>
                  <a:pt x="6132" y="7824"/>
                </a:moveTo>
                <a:lnTo>
                  <a:pt x="4540" y="7701"/>
                </a:lnTo>
                <a:lnTo>
                  <a:pt x="5075" y="7612"/>
                </a:lnTo>
                <a:lnTo>
                  <a:pt x="6132" y="7824"/>
                </a:lnTo>
                <a:close/>
              </a:path>
              <a:path w="14604" h="8889">
                <a:moveTo>
                  <a:pt x="14379" y="8458"/>
                </a:moveTo>
                <a:lnTo>
                  <a:pt x="9304" y="8458"/>
                </a:lnTo>
                <a:lnTo>
                  <a:pt x="6132" y="7824"/>
                </a:lnTo>
                <a:lnTo>
                  <a:pt x="14379" y="845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2" name="object 392"/>
          <p:cNvSpPr/>
          <p:nvPr/>
        </p:nvSpPr>
        <p:spPr>
          <a:xfrm>
            <a:off x="11303079" y="5008271"/>
            <a:ext cx="12065" cy="6985"/>
          </a:xfrm>
          <a:custGeom>
            <a:avLst/>
            <a:gdLst/>
            <a:ahLst/>
            <a:cxnLst/>
            <a:rect l="l" t="t" r="r" b="b"/>
            <a:pathLst>
              <a:path w="12065" h="6985">
                <a:moveTo>
                  <a:pt x="5921" y="6766"/>
                </a:moveTo>
                <a:lnTo>
                  <a:pt x="0" y="4229"/>
                </a:lnTo>
                <a:lnTo>
                  <a:pt x="11842" y="0"/>
                </a:lnTo>
                <a:lnTo>
                  <a:pt x="5921" y="676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3" name="object 393"/>
          <p:cNvSpPr/>
          <p:nvPr/>
        </p:nvSpPr>
        <p:spPr>
          <a:xfrm>
            <a:off x="14854037" y="4050748"/>
            <a:ext cx="4445" cy="1270"/>
          </a:xfrm>
          <a:custGeom>
            <a:avLst/>
            <a:gdLst/>
            <a:ahLst/>
            <a:cxnLst/>
            <a:rect l="l" t="t" r="r" b="b"/>
            <a:pathLst>
              <a:path w="4444" h="1270">
                <a:moveTo>
                  <a:pt x="2537" y="845"/>
                </a:moveTo>
                <a:lnTo>
                  <a:pt x="1691" y="845"/>
                </a:lnTo>
                <a:lnTo>
                  <a:pt x="0" y="0"/>
                </a:lnTo>
                <a:lnTo>
                  <a:pt x="4229" y="0"/>
                </a:lnTo>
                <a:lnTo>
                  <a:pt x="2537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4" name="object 394"/>
          <p:cNvSpPr/>
          <p:nvPr/>
        </p:nvSpPr>
        <p:spPr>
          <a:xfrm>
            <a:off x="10912288" y="4631860"/>
            <a:ext cx="13970" cy="6350"/>
          </a:xfrm>
          <a:custGeom>
            <a:avLst/>
            <a:gdLst/>
            <a:ahLst/>
            <a:cxnLst/>
            <a:rect l="l" t="t" r="r" b="b"/>
            <a:pathLst>
              <a:path w="13970" h="6350">
                <a:moveTo>
                  <a:pt x="0" y="5920"/>
                </a:moveTo>
                <a:lnTo>
                  <a:pt x="7612" y="0"/>
                </a:lnTo>
                <a:lnTo>
                  <a:pt x="13533" y="5075"/>
                </a:lnTo>
                <a:lnTo>
                  <a:pt x="0" y="592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5" name="object 395"/>
          <p:cNvSpPr/>
          <p:nvPr/>
        </p:nvSpPr>
        <p:spPr>
          <a:xfrm>
            <a:off x="14707702" y="2408070"/>
            <a:ext cx="11430" cy="8890"/>
          </a:xfrm>
          <a:custGeom>
            <a:avLst/>
            <a:gdLst/>
            <a:ahLst/>
            <a:cxnLst/>
            <a:rect l="l" t="t" r="r" b="b"/>
            <a:pathLst>
              <a:path w="11430" h="8889">
                <a:moveTo>
                  <a:pt x="6767" y="8458"/>
                </a:moveTo>
                <a:lnTo>
                  <a:pt x="0" y="5921"/>
                </a:lnTo>
                <a:lnTo>
                  <a:pt x="10996" y="0"/>
                </a:lnTo>
                <a:lnTo>
                  <a:pt x="6767" y="845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6" name="object 396"/>
          <p:cNvSpPr/>
          <p:nvPr/>
        </p:nvSpPr>
        <p:spPr>
          <a:xfrm>
            <a:off x="10915671" y="4608175"/>
            <a:ext cx="6350" cy="4445"/>
          </a:xfrm>
          <a:custGeom>
            <a:avLst/>
            <a:gdLst/>
            <a:ahLst/>
            <a:cxnLst/>
            <a:rect l="l" t="t" r="r" b="b"/>
            <a:pathLst>
              <a:path w="6350" h="4445">
                <a:moveTo>
                  <a:pt x="2537" y="4229"/>
                </a:moveTo>
                <a:lnTo>
                  <a:pt x="0" y="3383"/>
                </a:lnTo>
                <a:lnTo>
                  <a:pt x="0" y="845"/>
                </a:lnTo>
                <a:lnTo>
                  <a:pt x="845" y="0"/>
                </a:lnTo>
                <a:lnTo>
                  <a:pt x="3383" y="0"/>
                </a:lnTo>
                <a:lnTo>
                  <a:pt x="4229" y="1691"/>
                </a:lnTo>
                <a:lnTo>
                  <a:pt x="5921" y="3383"/>
                </a:lnTo>
                <a:lnTo>
                  <a:pt x="2537" y="422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7" name="object 397"/>
          <p:cNvSpPr/>
          <p:nvPr/>
        </p:nvSpPr>
        <p:spPr>
          <a:xfrm>
            <a:off x="14958079" y="3648960"/>
            <a:ext cx="14604" cy="8890"/>
          </a:xfrm>
          <a:custGeom>
            <a:avLst/>
            <a:gdLst/>
            <a:ahLst/>
            <a:cxnLst/>
            <a:rect l="l" t="t" r="r" b="b"/>
            <a:pathLst>
              <a:path w="14605" h="8889">
                <a:moveTo>
                  <a:pt x="13533" y="8458"/>
                </a:moveTo>
                <a:lnTo>
                  <a:pt x="10996" y="845"/>
                </a:lnTo>
                <a:lnTo>
                  <a:pt x="0" y="0"/>
                </a:lnTo>
                <a:lnTo>
                  <a:pt x="14379" y="0"/>
                </a:lnTo>
                <a:lnTo>
                  <a:pt x="13533" y="845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8" name="object 398"/>
          <p:cNvSpPr/>
          <p:nvPr/>
        </p:nvSpPr>
        <p:spPr>
          <a:xfrm>
            <a:off x="11793684" y="3440030"/>
            <a:ext cx="5080" cy="5080"/>
          </a:xfrm>
          <a:custGeom>
            <a:avLst/>
            <a:gdLst/>
            <a:ahLst/>
            <a:cxnLst/>
            <a:rect l="l" t="t" r="r" b="b"/>
            <a:pathLst>
              <a:path w="5079" h="5079">
                <a:moveTo>
                  <a:pt x="1691" y="5075"/>
                </a:moveTo>
                <a:lnTo>
                  <a:pt x="0" y="2537"/>
                </a:lnTo>
                <a:lnTo>
                  <a:pt x="0" y="845"/>
                </a:lnTo>
                <a:lnTo>
                  <a:pt x="3383" y="0"/>
                </a:lnTo>
                <a:lnTo>
                  <a:pt x="5075" y="2537"/>
                </a:lnTo>
                <a:lnTo>
                  <a:pt x="3383" y="4229"/>
                </a:lnTo>
                <a:lnTo>
                  <a:pt x="1691" y="507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9" name="object 399"/>
          <p:cNvSpPr/>
          <p:nvPr/>
        </p:nvSpPr>
        <p:spPr>
          <a:xfrm>
            <a:off x="11557686" y="3719167"/>
            <a:ext cx="2540" cy="1270"/>
          </a:xfrm>
          <a:custGeom>
            <a:avLst/>
            <a:gdLst/>
            <a:ahLst/>
            <a:cxnLst/>
            <a:rect l="l" t="t" r="r" b="b"/>
            <a:pathLst>
              <a:path w="2540" h="1270">
                <a:moveTo>
                  <a:pt x="2537" y="845"/>
                </a:moveTo>
                <a:lnTo>
                  <a:pt x="1691" y="845"/>
                </a:lnTo>
                <a:lnTo>
                  <a:pt x="0" y="0"/>
                </a:lnTo>
                <a:lnTo>
                  <a:pt x="1691" y="0"/>
                </a:lnTo>
                <a:lnTo>
                  <a:pt x="1691" y="845"/>
                </a:lnTo>
                <a:lnTo>
                  <a:pt x="2537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0" name="object 400"/>
          <p:cNvSpPr/>
          <p:nvPr/>
        </p:nvSpPr>
        <p:spPr>
          <a:xfrm>
            <a:off x="11731079" y="3322459"/>
            <a:ext cx="5080" cy="17145"/>
          </a:xfrm>
          <a:custGeom>
            <a:avLst/>
            <a:gdLst/>
            <a:ahLst/>
            <a:cxnLst/>
            <a:rect l="l" t="t" r="r" b="b"/>
            <a:pathLst>
              <a:path w="5079" h="17145">
                <a:moveTo>
                  <a:pt x="3390" y="16078"/>
                </a:moveTo>
                <a:lnTo>
                  <a:pt x="0" y="13538"/>
                </a:lnTo>
                <a:lnTo>
                  <a:pt x="2540" y="16916"/>
                </a:lnTo>
                <a:lnTo>
                  <a:pt x="3390" y="16078"/>
                </a:lnTo>
                <a:close/>
              </a:path>
              <a:path w="5079" h="17145">
                <a:moveTo>
                  <a:pt x="5080" y="850"/>
                </a:moveTo>
                <a:lnTo>
                  <a:pt x="4229" y="0"/>
                </a:lnTo>
                <a:lnTo>
                  <a:pt x="5080" y="2540"/>
                </a:lnTo>
                <a:lnTo>
                  <a:pt x="5080" y="85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1" name="object 401"/>
          <p:cNvSpPr/>
          <p:nvPr/>
        </p:nvSpPr>
        <p:spPr>
          <a:xfrm>
            <a:off x="11781842" y="3287774"/>
            <a:ext cx="13970" cy="16510"/>
          </a:xfrm>
          <a:custGeom>
            <a:avLst/>
            <a:gdLst/>
            <a:ahLst/>
            <a:cxnLst/>
            <a:rect l="l" t="t" r="r" b="b"/>
            <a:pathLst>
              <a:path w="13970" h="16510">
                <a:moveTo>
                  <a:pt x="0" y="16071"/>
                </a:moveTo>
                <a:lnTo>
                  <a:pt x="8458" y="5921"/>
                </a:lnTo>
                <a:lnTo>
                  <a:pt x="10150" y="3383"/>
                </a:lnTo>
                <a:lnTo>
                  <a:pt x="13533" y="0"/>
                </a:lnTo>
                <a:lnTo>
                  <a:pt x="10996" y="3383"/>
                </a:lnTo>
                <a:lnTo>
                  <a:pt x="6766" y="8458"/>
                </a:lnTo>
                <a:lnTo>
                  <a:pt x="0" y="1607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2" name="object 402"/>
          <p:cNvSpPr/>
          <p:nvPr/>
        </p:nvSpPr>
        <p:spPr>
          <a:xfrm>
            <a:off x="11517084" y="3769073"/>
            <a:ext cx="2540" cy="9525"/>
          </a:xfrm>
          <a:custGeom>
            <a:avLst/>
            <a:gdLst/>
            <a:ahLst/>
            <a:cxnLst/>
            <a:rect l="l" t="t" r="r" b="b"/>
            <a:pathLst>
              <a:path w="2540" h="9525">
                <a:moveTo>
                  <a:pt x="2537" y="9304"/>
                </a:moveTo>
                <a:lnTo>
                  <a:pt x="1691" y="5920"/>
                </a:lnTo>
                <a:lnTo>
                  <a:pt x="845" y="3383"/>
                </a:lnTo>
                <a:lnTo>
                  <a:pt x="0" y="0"/>
                </a:lnTo>
                <a:lnTo>
                  <a:pt x="2537" y="930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3" name="object 403"/>
          <p:cNvSpPr/>
          <p:nvPr/>
        </p:nvSpPr>
        <p:spPr>
          <a:xfrm>
            <a:off x="11495092" y="3833359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4229" y="1691"/>
                </a:moveTo>
                <a:lnTo>
                  <a:pt x="3383" y="1691"/>
                </a:lnTo>
                <a:lnTo>
                  <a:pt x="0" y="0"/>
                </a:lnTo>
                <a:lnTo>
                  <a:pt x="1691" y="0"/>
                </a:lnTo>
                <a:lnTo>
                  <a:pt x="3383" y="845"/>
                </a:lnTo>
                <a:lnTo>
                  <a:pt x="4229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4" name="object 404"/>
          <p:cNvSpPr/>
          <p:nvPr/>
        </p:nvSpPr>
        <p:spPr>
          <a:xfrm>
            <a:off x="11571220" y="3901875"/>
            <a:ext cx="1270" cy="3810"/>
          </a:xfrm>
          <a:custGeom>
            <a:avLst/>
            <a:gdLst/>
            <a:ahLst/>
            <a:cxnLst/>
            <a:rect l="l" t="t" r="r" b="b"/>
            <a:pathLst>
              <a:path w="1270" h="3810">
                <a:moveTo>
                  <a:pt x="845" y="3383"/>
                </a:moveTo>
                <a:lnTo>
                  <a:pt x="845" y="1691"/>
                </a:lnTo>
                <a:lnTo>
                  <a:pt x="0" y="845"/>
                </a:lnTo>
                <a:lnTo>
                  <a:pt x="0" y="0"/>
                </a:lnTo>
                <a:lnTo>
                  <a:pt x="845" y="2537"/>
                </a:lnTo>
                <a:lnTo>
                  <a:pt x="845" y="338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5" name="object 405"/>
          <p:cNvSpPr/>
          <p:nvPr/>
        </p:nvSpPr>
        <p:spPr>
          <a:xfrm>
            <a:off x="11205805" y="4715601"/>
            <a:ext cx="2540" cy="1905"/>
          </a:xfrm>
          <a:custGeom>
            <a:avLst/>
            <a:gdLst/>
            <a:ahLst/>
            <a:cxnLst/>
            <a:rect l="l" t="t" r="r" b="b"/>
            <a:pathLst>
              <a:path w="2540" h="1904">
                <a:moveTo>
                  <a:pt x="845" y="1691"/>
                </a:moveTo>
                <a:lnTo>
                  <a:pt x="0" y="845"/>
                </a:lnTo>
                <a:lnTo>
                  <a:pt x="845" y="0"/>
                </a:lnTo>
                <a:lnTo>
                  <a:pt x="2537" y="845"/>
                </a:lnTo>
                <a:lnTo>
                  <a:pt x="845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6" name="object 406"/>
          <p:cNvSpPr/>
          <p:nvPr/>
        </p:nvSpPr>
        <p:spPr>
          <a:xfrm>
            <a:off x="11780996" y="3303846"/>
            <a:ext cx="3810" cy="3810"/>
          </a:xfrm>
          <a:custGeom>
            <a:avLst/>
            <a:gdLst/>
            <a:ahLst/>
            <a:cxnLst/>
            <a:rect l="l" t="t" r="r" b="b"/>
            <a:pathLst>
              <a:path w="3809" h="3810">
                <a:moveTo>
                  <a:pt x="0" y="3383"/>
                </a:moveTo>
                <a:lnTo>
                  <a:pt x="0" y="2537"/>
                </a:lnTo>
                <a:lnTo>
                  <a:pt x="845" y="1691"/>
                </a:lnTo>
                <a:lnTo>
                  <a:pt x="3383" y="0"/>
                </a:lnTo>
                <a:lnTo>
                  <a:pt x="0" y="338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7" name="object 407"/>
          <p:cNvSpPr/>
          <p:nvPr/>
        </p:nvSpPr>
        <p:spPr>
          <a:xfrm>
            <a:off x="11201575" y="4713909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39">
                <a:moveTo>
                  <a:pt x="4229" y="2537"/>
                </a:moveTo>
                <a:lnTo>
                  <a:pt x="0" y="845"/>
                </a:lnTo>
                <a:lnTo>
                  <a:pt x="4229" y="0"/>
                </a:lnTo>
                <a:lnTo>
                  <a:pt x="4229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08" name="object 408"/>
          <p:cNvGrpSpPr/>
          <p:nvPr/>
        </p:nvGrpSpPr>
        <p:grpSpPr>
          <a:xfrm>
            <a:off x="10256113" y="1961226"/>
            <a:ext cx="7181850" cy="5685790"/>
            <a:chOff x="10256113" y="1961226"/>
            <a:chExt cx="7181850" cy="5685790"/>
          </a:xfrm>
        </p:grpSpPr>
        <p:sp>
          <p:nvSpPr>
            <p:cNvPr id="409" name="object 409"/>
            <p:cNvSpPr/>
            <p:nvPr/>
          </p:nvSpPr>
          <p:spPr>
            <a:xfrm>
              <a:off x="10827689" y="1961235"/>
              <a:ext cx="4194175" cy="4216400"/>
            </a:xfrm>
            <a:custGeom>
              <a:avLst/>
              <a:gdLst/>
              <a:ahLst/>
              <a:cxnLst/>
              <a:rect l="l" t="t" r="r" b="b"/>
              <a:pathLst>
                <a:path w="4194175" h="4216400">
                  <a:moveTo>
                    <a:pt x="35877" y="2409126"/>
                  </a:moveTo>
                  <a:lnTo>
                    <a:pt x="33731" y="2400300"/>
                  </a:lnTo>
                  <a:lnTo>
                    <a:pt x="30492" y="2400300"/>
                  </a:lnTo>
                  <a:lnTo>
                    <a:pt x="18618" y="2387600"/>
                  </a:lnTo>
                  <a:lnTo>
                    <a:pt x="28702" y="2400300"/>
                  </a:lnTo>
                  <a:lnTo>
                    <a:pt x="35877" y="2409126"/>
                  </a:lnTo>
                  <a:close/>
                </a:path>
                <a:path w="4194175" h="4216400">
                  <a:moveTo>
                    <a:pt x="39027" y="2413000"/>
                  </a:moveTo>
                  <a:lnTo>
                    <a:pt x="35877" y="2409126"/>
                  </a:lnTo>
                  <a:lnTo>
                    <a:pt x="36817" y="2413000"/>
                  </a:lnTo>
                  <a:lnTo>
                    <a:pt x="39027" y="2413000"/>
                  </a:lnTo>
                  <a:close/>
                </a:path>
                <a:path w="4194175" h="4216400">
                  <a:moveTo>
                    <a:pt x="82905" y="2590800"/>
                  </a:moveTo>
                  <a:lnTo>
                    <a:pt x="73596" y="2578100"/>
                  </a:lnTo>
                  <a:lnTo>
                    <a:pt x="79514" y="2590800"/>
                  </a:lnTo>
                  <a:lnTo>
                    <a:pt x="82905" y="2590800"/>
                  </a:lnTo>
                  <a:close/>
                </a:path>
                <a:path w="4194175" h="4216400">
                  <a:moveTo>
                    <a:pt x="94742" y="1638300"/>
                  </a:moveTo>
                  <a:lnTo>
                    <a:pt x="92202" y="1625600"/>
                  </a:lnTo>
                  <a:lnTo>
                    <a:pt x="92570" y="1638300"/>
                  </a:lnTo>
                  <a:lnTo>
                    <a:pt x="94742" y="1638300"/>
                  </a:lnTo>
                  <a:close/>
                </a:path>
                <a:path w="4194175" h="4216400">
                  <a:moveTo>
                    <a:pt x="139293" y="2840558"/>
                  </a:moveTo>
                  <a:lnTo>
                    <a:pt x="138722" y="2832100"/>
                  </a:lnTo>
                  <a:lnTo>
                    <a:pt x="131965" y="2832100"/>
                  </a:lnTo>
                  <a:lnTo>
                    <a:pt x="139293" y="2840558"/>
                  </a:lnTo>
                  <a:close/>
                </a:path>
                <a:path w="4194175" h="4216400">
                  <a:moveTo>
                    <a:pt x="140893" y="2842425"/>
                  </a:moveTo>
                  <a:lnTo>
                    <a:pt x="139293" y="2840558"/>
                  </a:lnTo>
                  <a:lnTo>
                    <a:pt x="139573" y="2844800"/>
                  </a:lnTo>
                  <a:lnTo>
                    <a:pt x="140893" y="2842425"/>
                  </a:lnTo>
                  <a:close/>
                </a:path>
                <a:path w="4194175" h="4216400">
                  <a:moveTo>
                    <a:pt x="248691" y="1181100"/>
                  </a:moveTo>
                  <a:lnTo>
                    <a:pt x="243611" y="1168400"/>
                  </a:lnTo>
                  <a:lnTo>
                    <a:pt x="244487" y="1181100"/>
                  </a:lnTo>
                  <a:lnTo>
                    <a:pt x="248691" y="1181100"/>
                  </a:lnTo>
                  <a:close/>
                </a:path>
                <a:path w="4194175" h="4216400">
                  <a:moveTo>
                    <a:pt x="253873" y="3238500"/>
                  </a:moveTo>
                  <a:lnTo>
                    <a:pt x="241922" y="3238500"/>
                  </a:lnTo>
                  <a:lnTo>
                    <a:pt x="246430" y="3251200"/>
                  </a:lnTo>
                  <a:lnTo>
                    <a:pt x="253873" y="3238500"/>
                  </a:lnTo>
                  <a:close/>
                </a:path>
                <a:path w="4194175" h="4216400">
                  <a:moveTo>
                    <a:pt x="273913" y="1155700"/>
                  </a:moveTo>
                  <a:lnTo>
                    <a:pt x="263067" y="1143000"/>
                  </a:lnTo>
                  <a:lnTo>
                    <a:pt x="271653" y="1155700"/>
                  </a:lnTo>
                  <a:lnTo>
                    <a:pt x="273913" y="1155700"/>
                  </a:lnTo>
                  <a:close/>
                </a:path>
                <a:path w="4194175" h="4216400">
                  <a:moveTo>
                    <a:pt x="290982" y="1130300"/>
                  </a:moveTo>
                  <a:lnTo>
                    <a:pt x="290144" y="1130300"/>
                  </a:lnTo>
                  <a:lnTo>
                    <a:pt x="290461" y="1131887"/>
                  </a:lnTo>
                  <a:lnTo>
                    <a:pt x="290982" y="1130300"/>
                  </a:lnTo>
                  <a:close/>
                </a:path>
                <a:path w="4194175" h="4216400">
                  <a:moveTo>
                    <a:pt x="356844" y="1854200"/>
                  </a:moveTo>
                  <a:lnTo>
                    <a:pt x="355206" y="1852282"/>
                  </a:lnTo>
                  <a:lnTo>
                    <a:pt x="356006" y="1854200"/>
                  </a:lnTo>
                  <a:lnTo>
                    <a:pt x="356844" y="1854200"/>
                  </a:lnTo>
                  <a:close/>
                </a:path>
                <a:path w="4194175" h="4216400">
                  <a:moveTo>
                    <a:pt x="369646" y="1727200"/>
                  </a:moveTo>
                  <a:lnTo>
                    <a:pt x="364718" y="1714500"/>
                  </a:lnTo>
                  <a:lnTo>
                    <a:pt x="367118" y="1714500"/>
                  </a:lnTo>
                  <a:lnTo>
                    <a:pt x="354418" y="1701800"/>
                  </a:lnTo>
                  <a:lnTo>
                    <a:pt x="364578" y="1714500"/>
                  </a:lnTo>
                  <a:lnTo>
                    <a:pt x="362204" y="1714500"/>
                  </a:lnTo>
                  <a:lnTo>
                    <a:pt x="369646" y="1727200"/>
                  </a:lnTo>
                  <a:close/>
                </a:path>
                <a:path w="4194175" h="4216400">
                  <a:moveTo>
                    <a:pt x="371348" y="1803400"/>
                  </a:moveTo>
                  <a:lnTo>
                    <a:pt x="366268" y="1790700"/>
                  </a:lnTo>
                  <a:lnTo>
                    <a:pt x="362889" y="1790700"/>
                  </a:lnTo>
                  <a:lnTo>
                    <a:pt x="371348" y="1803400"/>
                  </a:lnTo>
                  <a:close/>
                </a:path>
                <a:path w="4194175" h="4216400">
                  <a:moveTo>
                    <a:pt x="372186" y="1866900"/>
                  </a:moveTo>
                  <a:lnTo>
                    <a:pt x="364375" y="1854200"/>
                  </a:lnTo>
                  <a:lnTo>
                    <a:pt x="360832" y="1854200"/>
                  </a:lnTo>
                  <a:lnTo>
                    <a:pt x="372186" y="1866900"/>
                  </a:lnTo>
                  <a:close/>
                </a:path>
                <a:path w="4194175" h="4216400">
                  <a:moveTo>
                    <a:pt x="381495" y="2603500"/>
                  </a:moveTo>
                  <a:lnTo>
                    <a:pt x="369366" y="2616200"/>
                  </a:lnTo>
                  <a:lnTo>
                    <a:pt x="372452" y="2616200"/>
                  </a:lnTo>
                  <a:lnTo>
                    <a:pt x="381495" y="2603500"/>
                  </a:lnTo>
                  <a:close/>
                </a:path>
                <a:path w="4194175" h="4216400">
                  <a:moveTo>
                    <a:pt x="382333" y="2590800"/>
                  </a:moveTo>
                  <a:lnTo>
                    <a:pt x="380644" y="2590800"/>
                  </a:lnTo>
                  <a:lnTo>
                    <a:pt x="370598" y="2603500"/>
                  </a:lnTo>
                  <a:lnTo>
                    <a:pt x="374726" y="2603500"/>
                  </a:lnTo>
                  <a:lnTo>
                    <a:pt x="382333" y="2590800"/>
                  </a:lnTo>
                  <a:close/>
                </a:path>
                <a:path w="4194175" h="4216400">
                  <a:moveTo>
                    <a:pt x="387832" y="2786735"/>
                  </a:moveTo>
                  <a:lnTo>
                    <a:pt x="384035" y="2787358"/>
                  </a:lnTo>
                  <a:lnTo>
                    <a:pt x="386562" y="2787358"/>
                  </a:lnTo>
                  <a:lnTo>
                    <a:pt x="387832" y="2786735"/>
                  </a:lnTo>
                  <a:close/>
                </a:path>
                <a:path w="4194175" h="4216400">
                  <a:moveTo>
                    <a:pt x="392493" y="2603500"/>
                  </a:moveTo>
                  <a:lnTo>
                    <a:pt x="388785" y="2590800"/>
                  </a:lnTo>
                  <a:lnTo>
                    <a:pt x="382333" y="2590800"/>
                  </a:lnTo>
                  <a:lnTo>
                    <a:pt x="392493" y="2603500"/>
                  </a:lnTo>
                  <a:close/>
                </a:path>
                <a:path w="4194175" h="4216400">
                  <a:moveTo>
                    <a:pt x="400100" y="1016000"/>
                  </a:moveTo>
                  <a:lnTo>
                    <a:pt x="398157" y="1003300"/>
                  </a:lnTo>
                  <a:lnTo>
                    <a:pt x="399249" y="1003300"/>
                  </a:lnTo>
                  <a:lnTo>
                    <a:pt x="394182" y="990600"/>
                  </a:lnTo>
                  <a:lnTo>
                    <a:pt x="394716" y="1003300"/>
                  </a:lnTo>
                  <a:lnTo>
                    <a:pt x="395973" y="1003300"/>
                  </a:lnTo>
                  <a:lnTo>
                    <a:pt x="399300" y="1016000"/>
                  </a:lnTo>
                  <a:lnTo>
                    <a:pt x="400100" y="1016000"/>
                  </a:lnTo>
                  <a:close/>
                </a:path>
                <a:path w="4194175" h="4216400">
                  <a:moveTo>
                    <a:pt x="426326" y="1016000"/>
                  </a:moveTo>
                  <a:lnTo>
                    <a:pt x="421957" y="1003300"/>
                  </a:lnTo>
                  <a:lnTo>
                    <a:pt x="421246" y="990600"/>
                  </a:lnTo>
                  <a:lnTo>
                    <a:pt x="416382" y="990600"/>
                  </a:lnTo>
                  <a:lnTo>
                    <a:pt x="419049" y="1003300"/>
                  </a:lnTo>
                  <a:lnTo>
                    <a:pt x="416179" y="1003300"/>
                  </a:lnTo>
                  <a:lnTo>
                    <a:pt x="411949" y="990600"/>
                  </a:lnTo>
                  <a:lnTo>
                    <a:pt x="401789" y="990600"/>
                  </a:lnTo>
                  <a:lnTo>
                    <a:pt x="407708" y="1003300"/>
                  </a:lnTo>
                  <a:lnTo>
                    <a:pt x="412788" y="1016000"/>
                  </a:lnTo>
                  <a:lnTo>
                    <a:pt x="426326" y="1016000"/>
                  </a:lnTo>
                  <a:close/>
                </a:path>
                <a:path w="4194175" h="4216400">
                  <a:moveTo>
                    <a:pt x="431393" y="1536700"/>
                  </a:moveTo>
                  <a:lnTo>
                    <a:pt x="428015" y="1524000"/>
                  </a:lnTo>
                  <a:lnTo>
                    <a:pt x="431393" y="1536700"/>
                  </a:lnTo>
                  <a:close/>
                </a:path>
                <a:path w="4194175" h="4216400">
                  <a:moveTo>
                    <a:pt x="433844" y="1473200"/>
                  </a:moveTo>
                  <a:lnTo>
                    <a:pt x="428752" y="1460500"/>
                  </a:lnTo>
                  <a:lnTo>
                    <a:pt x="426326" y="1447800"/>
                  </a:lnTo>
                  <a:lnTo>
                    <a:pt x="413550" y="1447800"/>
                  </a:lnTo>
                  <a:lnTo>
                    <a:pt x="414909" y="1460500"/>
                  </a:lnTo>
                  <a:lnTo>
                    <a:pt x="421322" y="1460500"/>
                  </a:lnTo>
                  <a:lnTo>
                    <a:pt x="423786" y="1473200"/>
                  </a:lnTo>
                  <a:lnTo>
                    <a:pt x="433844" y="1473200"/>
                  </a:lnTo>
                  <a:close/>
                </a:path>
                <a:path w="4194175" h="4216400">
                  <a:moveTo>
                    <a:pt x="444080" y="1473200"/>
                  </a:moveTo>
                  <a:lnTo>
                    <a:pt x="435622" y="1460500"/>
                  </a:lnTo>
                  <a:lnTo>
                    <a:pt x="433095" y="1460500"/>
                  </a:lnTo>
                  <a:lnTo>
                    <a:pt x="442391" y="1473200"/>
                  </a:lnTo>
                  <a:lnTo>
                    <a:pt x="444080" y="1473200"/>
                  </a:lnTo>
                  <a:close/>
                </a:path>
                <a:path w="4194175" h="4216400">
                  <a:moveTo>
                    <a:pt x="450011" y="1473200"/>
                  </a:moveTo>
                  <a:lnTo>
                    <a:pt x="448068" y="1460500"/>
                  </a:lnTo>
                  <a:lnTo>
                    <a:pt x="445249" y="1460500"/>
                  </a:lnTo>
                  <a:lnTo>
                    <a:pt x="440372" y="1447800"/>
                  </a:lnTo>
                  <a:lnTo>
                    <a:pt x="439013" y="1447800"/>
                  </a:lnTo>
                  <a:lnTo>
                    <a:pt x="440702" y="1460500"/>
                  </a:lnTo>
                  <a:lnTo>
                    <a:pt x="444931" y="1460500"/>
                  </a:lnTo>
                  <a:lnTo>
                    <a:pt x="450011" y="1473200"/>
                  </a:lnTo>
                  <a:close/>
                </a:path>
                <a:path w="4194175" h="4216400">
                  <a:moveTo>
                    <a:pt x="493153" y="3086100"/>
                  </a:moveTo>
                  <a:lnTo>
                    <a:pt x="483844" y="3098800"/>
                  </a:lnTo>
                  <a:lnTo>
                    <a:pt x="486384" y="3098800"/>
                  </a:lnTo>
                  <a:lnTo>
                    <a:pt x="493153" y="3086100"/>
                  </a:lnTo>
                  <a:close/>
                </a:path>
                <a:path w="4194175" h="4216400">
                  <a:moveTo>
                    <a:pt x="493153" y="3060700"/>
                  </a:moveTo>
                  <a:lnTo>
                    <a:pt x="490613" y="3060700"/>
                  </a:lnTo>
                  <a:lnTo>
                    <a:pt x="485025" y="3068320"/>
                  </a:lnTo>
                  <a:lnTo>
                    <a:pt x="493153" y="3060700"/>
                  </a:lnTo>
                  <a:close/>
                </a:path>
                <a:path w="4194175" h="4216400">
                  <a:moveTo>
                    <a:pt x="493890" y="901700"/>
                  </a:moveTo>
                  <a:lnTo>
                    <a:pt x="489762" y="889000"/>
                  </a:lnTo>
                  <a:lnTo>
                    <a:pt x="490982" y="901700"/>
                  </a:lnTo>
                  <a:lnTo>
                    <a:pt x="493890" y="901700"/>
                  </a:lnTo>
                  <a:close/>
                </a:path>
                <a:path w="4194175" h="4216400">
                  <a:moveTo>
                    <a:pt x="493991" y="1561693"/>
                  </a:moveTo>
                  <a:lnTo>
                    <a:pt x="492302" y="1560004"/>
                  </a:lnTo>
                  <a:lnTo>
                    <a:pt x="491451" y="1560855"/>
                  </a:lnTo>
                  <a:lnTo>
                    <a:pt x="492302" y="1560855"/>
                  </a:lnTo>
                  <a:lnTo>
                    <a:pt x="493141" y="1561693"/>
                  </a:lnTo>
                  <a:lnTo>
                    <a:pt x="493991" y="1561693"/>
                  </a:lnTo>
                  <a:close/>
                </a:path>
                <a:path w="4194175" h="4216400">
                  <a:moveTo>
                    <a:pt x="494842" y="1563382"/>
                  </a:moveTo>
                  <a:lnTo>
                    <a:pt x="493141" y="1562544"/>
                  </a:lnTo>
                  <a:lnTo>
                    <a:pt x="493991" y="1564233"/>
                  </a:lnTo>
                  <a:lnTo>
                    <a:pt x="494842" y="1563382"/>
                  </a:lnTo>
                  <a:close/>
                </a:path>
                <a:path w="4194175" h="4216400">
                  <a:moveTo>
                    <a:pt x="510908" y="1560855"/>
                  </a:moveTo>
                  <a:lnTo>
                    <a:pt x="507530" y="1558315"/>
                  </a:lnTo>
                  <a:lnTo>
                    <a:pt x="504990" y="1554924"/>
                  </a:lnTo>
                  <a:lnTo>
                    <a:pt x="501611" y="1553235"/>
                  </a:lnTo>
                  <a:lnTo>
                    <a:pt x="503301" y="1560004"/>
                  </a:lnTo>
                  <a:lnTo>
                    <a:pt x="504990" y="1564233"/>
                  </a:lnTo>
                  <a:lnTo>
                    <a:pt x="507530" y="1562544"/>
                  </a:lnTo>
                  <a:lnTo>
                    <a:pt x="510908" y="1560855"/>
                  </a:lnTo>
                  <a:close/>
                </a:path>
                <a:path w="4194175" h="4216400">
                  <a:moveTo>
                    <a:pt x="511962" y="3521075"/>
                  </a:moveTo>
                  <a:lnTo>
                    <a:pt x="504990" y="3530600"/>
                  </a:lnTo>
                  <a:lnTo>
                    <a:pt x="510070" y="3530600"/>
                  </a:lnTo>
                  <a:lnTo>
                    <a:pt x="511962" y="3521075"/>
                  </a:lnTo>
                  <a:close/>
                </a:path>
                <a:path w="4194175" h="4216400">
                  <a:moveTo>
                    <a:pt x="514515" y="1527086"/>
                  </a:moveTo>
                  <a:lnTo>
                    <a:pt x="513448" y="1524482"/>
                  </a:lnTo>
                  <a:lnTo>
                    <a:pt x="511759" y="1526171"/>
                  </a:lnTo>
                  <a:lnTo>
                    <a:pt x="499910" y="1525320"/>
                  </a:lnTo>
                  <a:lnTo>
                    <a:pt x="502450" y="1529549"/>
                  </a:lnTo>
                  <a:lnTo>
                    <a:pt x="505841" y="1531251"/>
                  </a:lnTo>
                  <a:lnTo>
                    <a:pt x="505244" y="1529118"/>
                  </a:lnTo>
                  <a:lnTo>
                    <a:pt x="509955" y="1528178"/>
                  </a:lnTo>
                  <a:lnTo>
                    <a:pt x="514515" y="1527086"/>
                  </a:lnTo>
                  <a:close/>
                </a:path>
                <a:path w="4194175" h="4216400">
                  <a:moveTo>
                    <a:pt x="521906" y="1574380"/>
                  </a:moveTo>
                  <a:lnTo>
                    <a:pt x="521055" y="1574380"/>
                  </a:lnTo>
                  <a:lnTo>
                    <a:pt x="517677" y="1572691"/>
                  </a:lnTo>
                  <a:lnTo>
                    <a:pt x="515988" y="1574380"/>
                  </a:lnTo>
                  <a:lnTo>
                    <a:pt x="516826" y="1574380"/>
                  </a:lnTo>
                  <a:lnTo>
                    <a:pt x="516826" y="1575231"/>
                  </a:lnTo>
                  <a:lnTo>
                    <a:pt x="517677" y="1575231"/>
                  </a:lnTo>
                  <a:lnTo>
                    <a:pt x="521906" y="1574380"/>
                  </a:lnTo>
                  <a:close/>
                </a:path>
                <a:path w="4194175" h="4216400">
                  <a:moveTo>
                    <a:pt x="544741" y="1333500"/>
                  </a:moveTo>
                  <a:lnTo>
                    <a:pt x="535813" y="1320800"/>
                  </a:lnTo>
                  <a:lnTo>
                    <a:pt x="534149" y="1320800"/>
                  </a:lnTo>
                  <a:lnTo>
                    <a:pt x="544741" y="1333500"/>
                  </a:lnTo>
                  <a:close/>
                </a:path>
                <a:path w="4194175" h="4216400">
                  <a:moveTo>
                    <a:pt x="546442" y="1346200"/>
                  </a:moveTo>
                  <a:lnTo>
                    <a:pt x="537591" y="1333500"/>
                  </a:lnTo>
                  <a:lnTo>
                    <a:pt x="535343" y="1333500"/>
                  </a:lnTo>
                  <a:lnTo>
                    <a:pt x="546442" y="1346200"/>
                  </a:lnTo>
                  <a:close/>
                </a:path>
                <a:path w="4194175" h="4216400">
                  <a:moveTo>
                    <a:pt x="561657" y="1320800"/>
                  </a:moveTo>
                  <a:lnTo>
                    <a:pt x="555739" y="1308100"/>
                  </a:lnTo>
                  <a:lnTo>
                    <a:pt x="547281" y="1308100"/>
                  </a:lnTo>
                  <a:lnTo>
                    <a:pt x="547585" y="1312329"/>
                  </a:lnTo>
                  <a:lnTo>
                    <a:pt x="547624" y="1312621"/>
                  </a:lnTo>
                  <a:lnTo>
                    <a:pt x="553631" y="1320800"/>
                  </a:lnTo>
                  <a:lnTo>
                    <a:pt x="561657" y="1320800"/>
                  </a:lnTo>
                  <a:close/>
                </a:path>
                <a:path w="4194175" h="4216400">
                  <a:moveTo>
                    <a:pt x="561987" y="3158515"/>
                  </a:moveTo>
                  <a:lnTo>
                    <a:pt x="560133" y="3159849"/>
                  </a:lnTo>
                  <a:lnTo>
                    <a:pt x="559968" y="3162300"/>
                  </a:lnTo>
                  <a:lnTo>
                    <a:pt x="561987" y="3158515"/>
                  </a:lnTo>
                  <a:close/>
                </a:path>
                <a:path w="4194175" h="4216400">
                  <a:moveTo>
                    <a:pt x="574344" y="3149600"/>
                  </a:moveTo>
                  <a:lnTo>
                    <a:pt x="566737" y="3149600"/>
                  </a:lnTo>
                  <a:lnTo>
                    <a:pt x="561987" y="3158515"/>
                  </a:lnTo>
                  <a:lnTo>
                    <a:pt x="574344" y="3149600"/>
                  </a:lnTo>
                  <a:close/>
                </a:path>
                <a:path w="4194175" h="4216400">
                  <a:moveTo>
                    <a:pt x="576884" y="3162300"/>
                  </a:moveTo>
                  <a:lnTo>
                    <a:pt x="576046" y="3162300"/>
                  </a:lnTo>
                  <a:lnTo>
                    <a:pt x="576453" y="3162846"/>
                  </a:lnTo>
                  <a:lnTo>
                    <a:pt x="576884" y="3162300"/>
                  </a:lnTo>
                  <a:close/>
                </a:path>
                <a:path w="4194175" h="4216400">
                  <a:moveTo>
                    <a:pt x="586892" y="1216545"/>
                  </a:moveTo>
                  <a:lnTo>
                    <a:pt x="580186" y="1211516"/>
                  </a:lnTo>
                  <a:lnTo>
                    <a:pt x="582917" y="1219200"/>
                  </a:lnTo>
                  <a:lnTo>
                    <a:pt x="586193" y="1219200"/>
                  </a:lnTo>
                  <a:lnTo>
                    <a:pt x="586892" y="1216545"/>
                  </a:lnTo>
                  <a:close/>
                </a:path>
                <a:path w="4194175" h="4216400">
                  <a:moveTo>
                    <a:pt x="595922" y="3575050"/>
                  </a:moveTo>
                  <a:lnTo>
                    <a:pt x="592112" y="3581400"/>
                  </a:lnTo>
                  <a:lnTo>
                    <a:pt x="595503" y="3581400"/>
                  </a:lnTo>
                  <a:lnTo>
                    <a:pt x="595922" y="3575050"/>
                  </a:lnTo>
                  <a:close/>
                </a:path>
                <a:path w="4194175" h="4216400">
                  <a:moveTo>
                    <a:pt x="643712" y="1143000"/>
                  </a:moveTo>
                  <a:lnTo>
                    <a:pt x="641172" y="1130300"/>
                  </a:lnTo>
                  <a:lnTo>
                    <a:pt x="639445" y="1130300"/>
                  </a:lnTo>
                  <a:lnTo>
                    <a:pt x="643712" y="1143000"/>
                  </a:lnTo>
                  <a:close/>
                </a:path>
                <a:path w="4194175" h="4216400">
                  <a:moveTo>
                    <a:pt x="675005" y="1866900"/>
                  </a:moveTo>
                  <a:lnTo>
                    <a:pt x="672109" y="1854200"/>
                  </a:lnTo>
                  <a:lnTo>
                    <a:pt x="671626" y="1854200"/>
                  </a:lnTo>
                  <a:lnTo>
                    <a:pt x="675005" y="1866900"/>
                  </a:lnTo>
                  <a:close/>
                </a:path>
                <a:path w="4194175" h="4216400">
                  <a:moveTo>
                    <a:pt x="675170" y="1181100"/>
                  </a:moveTo>
                  <a:lnTo>
                    <a:pt x="665708" y="1168400"/>
                  </a:lnTo>
                  <a:lnTo>
                    <a:pt x="667397" y="1181100"/>
                  </a:lnTo>
                  <a:lnTo>
                    <a:pt x="675170" y="1181100"/>
                  </a:lnTo>
                  <a:close/>
                </a:path>
                <a:path w="4194175" h="4216400">
                  <a:moveTo>
                    <a:pt x="676706" y="1206500"/>
                  </a:moveTo>
                  <a:lnTo>
                    <a:pt x="671626" y="1193800"/>
                  </a:lnTo>
                  <a:lnTo>
                    <a:pt x="669937" y="1206500"/>
                  </a:lnTo>
                  <a:lnTo>
                    <a:pt x="676706" y="1206500"/>
                  </a:lnTo>
                  <a:close/>
                </a:path>
                <a:path w="4194175" h="4216400">
                  <a:moveTo>
                    <a:pt x="682002" y="1866049"/>
                  </a:moveTo>
                  <a:lnTo>
                    <a:pt x="677875" y="1854200"/>
                  </a:lnTo>
                  <a:lnTo>
                    <a:pt x="675855" y="1854200"/>
                  </a:lnTo>
                  <a:lnTo>
                    <a:pt x="682002" y="1866049"/>
                  </a:lnTo>
                  <a:close/>
                </a:path>
                <a:path w="4194175" h="4216400">
                  <a:moveTo>
                    <a:pt x="686003" y="1841500"/>
                  </a:moveTo>
                  <a:lnTo>
                    <a:pt x="682853" y="1837194"/>
                  </a:lnTo>
                  <a:lnTo>
                    <a:pt x="683844" y="1840903"/>
                  </a:lnTo>
                  <a:lnTo>
                    <a:pt x="682053" y="1838680"/>
                  </a:lnTo>
                  <a:lnTo>
                    <a:pt x="682625" y="1841500"/>
                  </a:lnTo>
                  <a:lnTo>
                    <a:pt x="683996" y="1841500"/>
                  </a:lnTo>
                  <a:lnTo>
                    <a:pt x="684314" y="1841500"/>
                  </a:lnTo>
                  <a:lnTo>
                    <a:pt x="686003" y="1841500"/>
                  </a:lnTo>
                  <a:close/>
                </a:path>
                <a:path w="4194175" h="4216400">
                  <a:moveTo>
                    <a:pt x="689394" y="3048000"/>
                  </a:moveTo>
                  <a:lnTo>
                    <a:pt x="684314" y="3048000"/>
                  </a:lnTo>
                  <a:lnTo>
                    <a:pt x="688543" y="3060700"/>
                  </a:lnTo>
                  <a:lnTo>
                    <a:pt x="689394" y="3048000"/>
                  </a:lnTo>
                  <a:close/>
                </a:path>
                <a:path w="4194175" h="4216400">
                  <a:moveTo>
                    <a:pt x="693648" y="3255988"/>
                  </a:moveTo>
                  <a:lnTo>
                    <a:pt x="691921" y="3251200"/>
                  </a:lnTo>
                  <a:lnTo>
                    <a:pt x="693470" y="3255810"/>
                  </a:lnTo>
                  <a:lnTo>
                    <a:pt x="693648" y="3255988"/>
                  </a:lnTo>
                  <a:close/>
                </a:path>
                <a:path w="4194175" h="4216400">
                  <a:moveTo>
                    <a:pt x="696150" y="3263900"/>
                  </a:moveTo>
                  <a:lnTo>
                    <a:pt x="693470" y="3255810"/>
                  </a:lnTo>
                  <a:lnTo>
                    <a:pt x="689330" y="3251936"/>
                  </a:lnTo>
                  <a:lnTo>
                    <a:pt x="691464" y="3256280"/>
                  </a:lnTo>
                  <a:lnTo>
                    <a:pt x="695833" y="3263900"/>
                  </a:lnTo>
                  <a:lnTo>
                    <a:pt x="696150" y="3263900"/>
                  </a:lnTo>
                  <a:close/>
                </a:path>
                <a:path w="4194175" h="4216400">
                  <a:moveTo>
                    <a:pt x="696150" y="1892300"/>
                  </a:moveTo>
                  <a:lnTo>
                    <a:pt x="695617" y="1892300"/>
                  </a:lnTo>
                  <a:lnTo>
                    <a:pt x="693623" y="1892300"/>
                  </a:lnTo>
                  <a:lnTo>
                    <a:pt x="693762" y="1894535"/>
                  </a:lnTo>
                  <a:lnTo>
                    <a:pt x="693140" y="1895297"/>
                  </a:lnTo>
                  <a:lnTo>
                    <a:pt x="693775" y="1894674"/>
                  </a:lnTo>
                  <a:lnTo>
                    <a:pt x="696150" y="1892300"/>
                  </a:lnTo>
                  <a:close/>
                </a:path>
                <a:path w="4194175" h="4216400">
                  <a:moveTo>
                    <a:pt x="697636" y="1143000"/>
                  </a:moveTo>
                  <a:lnTo>
                    <a:pt x="692772" y="1130300"/>
                  </a:lnTo>
                  <a:lnTo>
                    <a:pt x="697001" y="1143000"/>
                  </a:lnTo>
                  <a:lnTo>
                    <a:pt x="697636" y="1143000"/>
                  </a:lnTo>
                  <a:close/>
                </a:path>
                <a:path w="4194175" h="4216400">
                  <a:moveTo>
                    <a:pt x="698068" y="1118412"/>
                  </a:moveTo>
                  <a:lnTo>
                    <a:pt x="697852" y="1117600"/>
                  </a:lnTo>
                  <a:lnTo>
                    <a:pt x="697001" y="1117600"/>
                  </a:lnTo>
                  <a:lnTo>
                    <a:pt x="698068" y="1118412"/>
                  </a:lnTo>
                  <a:close/>
                </a:path>
                <a:path w="4194175" h="4216400">
                  <a:moveTo>
                    <a:pt x="698525" y="1841500"/>
                  </a:moveTo>
                  <a:lnTo>
                    <a:pt x="697738" y="1838820"/>
                  </a:lnTo>
                  <a:lnTo>
                    <a:pt x="698169" y="1841500"/>
                  </a:lnTo>
                  <a:lnTo>
                    <a:pt x="698525" y="1841500"/>
                  </a:lnTo>
                  <a:close/>
                </a:path>
                <a:path w="4194175" h="4216400">
                  <a:moveTo>
                    <a:pt x="699541" y="1892300"/>
                  </a:moveTo>
                  <a:lnTo>
                    <a:pt x="696150" y="1892300"/>
                  </a:lnTo>
                  <a:lnTo>
                    <a:pt x="693851" y="1894611"/>
                  </a:lnTo>
                  <a:lnTo>
                    <a:pt x="693801" y="1894992"/>
                  </a:lnTo>
                  <a:lnTo>
                    <a:pt x="699541" y="1892300"/>
                  </a:lnTo>
                  <a:close/>
                </a:path>
                <a:path w="4194175" h="4216400">
                  <a:moveTo>
                    <a:pt x="701230" y="1854200"/>
                  </a:moveTo>
                  <a:lnTo>
                    <a:pt x="700049" y="1841500"/>
                  </a:lnTo>
                  <a:lnTo>
                    <a:pt x="698525" y="1841500"/>
                  </a:lnTo>
                  <a:lnTo>
                    <a:pt x="701230" y="1854200"/>
                  </a:lnTo>
                  <a:close/>
                </a:path>
                <a:path w="4194175" h="4216400">
                  <a:moveTo>
                    <a:pt x="702081" y="3263900"/>
                  </a:moveTo>
                  <a:lnTo>
                    <a:pt x="697915" y="3259988"/>
                  </a:lnTo>
                  <a:lnTo>
                    <a:pt x="696150" y="3251200"/>
                  </a:lnTo>
                  <a:lnTo>
                    <a:pt x="692772" y="3251200"/>
                  </a:lnTo>
                  <a:lnTo>
                    <a:pt x="696747" y="3258896"/>
                  </a:lnTo>
                  <a:lnTo>
                    <a:pt x="693648" y="3255988"/>
                  </a:lnTo>
                  <a:lnTo>
                    <a:pt x="696480" y="3263900"/>
                  </a:lnTo>
                  <a:lnTo>
                    <a:pt x="698690" y="3263900"/>
                  </a:lnTo>
                  <a:lnTo>
                    <a:pt x="698296" y="3261893"/>
                  </a:lnTo>
                  <a:lnTo>
                    <a:pt x="699325" y="3263900"/>
                  </a:lnTo>
                  <a:lnTo>
                    <a:pt x="702081" y="3263900"/>
                  </a:lnTo>
                  <a:close/>
                </a:path>
                <a:path w="4194175" h="4216400">
                  <a:moveTo>
                    <a:pt x="703046" y="1892300"/>
                  </a:moveTo>
                  <a:lnTo>
                    <a:pt x="702081" y="1892300"/>
                  </a:lnTo>
                  <a:lnTo>
                    <a:pt x="701471" y="1895322"/>
                  </a:lnTo>
                  <a:lnTo>
                    <a:pt x="703046" y="1892300"/>
                  </a:lnTo>
                  <a:close/>
                </a:path>
                <a:path w="4194175" h="4216400">
                  <a:moveTo>
                    <a:pt x="706551" y="3276600"/>
                  </a:moveTo>
                  <a:lnTo>
                    <a:pt x="703033" y="3263900"/>
                  </a:lnTo>
                  <a:lnTo>
                    <a:pt x="702081" y="3263900"/>
                  </a:lnTo>
                  <a:lnTo>
                    <a:pt x="706551" y="3276600"/>
                  </a:lnTo>
                  <a:close/>
                </a:path>
                <a:path w="4194175" h="4216400">
                  <a:moveTo>
                    <a:pt x="707148" y="1919503"/>
                  </a:moveTo>
                  <a:lnTo>
                    <a:pt x="704748" y="1926526"/>
                  </a:lnTo>
                  <a:lnTo>
                    <a:pt x="702500" y="1931974"/>
                  </a:lnTo>
                  <a:lnTo>
                    <a:pt x="700252" y="1937105"/>
                  </a:lnTo>
                  <a:lnTo>
                    <a:pt x="697852" y="1943188"/>
                  </a:lnTo>
                  <a:lnTo>
                    <a:pt x="698690" y="1943188"/>
                  </a:lnTo>
                  <a:lnTo>
                    <a:pt x="701230" y="1935568"/>
                  </a:lnTo>
                  <a:lnTo>
                    <a:pt x="705459" y="1925421"/>
                  </a:lnTo>
                  <a:lnTo>
                    <a:pt x="707148" y="1919503"/>
                  </a:lnTo>
                  <a:close/>
                </a:path>
                <a:path w="4194175" h="4216400">
                  <a:moveTo>
                    <a:pt x="707148" y="1911426"/>
                  </a:moveTo>
                  <a:lnTo>
                    <a:pt x="706310" y="1917700"/>
                  </a:lnTo>
                  <a:lnTo>
                    <a:pt x="707148" y="1917700"/>
                  </a:lnTo>
                  <a:lnTo>
                    <a:pt x="707148" y="1911426"/>
                  </a:lnTo>
                  <a:close/>
                </a:path>
                <a:path w="4194175" h="4216400">
                  <a:moveTo>
                    <a:pt x="709536" y="1899018"/>
                  </a:moveTo>
                  <a:lnTo>
                    <a:pt x="707148" y="1905000"/>
                  </a:lnTo>
                  <a:lnTo>
                    <a:pt x="707999" y="1905000"/>
                  </a:lnTo>
                  <a:lnTo>
                    <a:pt x="707148" y="1911426"/>
                  </a:lnTo>
                  <a:lnTo>
                    <a:pt x="708774" y="1905000"/>
                  </a:lnTo>
                  <a:lnTo>
                    <a:pt x="709536" y="1899018"/>
                  </a:lnTo>
                  <a:close/>
                </a:path>
                <a:path w="4194175" h="4216400">
                  <a:moveTo>
                    <a:pt x="712228" y="1925421"/>
                  </a:moveTo>
                  <a:lnTo>
                    <a:pt x="709688" y="1933028"/>
                  </a:lnTo>
                  <a:lnTo>
                    <a:pt x="708837" y="1930501"/>
                  </a:lnTo>
                  <a:lnTo>
                    <a:pt x="708837" y="1923732"/>
                  </a:lnTo>
                  <a:lnTo>
                    <a:pt x="709688" y="1918652"/>
                  </a:lnTo>
                  <a:lnTo>
                    <a:pt x="707999" y="1919503"/>
                  </a:lnTo>
                  <a:lnTo>
                    <a:pt x="703935" y="1932597"/>
                  </a:lnTo>
                  <a:lnTo>
                    <a:pt x="702818" y="1935467"/>
                  </a:lnTo>
                  <a:lnTo>
                    <a:pt x="702170" y="1936267"/>
                  </a:lnTo>
                  <a:lnTo>
                    <a:pt x="699541" y="1943188"/>
                  </a:lnTo>
                  <a:lnTo>
                    <a:pt x="702919" y="1942338"/>
                  </a:lnTo>
                  <a:lnTo>
                    <a:pt x="707148" y="1942338"/>
                  </a:lnTo>
                  <a:lnTo>
                    <a:pt x="710539" y="1943188"/>
                  </a:lnTo>
                  <a:lnTo>
                    <a:pt x="710107" y="1942338"/>
                  </a:lnTo>
                  <a:lnTo>
                    <a:pt x="709688" y="1941487"/>
                  </a:lnTo>
                  <a:lnTo>
                    <a:pt x="708837" y="1941487"/>
                  </a:lnTo>
                  <a:lnTo>
                    <a:pt x="710628" y="1933028"/>
                  </a:lnTo>
                  <a:lnTo>
                    <a:pt x="712228" y="1925421"/>
                  </a:lnTo>
                  <a:close/>
                </a:path>
                <a:path w="4194175" h="4216400">
                  <a:moveTo>
                    <a:pt x="712228" y="1892300"/>
                  </a:moveTo>
                  <a:lnTo>
                    <a:pt x="710438" y="1892300"/>
                  </a:lnTo>
                  <a:lnTo>
                    <a:pt x="709536" y="1899018"/>
                  </a:lnTo>
                  <a:lnTo>
                    <a:pt x="712228" y="1892300"/>
                  </a:lnTo>
                  <a:close/>
                </a:path>
                <a:path w="4194175" h="4216400">
                  <a:moveTo>
                    <a:pt x="712228" y="1117600"/>
                  </a:moveTo>
                  <a:lnTo>
                    <a:pt x="711377" y="1111250"/>
                  </a:lnTo>
                  <a:lnTo>
                    <a:pt x="709688" y="1104900"/>
                  </a:lnTo>
                  <a:lnTo>
                    <a:pt x="702919" y="1104900"/>
                  </a:lnTo>
                  <a:lnTo>
                    <a:pt x="712228" y="1117600"/>
                  </a:lnTo>
                  <a:close/>
                </a:path>
                <a:path w="4194175" h="4216400">
                  <a:moveTo>
                    <a:pt x="712558" y="2684272"/>
                  </a:moveTo>
                  <a:lnTo>
                    <a:pt x="708837" y="2679700"/>
                  </a:lnTo>
                  <a:lnTo>
                    <a:pt x="698690" y="2679700"/>
                  </a:lnTo>
                  <a:lnTo>
                    <a:pt x="707148" y="2692400"/>
                  </a:lnTo>
                  <a:lnTo>
                    <a:pt x="712558" y="2684272"/>
                  </a:lnTo>
                  <a:close/>
                </a:path>
                <a:path w="4194175" h="4216400">
                  <a:moveTo>
                    <a:pt x="713206" y="1108113"/>
                  </a:moveTo>
                  <a:lnTo>
                    <a:pt x="710539" y="1104900"/>
                  </a:lnTo>
                  <a:lnTo>
                    <a:pt x="711377" y="1111250"/>
                  </a:lnTo>
                  <a:lnTo>
                    <a:pt x="713066" y="1117600"/>
                  </a:lnTo>
                  <a:lnTo>
                    <a:pt x="713206" y="1108113"/>
                  </a:lnTo>
                  <a:close/>
                </a:path>
                <a:path w="4194175" h="4216400">
                  <a:moveTo>
                    <a:pt x="714768" y="1892300"/>
                  </a:moveTo>
                  <a:lnTo>
                    <a:pt x="710539" y="1905000"/>
                  </a:lnTo>
                  <a:lnTo>
                    <a:pt x="712228" y="1905000"/>
                  </a:lnTo>
                  <a:lnTo>
                    <a:pt x="714768" y="1892300"/>
                  </a:lnTo>
                  <a:close/>
                </a:path>
                <a:path w="4194175" h="4216400">
                  <a:moveTo>
                    <a:pt x="718146" y="1935568"/>
                  </a:moveTo>
                  <a:lnTo>
                    <a:pt x="716457" y="1937258"/>
                  </a:lnTo>
                  <a:lnTo>
                    <a:pt x="714768" y="1946567"/>
                  </a:lnTo>
                  <a:lnTo>
                    <a:pt x="715606" y="1944878"/>
                  </a:lnTo>
                  <a:lnTo>
                    <a:pt x="715606" y="1945716"/>
                  </a:lnTo>
                  <a:lnTo>
                    <a:pt x="714768" y="1947418"/>
                  </a:lnTo>
                  <a:lnTo>
                    <a:pt x="714768" y="1951647"/>
                  </a:lnTo>
                  <a:lnTo>
                    <a:pt x="716457" y="1945716"/>
                  </a:lnTo>
                  <a:lnTo>
                    <a:pt x="717308" y="1940648"/>
                  </a:lnTo>
                  <a:lnTo>
                    <a:pt x="718146" y="1935568"/>
                  </a:lnTo>
                  <a:close/>
                </a:path>
                <a:path w="4194175" h="4216400">
                  <a:moveTo>
                    <a:pt x="720686" y="1932190"/>
                  </a:moveTo>
                  <a:lnTo>
                    <a:pt x="719836" y="1940648"/>
                  </a:lnTo>
                  <a:lnTo>
                    <a:pt x="719836" y="1941487"/>
                  </a:lnTo>
                  <a:lnTo>
                    <a:pt x="720686" y="1948256"/>
                  </a:lnTo>
                  <a:lnTo>
                    <a:pt x="720686" y="1932190"/>
                  </a:lnTo>
                  <a:close/>
                </a:path>
                <a:path w="4194175" h="4216400">
                  <a:moveTo>
                    <a:pt x="742683" y="2451100"/>
                  </a:moveTo>
                  <a:lnTo>
                    <a:pt x="727456" y="2438400"/>
                  </a:lnTo>
                  <a:lnTo>
                    <a:pt x="739089" y="2451100"/>
                  </a:lnTo>
                  <a:lnTo>
                    <a:pt x="742683" y="2451100"/>
                  </a:lnTo>
                  <a:close/>
                </a:path>
                <a:path w="4194175" h="4216400">
                  <a:moveTo>
                    <a:pt x="749439" y="1918652"/>
                  </a:moveTo>
                  <a:lnTo>
                    <a:pt x="747750" y="1916963"/>
                  </a:lnTo>
                  <a:lnTo>
                    <a:pt x="748601" y="1918652"/>
                  </a:lnTo>
                  <a:lnTo>
                    <a:pt x="749439" y="1919503"/>
                  </a:lnTo>
                  <a:lnTo>
                    <a:pt x="749439" y="1918652"/>
                  </a:lnTo>
                  <a:close/>
                </a:path>
                <a:path w="4194175" h="4216400">
                  <a:moveTo>
                    <a:pt x="750290" y="1936419"/>
                  </a:moveTo>
                  <a:lnTo>
                    <a:pt x="749439" y="1936419"/>
                  </a:lnTo>
                  <a:lnTo>
                    <a:pt x="750290" y="1937258"/>
                  </a:lnTo>
                  <a:lnTo>
                    <a:pt x="750290" y="1936419"/>
                  </a:lnTo>
                  <a:close/>
                </a:path>
                <a:path w="4194175" h="4216400">
                  <a:moveTo>
                    <a:pt x="753897" y="1943100"/>
                  </a:moveTo>
                  <a:lnTo>
                    <a:pt x="752856" y="1930781"/>
                  </a:lnTo>
                  <a:lnTo>
                    <a:pt x="752754" y="1930057"/>
                  </a:lnTo>
                  <a:lnTo>
                    <a:pt x="750290" y="1917700"/>
                  </a:lnTo>
                  <a:lnTo>
                    <a:pt x="751141" y="1930400"/>
                  </a:lnTo>
                  <a:lnTo>
                    <a:pt x="752233" y="1930400"/>
                  </a:lnTo>
                  <a:lnTo>
                    <a:pt x="753897" y="1943100"/>
                  </a:lnTo>
                  <a:close/>
                </a:path>
                <a:path w="4194175" h="4216400">
                  <a:moveTo>
                    <a:pt x="754722" y="1930781"/>
                  </a:moveTo>
                  <a:lnTo>
                    <a:pt x="754621" y="1930400"/>
                  </a:lnTo>
                  <a:lnTo>
                    <a:pt x="754722" y="1930781"/>
                  </a:lnTo>
                  <a:close/>
                </a:path>
                <a:path w="4194175" h="4216400">
                  <a:moveTo>
                    <a:pt x="756970" y="1930057"/>
                  </a:moveTo>
                  <a:lnTo>
                    <a:pt x="755573" y="1917700"/>
                  </a:lnTo>
                  <a:lnTo>
                    <a:pt x="753668" y="1917700"/>
                  </a:lnTo>
                  <a:lnTo>
                    <a:pt x="756970" y="1930057"/>
                  </a:lnTo>
                  <a:close/>
                </a:path>
                <a:path w="4194175" h="4216400">
                  <a:moveTo>
                    <a:pt x="757910" y="1917700"/>
                  </a:moveTo>
                  <a:lnTo>
                    <a:pt x="753668" y="1905000"/>
                  </a:lnTo>
                  <a:lnTo>
                    <a:pt x="752830" y="1905000"/>
                  </a:lnTo>
                  <a:lnTo>
                    <a:pt x="757059" y="1917700"/>
                  </a:lnTo>
                  <a:lnTo>
                    <a:pt x="757910" y="1917700"/>
                  </a:lnTo>
                  <a:close/>
                </a:path>
                <a:path w="4194175" h="4216400">
                  <a:moveTo>
                    <a:pt x="759117" y="1919516"/>
                  </a:moveTo>
                  <a:lnTo>
                    <a:pt x="758748" y="1917700"/>
                  </a:lnTo>
                  <a:lnTo>
                    <a:pt x="757910" y="1917700"/>
                  </a:lnTo>
                  <a:lnTo>
                    <a:pt x="759117" y="1919516"/>
                  </a:lnTo>
                  <a:close/>
                </a:path>
                <a:path w="4194175" h="4216400">
                  <a:moveTo>
                    <a:pt x="760730" y="1900758"/>
                  </a:moveTo>
                  <a:lnTo>
                    <a:pt x="757910" y="1892300"/>
                  </a:lnTo>
                  <a:lnTo>
                    <a:pt x="755370" y="1892300"/>
                  </a:lnTo>
                  <a:lnTo>
                    <a:pt x="754519" y="1892300"/>
                  </a:lnTo>
                  <a:lnTo>
                    <a:pt x="752678" y="1892300"/>
                  </a:lnTo>
                  <a:lnTo>
                    <a:pt x="754926" y="1898357"/>
                  </a:lnTo>
                  <a:lnTo>
                    <a:pt x="755370" y="1905000"/>
                  </a:lnTo>
                  <a:lnTo>
                    <a:pt x="753668" y="1905000"/>
                  </a:lnTo>
                  <a:lnTo>
                    <a:pt x="758748" y="1917700"/>
                  </a:lnTo>
                  <a:lnTo>
                    <a:pt x="756208" y="1905000"/>
                  </a:lnTo>
                  <a:lnTo>
                    <a:pt x="757377" y="1905000"/>
                  </a:lnTo>
                  <a:lnTo>
                    <a:pt x="758748" y="1905000"/>
                  </a:lnTo>
                  <a:lnTo>
                    <a:pt x="760437" y="1905000"/>
                  </a:lnTo>
                  <a:lnTo>
                    <a:pt x="756500" y="1896529"/>
                  </a:lnTo>
                  <a:lnTo>
                    <a:pt x="755853" y="1894116"/>
                  </a:lnTo>
                  <a:lnTo>
                    <a:pt x="760730" y="1900758"/>
                  </a:lnTo>
                  <a:close/>
                </a:path>
                <a:path w="4194175" h="4216400">
                  <a:moveTo>
                    <a:pt x="764667" y="1905000"/>
                  </a:moveTo>
                  <a:lnTo>
                    <a:pt x="759574" y="1892300"/>
                  </a:lnTo>
                  <a:lnTo>
                    <a:pt x="757910" y="1892300"/>
                  </a:lnTo>
                  <a:lnTo>
                    <a:pt x="761809" y="1902231"/>
                  </a:lnTo>
                  <a:lnTo>
                    <a:pt x="763816" y="1905000"/>
                  </a:lnTo>
                  <a:lnTo>
                    <a:pt x="764667" y="1905000"/>
                  </a:lnTo>
                  <a:close/>
                </a:path>
                <a:path w="4194175" h="4216400">
                  <a:moveTo>
                    <a:pt x="766368" y="1917700"/>
                  </a:moveTo>
                  <a:lnTo>
                    <a:pt x="763816" y="1905000"/>
                  </a:lnTo>
                  <a:lnTo>
                    <a:pt x="762901" y="1905000"/>
                  </a:lnTo>
                  <a:lnTo>
                    <a:pt x="761822" y="1902269"/>
                  </a:lnTo>
                  <a:lnTo>
                    <a:pt x="760730" y="1900758"/>
                  </a:lnTo>
                  <a:lnTo>
                    <a:pt x="762139" y="1905000"/>
                  </a:lnTo>
                  <a:lnTo>
                    <a:pt x="760437" y="1905000"/>
                  </a:lnTo>
                  <a:lnTo>
                    <a:pt x="766368" y="1917700"/>
                  </a:lnTo>
                  <a:close/>
                </a:path>
                <a:path w="4194175" h="4216400">
                  <a:moveTo>
                    <a:pt x="773976" y="1676400"/>
                  </a:moveTo>
                  <a:lnTo>
                    <a:pt x="769670" y="1663700"/>
                  </a:lnTo>
                  <a:lnTo>
                    <a:pt x="764882" y="1663700"/>
                  </a:lnTo>
                  <a:lnTo>
                    <a:pt x="773976" y="1676400"/>
                  </a:lnTo>
                  <a:close/>
                </a:path>
                <a:path w="4194175" h="4216400">
                  <a:moveTo>
                    <a:pt x="774827" y="1689100"/>
                  </a:moveTo>
                  <a:lnTo>
                    <a:pt x="773087" y="1676400"/>
                  </a:lnTo>
                  <a:lnTo>
                    <a:pt x="768057" y="1676400"/>
                  </a:lnTo>
                  <a:lnTo>
                    <a:pt x="774827" y="1689100"/>
                  </a:lnTo>
                  <a:close/>
                </a:path>
                <a:path w="4194175" h="4216400">
                  <a:moveTo>
                    <a:pt x="775665" y="1899196"/>
                  </a:moveTo>
                  <a:lnTo>
                    <a:pt x="771436" y="1895817"/>
                  </a:lnTo>
                  <a:lnTo>
                    <a:pt x="773125" y="1897507"/>
                  </a:lnTo>
                  <a:lnTo>
                    <a:pt x="775665" y="1899196"/>
                  </a:lnTo>
                  <a:close/>
                </a:path>
                <a:path w="4194175" h="4216400">
                  <a:moveTo>
                    <a:pt x="781113" y="1901405"/>
                  </a:moveTo>
                  <a:lnTo>
                    <a:pt x="779894" y="1892300"/>
                  </a:lnTo>
                  <a:lnTo>
                    <a:pt x="776147" y="1892300"/>
                  </a:lnTo>
                  <a:lnTo>
                    <a:pt x="781113" y="1901405"/>
                  </a:lnTo>
                  <a:close/>
                </a:path>
                <a:path w="4194175" h="4216400">
                  <a:moveTo>
                    <a:pt x="794524" y="1897354"/>
                  </a:moveTo>
                  <a:lnTo>
                    <a:pt x="790041" y="1894967"/>
                  </a:lnTo>
                  <a:lnTo>
                    <a:pt x="791743" y="1896656"/>
                  </a:lnTo>
                  <a:lnTo>
                    <a:pt x="794524" y="1897354"/>
                  </a:lnTo>
                  <a:close/>
                </a:path>
                <a:path w="4194175" h="4216400">
                  <a:moveTo>
                    <a:pt x="799617" y="2247900"/>
                  </a:moveTo>
                  <a:lnTo>
                    <a:pt x="793432" y="2235200"/>
                  </a:lnTo>
                  <a:lnTo>
                    <a:pt x="792581" y="2235200"/>
                  </a:lnTo>
                  <a:lnTo>
                    <a:pt x="793432" y="2247900"/>
                  </a:lnTo>
                  <a:lnTo>
                    <a:pt x="799617" y="2247900"/>
                  </a:lnTo>
                  <a:close/>
                </a:path>
                <a:path w="4194175" h="4216400">
                  <a:moveTo>
                    <a:pt x="809498" y="2209800"/>
                  </a:moveTo>
                  <a:lnTo>
                    <a:pt x="806678" y="2201329"/>
                  </a:lnTo>
                  <a:lnTo>
                    <a:pt x="807808" y="2209800"/>
                  </a:lnTo>
                  <a:lnTo>
                    <a:pt x="809498" y="2209800"/>
                  </a:lnTo>
                  <a:close/>
                </a:path>
                <a:path w="4194175" h="4216400">
                  <a:moveTo>
                    <a:pt x="810018" y="1870341"/>
                  </a:moveTo>
                  <a:lnTo>
                    <a:pt x="808824" y="1866900"/>
                  </a:lnTo>
                  <a:lnTo>
                    <a:pt x="806119" y="1866900"/>
                  </a:lnTo>
                  <a:lnTo>
                    <a:pt x="810018" y="1870341"/>
                  </a:lnTo>
                  <a:close/>
                </a:path>
                <a:path w="4194175" h="4216400">
                  <a:moveTo>
                    <a:pt x="811390" y="609600"/>
                  </a:moveTo>
                  <a:lnTo>
                    <a:pt x="811199" y="596900"/>
                  </a:lnTo>
                  <a:lnTo>
                    <a:pt x="806551" y="596900"/>
                  </a:lnTo>
                  <a:lnTo>
                    <a:pt x="802627" y="609600"/>
                  </a:lnTo>
                  <a:lnTo>
                    <a:pt x="811390" y="609600"/>
                  </a:lnTo>
                  <a:close/>
                </a:path>
                <a:path w="4194175" h="4216400">
                  <a:moveTo>
                    <a:pt x="813460" y="1856359"/>
                  </a:moveTo>
                  <a:lnTo>
                    <a:pt x="812888" y="1855216"/>
                  </a:lnTo>
                  <a:lnTo>
                    <a:pt x="807466" y="1855736"/>
                  </a:lnTo>
                  <a:lnTo>
                    <a:pt x="813460" y="1856359"/>
                  </a:lnTo>
                  <a:close/>
                </a:path>
                <a:path w="4194175" h="4216400">
                  <a:moveTo>
                    <a:pt x="814578" y="1862823"/>
                  </a:moveTo>
                  <a:lnTo>
                    <a:pt x="812038" y="1861134"/>
                  </a:lnTo>
                  <a:lnTo>
                    <a:pt x="806119" y="1861985"/>
                  </a:lnTo>
                  <a:lnTo>
                    <a:pt x="802728" y="1861134"/>
                  </a:lnTo>
                  <a:lnTo>
                    <a:pt x="807808" y="1862823"/>
                  </a:lnTo>
                  <a:lnTo>
                    <a:pt x="814578" y="1862823"/>
                  </a:lnTo>
                  <a:close/>
                </a:path>
                <a:path w="4194175" h="4216400">
                  <a:moveTo>
                    <a:pt x="818692" y="1856905"/>
                  </a:moveTo>
                  <a:lnTo>
                    <a:pt x="813460" y="1856359"/>
                  </a:lnTo>
                  <a:lnTo>
                    <a:pt x="813727" y="1856905"/>
                  </a:lnTo>
                  <a:lnTo>
                    <a:pt x="818692" y="1856905"/>
                  </a:lnTo>
                  <a:close/>
                </a:path>
                <a:path w="4194175" h="4216400">
                  <a:moveTo>
                    <a:pt x="823036" y="1853526"/>
                  </a:moveTo>
                  <a:lnTo>
                    <a:pt x="822185" y="1850986"/>
                  </a:lnTo>
                  <a:lnTo>
                    <a:pt x="806970" y="1840839"/>
                  </a:lnTo>
                  <a:lnTo>
                    <a:pt x="809498" y="1845906"/>
                  </a:lnTo>
                  <a:lnTo>
                    <a:pt x="812888" y="1849297"/>
                  </a:lnTo>
                  <a:lnTo>
                    <a:pt x="823036" y="1853526"/>
                  </a:lnTo>
                  <a:close/>
                </a:path>
                <a:path w="4194175" h="4216400">
                  <a:moveTo>
                    <a:pt x="830643" y="1828800"/>
                  </a:moveTo>
                  <a:lnTo>
                    <a:pt x="822401" y="1816100"/>
                  </a:lnTo>
                  <a:lnTo>
                    <a:pt x="814044" y="1816100"/>
                  </a:lnTo>
                  <a:lnTo>
                    <a:pt x="813727" y="1815452"/>
                  </a:lnTo>
                  <a:lnTo>
                    <a:pt x="812038" y="1815452"/>
                  </a:lnTo>
                  <a:lnTo>
                    <a:pt x="812888" y="1816303"/>
                  </a:lnTo>
                  <a:lnTo>
                    <a:pt x="814578" y="1819109"/>
                  </a:lnTo>
                  <a:lnTo>
                    <a:pt x="814578" y="1819681"/>
                  </a:lnTo>
                  <a:lnTo>
                    <a:pt x="813727" y="1820532"/>
                  </a:lnTo>
                  <a:lnTo>
                    <a:pt x="816584" y="1822691"/>
                  </a:lnTo>
                  <a:lnTo>
                    <a:pt x="820039" y="1828800"/>
                  </a:lnTo>
                  <a:lnTo>
                    <a:pt x="827989" y="1828800"/>
                  </a:lnTo>
                  <a:lnTo>
                    <a:pt x="830643" y="1828800"/>
                  </a:lnTo>
                  <a:close/>
                </a:path>
                <a:path w="4194175" h="4216400">
                  <a:moveTo>
                    <a:pt x="834034" y="1790928"/>
                  </a:moveTo>
                  <a:lnTo>
                    <a:pt x="828954" y="1788388"/>
                  </a:lnTo>
                  <a:lnTo>
                    <a:pt x="829805" y="1789239"/>
                  </a:lnTo>
                  <a:lnTo>
                    <a:pt x="831494" y="1790077"/>
                  </a:lnTo>
                  <a:lnTo>
                    <a:pt x="834034" y="1790928"/>
                  </a:lnTo>
                  <a:close/>
                </a:path>
                <a:path w="4194175" h="4216400">
                  <a:moveTo>
                    <a:pt x="835863" y="3669754"/>
                  </a:moveTo>
                  <a:lnTo>
                    <a:pt x="835723" y="3670300"/>
                  </a:lnTo>
                  <a:lnTo>
                    <a:pt x="835863" y="3669754"/>
                  </a:lnTo>
                  <a:close/>
                </a:path>
                <a:path w="4194175" h="4216400">
                  <a:moveTo>
                    <a:pt x="836574" y="1828800"/>
                  </a:moveTo>
                  <a:lnTo>
                    <a:pt x="829805" y="1816100"/>
                  </a:lnTo>
                  <a:lnTo>
                    <a:pt x="827265" y="1803400"/>
                  </a:lnTo>
                  <a:lnTo>
                    <a:pt x="823353" y="1803400"/>
                  </a:lnTo>
                  <a:lnTo>
                    <a:pt x="825157" y="1816100"/>
                  </a:lnTo>
                  <a:lnTo>
                    <a:pt x="828852" y="1816100"/>
                  </a:lnTo>
                  <a:lnTo>
                    <a:pt x="835723" y="1828800"/>
                  </a:lnTo>
                  <a:lnTo>
                    <a:pt x="836574" y="1828800"/>
                  </a:lnTo>
                  <a:close/>
                </a:path>
                <a:path w="4194175" h="4216400">
                  <a:moveTo>
                    <a:pt x="837641" y="1785188"/>
                  </a:moveTo>
                  <a:lnTo>
                    <a:pt x="836574" y="1782470"/>
                  </a:lnTo>
                  <a:lnTo>
                    <a:pt x="834034" y="1784159"/>
                  </a:lnTo>
                  <a:lnTo>
                    <a:pt x="823036" y="1781619"/>
                  </a:lnTo>
                  <a:lnTo>
                    <a:pt x="824725" y="1786699"/>
                  </a:lnTo>
                  <a:lnTo>
                    <a:pt x="828954" y="1789239"/>
                  </a:lnTo>
                  <a:lnTo>
                    <a:pt x="828357" y="1786509"/>
                  </a:lnTo>
                  <a:lnTo>
                    <a:pt x="837641" y="1785188"/>
                  </a:lnTo>
                  <a:close/>
                </a:path>
                <a:path w="4194175" h="4216400">
                  <a:moveTo>
                    <a:pt x="843330" y="1841500"/>
                  </a:moveTo>
                  <a:lnTo>
                    <a:pt x="837628" y="1828812"/>
                  </a:lnTo>
                  <a:lnTo>
                    <a:pt x="827989" y="1828800"/>
                  </a:lnTo>
                  <a:lnTo>
                    <a:pt x="836574" y="1841500"/>
                  </a:lnTo>
                  <a:lnTo>
                    <a:pt x="843330" y="1841500"/>
                  </a:lnTo>
                  <a:close/>
                </a:path>
                <a:path w="4194175" h="4216400">
                  <a:moveTo>
                    <a:pt x="854951" y="1828800"/>
                  </a:moveTo>
                  <a:lnTo>
                    <a:pt x="854646" y="1816100"/>
                  </a:lnTo>
                  <a:lnTo>
                    <a:pt x="849744" y="1816100"/>
                  </a:lnTo>
                  <a:lnTo>
                    <a:pt x="848410" y="1803400"/>
                  </a:lnTo>
                  <a:lnTo>
                    <a:pt x="831494" y="1803400"/>
                  </a:lnTo>
                  <a:lnTo>
                    <a:pt x="830999" y="1801926"/>
                  </a:lnTo>
                  <a:lnTo>
                    <a:pt x="831494" y="1801926"/>
                  </a:lnTo>
                  <a:lnTo>
                    <a:pt x="830757" y="1801202"/>
                  </a:lnTo>
                  <a:lnTo>
                    <a:pt x="827265" y="1790700"/>
                  </a:lnTo>
                  <a:lnTo>
                    <a:pt x="829005" y="1799450"/>
                  </a:lnTo>
                  <a:lnTo>
                    <a:pt x="827265" y="1798535"/>
                  </a:lnTo>
                  <a:lnTo>
                    <a:pt x="826414" y="1797697"/>
                  </a:lnTo>
                  <a:lnTo>
                    <a:pt x="826414" y="1798967"/>
                  </a:lnTo>
                  <a:lnTo>
                    <a:pt x="825576" y="1798535"/>
                  </a:lnTo>
                  <a:lnTo>
                    <a:pt x="825576" y="1797697"/>
                  </a:lnTo>
                  <a:lnTo>
                    <a:pt x="824725" y="1797697"/>
                  </a:lnTo>
                  <a:lnTo>
                    <a:pt x="824725" y="1798535"/>
                  </a:lnTo>
                  <a:lnTo>
                    <a:pt x="828116" y="1801926"/>
                  </a:lnTo>
                  <a:lnTo>
                    <a:pt x="828116" y="1801075"/>
                  </a:lnTo>
                  <a:lnTo>
                    <a:pt x="827265" y="1800237"/>
                  </a:lnTo>
                  <a:lnTo>
                    <a:pt x="827265" y="1799818"/>
                  </a:lnTo>
                  <a:lnTo>
                    <a:pt x="828116" y="1800237"/>
                  </a:lnTo>
                  <a:lnTo>
                    <a:pt x="829335" y="1801063"/>
                  </a:lnTo>
                  <a:lnTo>
                    <a:pt x="829805" y="1803400"/>
                  </a:lnTo>
                  <a:lnTo>
                    <a:pt x="836574" y="1816100"/>
                  </a:lnTo>
                  <a:lnTo>
                    <a:pt x="842492" y="1816100"/>
                  </a:lnTo>
                  <a:lnTo>
                    <a:pt x="854951" y="1828800"/>
                  </a:lnTo>
                  <a:close/>
                </a:path>
                <a:path w="4194175" h="4216400">
                  <a:moveTo>
                    <a:pt x="895781" y="1683499"/>
                  </a:moveTo>
                  <a:lnTo>
                    <a:pt x="894930" y="1682661"/>
                  </a:lnTo>
                  <a:lnTo>
                    <a:pt x="893241" y="1682661"/>
                  </a:lnTo>
                  <a:lnTo>
                    <a:pt x="894092" y="1683499"/>
                  </a:lnTo>
                  <a:lnTo>
                    <a:pt x="895781" y="1683499"/>
                  </a:lnTo>
                  <a:close/>
                </a:path>
                <a:path w="4194175" h="4216400">
                  <a:moveTo>
                    <a:pt x="925385" y="1320800"/>
                  </a:moveTo>
                  <a:lnTo>
                    <a:pt x="921740" y="1315326"/>
                  </a:lnTo>
                  <a:lnTo>
                    <a:pt x="922502" y="1320800"/>
                  </a:lnTo>
                  <a:lnTo>
                    <a:pt x="925385" y="1320800"/>
                  </a:lnTo>
                  <a:close/>
                </a:path>
                <a:path w="4194175" h="4216400">
                  <a:moveTo>
                    <a:pt x="947496" y="1325676"/>
                  </a:moveTo>
                  <a:lnTo>
                    <a:pt x="947013" y="1326502"/>
                  </a:lnTo>
                  <a:lnTo>
                    <a:pt x="944841" y="1333500"/>
                  </a:lnTo>
                  <a:lnTo>
                    <a:pt x="947496" y="1325676"/>
                  </a:lnTo>
                  <a:close/>
                </a:path>
                <a:path w="4194175" h="4216400">
                  <a:moveTo>
                    <a:pt x="948156" y="1261872"/>
                  </a:moveTo>
                  <a:lnTo>
                    <a:pt x="946531" y="1270000"/>
                  </a:lnTo>
                  <a:lnTo>
                    <a:pt x="947381" y="1270000"/>
                  </a:lnTo>
                  <a:lnTo>
                    <a:pt x="948156" y="1261872"/>
                  </a:lnTo>
                  <a:close/>
                </a:path>
                <a:path w="4194175" h="4216400">
                  <a:moveTo>
                    <a:pt x="949629" y="1318691"/>
                  </a:moveTo>
                  <a:lnTo>
                    <a:pt x="949286" y="1319212"/>
                  </a:lnTo>
                  <a:lnTo>
                    <a:pt x="949579" y="1318818"/>
                  </a:lnTo>
                  <a:lnTo>
                    <a:pt x="949629" y="1318691"/>
                  </a:lnTo>
                  <a:close/>
                </a:path>
                <a:path w="4194175" h="4216400">
                  <a:moveTo>
                    <a:pt x="951064" y="1332420"/>
                  </a:moveTo>
                  <a:lnTo>
                    <a:pt x="950391" y="1333500"/>
                  </a:lnTo>
                  <a:lnTo>
                    <a:pt x="950760" y="1333500"/>
                  </a:lnTo>
                  <a:lnTo>
                    <a:pt x="951064" y="1332420"/>
                  </a:lnTo>
                  <a:close/>
                </a:path>
                <a:path w="4194175" h="4216400">
                  <a:moveTo>
                    <a:pt x="952220" y="1301330"/>
                  </a:moveTo>
                  <a:lnTo>
                    <a:pt x="949071" y="1308100"/>
                  </a:lnTo>
                  <a:lnTo>
                    <a:pt x="950874" y="1308100"/>
                  </a:lnTo>
                  <a:lnTo>
                    <a:pt x="952220" y="1301330"/>
                  </a:lnTo>
                  <a:close/>
                </a:path>
                <a:path w="4194175" h="4216400">
                  <a:moveTo>
                    <a:pt x="952461" y="1287576"/>
                  </a:moveTo>
                  <a:lnTo>
                    <a:pt x="951572" y="1289621"/>
                  </a:lnTo>
                  <a:lnTo>
                    <a:pt x="950010" y="1295400"/>
                  </a:lnTo>
                  <a:lnTo>
                    <a:pt x="951103" y="1295400"/>
                  </a:lnTo>
                  <a:lnTo>
                    <a:pt x="952461" y="1287576"/>
                  </a:lnTo>
                  <a:close/>
                </a:path>
                <a:path w="4194175" h="4216400">
                  <a:moveTo>
                    <a:pt x="953008" y="1300391"/>
                  </a:moveTo>
                  <a:lnTo>
                    <a:pt x="951090" y="1308100"/>
                  </a:lnTo>
                  <a:lnTo>
                    <a:pt x="947381" y="1320800"/>
                  </a:lnTo>
                  <a:lnTo>
                    <a:pt x="951928" y="1308100"/>
                  </a:lnTo>
                  <a:lnTo>
                    <a:pt x="952068" y="1307782"/>
                  </a:lnTo>
                  <a:lnTo>
                    <a:pt x="953008" y="1300391"/>
                  </a:lnTo>
                  <a:close/>
                </a:path>
                <a:path w="4194175" h="4216400">
                  <a:moveTo>
                    <a:pt x="954443" y="1302588"/>
                  </a:moveTo>
                  <a:lnTo>
                    <a:pt x="952068" y="1307782"/>
                  </a:lnTo>
                  <a:lnTo>
                    <a:pt x="952030" y="1308100"/>
                  </a:lnTo>
                  <a:lnTo>
                    <a:pt x="950125" y="1316494"/>
                  </a:lnTo>
                  <a:lnTo>
                    <a:pt x="954443" y="1302588"/>
                  </a:lnTo>
                  <a:close/>
                </a:path>
                <a:path w="4194175" h="4216400">
                  <a:moveTo>
                    <a:pt x="958367" y="1261872"/>
                  </a:moveTo>
                  <a:lnTo>
                    <a:pt x="950760" y="1261872"/>
                  </a:lnTo>
                  <a:lnTo>
                    <a:pt x="950760" y="1270000"/>
                  </a:lnTo>
                  <a:lnTo>
                    <a:pt x="949071" y="1282700"/>
                  </a:lnTo>
                  <a:lnTo>
                    <a:pt x="947077" y="1295400"/>
                  </a:lnTo>
                  <a:lnTo>
                    <a:pt x="945794" y="1308100"/>
                  </a:lnTo>
                  <a:lnTo>
                    <a:pt x="946569" y="1308100"/>
                  </a:lnTo>
                  <a:lnTo>
                    <a:pt x="950010" y="1295400"/>
                  </a:lnTo>
                  <a:lnTo>
                    <a:pt x="949071" y="1295400"/>
                  </a:lnTo>
                  <a:lnTo>
                    <a:pt x="951572" y="1289621"/>
                  </a:lnTo>
                  <a:lnTo>
                    <a:pt x="953046" y="1284185"/>
                  </a:lnTo>
                  <a:lnTo>
                    <a:pt x="952461" y="1287576"/>
                  </a:lnTo>
                  <a:lnTo>
                    <a:pt x="954570" y="1282700"/>
                  </a:lnTo>
                  <a:lnTo>
                    <a:pt x="957529" y="1270000"/>
                  </a:lnTo>
                  <a:lnTo>
                    <a:pt x="956360" y="1270000"/>
                  </a:lnTo>
                  <a:lnTo>
                    <a:pt x="958367" y="1261872"/>
                  </a:lnTo>
                  <a:close/>
                </a:path>
                <a:path w="4194175" h="4216400">
                  <a:moveTo>
                    <a:pt x="959218" y="1308100"/>
                  </a:moveTo>
                  <a:lnTo>
                    <a:pt x="954570" y="1320800"/>
                  </a:lnTo>
                  <a:lnTo>
                    <a:pt x="954252" y="1320800"/>
                  </a:lnTo>
                  <a:lnTo>
                    <a:pt x="953884" y="1320800"/>
                  </a:lnTo>
                  <a:lnTo>
                    <a:pt x="953414" y="1322984"/>
                  </a:lnTo>
                  <a:lnTo>
                    <a:pt x="949921" y="1333500"/>
                  </a:lnTo>
                  <a:lnTo>
                    <a:pt x="952931" y="1325257"/>
                  </a:lnTo>
                  <a:lnTo>
                    <a:pt x="952627" y="1326718"/>
                  </a:lnTo>
                  <a:lnTo>
                    <a:pt x="951064" y="1332420"/>
                  </a:lnTo>
                  <a:lnTo>
                    <a:pt x="951598" y="1331544"/>
                  </a:lnTo>
                  <a:lnTo>
                    <a:pt x="951179" y="1333500"/>
                  </a:lnTo>
                  <a:lnTo>
                    <a:pt x="953300" y="1333500"/>
                  </a:lnTo>
                  <a:lnTo>
                    <a:pt x="954684" y="1326553"/>
                  </a:lnTo>
                  <a:lnTo>
                    <a:pt x="954582" y="1326718"/>
                  </a:lnTo>
                  <a:lnTo>
                    <a:pt x="954684" y="1326515"/>
                  </a:lnTo>
                  <a:lnTo>
                    <a:pt x="958240" y="1320800"/>
                  </a:lnTo>
                  <a:lnTo>
                    <a:pt x="958380" y="1320800"/>
                  </a:lnTo>
                  <a:lnTo>
                    <a:pt x="959218" y="1320800"/>
                  </a:lnTo>
                  <a:lnTo>
                    <a:pt x="959218" y="1319733"/>
                  </a:lnTo>
                  <a:lnTo>
                    <a:pt x="959218" y="1318818"/>
                  </a:lnTo>
                  <a:lnTo>
                    <a:pt x="959218" y="1308100"/>
                  </a:lnTo>
                  <a:close/>
                </a:path>
                <a:path w="4194175" h="4216400">
                  <a:moveTo>
                    <a:pt x="960704" y="1282700"/>
                  </a:moveTo>
                  <a:lnTo>
                    <a:pt x="956678" y="1295400"/>
                  </a:lnTo>
                  <a:lnTo>
                    <a:pt x="954443" y="1302588"/>
                  </a:lnTo>
                  <a:lnTo>
                    <a:pt x="957745" y="1295400"/>
                  </a:lnTo>
                  <a:lnTo>
                    <a:pt x="960704" y="1282700"/>
                  </a:lnTo>
                  <a:close/>
                </a:path>
                <a:path w="4194175" h="4216400">
                  <a:moveTo>
                    <a:pt x="963447" y="1511300"/>
                  </a:moveTo>
                  <a:lnTo>
                    <a:pt x="952449" y="1498600"/>
                  </a:lnTo>
                  <a:lnTo>
                    <a:pt x="950760" y="1498600"/>
                  </a:lnTo>
                  <a:lnTo>
                    <a:pt x="963447" y="1511300"/>
                  </a:lnTo>
                  <a:close/>
                </a:path>
                <a:path w="4194175" h="4216400">
                  <a:moveTo>
                    <a:pt x="965415" y="1372222"/>
                  </a:moveTo>
                  <a:lnTo>
                    <a:pt x="964298" y="1370533"/>
                  </a:lnTo>
                  <a:lnTo>
                    <a:pt x="963447" y="1368844"/>
                  </a:lnTo>
                  <a:lnTo>
                    <a:pt x="965136" y="1372222"/>
                  </a:lnTo>
                  <a:lnTo>
                    <a:pt x="965415" y="1372222"/>
                  </a:lnTo>
                  <a:close/>
                </a:path>
                <a:path w="4194175" h="4216400">
                  <a:moveTo>
                    <a:pt x="971905" y="1295400"/>
                  </a:moveTo>
                  <a:lnTo>
                    <a:pt x="968362" y="1301775"/>
                  </a:lnTo>
                  <a:lnTo>
                    <a:pt x="967041" y="1305839"/>
                  </a:lnTo>
                  <a:lnTo>
                    <a:pt x="971905" y="1295400"/>
                  </a:lnTo>
                  <a:close/>
                </a:path>
                <a:path w="4194175" h="4216400">
                  <a:moveTo>
                    <a:pt x="973594" y="1488948"/>
                  </a:moveTo>
                  <a:lnTo>
                    <a:pt x="971067" y="1487258"/>
                  </a:lnTo>
                  <a:lnTo>
                    <a:pt x="967676" y="1483880"/>
                  </a:lnTo>
                  <a:lnTo>
                    <a:pt x="965136" y="1486420"/>
                  </a:lnTo>
                  <a:lnTo>
                    <a:pt x="973594" y="1488948"/>
                  </a:lnTo>
                  <a:close/>
                </a:path>
                <a:path w="4194175" h="4216400">
                  <a:moveTo>
                    <a:pt x="1024356" y="2705100"/>
                  </a:moveTo>
                  <a:lnTo>
                    <a:pt x="1023505" y="2692400"/>
                  </a:lnTo>
                  <a:lnTo>
                    <a:pt x="1022654" y="2692400"/>
                  </a:lnTo>
                  <a:lnTo>
                    <a:pt x="1024356" y="2705100"/>
                  </a:lnTo>
                  <a:close/>
                </a:path>
                <a:path w="4194175" h="4216400">
                  <a:moveTo>
                    <a:pt x="1028585" y="2692400"/>
                  </a:moveTo>
                  <a:lnTo>
                    <a:pt x="1026312" y="2690965"/>
                  </a:lnTo>
                  <a:lnTo>
                    <a:pt x="1026896" y="2692400"/>
                  </a:lnTo>
                  <a:lnTo>
                    <a:pt x="1028585" y="2692400"/>
                  </a:lnTo>
                  <a:close/>
                </a:path>
                <a:path w="4194175" h="4216400">
                  <a:moveTo>
                    <a:pt x="1084287" y="3914508"/>
                  </a:moveTo>
                  <a:lnTo>
                    <a:pt x="1073416" y="3924300"/>
                  </a:lnTo>
                  <a:lnTo>
                    <a:pt x="1081024" y="3924300"/>
                  </a:lnTo>
                  <a:lnTo>
                    <a:pt x="1084287" y="3914508"/>
                  </a:lnTo>
                  <a:close/>
                </a:path>
                <a:path w="4194175" h="4216400">
                  <a:moveTo>
                    <a:pt x="1085253" y="3911600"/>
                  </a:moveTo>
                  <a:lnTo>
                    <a:pt x="1084287" y="3914508"/>
                  </a:lnTo>
                  <a:lnTo>
                    <a:pt x="1085253" y="3913632"/>
                  </a:lnTo>
                  <a:lnTo>
                    <a:pt x="1085253" y="3911600"/>
                  </a:lnTo>
                  <a:close/>
                </a:path>
                <a:path w="4194175" h="4216400">
                  <a:moveTo>
                    <a:pt x="1087793" y="635000"/>
                  </a:moveTo>
                  <a:lnTo>
                    <a:pt x="1086104" y="622300"/>
                  </a:lnTo>
                  <a:lnTo>
                    <a:pt x="1087094" y="635000"/>
                  </a:lnTo>
                  <a:lnTo>
                    <a:pt x="1087793" y="635000"/>
                  </a:lnTo>
                  <a:close/>
                </a:path>
                <a:path w="4194175" h="4216400">
                  <a:moveTo>
                    <a:pt x="1090333" y="622300"/>
                  </a:moveTo>
                  <a:lnTo>
                    <a:pt x="1088644" y="622300"/>
                  </a:lnTo>
                  <a:lnTo>
                    <a:pt x="1090333" y="625284"/>
                  </a:lnTo>
                  <a:lnTo>
                    <a:pt x="1090333" y="622300"/>
                  </a:lnTo>
                  <a:close/>
                </a:path>
                <a:path w="4194175" h="4216400">
                  <a:moveTo>
                    <a:pt x="1091819" y="2349500"/>
                  </a:moveTo>
                  <a:lnTo>
                    <a:pt x="1083564" y="2336800"/>
                  </a:lnTo>
                  <a:lnTo>
                    <a:pt x="1082713" y="2336800"/>
                  </a:lnTo>
                  <a:lnTo>
                    <a:pt x="1090333" y="2349500"/>
                  </a:lnTo>
                  <a:lnTo>
                    <a:pt x="1091819" y="2349500"/>
                  </a:lnTo>
                  <a:close/>
                </a:path>
                <a:path w="4194175" h="4216400">
                  <a:moveTo>
                    <a:pt x="1092454" y="3441700"/>
                  </a:moveTo>
                  <a:lnTo>
                    <a:pt x="1086104" y="3441700"/>
                  </a:lnTo>
                  <a:lnTo>
                    <a:pt x="1079334" y="3454400"/>
                  </a:lnTo>
                  <a:lnTo>
                    <a:pt x="1084935" y="3454400"/>
                  </a:lnTo>
                  <a:lnTo>
                    <a:pt x="1092454" y="3441700"/>
                  </a:lnTo>
                  <a:close/>
                </a:path>
                <a:path w="4194175" h="4216400">
                  <a:moveTo>
                    <a:pt x="1096251" y="3467100"/>
                  </a:moveTo>
                  <a:lnTo>
                    <a:pt x="1083754" y="3479800"/>
                  </a:lnTo>
                  <a:lnTo>
                    <a:pt x="1092022" y="3479800"/>
                  </a:lnTo>
                  <a:lnTo>
                    <a:pt x="1096251" y="3467100"/>
                  </a:lnTo>
                  <a:close/>
                </a:path>
                <a:path w="4194175" h="4216400">
                  <a:moveTo>
                    <a:pt x="1096251" y="2362200"/>
                  </a:moveTo>
                  <a:lnTo>
                    <a:pt x="1087793" y="2349500"/>
                  </a:lnTo>
                  <a:lnTo>
                    <a:pt x="1080185" y="2349500"/>
                  </a:lnTo>
                  <a:lnTo>
                    <a:pt x="1085253" y="2362200"/>
                  </a:lnTo>
                  <a:lnTo>
                    <a:pt x="1096251" y="2362200"/>
                  </a:lnTo>
                  <a:close/>
                </a:path>
                <a:path w="4194175" h="4216400">
                  <a:moveTo>
                    <a:pt x="1102169" y="2362200"/>
                  </a:moveTo>
                  <a:lnTo>
                    <a:pt x="1100099" y="2349500"/>
                  </a:lnTo>
                  <a:lnTo>
                    <a:pt x="1097102" y="2349500"/>
                  </a:lnTo>
                  <a:lnTo>
                    <a:pt x="1102169" y="2362200"/>
                  </a:lnTo>
                  <a:close/>
                </a:path>
                <a:path w="4194175" h="4216400">
                  <a:moveTo>
                    <a:pt x="1114501" y="3533051"/>
                  </a:moveTo>
                  <a:lnTo>
                    <a:pt x="1114069" y="3530854"/>
                  </a:lnTo>
                  <a:lnTo>
                    <a:pt x="1114171" y="3530600"/>
                  </a:lnTo>
                  <a:lnTo>
                    <a:pt x="1114018" y="3530600"/>
                  </a:lnTo>
                  <a:lnTo>
                    <a:pt x="1110729" y="3535083"/>
                  </a:lnTo>
                  <a:lnTo>
                    <a:pt x="1112634" y="3534067"/>
                  </a:lnTo>
                  <a:lnTo>
                    <a:pt x="1108938" y="3543300"/>
                  </a:lnTo>
                  <a:lnTo>
                    <a:pt x="1112774" y="3533978"/>
                  </a:lnTo>
                  <a:lnTo>
                    <a:pt x="1114501" y="3533051"/>
                  </a:lnTo>
                  <a:close/>
                </a:path>
                <a:path w="4194175" h="4216400">
                  <a:moveTo>
                    <a:pt x="1116558" y="3517900"/>
                  </a:moveTo>
                  <a:lnTo>
                    <a:pt x="1109002" y="3530600"/>
                  </a:lnTo>
                  <a:lnTo>
                    <a:pt x="1113015" y="3530600"/>
                  </a:lnTo>
                  <a:lnTo>
                    <a:pt x="1116558" y="3517900"/>
                  </a:lnTo>
                  <a:close/>
                </a:path>
                <a:path w="4194175" h="4216400">
                  <a:moveTo>
                    <a:pt x="1119886" y="3530600"/>
                  </a:moveTo>
                  <a:lnTo>
                    <a:pt x="1119085" y="3530600"/>
                  </a:lnTo>
                  <a:lnTo>
                    <a:pt x="1114501" y="3533051"/>
                  </a:lnTo>
                  <a:lnTo>
                    <a:pt x="1116558" y="3543300"/>
                  </a:lnTo>
                  <a:lnTo>
                    <a:pt x="1119886" y="3530600"/>
                  </a:lnTo>
                  <a:close/>
                </a:path>
                <a:path w="4194175" h="4216400">
                  <a:moveTo>
                    <a:pt x="1131722" y="3045282"/>
                  </a:moveTo>
                  <a:lnTo>
                    <a:pt x="1129449" y="3035300"/>
                  </a:lnTo>
                  <a:lnTo>
                    <a:pt x="1123721" y="3035300"/>
                  </a:lnTo>
                  <a:lnTo>
                    <a:pt x="1131722" y="3045282"/>
                  </a:lnTo>
                  <a:close/>
                </a:path>
                <a:path w="4194175" h="4216400">
                  <a:moveTo>
                    <a:pt x="1133894" y="3048000"/>
                  </a:moveTo>
                  <a:lnTo>
                    <a:pt x="1131722" y="3045282"/>
                  </a:lnTo>
                  <a:lnTo>
                    <a:pt x="1132332" y="3048000"/>
                  </a:lnTo>
                  <a:lnTo>
                    <a:pt x="1133894" y="3048000"/>
                  </a:lnTo>
                  <a:close/>
                </a:path>
                <a:path w="4194175" h="4216400">
                  <a:moveTo>
                    <a:pt x="1186484" y="2150580"/>
                  </a:moveTo>
                  <a:lnTo>
                    <a:pt x="1185913" y="2146300"/>
                  </a:lnTo>
                  <a:lnTo>
                    <a:pt x="1184224" y="2146300"/>
                  </a:lnTo>
                  <a:lnTo>
                    <a:pt x="1186484" y="2150580"/>
                  </a:lnTo>
                  <a:close/>
                </a:path>
                <a:path w="4194175" h="4216400">
                  <a:moveTo>
                    <a:pt x="1191831" y="2235200"/>
                  </a:moveTo>
                  <a:lnTo>
                    <a:pt x="1182852" y="2222500"/>
                  </a:lnTo>
                  <a:lnTo>
                    <a:pt x="1180122" y="2222500"/>
                  </a:lnTo>
                  <a:lnTo>
                    <a:pt x="1191831" y="2235200"/>
                  </a:lnTo>
                  <a:close/>
                </a:path>
                <a:path w="4194175" h="4216400">
                  <a:moveTo>
                    <a:pt x="1199451" y="2324100"/>
                  </a:moveTo>
                  <a:lnTo>
                    <a:pt x="1193520" y="2311400"/>
                  </a:lnTo>
                  <a:lnTo>
                    <a:pt x="1196911" y="2324100"/>
                  </a:lnTo>
                  <a:lnTo>
                    <a:pt x="1199451" y="2324100"/>
                  </a:lnTo>
                  <a:close/>
                </a:path>
                <a:path w="4194175" h="4216400">
                  <a:moveTo>
                    <a:pt x="1200289" y="2336800"/>
                  </a:moveTo>
                  <a:lnTo>
                    <a:pt x="1196060" y="2324100"/>
                  </a:lnTo>
                  <a:lnTo>
                    <a:pt x="1193076" y="2324100"/>
                  </a:lnTo>
                  <a:lnTo>
                    <a:pt x="1196276" y="2336800"/>
                  </a:lnTo>
                  <a:lnTo>
                    <a:pt x="1200289" y="2336800"/>
                  </a:lnTo>
                  <a:close/>
                </a:path>
                <a:path w="4194175" h="4216400">
                  <a:moveTo>
                    <a:pt x="1206220" y="3450526"/>
                  </a:moveTo>
                  <a:lnTo>
                    <a:pt x="1205369" y="3450526"/>
                  </a:lnTo>
                  <a:lnTo>
                    <a:pt x="1204518" y="3451364"/>
                  </a:lnTo>
                  <a:lnTo>
                    <a:pt x="1205369" y="3451364"/>
                  </a:lnTo>
                  <a:lnTo>
                    <a:pt x="1206220" y="3450526"/>
                  </a:lnTo>
                  <a:close/>
                </a:path>
                <a:path w="4194175" h="4216400">
                  <a:moveTo>
                    <a:pt x="1212977" y="3352800"/>
                  </a:moveTo>
                  <a:lnTo>
                    <a:pt x="1207058" y="3340100"/>
                  </a:lnTo>
                  <a:lnTo>
                    <a:pt x="1201140" y="3352800"/>
                  </a:lnTo>
                  <a:lnTo>
                    <a:pt x="1212977" y="3352800"/>
                  </a:lnTo>
                  <a:close/>
                </a:path>
                <a:path w="4194175" h="4216400">
                  <a:moveTo>
                    <a:pt x="1215605" y="3348850"/>
                  </a:moveTo>
                  <a:lnTo>
                    <a:pt x="1212977" y="3352800"/>
                  </a:lnTo>
                  <a:lnTo>
                    <a:pt x="1213827" y="3352800"/>
                  </a:lnTo>
                  <a:lnTo>
                    <a:pt x="1215605" y="3348850"/>
                  </a:lnTo>
                  <a:close/>
                </a:path>
                <a:path w="4194175" h="4216400">
                  <a:moveTo>
                    <a:pt x="1227861" y="3340100"/>
                  </a:moveTo>
                  <a:lnTo>
                    <a:pt x="1223137" y="3327400"/>
                  </a:lnTo>
                  <a:lnTo>
                    <a:pt x="1218057" y="3327400"/>
                  </a:lnTo>
                  <a:lnTo>
                    <a:pt x="1213827" y="3340100"/>
                  </a:lnTo>
                  <a:lnTo>
                    <a:pt x="1219568" y="3340100"/>
                  </a:lnTo>
                  <a:lnTo>
                    <a:pt x="1215605" y="3348850"/>
                  </a:lnTo>
                  <a:lnTo>
                    <a:pt x="1221435" y="3340100"/>
                  </a:lnTo>
                  <a:lnTo>
                    <a:pt x="1227861" y="3340100"/>
                  </a:lnTo>
                  <a:close/>
                </a:path>
                <a:path w="4194175" h="4216400">
                  <a:moveTo>
                    <a:pt x="1267117" y="2070100"/>
                  </a:moveTo>
                  <a:lnTo>
                    <a:pt x="1264577" y="2070100"/>
                  </a:lnTo>
                  <a:lnTo>
                    <a:pt x="1266685" y="2072195"/>
                  </a:lnTo>
                  <a:lnTo>
                    <a:pt x="1267117" y="2070100"/>
                  </a:lnTo>
                  <a:close/>
                </a:path>
                <a:path w="4194175" h="4216400">
                  <a:moveTo>
                    <a:pt x="1273035" y="2019300"/>
                  </a:moveTo>
                  <a:lnTo>
                    <a:pt x="1269657" y="2006600"/>
                  </a:lnTo>
                  <a:lnTo>
                    <a:pt x="1267409" y="2006600"/>
                  </a:lnTo>
                  <a:lnTo>
                    <a:pt x="1273035" y="2019300"/>
                  </a:lnTo>
                  <a:close/>
                </a:path>
                <a:path w="4194175" h="4216400">
                  <a:moveTo>
                    <a:pt x="1278369" y="3564864"/>
                  </a:moveTo>
                  <a:lnTo>
                    <a:pt x="1276426" y="3568700"/>
                  </a:lnTo>
                  <a:lnTo>
                    <a:pt x="1278115" y="3568700"/>
                  </a:lnTo>
                  <a:lnTo>
                    <a:pt x="1278369" y="3564864"/>
                  </a:lnTo>
                  <a:close/>
                </a:path>
                <a:path w="4194175" h="4216400">
                  <a:moveTo>
                    <a:pt x="1308569" y="1339227"/>
                  </a:moveTo>
                  <a:lnTo>
                    <a:pt x="1305179" y="1339227"/>
                  </a:lnTo>
                  <a:lnTo>
                    <a:pt x="1306029" y="1340078"/>
                  </a:lnTo>
                  <a:lnTo>
                    <a:pt x="1308569" y="1339227"/>
                  </a:lnTo>
                  <a:close/>
                </a:path>
                <a:path w="4194175" h="4216400">
                  <a:moveTo>
                    <a:pt x="1309408" y="1356995"/>
                  </a:moveTo>
                  <a:lnTo>
                    <a:pt x="1307719" y="1356156"/>
                  </a:lnTo>
                  <a:lnTo>
                    <a:pt x="1308569" y="1356995"/>
                  </a:lnTo>
                  <a:lnTo>
                    <a:pt x="1309408" y="1356995"/>
                  </a:lnTo>
                  <a:close/>
                </a:path>
                <a:path w="4194175" h="4216400">
                  <a:moveTo>
                    <a:pt x="1314272" y="968375"/>
                  </a:moveTo>
                  <a:lnTo>
                    <a:pt x="1313637" y="965200"/>
                  </a:lnTo>
                  <a:lnTo>
                    <a:pt x="1312799" y="965200"/>
                  </a:lnTo>
                  <a:lnTo>
                    <a:pt x="1314272" y="968375"/>
                  </a:lnTo>
                  <a:close/>
                </a:path>
                <a:path w="4194175" h="4216400">
                  <a:moveTo>
                    <a:pt x="1319847" y="917219"/>
                  </a:moveTo>
                  <a:lnTo>
                    <a:pt x="1318717" y="914400"/>
                  </a:lnTo>
                  <a:lnTo>
                    <a:pt x="1319288" y="916660"/>
                  </a:lnTo>
                  <a:lnTo>
                    <a:pt x="1319847" y="917219"/>
                  </a:lnTo>
                  <a:close/>
                </a:path>
                <a:path w="4194175" h="4216400">
                  <a:moveTo>
                    <a:pt x="1321257" y="1282700"/>
                  </a:moveTo>
                  <a:lnTo>
                    <a:pt x="1320406" y="1270000"/>
                  </a:lnTo>
                  <a:lnTo>
                    <a:pt x="1314437" y="1270000"/>
                  </a:lnTo>
                  <a:lnTo>
                    <a:pt x="1321257" y="1282700"/>
                  </a:lnTo>
                  <a:close/>
                </a:path>
                <a:path w="4194175" h="4216400">
                  <a:moveTo>
                    <a:pt x="1329715" y="927100"/>
                  </a:moveTo>
                  <a:lnTo>
                    <a:pt x="1319847" y="917219"/>
                  </a:lnTo>
                  <a:lnTo>
                    <a:pt x="1323784" y="927100"/>
                  </a:lnTo>
                  <a:lnTo>
                    <a:pt x="1329715" y="927100"/>
                  </a:lnTo>
                  <a:close/>
                </a:path>
                <a:path w="4194175" h="4216400">
                  <a:moveTo>
                    <a:pt x="1330299" y="445770"/>
                  </a:moveTo>
                  <a:lnTo>
                    <a:pt x="1329715" y="444500"/>
                  </a:lnTo>
                  <a:lnTo>
                    <a:pt x="1328864" y="444500"/>
                  </a:lnTo>
                  <a:lnTo>
                    <a:pt x="1330299" y="445770"/>
                  </a:lnTo>
                  <a:close/>
                </a:path>
                <a:path w="4194175" h="4216400">
                  <a:moveTo>
                    <a:pt x="1351699" y="912914"/>
                  </a:moveTo>
                  <a:lnTo>
                    <a:pt x="1350860" y="912914"/>
                  </a:lnTo>
                  <a:lnTo>
                    <a:pt x="1351699" y="913765"/>
                  </a:lnTo>
                  <a:lnTo>
                    <a:pt x="1351699" y="912914"/>
                  </a:lnTo>
                  <a:close/>
                </a:path>
                <a:path w="4194175" h="4216400">
                  <a:moveTo>
                    <a:pt x="1354239" y="1130300"/>
                  </a:moveTo>
                  <a:lnTo>
                    <a:pt x="1348460" y="1141628"/>
                  </a:lnTo>
                  <a:lnTo>
                    <a:pt x="1350010" y="1143000"/>
                  </a:lnTo>
                  <a:lnTo>
                    <a:pt x="1354239" y="1130300"/>
                  </a:lnTo>
                  <a:close/>
                </a:path>
                <a:path w="4194175" h="4216400">
                  <a:moveTo>
                    <a:pt x="1355928" y="1231900"/>
                  </a:moveTo>
                  <a:lnTo>
                    <a:pt x="1353146" y="1219200"/>
                  </a:lnTo>
                  <a:lnTo>
                    <a:pt x="1345780" y="1219200"/>
                  </a:lnTo>
                  <a:lnTo>
                    <a:pt x="1355928" y="1231900"/>
                  </a:lnTo>
                  <a:close/>
                </a:path>
                <a:path w="4194175" h="4216400">
                  <a:moveTo>
                    <a:pt x="1382306" y="876300"/>
                  </a:moveTo>
                  <a:lnTo>
                    <a:pt x="1380845" y="872972"/>
                  </a:lnTo>
                  <a:lnTo>
                    <a:pt x="1381518" y="876300"/>
                  </a:lnTo>
                  <a:lnTo>
                    <a:pt x="1382306" y="876300"/>
                  </a:lnTo>
                  <a:close/>
                </a:path>
                <a:path w="4194175" h="4216400">
                  <a:moveTo>
                    <a:pt x="1383309" y="4061828"/>
                  </a:moveTo>
                  <a:lnTo>
                    <a:pt x="1382229" y="4064000"/>
                  </a:lnTo>
                  <a:lnTo>
                    <a:pt x="1382890" y="4064000"/>
                  </a:lnTo>
                  <a:lnTo>
                    <a:pt x="1383309" y="4061828"/>
                  </a:lnTo>
                  <a:close/>
                </a:path>
                <a:path w="4194175" h="4216400">
                  <a:moveTo>
                    <a:pt x="1384693" y="1277480"/>
                  </a:moveTo>
                  <a:lnTo>
                    <a:pt x="1383842" y="1277480"/>
                  </a:lnTo>
                  <a:lnTo>
                    <a:pt x="1383842" y="1278331"/>
                  </a:lnTo>
                  <a:lnTo>
                    <a:pt x="1384693" y="1280020"/>
                  </a:lnTo>
                  <a:lnTo>
                    <a:pt x="1384693" y="1277480"/>
                  </a:lnTo>
                  <a:close/>
                </a:path>
                <a:path w="4194175" h="4216400">
                  <a:moveTo>
                    <a:pt x="1390611" y="889000"/>
                  </a:moveTo>
                  <a:lnTo>
                    <a:pt x="1384401" y="876300"/>
                  </a:lnTo>
                  <a:lnTo>
                    <a:pt x="1382306" y="876300"/>
                  </a:lnTo>
                  <a:lnTo>
                    <a:pt x="1390611" y="889000"/>
                  </a:lnTo>
                  <a:close/>
                </a:path>
                <a:path w="4194175" h="4216400">
                  <a:moveTo>
                    <a:pt x="1429524" y="4114800"/>
                  </a:moveTo>
                  <a:lnTo>
                    <a:pt x="1427060" y="4107383"/>
                  </a:lnTo>
                  <a:lnTo>
                    <a:pt x="1423606" y="4114800"/>
                  </a:lnTo>
                  <a:lnTo>
                    <a:pt x="1429524" y="4114800"/>
                  </a:lnTo>
                  <a:close/>
                </a:path>
                <a:path w="4194175" h="4216400">
                  <a:moveTo>
                    <a:pt x="1463357" y="800100"/>
                  </a:moveTo>
                  <a:lnTo>
                    <a:pt x="1454810" y="790930"/>
                  </a:lnTo>
                  <a:lnTo>
                    <a:pt x="1452727" y="798753"/>
                  </a:lnTo>
                  <a:lnTo>
                    <a:pt x="1452867" y="800100"/>
                  </a:lnTo>
                  <a:lnTo>
                    <a:pt x="1454048" y="800100"/>
                  </a:lnTo>
                  <a:lnTo>
                    <a:pt x="1459369" y="812800"/>
                  </a:lnTo>
                  <a:lnTo>
                    <a:pt x="1457223" y="800100"/>
                  </a:lnTo>
                  <a:lnTo>
                    <a:pt x="1463357" y="800100"/>
                  </a:lnTo>
                  <a:close/>
                </a:path>
                <a:path w="4194175" h="4216400">
                  <a:moveTo>
                    <a:pt x="1473504" y="1181100"/>
                  </a:moveTo>
                  <a:lnTo>
                    <a:pt x="1470977" y="1168400"/>
                  </a:lnTo>
                  <a:lnTo>
                    <a:pt x="1471904" y="1181100"/>
                  </a:lnTo>
                  <a:lnTo>
                    <a:pt x="1473504" y="1181100"/>
                  </a:lnTo>
                  <a:close/>
                </a:path>
                <a:path w="4194175" h="4216400">
                  <a:moveTo>
                    <a:pt x="1494663" y="1143000"/>
                  </a:moveTo>
                  <a:lnTo>
                    <a:pt x="1492961" y="1130300"/>
                  </a:lnTo>
                  <a:lnTo>
                    <a:pt x="1490624" y="1130300"/>
                  </a:lnTo>
                  <a:lnTo>
                    <a:pt x="1493913" y="1143000"/>
                  </a:lnTo>
                  <a:lnTo>
                    <a:pt x="1494663" y="1143000"/>
                  </a:lnTo>
                  <a:close/>
                </a:path>
                <a:path w="4194175" h="4216400">
                  <a:moveTo>
                    <a:pt x="1509280" y="4127500"/>
                  </a:moveTo>
                  <a:lnTo>
                    <a:pt x="1508099" y="4115016"/>
                  </a:lnTo>
                  <a:lnTo>
                    <a:pt x="1503108" y="4127500"/>
                  </a:lnTo>
                  <a:lnTo>
                    <a:pt x="1509280" y="4127500"/>
                  </a:lnTo>
                  <a:close/>
                </a:path>
                <a:path w="4194175" h="4216400">
                  <a:moveTo>
                    <a:pt x="1515554" y="4114800"/>
                  </a:moveTo>
                  <a:lnTo>
                    <a:pt x="1513268" y="4114800"/>
                  </a:lnTo>
                  <a:lnTo>
                    <a:pt x="1509280" y="4127500"/>
                  </a:lnTo>
                  <a:lnTo>
                    <a:pt x="1510195" y="4127500"/>
                  </a:lnTo>
                  <a:lnTo>
                    <a:pt x="1515554" y="4114800"/>
                  </a:lnTo>
                  <a:close/>
                </a:path>
                <a:path w="4194175" h="4216400">
                  <a:moveTo>
                    <a:pt x="1520037" y="4114800"/>
                  </a:moveTo>
                  <a:lnTo>
                    <a:pt x="1518335" y="4102100"/>
                  </a:lnTo>
                  <a:lnTo>
                    <a:pt x="1518335" y="4114800"/>
                  </a:lnTo>
                  <a:lnTo>
                    <a:pt x="1520037" y="4114800"/>
                  </a:lnTo>
                  <a:close/>
                </a:path>
                <a:path w="4194175" h="4216400">
                  <a:moveTo>
                    <a:pt x="1564868" y="2400300"/>
                  </a:moveTo>
                  <a:lnTo>
                    <a:pt x="1564017" y="2400300"/>
                  </a:lnTo>
                  <a:lnTo>
                    <a:pt x="1564017" y="2387600"/>
                  </a:lnTo>
                  <a:lnTo>
                    <a:pt x="1560639" y="2387600"/>
                  </a:lnTo>
                  <a:lnTo>
                    <a:pt x="1557248" y="2400300"/>
                  </a:lnTo>
                  <a:lnTo>
                    <a:pt x="1558099" y="2400300"/>
                  </a:lnTo>
                  <a:lnTo>
                    <a:pt x="1564868" y="2413000"/>
                  </a:lnTo>
                  <a:lnTo>
                    <a:pt x="1564868" y="2400300"/>
                  </a:lnTo>
                  <a:close/>
                </a:path>
                <a:path w="4194175" h="4216400">
                  <a:moveTo>
                    <a:pt x="1571015" y="2526144"/>
                  </a:moveTo>
                  <a:lnTo>
                    <a:pt x="1564868" y="2514600"/>
                  </a:lnTo>
                  <a:lnTo>
                    <a:pt x="1563636" y="2514600"/>
                  </a:lnTo>
                  <a:lnTo>
                    <a:pt x="1570990" y="2526271"/>
                  </a:lnTo>
                  <a:lnTo>
                    <a:pt x="1571015" y="2526144"/>
                  </a:lnTo>
                  <a:close/>
                </a:path>
                <a:path w="4194175" h="4216400">
                  <a:moveTo>
                    <a:pt x="1582521" y="3263900"/>
                  </a:moveTo>
                  <a:lnTo>
                    <a:pt x="1579232" y="3251200"/>
                  </a:lnTo>
                  <a:lnTo>
                    <a:pt x="1573326" y="3263900"/>
                  </a:lnTo>
                  <a:lnTo>
                    <a:pt x="1579245" y="3263900"/>
                  </a:lnTo>
                  <a:lnTo>
                    <a:pt x="1582521" y="3263900"/>
                  </a:lnTo>
                  <a:close/>
                </a:path>
                <a:path w="4194175" h="4216400">
                  <a:moveTo>
                    <a:pt x="1587703" y="1066800"/>
                  </a:moveTo>
                  <a:lnTo>
                    <a:pt x="1574165" y="1054100"/>
                  </a:lnTo>
                  <a:lnTo>
                    <a:pt x="1569097" y="1054100"/>
                  </a:lnTo>
                  <a:lnTo>
                    <a:pt x="1576705" y="1066800"/>
                  </a:lnTo>
                  <a:lnTo>
                    <a:pt x="1587703" y="1066800"/>
                  </a:lnTo>
                  <a:close/>
                </a:path>
                <a:path w="4194175" h="4216400">
                  <a:moveTo>
                    <a:pt x="1597431" y="698500"/>
                  </a:moveTo>
                  <a:lnTo>
                    <a:pt x="1595920" y="695490"/>
                  </a:lnTo>
                  <a:lnTo>
                    <a:pt x="1595310" y="698500"/>
                  </a:lnTo>
                  <a:lnTo>
                    <a:pt x="1597431" y="698500"/>
                  </a:lnTo>
                  <a:close/>
                </a:path>
                <a:path w="4194175" h="4216400">
                  <a:moveTo>
                    <a:pt x="1600390" y="714133"/>
                  </a:moveTo>
                  <a:lnTo>
                    <a:pt x="1598701" y="710755"/>
                  </a:lnTo>
                  <a:lnTo>
                    <a:pt x="1599539" y="714133"/>
                  </a:lnTo>
                  <a:lnTo>
                    <a:pt x="1600390" y="714133"/>
                  </a:lnTo>
                  <a:close/>
                </a:path>
                <a:path w="4194175" h="4216400">
                  <a:moveTo>
                    <a:pt x="1603768" y="698500"/>
                  </a:moveTo>
                  <a:lnTo>
                    <a:pt x="1597431" y="698500"/>
                  </a:lnTo>
                  <a:lnTo>
                    <a:pt x="1603768" y="711200"/>
                  </a:lnTo>
                  <a:lnTo>
                    <a:pt x="1603768" y="698500"/>
                  </a:lnTo>
                  <a:close/>
                </a:path>
                <a:path w="4194175" h="4216400">
                  <a:moveTo>
                    <a:pt x="1606308" y="703986"/>
                  </a:moveTo>
                  <a:lnTo>
                    <a:pt x="1605470" y="702297"/>
                  </a:lnTo>
                  <a:lnTo>
                    <a:pt x="1605470" y="704837"/>
                  </a:lnTo>
                  <a:lnTo>
                    <a:pt x="1606308" y="703986"/>
                  </a:lnTo>
                  <a:close/>
                </a:path>
                <a:path w="4194175" h="4216400">
                  <a:moveTo>
                    <a:pt x="1633385" y="228600"/>
                  </a:moveTo>
                  <a:lnTo>
                    <a:pt x="1631873" y="241300"/>
                  </a:lnTo>
                  <a:lnTo>
                    <a:pt x="1632534" y="241300"/>
                  </a:lnTo>
                  <a:lnTo>
                    <a:pt x="1633385" y="228600"/>
                  </a:lnTo>
                  <a:close/>
                </a:path>
                <a:path w="4194175" h="4216400">
                  <a:moveTo>
                    <a:pt x="1635074" y="3492500"/>
                  </a:moveTo>
                  <a:lnTo>
                    <a:pt x="1632534" y="3479800"/>
                  </a:lnTo>
                  <a:lnTo>
                    <a:pt x="1632254" y="3481882"/>
                  </a:lnTo>
                  <a:lnTo>
                    <a:pt x="1635074" y="3492500"/>
                  </a:lnTo>
                  <a:close/>
                </a:path>
                <a:path w="4194175" h="4216400">
                  <a:moveTo>
                    <a:pt x="1643875" y="955116"/>
                  </a:moveTo>
                  <a:lnTo>
                    <a:pt x="1643532" y="952500"/>
                  </a:lnTo>
                  <a:lnTo>
                    <a:pt x="1642872" y="952500"/>
                  </a:lnTo>
                  <a:lnTo>
                    <a:pt x="1643875" y="955116"/>
                  </a:lnTo>
                  <a:close/>
                </a:path>
                <a:path w="4194175" h="4216400">
                  <a:moveTo>
                    <a:pt x="1655368" y="673100"/>
                  </a:moveTo>
                  <a:lnTo>
                    <a:pt x="1652600" y="660400"/>
                  </a:lnTo>
                  <a:lnTo>
                    <a:pt x="1650301" y="660400"/>
                  </a:lnTo>
                  <a:lnTo>
                    <a:pt x="1655368" y="673100"/>
                  </a:lnTo>
                  <a:close/>
                </a:path>
                <a:path w="4194175" h="4216400">
                  <a:moveTo>
                    <a:pt x="1672805" y="4191000"/>
                  </a:moveTo>
                  <a:lnTo>
                    <a:pt x="1671777" y="4191000"/>
                  </a:lnTo>
                  <a:lnTo>
                    <a:pt x="1669745" y="4203700"/>
                  </a:lnTo>
                  <a:lnTo>
                    <a:pt x="1672805" y="4191000"/>
                  </a:lnTo>
                  <a:close/>
                </a:path>
                <a:path w="4194175" h="4216400">
                  <a:moveTo>
                    <a:pt x="1693430" y="1841500"/>
                  </a:moveTo>
                  <a:lnTo>
                    <a:pt x="1687487" y="1841500"/>
                  </a:lnTo>
                  <a:lnTo>
                    <a:pt x="1685963" y="1850745"/>
                  </a:lnTo>
                  <a:lnTo>
                    <a:pt x="1693049" y="1842363"/>
                  </a:lnTo>
                  <a:lnTo>
                    <a:pt x="1693430" y="1841500"/>
                  </a:lnTo>
                  <a:close/>
                </a:path>
                <a:path w="4194175" h="4216400">
                  <a:moveTo>
                    <a:pt x="1704136" y="4207014"/>
                  </a:moveTo>
                  <a:lnTo>
                    <a:pt x="1698510" y="4216400"/>
                  </a:lnTo>
                  <a:lnTo>
                    <a:pt x="1702689" y="4216400"/>
                  </a:lnTo>
                  <a:lnTo>
                    <a:pt x="1704136" y="4207014"/>
                  </a:lnTo>
                  <a:close/>
                </a:path>
                <a:path w="4194175" h="4216400">
                  <a:moveTo>
                    <a:pt x="1706118" y="4203700"/>
                  </a:moveTo>
                  <a:lnTo>
                    <a:pt x="1704644" y="4203700"/>
                  </a:lnTo>
                  <a:lnTo>
                    <a:pt x="1704136" y="4207014"/>
                  </a:lnTo>
                  <a:lnTo>
                    <a:pt x="1706118" y="4203700"/>
                  </a:lnTo>
                  <a:close/>
                </a:path>
                <a:path w="4194175" h="4216400">
                  <a:moveTo>
                    <a:pt x="1756879" y="1803400"/>
                  </a:moveTo>
                  <a:lnTo>
                    <a:pt x="1756029" y="1790700"/>
                  </a:lnTo>
                  <a:lnTo>
                    <a:pt x="1756029" y="1803400"/>
                  </a:lnTo>
                  <a:lnTo>
                    <a:pt x="1756879" y="1803400"/>
                  </a:lnTo>
                  <a:close/>
                </a:path>
                <a:path w="4194175" h="4216400">
                  <a:moveTo>
                    <a:pt x="1757222" y="215900"/>
                  </a:moveTo>
                  <a:lnTo>
                    <a:pt x="1754974" y="203200"/>
                  </a:lnTo>
                  <a:lnTo>
                    <a:pt x="1750949" y="203200"/>
                  </a:lnTo>
                  <a:lnTo>
                    <a:pt x="1754759" y="215900"/>
                  </a:lnTo>
                  <a:lnTo>
                    <a:pt x="1757222" y="215900"/>
                  </a:lnTo>
                  <a:close/>
                </a:path>
                <a:path w="4194175" h="4216400">
                  <a:moveTo>
                    <a:pt x="1771256" y="1765300"/>
                  </a:moveTo>
                  <a:lnTo>
                    <a:pt x="1768563" y="1752600"/>
                  </a:lnTo>
                  <a:lnTo>
                    <a:pt x="1766874" y="1752600"/>
                  </a:lnTo>
                  <a:lnTo>
                    <a:pt x="1771256" y="1765300"/>
                  </a:lnTo>
                  <a:close/>
                </a:path>
                <a:path w="4194175" h="4216400">
                  <a:moveTo>
                    <a:pt x="1780565" y="1765300"/>
                  </a:moveTo>
                  <a:lnTo>
                    <a:pt x="1776653" y="1757553"/>
                  </a:lnTo>
                  <a:lnTo>
                    <a:pt x="1772945" y="1752600"/>
                  </a:lnTo>
                  <a:lnTo>
                    <a:pt x="1780565" y="1765300"/>
                  </a:lnTo>
                  <a:close/>
                </a:path>
                <a:path w="4194175" h="4216400">
                  <a:moveTo>
                    <a:pt x="1786280" y="838200"/>
                  </a:moveTo>
                  <a:lnTo>
                    <a:pt x="1780565" y="825500"/>
                  </a:lnTo>
                  <a:lnTo>
                    <a:pt x="1783994" y="838200"/>
                  </a:lnTo>
                  <a:lnTo>
                    <a:pt x="1786280" y="838200"/>
                  </a:lnTo>
                  <a:close/>
                </a:path>
                <a:path w="4194175" h="4216400">
                  <a:moveTo>
                    <a:pt x="1804708" y="850900"/>
                  </a:moveTo>
                  <a:lnTo>
                    <a:pt x="1795259" y="838200"/>
                  </a:lnTo>
                  <a:lnTo>
                    <a:pt x="1790293" y="838200"/>
                  </a:lnTo>
                  <a:lnTo>
                    <a:pt x="1797215" y="850900"/>
                  </a:lnTo>
                  <a:lnTo>
                    <a:pt x="1804708" y="850900"/>
                  </a:lnTo>
                  <a:close/>
                </a:path>
                <a:path w="4194175" h="4216400">
                  <a:moveTo>
                    <a:pt x="1805063" y="1765300"/>
                  </a:moveTo>
                  <a:lnTo>
                    <a:pt x="1802803" y="1762633"/>
                  </a:lnTo>
                  <a:lnTo>
                    <a:pt x="1804238" y="1765300"/>
                  </a:lnTo>
                  <a:lnTo>
                    <a:pt x="1805063" y="1765300"/>
                  </a:lnTo>
                  <a:close/>
                </a:path>
                <a:path w="4194175" h="4216400">
                  <a:moveTo>
                    <a:pt x="1829625" y="596900"/>
                  </a:moveTo>
                  <a:lnTo>
                    <a:pt x="1826234" y="584200"/>
                  </a:lnTo>
                  <a:lnTo>
                    <a:pt x="1824964" y="584200"/>
                  </a:lnTo>
                  <a:lnTo>
                    <a:pt x="1827606" y="596900"/>
                  </a:lnTo>
                  <a:lnTo>
                    <a:pt x="1829625" y="596900"/>
                  </a:lnTo>
                  <a:close/>
                </a:path>
                <a:path w="4194175" h="4216400">
                  <a:moveTo>
                    <a:pt x="1830120" y="203200"/>
                  </a:moveTo>
                  <a:lnTo>
                    <a:pt x="1828876" y="203200"/>
                  </a:lnTo>
                  <a:lnTo>
                    <a:pt x="1827441" y="215900"/>
                  </a:lnTo>
                  <a:lnTo>
                    <a:pt x="1828774" y="215900"/>
                  </a:lnTo>
                  <a:lnTo>
                    <a:pt x="1830120" y="203200"/>
                  </a:lnTo>
                  <a:close/>
                </a:path>
                <a:path w="4194175" h="4216400">
                  <a:moveTo>
                    <a:pt x="1833003" y="228600"/>
                  </a:moveTo>
                  <a:lnTo>
                    <a:pt x="1831314" y="215900"/>
                  </a:lnTo>
                  <a:lnTo>
                    <a:pt x="1828774" y="215900"/>
                  </a:lnTo>
                  <a:lnTo>
                    <a:pt x="1833003" y="228600"/>
                  </a:lnTo>
                  <a:close/>
                </a:path>
                <a:path w="4194175" h="4216400">
                  <a:moveTo>
                    <a:pt x="1835543" y="203200"/>
                  </a:moveTo>
                  <a:lnTo>
                    <a:pt x="1834692" y="190500"/>
                  </a:lnTo>
                  <a:lnTo>
                    <a:pt x="1831746" y="203200"/>
                  </a:lnTo>
                  <a:lnTo>
                    <a:pt x="1833003" y="203200"/>
                  </a:lnTo>
                  <a:lnTo>
                    <a:pt x="1833651" y="204812"/>
                  </a:lnTo>
                  <a:lnTo>
                    <a:pt x="1833219" y="203200"/>
                  </a:lnTo>
                  <a:lnTo>
                    <a:pt x="1835543" y="203200"/>
                  </a:lnTo>
                  <a:close/>
                </a:path>
                <a:path w="4194175" h="4216400">
                  <a:moveTo>
                    <a:pt x="1836331" y="744601"/>
                  </a:moveTo>
                  <a:lnTo>
                    <a:pt x="1832152" y="736600"/>
                  </a:lnTo>
                  <a:lnTo>
                    <a:pt x="1830463" y="736600"/>
                  </a:lnTo>
                  <a:lnTo>
                    <a:pt x="1836331" y="744601"/>
                  </a:lnTo>
                  <a:close/>
                </a:path>
                <a:path w="4194175" h="4216400">
                  <a:moveTo>
                    <a:pt x="1839772" y="749300"/>
                  </a:moveTo>
                  <a:lnTo>
                    <a:pt x="1836331" y="744601"/>
                  </a:lnTo>
                  <a:lnTo>
                    <a:pt x="1838782" y="749300"/>
                  </a:lnTo>
                  <a:lnTo>
                    <a:pt x="1839772" y="749300"/>
                  </a:lnTo>
                  <a:close/>
                </a:path>
                <a:path w="4194175" h="4216400">
                  <a:moveTo>
                    <a:pt x="1841461" y="749300"/>
                  </a:moveTo>
                  <a:lnTo>
                    <a:pt x="1839772" y="736600"/>
                  </a:lnTo>
                  <a:lnTo>
                    <a:pt x="1839772" y="749300"/>
                  </a:lnTo>
                  <a:lnTo>
                    <a:pt x="1841461" y="749300"/>
                  </a:lnTo>
                  <a:close/>
                </a:path>
                <a:path w="4194175" h="4216400">
                  <a:moveTo>
                    <a:pt x="1844001" y="3683000"/>
                  </a:moveTo>
                  <a:lnTo>
                    <a:pt x="1821040" y="3683000"/>
                  </a:lnTo>
                  <a:lnTo>
                    <a:pt x="1827822" y="3695700"/>
                  </a:lnTo>
                  <a:lnTo>
                    <a:pt x="1834438" y="3695700"/>
                  </a:lnTo>
                  <a:lnTo>
                    <a:pt x="1844001" y="3683000"/>
                  </a:lnTo>
                  <a:close/>
                </a:path>
                <a:path w="4194175" h="4216400">
                  <a:moveTo>
                    <a:pt x="1852714" y="1689100"/>
                  </a:moveTo>
                  <a:lnTo>
                    <a:pt x="1849920" y="1689100"/>
                  </a:lnTo>
                  <a:lnTo>
                    <a:pt x="1852460" y="1701800"/>
                  </a:lnTo>
                  <a:lnTo>
                    <a:pt x="1852714" y="1689100"/>
                  </a:lnTo>
                  <a:close/>
                </a:path>
                <a:path w="4194175" h="4216400">
                  <a:moveTo>
                    <a:pt x="1865147" y="2649486"/>
                  </a:moveTo>
                  <a:lnTo>
                    <a:pt x="1856092" y="2648343"/>
                  </a:lnTo>
                  <a:lnTo>
                    <a:pt x="1851088" y="2647365"/>
                  </a:lnTo>
                  <a:lnTo>
                    <a:pt x="1850758" y="2647315"/>
                  </a:lnTo>
                  <a:lnTo>
                    <a:pt x="1847735" y="2641600"/>
                  </a:lnTo>
                  <a:lnTo>
                    <a:pt x="1846541" y="2641600"/>
                  </a:lnTo>
                  <a:lnTo>
                    <a:pt x="1847570" y="2646781"/>
                  </a:lnTo>
                  <a:lnTo>
                    <a:pt x="1845284" y="2646388"/>
                  </a:lnTo>
                  <a:lnTo>
                    <a:pt x="1833854" y="2645257"/>
                  </a:lnTo>
                  <a:lnTo>
                    <a:pt x="1831314" y="2642717"/>
                  </a:lnTo>
                  <a:lnTo>
                    <a:pt x="1839772" y="2640177"/>
                  </a:lnTo>
                  <a:lnTo>
                    <a:pt x="1845691" y="2640177"/>
                  </a:lnTo>
                  <a:lnTo>
                    <a:pt x="1840611" y="2639339"/>
                  </a:lnTo>
                  <a:lnTo>
                    <a:pt x="1849069" y="2635948"/>
                  </a:lnTo>
                  <a:lnTo>
                    <a:pt x="1838083" y="2635948"/>
                  </a:lnTo>
                  <a:lnTo>
                    <a:pt x="1830311" y="2639110"/>
                  </a:lnTo>
                  <a:lnTo>
                    <a:pt x="1827288" y="2642184"/>
                  </a:lnTo>
                  <a:lnTo>
                    <a:pt x="1829041" y="2645105"/>
                  </a:lnTo>
                  <a:lnTo>
                    <a:pt x="1835543" y="2647797"/>
                  </a:lnTo>
                  <a:lnTo>
                    <a:pt x="1831314" y="2648635"/>
                  </a:lnTo>
                  <a:lnTo>
                    <a:pt x="1823694" y="2648635"/>
                  </a:lnTo>
                  <a:lnTo>
                    <a:pt x="1831721" y="2650312"/>
                  </a:lnTo>
                  <a:lnTo>
                    <a:pt x="1841563" y="2651277"/>
                  </a:lnTo>
                  <a:lnTo>
                    <a:pt x="1848446" y="2651201"/>
                  </a:lnTo>
                  <a:lnTo>
                    <a:pt x="1849069" y="2654300"/>
                  </a:lnTo>
                  <a:lnTo>
                    <a:pt x="1854466" y="2654300"/>
                  </a:lnTo>
                  <a:lnTo>
                    <a:pt x="1852790" y="2651150"/>
                  </a:lnTo>
                  <a:lnTo>
                    <a:pt x="1865147" y="2649486"/>
                  </a:lnTo>
                  <a:close/>
                </a:path>
                <a:path w="4194175" h="4216400">
                  <a:moveTo>
                    <a:pt x="1866836" y="2652865"/>
                  </a:moveTo>
                  <a:lnTo>
                    <a:pt x="1862607" y="2652026"/>
                  </a:lnTo>
                  <a:lnTo>
                    <a:pt x="1866836" y="2654554"/>
                  </a:lnTo>
                  <a:lnTo>
                    <a:pt x="1866836" y="2652865"/>
                  </a:lnTo>
                  <a:close/>
                </a:path>
                <a:path w="4194175" h="4216400">
                  <a:moveTo>
                    <a:pt x="1868525" y="2655405"/>
                  </a:moveTo>
                  <a:lnTo>
                    <a:pt x="1866836" y="2654554"/>
                  </a:lnTo>
                  <a:lnTo>
                    <a:pt x="1866836" y="2655405"/>
                  </a:lnTo>
                  <a:lnTo>
                    <a:pt x="1868525" y="2655405"/>
                  </a:lnTo>
                  <a:close/>
                </a:path>
                <a:path w="4194175" h="4216400">
                  <a:moveTo>
                    <a:pt x="1871065" y="2655405"/>
                  </a:moveTo>
                  <a:lnTo>
                    <a:pt x="1868525" y="2655405"/>
                  </a:lnTo>
                  <a:lnTo>
                    <a:pt x="1870227" y="2656255"/>
                  </a:lnTo>
                  <a:lnTo>
                    <a:pt x="1871065" y="2655405"/>
                  </a:lnTo>
                  <a:close/>
                </a:path>
                <a:path w="4194175" h="4216400">
                  <a:moveTo>
                    <a:pt x="1880374" y="2690088"/>
                  </a:moveTo>
                  <a:lnTo>
                    <a:pt x="1876983" y="2687548"/>
                  </a:lnTo>
                  <a:lnTo>
                    <a:pt x="1871916" y="2687548"/>
                  </a:lnTo>
                  <a:lnTo>
                    <a:pt x="1873656" y="2689237"/>
                  </a:lnTo>
                  <a:lnTo>
                    <a:pt x="1870011" y="2692196"/>
                  </a:lnTo>
                  <a:lnTo>
                    <a:pt x="1866684" y="2695156"/>
                  </a:lnTo>
                  <a:lnTo>
                    <a:pt x="1869376" y="2696857"/>
                  </a:lnTo>
                  <a:lnTo>
                    <a:pt x="1870227" y="2694317"/>
                  </a:lnTo>
                  <a:lnTo>
                    <a:pt x="1880374" y="2690088"/>
                  </a:lnTo>
                  <a:close/>
                </a:path>
                <a:path w="4194175" h="4216400">
                  <a:moveTo>
                    <a:pt x="1880374" y="2425700"/>
                  </a:moveTo>
                  <a:lnTo>
                    <a:pt x="1878317" y="2413000"/>
                  </a:lnTo>
                  <a:lnTo>
                    <a:pt x="1875294" y="2413000"/>
                  </a:lnTo>
                  <a:lnTo>
                    <a:pt x="1880374" y="2425700"/>
                  </a:lnTo>
                  <a:close/>
                </a:path>
                <a:path w="4194175" h="4216400">
                  <a:moveTo>
                    <a:pt x="1898497" y="660400"/>
                  </a:moveTo>
                  <a:lnTo>
                    <a:pt x="1890522" y="647700"/>
                  </a:lnTo>
                  <a:lnTo>
                    <a:pt x="1894751" y="660400"/>
                  </a:lnTo>
                  <a:lnTo>
                    <a:pt x="1898497" y="660400"/>
                  </a:lnTo>
                  <a:close/>
                </a:path>
                <a:path w="4194175" h="4216400">
                  <a:moveTo>
                    <a:pt x="1909127" y="165100"/>
                  </a:moveTo>
                  <a:lnTo>
                    <a:pt x="1904898" y="152400"/>
                  </a:lnTo>
                  <a:lnTo>
                    <a:pt x="1901520" y="165100"/>
                  </a:lnTo>
                  <a:lnTo>
                    <a:pt x="1909127" y="165100"/>
                  </a:lnTo>
                  <a:close/>
                </a:path>
                <a:path w="4194175" h="4216400">
                  <a:moveTo>
                    <a:pt x="1909978" y="635000"/>
                  </a:moveTo>
                  <a:lnTo>
                    <a:pt x="1907438" y="622300"/>
                  </a:lnTo>
                  <a:lnTo>
                    <a:pt x="1906460" y="635000"/>
                  </a:lnTo>
                  <a:lnTo>
                    <a:pt x="1909978" y="635000"/>
                  </a:lnTo>
                  <a:close/>
                </a:path>
                <a:path w="4194175" h="4216400">
                  <a:moveTo>
                    <a:pt x="1917585" y="1739900"/>
                  </a:moveTo>
                  <a:lnTo>
                    <a:pt x="1912277" y="1752600"/>
                  </a:lnTo>
                  <a:lnTo>
                    <a:pt x="1915058" y="1752600"/>
                  </a:lnTo>
                  <a:lnTo>
                    <a:pt x="1917585" y="1739900"/>
                  </a:lnTo>
                  <a:close/>
                </a:path>
                <a:path w="4194175" h="4216400">
                  <a:moveTo>
                    <a:pt x="1925205" y="2286000"/>
                  </a:moveTo>
                  <a:lnTo>
                    <a:pt x="1925015" y="2284539"/>
                  </a:lnTo>
                  <a:lnTo>
                    <a:pt x="1925091" y="2284323"/>
                  </a:lnTo>
                  <a:lnTo>
                    <a:pt x="1924354" y="2273300"/>
                  </a:lnTo>
                  <a:lnTo>
                    <a:pt x="1924354" y="2279650"/>
                  </a:lnTo>
                  <a:lnTo>
                    <a:pt x="1924354" y="2286000"/>
                  </a:lnTo>
                  <a:lnTo>
                    <a:pt x="1925205" y="2286000"/>
                  </a:lnTo>
                  <a:close/>
                </a:path>
                <a:path w="4194175" h="4216400">
                  <a:moveTo>
                    <a:pt x="1927047" y="2279091"/>
                  </a:moveTo>
                  <a:lnTo>
                    <a:pt x="1925091" y="2284323"/>
                  </a:lnTo>
                  <a:lnTo>
                    <a:pt x="1925205" y="2286000"/>
                  </a:lnTo>
                  <a:lnTo>
                    <a:pt x="1927047" y="2279091"/>
                  </a:lnTo>
                  <a:close/>
                </a:path>
                <a:path w="4194175" h="4216400">
                  <a:moveTo>
                    <a:pt x="1932813" y="4203700"/>
                  </a:moveTo>
                  <a:lnTo>
                    <a:pt x="1932533" y="4201528"/>
                  </a:lnTo>
                  <a:lnTo>
                    <a:pt x="1931123" y="4203700"/>
                  </a:lnTo>
                  <a:lnTo>
                    <a:pt x="1932813" y="4203700"/>
                  </a:lnTo>
                  <a:close/>
                </a:path>
                <a:path w="4194175" h="4216400">
                  <a:moveTo>
                    <a:pt x="1932813" y="2956534"/>
                  </a:moveTo>
                  <a:lnTo>
                    <a:pt x="1920125" y="2959074"/>
                  </a:lnTo>
                  <a:lnTo>
                    <a:pt x="1925205" y="2962452"/>
                  </a:lnTo>
                  <a:lnTo>
                    <a:pt x="1932813" y="2956534"/>
                  </a:lnTo>
                  <a:close/>
                </a:path>
                <a:path w="4194175" h="4216400">
                  <a:moveTo>
                    <a:pt x="1934654" y="585851"/>
                  </a:moveTo>
                  <a:lnTo>
                    <a:pt x="1934616" y="584200"/>
                  </a:lnTo>
                  <a:lnTo>
                    <a:pt x="1933663" y="584200"/>
                  </a:lnTo>
                  <a:lnTo>
                    <a:pt x="1934654" y="585851"/>
                  </a:lnTo>
                  <a:close/>
                </a:path>
                <a:path w="4194175" h="4216400">
                  <a:moveTo>
                    <a:pt x="1937893" y="609600"/>
                  </a:moveTo>
                  <a:lnTo>
                    <a:pt x="1937042" y="596900"/>
                  </a:lnTo>
                  <a:lnTo>
                    <a:pt x="1936686" y="609600"/>
                  </a:lnTo>
                  <a:lnTo>
                    <a:pt x="1937893" y="609600"/>
                  </a:lnTo>
                  <a:close/>
                </a:path>
                <a:path w="4194175" h="4216400">
                  <a:moveTo>
                    <a:pt x="1950783" y="156540"/>
                  </a:moveTo>
                  <a:lnTo>
                    <a:pt x="1950580" y="152400"/>
                  </a:lnTo>
                  <a:lnTo>
                    <a:pt x="1947202" y="152400"/>
                  </a:lnTo>
                  <a:lnTo>
                    <a:pt x="1950783" y="156540"/>
                  </a:lnTo>
                  <a:close/>
                </a:path>
                <a:path w="4194175" h="4216400">
                  <a:moveTo>
                    <a:pt x="1973414" y="534809"/>
                  </a:moveTo>
                  <a:lnTo>
                    <a:pt x="1970874" y="529742"/>
                  </a:lnTo>
                  <a:lnTo>
                    <a:pt x="1966645" y="525513"/>
                  </a:lnTo>
                  <a:lnTo>
                    <a:pt x="1966645" y="528040"/>
                  </a:lnTo>
                  <a:lnTo>
                    <a:pt x="1967496" y="529742"/>
                  </a:lnTo>
                  <a:lnTo>
                    <a:pt x="1973414" y="534809"/>
                  </a:lnTo>
                  <a:close/>
                </a:path>
                <a:path w="4194175" h="4216400">
                  <a:moveTo>
                    <a:pt x="1992871" y="528040"/>
                  </a:moveTo>
                  <a:lnTo>
                    <a:pt x="1986953" y="527202"/>
                  </a:lnTo>
                  <a:lnTo>
                    <a:pt x="1988642" y="528040"/>
                  </a:lnTo>
                  <a:lnTo>
                    <a:pt x="1992871" y="528040"/>
                  </a:lnTo>
                  <a:close/>
                </a:path>
                <a:path w="4194175" h="4216400">
                  <a:moveTo>
                    <a:pt x="1995411" y="3086100"/>
                  </a:moveTo>
                  <a:lnTo>
                    <a:pt x="1994560" y="3086100"/>
                  </a:lnTo>
                  <a:lnTo>
                    <a:pt x="1994954" y="3086633"/>
                  </a:lnTo>
                  <a:lnTo>
                    <a:pt x="1995411" y="3086100"/>
                  </a:lnTo>
                  <a:close/>
                </a:path>
                <a:path w="4194175" h="4216400">
                  <a:moveTo>
                    <a:pt x="1996694" y="573519"/>
                  </a:moveTo>
                  <a:lnTo>
                    <a:pt x="1995944" y="571500"/>
                  </a:lnTo>
                  <a:lnTo>
                    <a:pt x="1995411" y="571500"/>
                  </a:lnTo>
                  <a:lnTo>
                    <a:pt x="1996694" y="573519"/>
                  </a:lnTo>
                  <a:close/>
                </a:path>
                <a:path w="4194175" h="4216400">
                  <a:moveTo>
                    <a:pt x="1997100" y="584200"/>
                  </a:moveTo>
                  <a:lnTo>
                    <a:pt x="1995411" y="571500"/>
                  </a:lnTo>
                  <a:lnTo>
                    <a:pt x="1989493" y="571500"/>
                  </a:lnTo>
                  <a:lnTo>
                    <a:pt x="1997100" y="584200"/>
                  </a:lnTo>
                  <a:close/>
                </a:path>
                <a:path w="4194175" h="4216400">
                  <a:moveTo>
                    <a:pt x="2003501" y="584200"/>
                  </a:moveTo>
                  <a:lnTo>
                    <a:pt x="1996694" y="573519"/>
                  </a:lnTo>
                  <a:lnTo>
                    <a:pt x="2000694" y="584200"/>
                  </a:lnTo>
                  <a:lnTo>
                    <a:pt x="2003501" y="584200"/>
                  </a:lnTo>
                  <a:close/>
                </a:path>
                <a:path w="4194175" h="4216400">
                  <a:moveTo>
                    <a:pt x="2003640" y="574967"/>
                  </a:moveTo>
                  <a:lnTo>
                    <a:pt x="2002358" y="571500"/>
                  </a:lnTo>
                  <a:lnTo>
                    <a:pt x="1998789" y="571500"/>
                  </a:lnTo>
                  <a:lnTo>
                    <a:pt x="2003640" y="574967"/>
                  </a:lnTo>
                  <a:close/>
                </a:path>
                <a:path w="4194175" h="4216400">
                  <a:moveTo>
                    <a:pt x="2006409" y="2352586"/>
                  </a:moveTo>
                  <a:lnTo>
                    <a:pt x="1994560" y="2358504"/>
                  </a:lnTo>
                  <a:lnTo>
                    <a:pt x="1997100" y="2358504"/>
                  </a:lnTo>
                  <a:lnTo>
                    <a:pt x="2001329" y="2356815"/>
                  </a:lnTo>
                  <a:lnTo>
                    <a:pt x="2006409" y="2352586"/>
                  </a:lnTo>
                  <a:close/>
                </a:path>
                <a:path w="4194175" h="4216400">
                  <a:moveTo>
                    <a:pt x="2007247" y="2352586"/>
                  </a:moveTo>
                  <a:lnTo>
                    <a:pt x="2006409" y="2352586"/>
                  </a:lnTo>
                  <a:lnTo>
                    <a:pt x="2007247" y="2353424"/>
                  </a:lnTo>
                  <a:lnTo>
                    <a:pt x="2007247" y="2352586"/>
                  </a:lnTo>
                  <a:close/>
                </a:path>
                <a:path w="4194175" h="4216400">
                  <a:moveTo>
                    <a:pt x="2008098" y="139700"/>
                  </a:moveTo>
                  <a:lnTo>
                    <a:pt x="2007247" y="139700"/>
                  </a:lnTo>
                  <a:lnTo>
                    <a:pt x="2007743" y="140144"/>
                  </a:lnTo>
                  <a:lnTo>
                    <a:pt x="2008098" y="139700"/>
                  </a:lnTo>
                  <a:close/>
                </a:path>
                <a:path w="4194175" h="4216400">
                  <a:moveTo>
                    <a:pt x="2009787" y="2349500"/>
                  </a:moveTo>
                  <a:lnTo>
                    <a:pt x="2008949" y="2336800"/>
                  </a:lnTo>
                  <a:lnTo>
                    <a:pt x="2004720" y="2349500"/>
                  </a:lnTo>
                  <a:lnTo>
                    <a:pt x="2009787" y="2349500"/>
                  </a:lnTo>
                  <a:close/>
                </a:path>
                <a:path w="4194175" h="4216400">
                  <a:moveTo>
                    <a:pt x="2011476" y="2355964"/>
                  </a:moveTo>
                  <a:lnTo>
                    <a:pt x="2009787" y="2355126"/>
                  </a:lnTo>
                  <a:lnTo>
                    <a:pt x="2008098" y="2353424"/>
                  </a:lnTo>
                  <a:lnTo>
                    <a:pt x="2006409" y="2355126"/>
                  </a:lnTo>
                  <a:lnTo>
                    <a:pt x="2003018" y="2357653"/>
                  </a:lnTo>
                  <a:lnTo>
                    <a:pt x="1996262" y="2360193"/>
                  </a:lnTo>
                  <a:lnTo>
                    <a:pt x="2001329" y="2360193"/>
                  </a:lnTo>
                  <a:lnTo>
                    <a:pt x="2008098" y="2356815"/>
                  </a:lnTo>
                  <a:lnTo>
                    <a:pt x="2011476" y="2355964"/>
                  </a:lnTo>
                  <a:close/>
                </a:path>
                <a:path w="4194175" h="4216400">
                  <a:moveTo>
                    <a:pt x="2020608" y="567029"/>
                  </a:moveTo>
                  <a:lnTo>
                    <a:pt x="2018893" y="558800"/>
                  </a:lnTo>
                  <a:lnTo>
                    <a:pt x="2014016" y="558800"/>
                  </a:lnTo>
                  <a:lnTo>
                    <a:pt x="2020608" y="567029"/>
                  </a:lnTo>
                  <a:close/>
                </a:path>
                <a:path w="4194175" h="4216400">
                  <a:moveTo>
                    <a:pt x="2029244" y="533400"/>
                  </a:moveTo>
                  <a:lnTo>
                    <a:pt x="2028405" y="533400"/>
                  </a:lnTo>
                  <a:lnTo>
                    <a:pt x="2028952" y="537591"/>
                  </a:lnTo>
                  <a:lnTo>
                    <a:pt x="2029244" y="533400"/>
                  </a:lnTo>
                  <a:close/>
                </a:path>
                <a:path w="4194175" h="4216400">
                  <a:moveTo>
                    <a:pt x="2036851" y="1536700"/>
                  </a:moveTo>
                  <a:lnTo>
                    <a:pt x="2030933" y="1524000"/>
                  </a:lnTo>
                  <a:lnTo>
                    <a:pt x="2029879" y="1524000"/>
                  </a:lnTo>
                  <a:lnTo>
                    <a:pt x="2033765" y="1536700"/>
                  </a:lnTo>
                  <a:lnTo>
                    <a:pt x="2036851" y="1536700"/>
                  </a:lnTo>
                  <a:close/>
                </a:path>
                <a:path w="4194175" h="4216400">
                  <a:moveTo>
                    <a:pt x="2038210" y="2374900"/>
                  </a:moveTo>
                  <a:lnTo>
                    <a:pt x="2034870" y="2374900"/>
                  </a:lnTo>
                  <a:lnTo>
                    <a:pt x="2030095" y="2387600"/>
                  </a:lnTo>
                  <a:lnTo>
                    <a:pt x="2038210" y="2374900"/>
                  </a:lnTo>
                  <a:close/>
                </a:path>
                <a:path w="4194175" h="4216400">
                  <a:moveTo>
                    <a:pt x="2046160" y="3657600"/>
                  </a:moveTo>
                  <a:lnTo>
                    <a:pt x="2044471" y="3657600"/>
                  </a:lnTo>
                  <a:lnTo>
                    <a:pt x="2043620" y="3670300"/>
                  </a:lnTo>
                  <a:lnTo>
                    <a:pt x="2046160" y="3657600"/>
                  </a:lnTo>
                  <a:close/>
                </a:path>
                <a:path w="4194175" h="4216400">
                  <a:moveTo>
                    <a:pt x="2046770" y="527951"/>
                  </a:moveTo>
                  <a:lnTo>
                    <a:pt x="2045322" y="520700"/>
                  </a:lnTo>
                  <a:lnTo>
                    <a:pt x="2044788" y="520700"/>
                  </a:lnTo>
                  <a:lnTo>
                    <a:pt x="2039785" y="508000"/>
                  </a:lnTo>
                  <a:lnTo>
                    <a:pt x="2036533" y="508000"/>
                  </a:lnTo>
                  <a:lnTo>
                    <a:pt x="2039073" y="520700"/>
                  </a:lnTo>
                  <a:lnTo>
                    <a:pt x="2041931" y="520700"/>
                  </a:lnTo>
                  <a:lnTo>
                    <a:pt x="2046770" y="527951"/>
                  </a:lnTo>
                  <a:close/>
                </a:path>
                <a:path w="4194175" h="4216400">
                  <a:moveTo>
                    <a:pt x="2087613" y="2501900"/>
                  </a:moveTo>
                  <a:lnTo>
                    <a:pt x="2079574" y="2501900"/>
                  </a:lnTo>
                  <a:lnTo>
                    <a:pt x="2079472" y="2514600"/>
                  </a:lnTo>
                  <a:lnTo>
                    <a:pt x="2087613" y="2501900"/>
                  </a:lnTo>
                  <a:close/>
                </a:path>
                <a:path w="4194175" h="4216400">
                  <a:moveTo>
                    <a:pt x="2089302" y="2501900"/>
                  </a:moveTo>
                  <a:lnTo>
                    <a:pt x="2087613" y="2501900"/>
                  </a:lnTo>
                  <a:lnTo>
                    <a:pt x="2082533" y="2514600"/>
                  </a:lnTo>
                  <a:lnTo>
                    <a:pt x="2083384" y="2514600"/>
                  </a:lnTo>
                  <a:lnTo>
                    <a:pt x="2089302" y="2501900"/>
                  </a:lnTo>
                  <a:close/>
                </a:path>
                <a:path w="4194175" h="4216400">
                  <a:moveTo>
                    <a:pt x="2093531" y="2547988"/>
                  </a:moveTo>
                  <a:lnTo>
                    <a:pt x="2092680" y="2548826"/>
                  </a:lnTo>
                  <a:lnTo>
                    <a:pt x="2093531" y="2548826"/>
                  </a:lnTo>
                  <a:lnTo>
                    <a:pt x="2093531" y="2547988"/>
                  </a:lnTo>
                  <a:close/>
                </a:path>
                <a:path w="4194175" h="4216400">
                  <a:moveTo>
                    <a:pt x="2096071" y="2590800"/>
                  </a:moveTo>
                  <a:lnTo>
                    <a:pt x="2093531" y="2578100"/>
                  </a:lnTo>
                  <a:lnTo>
                    <a:pt x="2089492" y="2590800"/>
                  </a:lnTo>
                  <a:lnTo>
                    <a:pt x="2096071" y="2590800"/>
                  </a:lnTo>
                  <a:close/>
                </a:path>
                <a:path w="4194175" h="4216400">
                  <a:moveTo>
                    <a:pt x="2102840" y="1676400"/>
                  </a:moveTo>
                  <a:lnTo>
                    <a:pt x="2093531" y="1676400"/>
                  </a:lnTo>
                  <a:lnTo>
                    <a:pt x="2096909" y="1689100"/>
                  </a:lnTo>
                  <a:lnTo>
                    <a:pt x="2102840" y="1676400"/>
                  </a:lnTo>
                  <a:close/>
                </a:path>
                <a:path w="4194175" h="4216400">
                  <a:moveTo>
                    <a:pt x="2107069" y="2549677"/>
                  </a:moveTo>
                  <a:lnTo>
                    <a:pt x="2106218" y="2550515"/>
                  </a:lnTo>
                  <a:lnTo>
                    <a:pt x="2107069" y="2550515"/>
                  </a:lnTo>
                  <a:lnTo>
                    <a:pt x="2107069" y="2549677"/>
                  </a:lnTo>
                  <a:close/>
                </a:path>
                <a:path w="4194175" h="4216400">
                  <a:moveTo>
                    <a:pt x="2110448" y="2562364"/>
                  </a:moveTo>
                  <a:lnTo>
                    <a:pt x="2107908" y="2562364"/>
                  </a:lnTo>
                  <a:lnTo>
                    <a:pt x="2107908" y="2563203"/>
                  </a:lnTo>
                  <a:lnTo>
                    <a:pt x="2109597" y="2563203"/>
                  </a:lnTo>
                  <a:lnTo>
                    <a:pt x="2110448" y="2562364"/>
                  </a:lnTo>
                  <a:close/>
                </a:path>
                <a:path w="4194175" h="4216400">
                  <a:moveTo>
                    <a:pt x="2118106" y="2680817"/>
                  </a:moveTo>
                  <a:lnTo>
                    <a:pt x="2117458" y="2679700"/>
                  </a:lnTo>
                  <a:lnTo>
                    <a:pt x="2107069" y="2692400"/>
                  </a:lnTo>
                  <a:lnTo>
                    <a:pt x="2118106" y="2680817"/>
                  </a:lnTo>
                  <a:close/>
                </a:path>
                <a:path w="4194175" h="4216400">
                  <a:moveTo>
                    <a:pt x="2125751" y="3238500"/>
                  </a:moveTo>
                  <a:lnTo>
                    <a:pt x="2122284" y="3238500"/>
                  </a:lnTo>
                  <a:lnTo>
                    <a:pt x="2123986" y="3251200"/>
                  </a:lnTo>
                  <a:lnTo>
                    <a:pt x="2125751" y="3238500"/>
                  </a:lnTo>
                  <a:close/>
                </a:path>
                <a:path w="4194175" h="4216400">
                  <a:moveTo>
                    <a:pt x="2129802" y="2705100"/>
                  </a:moveTo>
                  <a:lnTo>
                    <a:pt x="2125675" y="2705100"/>
                  </a:lnTo>
                  <a:lnTo>
                    <a:pt x="2118906" y="2717800"/>
                  </a:lnTo>
                  <a:lnTo>
                    <a:pt x="2119757" y="2717800"/>
                  </a:lnTo>
                  <a:lnTo>
                    <a:pt x="2129802" y="2705100"/>
                  </a:lnTo>
                  <a:close/>
                </a:path>
                <a:path w="4194175" h="4216400">
                  <a:moveTo>
                    <a:pt x="2151900" y="3251200"/>
                  </a:moveTo>
                  <a:lnTo>
                    <a:pt x="2151049" y="3251200"/>
                  </a:lnTo>
                  <a:lnTo>
                    <a:pt x="2150834" y="3254375"/>
                  </a:lnTo>
                  <a:lnTo>
                    <a:pt x="2151900" y="3251200"/>
                  </a:lnTo>
                  <a:close/>
                </a:path>
                <a:path w="4194175" h="4216400">
                  <a:moveTo>
                    <a:pt x="2154669" y="1373416"/>
                  </a:moveTo>
                  <a:lnTo>
                    <a:pt x="2154428" y="1371600"/>
                  </a:lnTo>
                  <a:lnTo>
                    <a:pt x="2153589" y="1371600"/>
                  </a:lnTo>
                  <a:lnTo>
                    <a:pt x="2154669" y="1373416"/>
                  </a:lnTo>
                  <a:close/>
                </a:path>
                <a:path w="4194175" h="4216400">
                  <a:moveTo>
                    <a:pt x="2158644" y="3273374"/>
                  </a:moveTo>
                  <a:lnTo>
                    <a:pt x="2157361" y="3263900"/>
                  </a:lnTo>
                  <a:lnTo>
                    <a:pt x="2156129" y="3263900"/>
                  </a:lnTo>
                  <a:lnTo>
                    <a:pt x="2158644" y="3273374"/>
                  </a:lnTo>
                  <a:close/>
                </a:path>
                <a:path w="4194175" h="4216400">
                  <a:moveTo>
                    <a:pt x="2159050" y="3276600"/>
                  </a:moveTo>
                  <a:lnTo>
                    <a:pt x="2156129" y="3263900"/>
                  </a:lnTo>
                  <a:lnTo>
                    <a:pt x="2158657" y="3276600"/>
                  </a:lnTo>
                  <a:lnTo>
                    <a:pt x="2159050" y="3276600"/>
                  </a:lnTo>
                  <a:close/>
                </a:path>
                <a:path w="4194175" h="4216400">
                  <a:moveTo>
                    <a:pt x="2159508" y="3276600"/>
                  </a:moveTo>
                  <a:lnTo>
                    <a:pt x="2158644" y="3273374"/>
                  </a:lnTo>
                  <a:lnTo>
                    <a:pt x="2159089" y="3276600"/>
                  </a:lnTo>
                  <a:lnTo>
                    <a:pt x="2159508" y="3276600"/>
                  </a:lnTo>
                  <a:close/>
                </a:path>
                <a:path w="4194175" h="4216400">
                  <a:moveTo>
                    <a:pt x="2161197" y="1384300"/>
                  </a:moveTo>
                  <a:lnTo>
                    <a:pt x="2154669" y="1373416"/>
                  </a:lnTo>
                  <a:lnTo>
                    <a:pt x="2156129" y="1384300"/>
                  </a:lnTo>
                  <a:lnTo>
                    <a:pt x="2161197" y="1384300"/>
                  </a:lnTo>
                  <a:close/>
                </a:path>
                <a:path w="4194175" h="4216400">
                  <a:moveTo>
                    <a:pt x="2162048" y="1371600"/>
                  </a:moveTo>
                  <a:lnTo>
                    <a:pt x="2160981" y="1367599"/>
                  </a:lnTo>
                  <a:lnTo>
                    <a:pt x="2158835" y="1365669"/>
                  </a:lnTo>
                  <a:lnTo>
                    <a:pt x="2161197" y="1371600"/>
                  </a:lnTo>
                  <a:lnTo>
                    <a:pt x="2162048" y="1371600"/>
                  </a:lnTo>
                  <a:close/>
                </a:path>
                <a:path w="4194175" h="4216400">
                  <a:moveTo>
                    <a:pt x="2181504" y="3073400"/>
                  </a:moveTo>
                  <a:lnTo>
                    <a:pt x="2172932" y="3073400"/>
                  </a:lnTo>
                  <a:lnTo>
                    <a:pt x="2177275" y="3086100"/>
                  </a:lnTo>
                  <a:lnTo>
                    <a:pt x="2181504" y="3073400"/>
                  </a:lnTo>
                  <a:close/>
                </a:path>
                <a:path w="4194175" h="4216400">
                  <a:moveTo>
                    <a:pt x="2190800" y="4152900"/>
                  </a:moveTo>
                  <a:lnTo>
                    <a:pt x="2187092" y="4144937"/>
                  </a:lnTo>
                  <a:lnTo>
                    <a:pt x="2188057" y="4152900"/>
                  </a:lnTo>
                  <a:lnTo>
                    <a:pt x="2190800" y="4152900"/>
                  </a:lnTo>
                  <a:close/>
                </a:path>
                <a:path w="4194175" h="4216400">
                  <a:moveTo>
                    <a:pt x="2230564" y="76200"/>
                  </a:moveTo>
                  <a:lnTo>
                    <a:pt x="2220417" y="88900"/>
                  </a:lnTo>
                  <a:lnTo>
                    <a:pt x="2228024" y="88900"/>
                  </a:lnTo>
                  <a:lnTo>
                    <a:pt x="2230564" y="76200"/>
                  </a:lnTo>
                  <a:close/>
                </a:path>
                <a:path w="4194175" h="4216400">
                  <a:moveTo>
                    <a:pt x="2322830" y="774700"/>
                  </a:moveTo>
                  <a:lnTo>
                    <a:pt x="2320645" y="774700"/>
                  </a:lnTo>
                  <a:lnTo>
                    <a:pt x="2315578" y="762000"/>
                  </a:lnTo>
                  <a:lnTo>
                    <a:pt x="2313457" y="762000"/>
                  </a:lnTo>
                  <a:lnTo>
                    <a:pt x="2320226" y="774700"/>
                  </a:lnTo>
                  <a:lnTo>
                    <a:pt x="2317686" y="774700"/>
                  </a:lnTo>
                  <a:lnTo>
                    <a:pt x="2318537" y="787400"/>
                  </a:lnTo>
                  <a:lnTo>
                    <a:pt x="2322830" y="774700"/>
                  </a:lnTo>
                  <a:close/>
                </a:path>
                <a:path w="4194175" h="4216400">
                  <a:moveTo>
                    <a:pt x="2328875" y="762000"/>
                  </a:moveTo>
                  <a:lnTo>
                    <a:pt x="2326995" y="749300"/>
                  </a:lnTo>
                  <a:lnTo>
                    <a:pt x="2323604" y="749300"/>
                  </a:lnTo>
                  <a:lnTo>
                    <a:pt x="2327833" y="762000"/>
                  </a:lnTo>
                  <a:lnTo>
                    <a:pt x="2326995" y="762000"/>
                  </a:lnTo>
                  <a:lnTo>
                    <a:pt x="2325090" y="774700"/>
                  </a:lnTo>
                  <a:lnTo>
                    <a:pt x="2326881" y="774700"/>
                  </a:lnTo>
                  <a:lnTo>
                    <a:pt x="2328875" y="762000"/>
                  </a:lnTo>
                  <a:close/>
                </a:path>
                <a:path w="4194175" h="4216400">
                  <a:moveTo>
                    <a:pt x="2348979" y="1689100"/>
                  </a:moveTo>
                  <a:lnTo>
                    <a:pt x="2344750" y="1689100"/>
                  </a:lnTo>
                  <a:lnTo>
                    <a:pt x="2343061" y="1701800"/>
                  </a:lnTo>
                  <a:lnTo>
                    <a:pt x="2343912" y="1701800"/>
                  </a:lnTo>
                  <a:lnTo>
                    <a:pt x="2348979" y="1689100"/>
                  </a:lnTo>
                  <a:close/>
                </a:path>
                <a:path w="4194175" h="4216400">
                  <a:moveTo>
                    <a:pt x="2398890" y="25400"/>
                  </a:moveTo>
                  <a:lnTo>
                    <a:pt x="2392984" y="25400"/>
                  </a:lnTo>
                  <a:lnTo>
                    <a:pt x="2387790" y="38100"/>
                  </a:lnTo>
                  <a:lnTo>
                    <a:pt x="2397607" y="38100"/>
                  </a:lnTo>
                  <a:lnTo>
                    <a:pt x="2398890" y="25400"/>
                  </a:lnTo>
                  <a:close/>
                </a:path>
                <a:path w="4194175" h="4216400">
                  <a:moveTo>
                    <a:pt x="2434729" y="2388755"/>
                  </a:moveTo>
                  <a:lnTo>
                    <a:pt x="2434412" y="2387600"/>
                  </a:lnTo>
                  <a:lnTo>
                    <a:pt x="2433294" y="2391829"/>
                  </a:lnTo>
                  <a:lnTo>
                    <a:pt x="2434729" y="2388755"/>
                  </a:lnTo>
                  <a:close/>
                </a:path>
                <a:path w="4194175" h="4216400">
                  <a:moveTo>
                    <a:pt x="2447950" y="1943100"/>
                  </a:moveTo>
                  <a:lnTo>
                    <a:pt x="2447099" y="1943100"/>
                  </a:lnTo>
                  <a:lnTo>
                    <a:pt x="2447798" y="1943862"/>
                  </a:lnTo>
                  <a:lnTo>
                    <a:pt x="2447950" y="1943100"/>
                  </a:lnTo>
                  <a:close/>
                </a:path>
                <a:path w="4194175" h="4216400">
                  <a:moveTo>
                    <a:pt x="2547759" y="1092200"/>
                  </a:moveTo>
                  <a:lnTo>
                    <a:pt x="2536761" y="1092200"/>
                  </a:lnTo>
                  <a:lnTo>
                    <a:pt x="2547759" y="1104900"/>
                  </a:lnTo>
                  <a:lnTo>
                    <a:pt x="2547759" y="1092200"/>
                  </a:lnTo>
                  <a:close/>
                </a:path>
                <a:path w="4194175" h="4216400">
                  <a:moveTo>
                    <a:pt x="2606725" y="3632200"/>
                  </a:moveTo>
                  <a:lnTo>
                    <a:pt x="2604541" y="3619500"/>
                  </a:lnTo>
                  <a:lnTo>
                    <a:pt x="2603589" y="3632200"/>
                  </a:lnTo>
                  <a:lnTo>
                    <a:pt x="2606725" y="3632200"/>
                  </a:lnTo>
                  <a:close/>
                </a:path>
                <a:path w="4194175" h="4216400">
                  <a:moveTo>
                    <a:pt x="2610358" y="3635768"/>
                  </a:moveTo>
                  <a:lnTo>
                    <a:pt x="2601899" y="3632377"/>
                  </a:lnTo>
                  <a:lnTo>
                    <a:pt x="2609507" y="3643376"/>
                  </a:lnTo>
                  <a:lnTo>
                    <a:pt x="2610358" y="3635768"/>
                  </a:lnTo>
                  <a:close/>
                </a:path>
                <a:path w="4194175" h="4216400">
                  <a:moveTo>
                    <a:pt x="2633789" y="1445552"/>
                  </a:moveTo>
                  <a:lnTo>
                    <a:pt x="2628125" y="1435100"/>
                  </a:lnTo>
                  <a:lnTo>
                    <a:pt x="2632354" y="1447800"/>
                  </a:lnTo>
                  <a:lnTo>
                    <a:pt x="2633192" y="1447800"/>
                  </a:lnTo>
                  <a:lnTo>
                    <a:pt x="2633789" y="1445552"/>
                  </a:lnTo>
                  <a:close/>
                </a:path>
                <a:path w="4194175" h="4216400">
                  <a:moveTo>
                    <a:pt x="2634678" y="1028700"/>
                  </a:moveTo>
                  <a:lnTo>
                    <a:pt x="2628011" y="1028700"/>
                  </a:lnTo>
                  <a:lnTo>
                    <a:pt x="2625179" y="1041400"/>
                  </a:lnTo>
                  <a:lnTo>
                    <a:pt x="2628201" y="1041400"/>
                  </a:lnTo>
                  <a:lnTo>
                    <a:pt x="2634678" y="1028700"/>
                  </a:lnTo>
                  <a:close/>
                </a:path>
                <a:path w="4194175" h="4216400">
                  <a:moveTo>
                    <a:pt x="2651810" y="1689100"/>
                  </a:moveTo>
                  <a:lnTo>
                    <a:pt x="2650960" y="1676400"/>
                  </a:lnTo>
                  <a:lnTo>
                    <a:pt x="2649270" y="1676400"/>
                  </a:lnTo>
                  <a:lnTo>
                    <a:pt x="2645346" y="1689100"/>
                  </a:lnTo>
                  <a:lnTo>
                    <a:pt x="2651810" y="1689100"/>
                  </a:lnTo>
                  <a:close/>
                </a:path>
                <a:path w="4194175" h="4216400">
                  <a:moveTo>
                    <a:pt x="2659418" y="1028700"/>
                  </a:moveTo>
                  <a:lnTo>
                    <a:pt x="2637421" y="1028700"/>
                  </a:lnTo>
                  <a:lnTo>
                    <a:pt x="2634881" y="1041400"/>
                  </a:lnTo>
                  <a:lnTo>
                    <a:pt x="2632354" y="1041400"/>
                  </a:lnTo>
                  <a:lnTo>
                    <a:pt x="2628125" y="1054100"/>
                  </a:lnTo>
                  <a:lnTo>
                    <a:pt x="2635745" y="1054100"/>
                  </a:lnTo>
                  <a:lnTo>
                    <a:pt x="2643454" y="1041400"/>
                  </a:lnTo>
                  <a:lnTo>
                    <a:pt x="2651315" y="1041400"/>
                  </a:lnTo>
                  <a:lnTo>
                    <a:pt x="2659418" y="1028700"/>
                  </a:lnTo>
                  <a:close/>
                </a:path>
                <a:path w="4194175" h="4216400">
                  <a:moveTo>
                    <a:pt x="2662796" y="3601085"/>
                  </a:moveTo>
                  <a:lnTo>
                    <a:pt x="2661958" y="3597706"/>
                  </a:lnTo>
                  <a:lnTo>
                    <a:pt x="2660269" y="3595166"/>
                  </a:lnTo>
                  <a:lnTo>
                    <a:pt x="2660269" y="3592626"/>
                  </a:lnTo>
                  <a:lnTo>
                    <a:pt x="2657729" y="3593477"/>
                  </a:lnTo>
                  <a:lnTo>
                    <a:pt x="2656040" y="3595166"/>
                  </a:lnTo>
                  <a:lnTo>
                    <a:pt x="2662796" y="3601085"/>
                  </a:lnTo>
                  <a:close/>
                </a:path>
                <a:path w="4194175" h="4216400">
                  <a:moveTo>
                    <a:pt x="2667876" y="1041400"/>
                  </a:moveTo>
                  <a:lnTo>
                    <a:pt x="2664955" y="1028700"/>
                  </a:lnTo>
                  <a:lnTo>
                    <a:pt x="2659418" y="1028700"/>
                  </a:lnTo>
                  <a:lnTo>
                    <a:pt x="2661107" y="1041400"/>
                  </a:lnTo>
                  <a:lnTo>
                    <a:pt x="2651810" y="1054100"/>
                  </a:lnTo>
                  <a:lnTo>
                    <a:pt x="2661221" y="1054100"/>
                  </a:lnTo>
                  <a:lnTo>
                    <a:pt x="2663025" y="1050721"/>
                  </a:lnTo>
                  <a:lnTo>
                    <a:pt x="2661323" y="1041400"/>
                  </a:lnTo>
                  <a:lnTo>
                    <a:pt x="2667876" y="1041400"/>
                  </a:lnTo>
                  <a:close/>
                </a:path>
                <a:path w="4194175" h="4216400">
                  <a:moveTo>
                    <a:pt x="2674645" y="1041400"/>
                  </a:moveTo>
                  <a:lnTo>
                    <a:pt x="2668054" y="1041400"/>
                  </a:lnTo>
                  <a:lnTo>
                    <a:pt x="2663025" y="1050721"/>
                  </a:lnTo>
                  <a:lnTo>
                    <a:pt x="2663647" y="1054100"/>
                  </a:lnTo>
                  <a:lnTo>
                    <a:pt x="2673794" y="1054100"/>
                  </a:lnTo>
                  <a:lnTo>
                    <a:pt x="2674645" y="1041400"/>
                  </a:lnTo>
                  <a:close/>
                </a:path>
                <a:path w="4194175" h="4216400">
                  <a:moveTo>
                    <a:pt x="2679712" y="1041400"/>
                  </a:moveTo>
                  <a:lnTo>
                    <a:pt x="2677185" y="1054100"/>
                  </a:lnTo>
                  <a:lnTo>
                    <a:pt x="2678455" y="1054100"/>
                  </a:lnTo>
                  <a:lnTo>
                    <a:pt x="2679712" y="1041400"/>
                  </a:lnTo>
                  <a:close/>
                </a:path>
                <a:path w="4194175" h="4216400">
                  <a:moveTo>
                    <a:pt x="2680157" y="1092200"/>
                  </a:moveTo>
                  <a:lnTo>
                    <a:pt x="2673693" y="1079500"/>
                  </a:lnTo>
                  <a:lnTo>
                    <a:pt x="2667711" y="1079500"/>
                  </a:lnTo>
                  <a:lnTo>
                    <a:pt x="2661958" y="1092200"/>
                  </a:lnTo>
                  <a:lnTo>
                    <a:pt x="2680157" y="1092200"/>
                  </a:lnTo>
                  <a:close/>
                </a:path>
                <a:path w="4194175" h="4216400">
                  <a:moveTo>
                    <a:pt x="2682252" y="1054100"/>
                  </a:moveTo>
                  <a:lnTo>
                    <a:pt x="2678455" y="1054100"/>
                  </a:lnTo>
                  <a:lnTo>
                    <a:pt x="2677185" y="1066800"/>
                  </a:lnTo>
                  <a:lnTo>
                    <a:pt x="2682252" y="1060932"/>
                  </a:lnTo>
                  <a:lnTo>
                    <a:pt x="2682252" y="1054100"/>
                  </a:lnTo>
                  <a:close/>
                </a:path>
                <a:path w="4194175" h="4216400">
                  <a:moveTo>
                    <a:pt x="2802026" y="3863340"/>
                  </a:moveTo>
                  <a:lnTo>
                    <a:pt x="2800680" y="3860800"/>
                  </a:lnTo>
                  <a:lnTo>
                    <a:pt x="2800680" y="3873500"/>
                  </a:lnTo>
                  <a:lnTo>
                    <a:pt x="2802026" y="3863340"/>
                  </a:lnTo>
                  <a:close/>
                </a:path>
                <a:path w="4194175" h="4216400">
                  <a:moveTo>
                    <a:pt x="2807449" y="3873500"/>
                  </a:moveTo>
                  <a:lnTo>
                    <a:pt x="2802369" y="3860800"/>
                  </a:lnTo>
                  <a:lnTo>
                    <a:pt x="2802026" y="3863340"/>
                  </a:lnTo>
                  <a:lnTo>
                    <a:pt x="2807449" y="3873500"/>
                  </a:lnTo>
                  <a:close/>
                </a:path>
                <a:path w="4194175" h="4216400">
                  <a:moveTo>
                    <a:pt x="2826905" y="3848100"/>
                  </a:moveTo>
                  <a:lnTo>
                    <a:pt x="2825038" y="3835400"/>
                  </a:lnTo>
                  <a:lnTo>
                    <a:pt x="2824365" y="3835400"/>
                  </a:lnTo>
                  <a:lnTo>
                    <a:pt x="2826905" y="3848100"/>
                  </a:lnTo>
                  <a:close/>
                </a:path>
                <a:path w="4194175" h="4216400">
                  <a:moveTo>
                    <a:pt x="2833662" y="3835400"/>
                  </a:moveTo>
                  <a:lnTo>
                    <a:pt x="2833306" y="3833571"/>
                  </a:lnTo>
                  <a:lnTo>
                    <a:pt x="2832824" y="3835400"/>
                  </a:lnTo>
                  <a:lnTo>
                    <a:pt x="2833662" y="3835400"/>
                  </a:lnTo>
                  <a:close/>
                </a:path>
                <a:path w="4194175" h="4216400">
                  <a:moveTo>
                    <a:pt x="2848051" y="520700"/>
                  </a:moveTo>
                  <a:lnTo>
                    <a:pt x="2845511" y="508000"/>
                  </a:lnTo>
                  <a:lnTo>
                    <a:pt x="2843822" y="508000"/>
                  </a:lnTo>
                  <a:lnTo>
                    <a:pt x="2842971" y="508000"/>
                  </a:lnTo>
                  <a:lnTo>
                    <a:pt x="2846349" y="520700"/>
                  </a:lnTo>
                  <a:lnTo>
                    <a:pt x="2848051" y="520700"/>
                  </a:lnTo>
                  <a:close/>
                </a:path>
                <a:path w="4194175" h="4216400">
                  <a:moveTo>
                    <a:pt x="2870035" y="3810000"/>
                  </a:moveTo>
                  <a:lnTo>
                    <a:pt x="2861729" y="3810000"/>
                  </a:lnTo>
                  <a:lnTo>
                    <a:pt x="2868345" y="3822700"/>
                  </a:lnTo>
                  <a:lnTo>
                    <a:pt x="2870035" y="3810000"/>
                  </a:lnTo>
                  <a:close/>
                </a:path>
                <a:path w="4194175" h="4216400">
                  <a:moveTo>
                    <a:pt x="2878493" y="3784600"/>
                  </a:moveTo>
                  <a:lnTo>
                    <a:pt x="2870035" y="3784600"/>
                  </a:lnTo>
                  <a:lnTo>
                    <a:pt x="2871736" y="3797300"/>
                  </a:lnTo>
                  <a:lnTo>
                    <a:pt x="2878493" y="3784600"/>
                  </a:lnTo>
                  <a:close/>
                </a:path>
                <a:path w="4194175" h="4216400">
                  <a:moveTo>
                    <a:pt x="2881033" y="2349500"/>
                  </a:moveTo>
                  <a:lnTo>
                    <a:pt x="2875965" y="2336800"/>
                  </a:lnTo>
                  <a:lnTo>
                    <a:pt x="2871736" y="2336800"/>
                  </a:lnTo>
                  <a:lnTo>
                    <a:pt x="2876359" y="2349500"/>
                  </a:lnTo>
                  <a:lnTo>
                    <a:pt x="2870060" y="2349500"/>
                  </a:lnTo>
                  <a:lnTo>
                    <a:pt x="2878493" y="2362200"/>
                  </a:lnTo>
                  <a:lnTo>
                    <a:pt x="2880195" y="2349500"/>
                  </a:lnTo>
                  <a:lnTo>
                    <a:pt x="2881033" y="2349500"/>
                  </a:lnTo>
                  <a:close/>
                </a:path>
                <a:path w="4194175" h="4216400">
                  <a:moveTo>
                    <a:pt x="2885414" y="521449"/>
                  </a:moveTo>
                  <a:lnTo>
                    <a:pt x="2885376" y="520700"/>
                  </a:lnTo>
                  <a:lnTo>
                    <a:pt x="2885414" y="521449"/>
                  </a:lnTo>
                  <a:close/>
                </a:path>
                <a:path w="4194175" h="4216400">
                  <a:moveTo>
                    <a:pt x="2930385" y="1263929"/>
                  </a:moveTo>
                  <a:lnTo>
                    <a:pt x="2923324" y="1257300"/>
                  </a:lnTo>
                  <a:lnTo>
                    <a:pt x="2927553" y="1270000"/>
                  </a:lnTo>
                  <a:lnTo>
                    <a:pt x="2930385" y="1263929"/>
                  </a:lnTo>
                  <a:close/>
                </a:path>
                <a:path w="4194175" h="4216400">
                  <a:moveTo>
                    <a:pt x="2936862" y="1689100"/>
                  </a:moveTo>
                  <a:lnTo>
                    <a:pt x="2934297" y="1696821"/>
                  </a:lnTo>
                  <a:lnTo>
                    <a:pt x="2936862" y="1701800"/>
                  </a:lnTo>
                  <a:lnTo>
                    <a:pt x="2936862" y="1689100"/>
                  </a:lnTo>
                  <a:close/>
                </a:path>
                <a:path w="4194175" h="4216400">
                  <a:moveTo>
                    <a:pt x="2936862" y="1270000"/>
                  </a:moveTo>
                  <a:lnTo>
                    <a:pt x="2933484" y="1257300"/>
                  </a:lnTo>
                  <a:lnTo>
                    <a:pt x="2930385" y="1263929"/>
                  </a:lnTo>
                  <a:lnTo>
                    <a:pt x="2936862" y="1270000"/>
                  </a:lnTo>
                  <a:close/>
                </a:path>
                <a:path w="4194175" h="4216400">
                  <a:moveTo>
                    <a:pt x="2952940" y="1739900"/>
                  </a:moveTo>
                  <a:lnTo>
                    <a:pt x="2950400" y="1739900"/>
                  </a:lnTo>
                  <a:lnTo>
                    <a:pt x="2951226" y="1741690"/>
                  </a:lnTo>
                  <a:lnTo>
                    <a:pt x="2952940" y="1739900"/>
                  </a:lnTo>
                  <a:close/>
                </a:path>
                <a:path w="4194175" h="4216400">
                  <a:moveTo>
                    <a:pt x="2958007" y="1752600"/>
                  </a:moveTo>
                  <a:lnTo>
                    <a:pt x="2956318" y="1739900"/>
                  </a:lnTo>
                  <a:lnTo>
                    <a:pt x="2952940" y="1739900"/>
                  </a:lnTo>
                  <a:lnTo>
                    <a:pt x="2958007" y="1752600"/>
                  </a:lnTo>
                  <a:close/>
                </a:path>
                <a:path w="4194175" h="4216400">
                  <a:moveTo>
                    <a:pt x="2989300" y="25400"/>
                  </a:moveTo>
                  <a:lnTo>
                    <a:pt x="2987611" y="12700"/>
                  </a:lnTo>
                  <a:lnTo>
                    <a:pt x="2987624" y="25400"/>
                  </a:lnTo>
                  <a:lnTo>
                    <a:pt x="2989300" y="25400"/>
                  </a:lnTo>
                  <a:close/>
                </a:path>
                <a:path w="4194175" h="4216400">
                  <a:moveTo>
                    <a:pt x="2989872" y="25400"/>
                  </a:moveTo>
                  <a:lnTo>
                    <a:pt x="2989300" y="25400"/>
                  </a:lnTo>
                  <a:lnTo>
                    <a:pt x="2989618" y="27724"/>
                  </a:lnTo>
                  <a:lnTo>
                    <a:pt x="2989872" y="25400"/>
                  </a:lnTo>
                  <a:close/>
                </a:path>
                <a:path w="4194175" h="4216400">
                  <a:moveTo>
                    <a:pt x="2999143" y="1804187"/>
                  </a:moveTo>
                  <a:lnTo>
                    <a:pt x="2998609" y="1790700"/>
                  </a:lnTo>
                  <a:lnTo>
                    <a:pt x="2999067" y="1803400"/>
                  </a:lnTo>
                  <a:lnTo>
                    <a:pt x="2999143" y="1804187"/>
                  </a:lnTo>
                  <a:close/>
                </a:path>
                <a:path w="4194175" h="4216400">
                  <a:moveTo>
                    <a:pt x="3006267" y="1829295"/>
                  </a:moveTo>
                  <a:lnTo>
                    <a:pt x="3006229" y="1828800"/>
                  </a:lnTo>
                  <a:lnTo>
                    <a:pt x="3006267" y="1829295"/>
                  </a:lnTo>
                  <a:close/>
                </a:path>
                <a:path w="4194175" h="4216400">
                  <a:moveTo>
                    <a:pt x="3006407" y="1838413"/>
                  </a:moveTo>
                  <a:lnTo>
                    <a:pt x="3005417" y="1828800"/>
                  </a:lnTo>
                  <a:lnTo>
                    <a:pt x="3003689" y="1816100"/>
                  </a:lnTo>
                  <a:lnTo>
                    <a:pt x="3006407" y="1838413"/>
                  </a:lnTo>
                  <a:close/>
                </a:path>
                <a:path w="4194175" h="4216400">
                  <a:moveTo>
                    <a:pt x="3006775" y="1841500"/>
                  </a:moveTo>
                  <a:lnTo>
                    <a:pt x="3006407" y="1838413"/>
                  </a:lnTo>
                  <a:lnTo>
                    <a:pt x="3006725" y="1841500"/>
                  </a:lnTo>
                  <a:close/>
                </a:path>
                <a:path w="4194175" h="4216400">
                  <a:moveTo>
                    <a:pt x="3009519" y="1866900"/>
                  </a:moveTo>
                  <a:lnTo>
                    <a:pt x="3008058" y="1854454"/>
                  </a:lnTo>
                  <a:lnTo>
                    <a:pt x="3006725" y="1841500"/>
                  </a:lnTo>
                  <a:lnTo>
                    <a:pt x="3006102" y="1841500"/>
                  </a:lnTo>
                  <a:lnTo>
                    <a:pt x="3002000" y="1816100"/>
                  </a:lnTo>
                  <a:lnTo>
                    <a:pt x="3007868" y="1853857"/>
                  </a:lnTo>
                  <a:lnTo>
                    <a:pt x="3009519" y="1866900"/>
                  </a:lnTo>
                  <a:close/>
                </a:path>
                <a:path w="4194175" h="4216400">
                  <a:moveTo>
                    <a:pt x="3014688" y="1841500"/>
                  </a:moveTo>
                  <a:lnTo>
                    <a:pt x="3011297" y="1828812"/>
                  </a:lnTo>
                  <a:lnTo>
                    <a:pt x="3010458" y="1828800"/>
                  </a:lnTo>
                  <a:lnTo>
                    <a:pt x="3014688" y="1841500"/>
                  </a:lnTo>
                  <a:close/>
                </a:path>
                <a:path w="4194175" h="4216400">
                  <a:moveTo>
                    <a:pt x="3015792" y="1853857"/>
                  </a:moveTo>
                  <a:lnTo>
                    <a:pt x="3013697" y="1841500"/>
                  </a:lnTo>
                  <a:lnTo>
                    <a:pt x="3011297" y="1841500"/>
                  </a:lnTo>
                  <a:lnTo>
                    <a:pt x="3015792" y="1853857"/>
                  </a:lnTo>
                  <a:close/>
                </a:path>
                <a:path w="4194175" h="4216400">
                  <a:moveTo>
                    <a:pt x="3015907" y="1854200"/>
                  </a:moveTo>
                  <a:lnTo>
                    <a:pt x="3015792" y="1853857"/>
                  </a:lnTo>
                  <a:lnTo>
                    <a:pt x="3015843" y="1854200"/>
                  </a:lnTo>
                  <a:close/>
                </a:path>
                <a:path w="4194175" h="4216400">
                  <a:moveTo>
                    <a:pt x="3019260" y="1821319"/>
                  </a:moveTo>
                  <a:lnTo>
                    <a:pt x="3018917" y="1816100"/>
                  </a:lnTo>
                  <a:lnTo>
                    <a:pt x="3017215" y="1816100"/>
                  </a:lnTo>
                  <a:lnTo>
                    <a:pt x="3019260" y="1821319"/>
                  </a:lnTo>
                  <a:close/>
                </a:path>
                <a:path w="4194175" h="4216400">
                  <a:moveTo>
                    <a:pt x="3022181" y="1828800"/>
                  </a:moveTo>
                  <a:lnTo>
                    <a:pt x="3019260" y="1821319"/>
                  </a:lnTo>
                  <a:lnTo>
                    <a:pt x="3019755" y="1828800"/>
                  </a:lnTo>
                  <a:lnTo>
                    <a:pt x="3021444" y="1828800"/>
                  </a:lnTo>
                  <a:lnTo>
                    <a:pt x="3022181" y="1828800"/>
                  </a:lnTo>
                  <a:close/>
                </a:path>
                <a:path w="4194175" h="4216400">
                  <a:moveTo>
                    <a:pt x="3028213" y="1676400"/>
                  </a:moveTo>
                  <a:lnTo>
                    <a:pt x="3023146" y="1676400"/>
                  </a:lnTo>
                  <a:lnTo>
                    <a:pt x="3027375" y="1689100"/>
                  </a:lnTo>
                  <a:lnTo>
                    <a:pt x="3028213" y="1676400"/>
                  </a:lnTo>
                  <a:close/>
                </a:path>
                <a:path w="4194175" h="4216400">
                  <a:moveTo>
                    <a:pt x="3133953" y="3594100"/>
                  </a:moveTo>
                  <a:lnTo>
                    <a:pt x="3125495" y="3581400"/>
                  </a:lnTo>
                  <a:lnTo>
                    <a:pt x="3126333" y="3594100"/>
                  </a:lnTo>
                  <a:lnTo>
                    <a:pt x="3133953" y="3594100"/>
                  </a:lnTo>
                  <a:close/>
                </a:path>
                <a:path w="4194175" h="4216400">
                  <a:moveTo>
                    <a:pt x="3174555" y="3530600"/>
                  </a:moveTo>
                  <a:lnTo>
                    <a:pt x="3170326" y="3517900"/>
                  </a:lnTo>
                  <a:lnTo>
                    <a:pt x="3169475" y="3517900"/>
                  </a:lnTo>
                  <a:lnTo>
                    <a:pt x="3169475" y="3505200"/>
                  </a:lnTo>
                  <a:lnTo>
                    <a:pt x="3156470" y="3505200"/>
                  </a:lnTo>
                  <a:lnTo>
                    <a:pt x="3158172" y="3517900"/>
                  </a:lnTo>
                  <a:lnTo>
                    <a:pt x="3156788" y="3530600"/>
                  </a:lnTo>
                  <a:lnTo>
                    <a:pt x="3161119" y="3530600"/>
                  </a:lnTo>
                  <a:lnTo>
                    <a:pt x="3159417" y="3517900"/>
                  </a:lnTo>
                  <a:lnTo>
                    <a:pt x="3162706" y="3517900"/>
                  </a:lnTo>
                  <a:lnTo>
                    <a:pt x="3166097" y="3530600"/>
                  </a:lnTo>
                  <a:lnTo>
                    <a:pt x="3172015" y="3530600"/>
                  </a:lnTo>
                  <a:lnTo>
                    <a:pt x="3174555" y="3543300"/>
                  </a:lnTo>
                  <a:lnTo>
                    <a:pt x="3174555" y="3530600"/>
                  </a:lnTo>
                  <a:close/>
                </a:path>
                <a:path w="4194175" h="4216400">
                  <a:moveTo>
                    <a:pt x="3183432" y="3517900"/>
                  </a:moveTo>
                  <a:lnTo>
                    <a:pt x="3181921" y="3517900"/>
                  </a:lnTo>
                  <a:lnTo>
                    <a:pt x="3177095" y="3505200"/>
                  </a:lnTo>
                  <a:lnTo>
                    <a:pt x="3175393" y="3505200"/>
                  </a:lnTo>
                  <a:lnTo>
                    <a:pt x="3181324" y="3517900"/>
                  </a:lnTo>
                  <a:lnTo>
                    <a:pt x="3178784" y="3517900"/>
                  </a:lnTo>
                  <a:lnTo>
                    <a:pt x="3178784" y="3530600"/>
                  </a:lnTo>
                  <a:lnTo>
                    <a:pt x="3183039" y="3530600"/>
                  </a:lnTo>
                  <a:lnTo>
                    <a:pt x="3183432" y="3517900"/>
                  </a:lnTo>
                  <a:close/>
                </a:path>
                <a:path w="4194175" h="4216400">
                  <a:moveTo>
                    <a:pt x="3229648" y="3104235"/>
                  </a:moveTo>
                  <a:lnTo>
                    <a:pt x="3227844" y="3098800"/>
                  </a:lnTo>
                  <a:lnTo>
                    <a:pt x="3226625" y="3100451"/>
                  </a:lnTo>
                  <a:lnTo>
                    <a:pt x="3229648" y="3104235"/>
                  </a:lnTo>
                  <a:close/>
                </a:path>
                <a:path w="4194175" h="4216400">
                  <a:moveTo>
                    <a:pt x="3254908" y="12700"/>
                  </a:moveTo>
                  <a:lnTo>
                    <a:pt x="3251530" y="12700"/>
                  </a:lnTo>
                  <a:lnTo>
                    <a:pt x="3251530" y="16776"/>
                  </a:lnTo>
                  <a:lnTo>
                    <a:pt x="3254908" y="12700"/>
                  </a:lnTo>
                  <a:close/>
                </a:path>
                <a:path w="4194175" h="4216400">
                  <a:moveTo>
                    <a:pt x="3257334" y="863600"/>
                  </a:moveTo>
                  <a:lnTo>
                    <a:pt x="3251530" y="863600"/>
                  </a:lnTo>
                  <a:lnTo>
                    <a:pt x="3248901" y="873429"/>
                  </a:lnTo>
                  <a:lnTo>
                    <a:pt x="3257334" y="863600"/>
                  </a:lnTo>
                  <a:close/>
                </a:path>
                <a:path w="4194175" h="4216400">
                  <a:moveTo>
                    <a:pt x="3275723" y="876300"/>
                  </a:moveTo>
                  <a:lnTo>
                    <a:pt x="3275215" y="876300"/>
                  </a:lnTo>
                  <a:lnTo>
                    <a:pt x="3275076" y="878370"/>
                  </a:lnTo>
                  <a:lnTo>
                    <a:pt x="3275723" y="876300"/>
                  </a:lnTo>
                  <a:close/>
                </a:path>
                <a:path w="4194175" h="4216400">
                  <a:moveTo>
                    <a:pt x="3279444" y="865949"/>
                  </a:moveTo>
                  <a:lnTo>
                    <a:pt x="3275723" y="876300"/>
                  </a:lnTo>
                  <a:lnTo>
                    <a:pt x="3279444" y="876300"/>
                  </a:lnTo>
                  <a:lnTo>
                    <a:pt x="3279444" y="865949"/>
                  </a:lnTo>
                  <a:close/>
                </a:path>
                <a:path w="4194175" h="4216400">
                  <a:moveTo>
                    <a:pt x="3280283" y="863600"/>
                  </a:moveTo>
                  <a:lnTo>
                    <a:pt x="3279444" y="863600"/>
                  </a:lnTo>
                  <a:lnTo>
                    <a:pt x="3279444" y="865949"/>
                  </a:lnTo>
                  <a:lnTo>
                    <a:pt x="3280283" y="863600"/>
                  </a:lnTo>
                  <a:close/>
                </a:path>
                <a:path w="4194175" h="4216400">
                  <a:moveTo>
                    <a:pt x="3282823" y="850900"/>
                  </a:moveTo>
                  <a:lnTo>
                    <a:pt x="3280283" y="850900"/>
                  </a:lnTo>
                  <a:lnTo>
                    <a:pt x="3279749" y="854964"/>
                  </a:lnTo>
                  <a:lnTo>
                    <a:pt x="3282823" y="850900"/>
                  </a:lnTo>
                  <a:close/>
                </a:path>
                <a:path w="4194175" h="4216400">
                  <a:moveTo>
                    <a:pt x="3334423" y="3429000"/>
                  </a:moveTo>
                  <a:lnTo>
                    <a:pt x="3327946" y="3416300"/>
                  </a:lnTo>
                  <a:lnTo>
                    <a:pt x="3325355" y="3416300"/>
                  </a:lnTo>
                  <a:lnTo>
                    <a:pt x="3334423" y="3429000"/>
                  </a:lnTo>
                  <a:close/>
                </a:path>
                <a:path w="4194175" h="4216400">
                  <a:moveTo>
                    <a:pt x="3357295" y="3403600"/>
                  </a:moveTo>
                  <a:lnTo>
                    <a:pt x="3354717" y="3403600"/>
                  </a:lnTo>
                  <a:lnTo>
                    <a:pt x="3357257" y="3416300"/>
                  </a:lnTo>
                  <a:lnTo>
                    <a:pt x="3357295" y="3403600"/>
                  </a:lnTo>
                  <a:close/>
                </a:path>
                <a:path w="4194175" h="4216400">
                  <a:moveTo>
                    <a:pt x="3372015" y="1435100"/>
                  </a:moveTo>
                  <a:lnTo>
                    <a:pt x="3364661" y="1422400"/>
                  </a:lnTo>
                  <a:lnTo>
                    <a:pt x="3364446" y="1422400"/>
                  </a:lnTo>
                  <a:lnTo>
                    <a:pt x="3367201" y="1435100"/>
                  </a:lnTo>
                  <a:lnTo>
                    <a:pt x="3372015" y="1435100"/>
                  </a:lnTo>
                  <a:close/>
                </a:path>
                <a:path w="4194175" h="4216400">
                  <a:moveTo>
                    <a:pt x="3389973" y="630758"/>
                  </a:moveTo>
                  <a:lnTo>
                    <a:pt x="3388550" y="635000"/>
                  </a:lnTo>
                  <a:lnTo>
                    <a:pt x="3389401" y="635000"/>
                  </a:lnTo>
                  <a:lnTo>
                    <a:pt x="3389973" y="630758"/>
                  </a:lnTo>
                  <a:close/>
                </a:path>
                <a:path w="4194175" h="4216400">
                  <a:moveTo>
                    <a:pt x="3413087" y="876300"/>
                  </a:moveTo>
                  <a:lnTo>
                    <a:pt x="3408857" y="863600"/>
                  </a:lnTo>
                  <a:lnTo>
                    <a:pt x="3405479" y="876300"/>
                  </a:lnTo>
                  <a:lnTo>
                    <a:pt x="3413087" y="876300"/>
                  </a:lnTo>
                  <a:close/>
                </a:path>
                <a:path w="4194175" h="4216400">
                  <a:moveTo>
                    <a:pt x="3420148" y="1417853"/>
                  </a:moveTo>
                  <a:lnTo>
                    <a:pt x="3413087" y="1409700"/>
                  </a:lnTo>
                  <a:lnTo>
                    <a:pt x="3417366" y="1422400"/>
                  </a:lnTo>
                  <a:lnTo>
                    <a:pt x="3420148" y="1417853"/>
                  </a:lnTo>
                  <a:close/>
                </a:path>
                <a:path w="4194175" h="4216400">
                  <a:moveTo>
                    <a:pt x="3420694" y="1727200"/>
                  </a:moveTo>
                  <a:lnTo>
                    <a:pt x="3415627" y="1714500"/>
                  </a:lnTo>
                  <a:lnTo>
                    <a:pt x="3411397" y="1714500"/>
                  </a:lnTo>
                  <a:lnTo>
                    <a:pt x="3420694" y="1727200"/>
                  </a:lnTo>
                  <a:close/>
                </a:path>
                <a:path w="4194175" h="4216400">
                  <a:moveTo>
                    <a:pt x="3445230" y="1816100"/>
                  </a:moveTo>
                  <a:lnTo>
                    <a:pt x="3439464" y="1803400"/>
                  </a:lnTo>
                  <a:lnTo>
                    <a:pt x="3441001" y="1803400"/>
                  </a:lnTo>
                  <a:lnTo>
                    <a:pt x="3432987" y="1790700"/>
                  </a:lnTo>
                  <a:lnTo>
                    <a:pt x="3431692" y="1790700"/>
                  </a:lnTo>
                  <a:lnTo>
                    <a:pt x="3434232" y="1803400"/>
                  </a:lnTo>
                  <a:lnTo>
                    <a:pt x="3436772" y="1803400"/>
                  </a:lnTo>
                  <a:lnTo>
                    <a:pt x="3445230" y="1816100"/>
                  </a:lnTo>
                  <a:close/>
                </a:path>
                <a:path w="4194175" h="4216400">
                  <a:moveTo>
                    <a:pt x="3462998" y="1485900"/>
                  </a:moveTo>
                  <a:lnTo>
                    <a:pt x="3462147" y="1479740"/>
                  </a:lnTo>
                  <a:lnTo>
                    <a:pt x="3462147" y="1485900"/>
                  </a:lnTo>
                  <a:lnTo>
                    <a:pt x="3462998" y="1485900"/>
                  </a:lnTo>
                  <a:close/>
                </a:path>
                <a:path w="4194175" h="4216400">
                  <a:moveTo>
                    <a:pt x="3463836" y="1892300"/>
                  </a:moveTo>
                  <a:lnTo>
                    <a:pt x="3449459" y="1892300"/>
                  </a:lnTo>
                  <a:lnTo>
                    <a:pt x="3451999" y="1905000"/>
                  </a:lnTo>
                  <a:lnTo>
                    <a:pt x="3463836" y="1892300"/>
                  </a:lnTo>
                  <a:close/>
                </a:path>
                <a:path w="4194175" h="4216400">
                  <a:moveTo>
                    <a:pt x="3482136" y="63500"/>
                  </a:moveTo>
                  <a:lnTo>
                    <a:pt x="3480752" y="63500"/>
                  </a:lnTo>
                  <a:lnTo>
                    <a:pt x="3480752" y="67919"/>
                  </a:lnTo>
                  <a:lnTo>
                    <a:pt x="3482136" y="63500"/>
                  </a:lnTo>
                  <a:close/>
                </a:path>
                <a:path w="4194175" h="4216400">
                  <a:moveTo>
                    <a:pt x="3486378" y="754024"/>
                  </a:moveTo>
                  <a:lnTo>
                    <a:pt x="3473996" y="762000"/>
                  </a:lnTo>
                  <a:lnTo>
                    <a:pt x="3481603" y="762000"/>
                  </a:lnTo>
                  <a:lnTo>
                    <a:pt x="3486378" y="754024"/>
                  </a:lnTo>
                  <a:close/>
                </a:path>
                <a:path w="4194175" h="4216400">
                  <a:moveTo>
                    <a:pt x="3489210" y="749300"/>
                  </a:moveTo>
                  <a:lnTo>
                    <a:pt x="3486378" y="754024"/>
                  </a:lnTo>
                  <a:lnTo>
                    <a:pt x="3488791" y="752475"/>
                  </a:lnTo>
                  <a:lnTo>
                    <a:pt x="3489210" y="749300"/>
                  </a:lnTo>
                  <a:close/>
                </a:path>
                <a:path w="4194175" h="4216400">
                  <a:moveTo>
                    <a:pt x="3490912" y="1975332"/>
                  </a:moveTo>
                  <a:lnTo>
                    <a:pt x="3489210" y="1970252"/>
                  </a:lnTo>
                  <a:lnTo>
                    <a:pt x="3490061" y="1978710"/>
                  </a:lnTo>
                  <a:lnTo>
                    <a:pt x="3490912" y="1975332"/>
                  </a:lnTo>
                  <a:close/>
                </a:path>
                <a:path w="4194175" h="4216400">
                  <a:moveTo>
                    <a:pt x="3495459" y="1511300"/>
                  </a:moveTo>
                  <a:lnTo>
                    <a:pt x="3480752" y="1511300"/>
                  </a:lnTo>
                  <a:lnTo>
                    <a:pt x="3486086" y="1524000"/>
                  </a:lnTo>
                  <a:lnTo>
                    <a:pt x="3495459" y="1511300"/>
                  </a:lnTo>
                  <a:close/>
                </a:path>
                <a:path w="4194175" h="4216400">
                  <a:moveTo>
                    <a:pt x="3504438" y="1993900"/>
                  </a:moveTo>
                  <a:lnTo>
                    <a:pt x="3502215" y="1993900"/>
                  </a:lnTo>
                  <a:lnTo>
                    <a:pt x="3501402" y="1998472"/>
                  </a:lnTo>
                  <a:lnTo>
                    <a:pt x="3504438" y="1993900"/>
                  </a:lnTo>
                  <a:close/>
                </a:path>
                <a:path w="4194175" h="4216400">
                  <a:moveTo>
                    <a:pt x="3506978" y="1993900"/>
                  </a:moveTo>
                  <a:lnTo>
                    <a:pt x="3503599" y="2006600"/>
                  </a:lnTo>
                  <a:lnTo>
                    <a:pt x="3504438" y="2006600"/>
                  </a:lnTo>
                  <a:lnTo>
                    <a:pt x="3506978" y="1993900"/>
                  </a:lnTo>
                  <a:close/>
                </a:path>
                <a:path w="4194175" h="4216400">
                  <a:moveTo>
                    <a:pt x="3515436" y="76200"/>
                  </a:moveTo>
                  <a:lnTo>
                    <a:pt x="3509873" y="88900"/>
                  </a:lnTo>
                  <a:lnTo>
                    <a:pt x="3515436" y="76200"/>
                  </a:lnTo>
                  <a:close/>
                </a:path>
                <a:path w="4194175" h="4216400">
                  <a:moveTo>
                    <a:pt x="3519347" y="2030107"/>
                  </a:moveTo>
                  <a:lnTo>
                    <a:pt x="3518992" y="2027936"/>
                  </a:lnTo>
                  <a:lnTo>
                    <a:pt x="3519055" y="2028609"/>
                  </a:lnTo>
                  <a:lnTo>
                    <a:pt x="3519347" y="2030603"/>
                  </a:lnTo>
                  <a:lnTo>
                    <a:pt x="3519347" y="2030107"/>
                  </a:lnTo>
                  <a:close/>
                </a:path>
                <a:path w="4194175" h="4216400">
                  <a:moveTo>
                    <a:pt x="3520681" y="2044700"/>
                  </a:moveTo>
                  <a:lnTo>
                    <a:pt x="3519563" y="2032000"/>
                  </a:lnTo>
                  <a:lnTo>
                    <a:pt x="3519347" y="2030603"/>
                  </a:lnTo>
                  <a:lnTo>
                    <a:pt x="3519347" y="2032000"/>
                  </a:lnTo>
                  <a:lnTo>
                    <a:pt x="3519055" y="2028609"/>
                  </a:lnTo>
                  <a:lnTo>
                    <a:pt x="3518535" y="2025230"/>
                  </a:lnTo>
                  <a:lnTo>
                    <a:pt x="3518992" y="2027936"/>
                  </a:lnTo>
                  <a:lnTo>
                    <a:pt x="3518306" y="2020163"/>
                  </a:lnTo>
                  <a:lnTo>
                    <a:pt x="3518306" y="2023681"/>
                  </a:lnTo>
                  <a:lnTo>
                    <a:pt x="3517646" y="2019300"/>
                  </a:lnTo>
                  <a:lnTo>
                    <a:pt x="3517912" y="2019300"/>
                  </a:lnTo>
                  <a:lnTo>
                    <a:pt x="3518306" y="2023681"/>
                  </a:lnTo>
                  <a:lnTo>
                    <a:pt x="3518306" y="2020163"/>
                  </a:lnTo>
                  <a:lnTo>
                    <a:pt x="3518230" y="2019300"/>
                  </a:lnTo>
                  <a:lnTo>
                    <a:pt x="3515436" y="2006600"/>
                  </a:lnTo>
                  <a:lnTo>
                    <a:pt x="3517557" y="2019300"/>
                  </a:lnTo>
                  <a:lnTo>
                    <a:pt x="3518331" y="2023999"/>
                  </a:lnTo>
                  <a:lnTo>
                    <a:pt x="3520211" y="2044700"/>
                  </a:lnTo>
                  <a:lnTo>
                    <a:pt x="3520681" y="2044700"/>
                  </a:lnTo>
                  <a:close/>
                </a:path>
                <a:path w="4194175" h="4216400">
                  <a:moveTo>
                    <a:pt x="3530663" y="2027758"/>
                  </a:moveTo>
                  <a:lnTo>
                    <a:pt x="3528974" y="2019300"/>
                  </a:lnTo>
                  <a:lnTo>
                    <a:pt x="3525583" y="2019300"/>
                  </a:lnTo>
                  <a:lnTo>
                    <a:pt x="3530663" y="2027758"/>
                  </a:lnTo>
                  <a:close/>
                </a:path>
                <a:path w="4194175" h="4216400">
                  <a:moveTo>
                    <a:pt x="3530663" y="2019300"/>
                  </a:moveTo>
                  <a:lnTo>
                    <a:pt x="3527285" y="2006600"/>
                  </a:lnTo>
                  <a:lnTo>
                    <a:pt x="3525583" y="2006600"/>
                  </a:lnTo>
                  <a:lnTo>
                    <a:pt x="3529812" y="2019300"/>
                  </a:lnTo>
                  <a:lnTo>
                    <a:pt x="3530663" y="2019300"/>
                  </a:lnTo>
                  <a:close/>
                </a:path>
                <a:path w="4194175" h="4216400">
                  <a:moveTo>
                    <a:pt x="3533203" y="2032000"/>
                  </a:moveTo>
                  <a:lnTo>
                    <a:pt x="3530663" y="2027758"/>
                  </a:lnTo>
                  <a:lnTo>
                    <a:pt x="3531514" y="2032000"/>
                  </a:lnTo>
                  <a:lnTo>
                    <a:pt x="3533203" y="2032000"/>
                  </a:lnTo>
                  <a:close/>
                </a:path>
                <a:path w="4194175" h="4216400">
                  <a:moveTo>
                    <a:pt x="3536581" y="1993900"/>
                  </a:moveTo>
                  <a:lnTo>
                    <a:pt x="3534892" y="1993900"/>
                  </a:lnTo>
                  <a:lnTo>
                    <a:pt x="3535743" y="2006600"/>
                  </a:lnTo>
                  <a:lnTo>
                    <a:pt x="3536581" y="1993900"/>
                  </a:lnTo>
                  <a:close/>
                </a:path>
                <a:path w="4194175" h="4216400">
                  <a:moveTo>
                    <a:pt x="3536581" y="1796846"/>
                  </a:moveTo>
                  <a:lnTo>
                    <a:pt x="3532352" y="1796008"/>
                  </a:lnTo>
                  <a:lnTo>
                    <a:pt x="3532352" y="1796846"/>
                  </a:lnTo>
                  <a:lnTo>
                    <a:pt x="3536581" y="1796846"/>
                  </a:lnTo>
                  <a:close/>
                </a:path>
                <a:path w="4194175" h="4216400">
                  <a:moveTo>
                    <a:pt x="3541661" y="1812925"/>
                  </a:moveTo>
                  <a:lnTo>
                    <a:pt x="3539972" y="1811223"/>
                  </a:lnTo>
                  <a:lnTo>
                    <a:pt x="3539121" y="1812074"/>
                  </a:lnTo>
                  <a:lnTo>
                    <a:pt x="3539972" y="1812925"/>
                  </a:lnTo>
                  <a:lnTo>
                    <a:pt x="3541661" y="1812925"/>
                  </a:lnTo>
                  <a:close/>
                </a:path>
                <a:path w="4194175" h="4216400">
                  <a:moveTo>
                    <a:pt x="3543350" y="1828800"/>
                  </a:moveTo>
                  <a:lnTo>
                    <a:pt x="3535629" y="1828800"/>
                  </a:lnTo>
                  <a:lnTo>
                    <a:pt x="3539972" y="1841500"/>
                  </a:lnTo>
                  <a:lnTo>
                    <a:pt x="3543350" y="1828800"/>
                  </a:lnTo>
                  <a:close/>
                </a:path>
                <a:path w="4194175" h="4216400">
                  <a:moveTo>
                    <a:pt x="3544201" y="809637"/>
                  </a:moveTo>
                  <a:lnTo>
                    <a:pt x="3541661" y="800100"/>
                  </a:lnTo>
                  <a:lnTo>
                    <a:pt x="3544201" y="812800"/>
                  </a:lnTo>
                  <a:lnTo>
                    <a:pt x="3544201" y="809637"/>
                  </a:lnTo>
                  <a:close/>
                </a:path>
                <a:path w="4194175" h="4216400">
                  <a:moveTo>
                    <a:pt x="3727754" y="241300"/>
                  </a:moveTo>
                  <a:lnTo>
                    <a:pt x="3720985" y="241300"/>
                  </a:lnTo>
                  <a:lnTo>
                    <a:pt x="3721951" y="248551"/>
                  </a:lnTo>
                  <a:lnTo>
                    <a:pt x="3727754" y="241300"/>
                  </a:lnTo>
                  <a:close/>
                </a:path>
                <a:path w="4194175" h="4216400">
                  <a:moveTo>
                    <a:pt x="3770884" y="317500"/>
                  </a:moveTo>
                  <a:lnTo>
                    <a:pt x="3768356" y="317500"/>
                  </a:lnTo>
                  <a:lnTo>
                    <a:pt x="3764965" y="330200"/>
                  </a:lnTo>
                  <a:lnTo>
                    <a:pt x="3768115" y="330200"/>
                  </a:lnTo>
                  <a:lnTo>
                    <a:pt x="3770884" y="317500"/>
                  </a:lnTo>
                  <a:close/>
                </a:path>
                <a:path w="4194175" h="4216400">
                  <a:moveTo>
                    <a:pt x="3840251" y="2692400"/>
                  </a:moveTo>
                  <a:lnTo>
                    <a:pt x="3838321" y="2690698"/>
                  </a:lnTo>
                  <a:lnTo>
                    <a:pt x="3838206" y="2692400"/>
                  </a:lnTo>
                  <a:lnTo>
                    <a:pt x="3840251" y="2692400"/>
                  </a:lnTo>
                  <a:close/>
                </a:path>
                <a:path w="4194175" h="4216400">
                  <a:moveTo>
                    <a:pt x="3903688" y="469900"/>
                  </a:moveTo>
                  <a:lnTo>
                    <a:pt x="3902849" y="469900"/>
                  </a:lnTo>
                  <a:lnTo>
                    <a:pt x="3900513" y="473075"/>
                  </a:lnTo>
                  <a:lnTo>
                    <a:pt x="3903688" y="469900"/>
                  </a:lnTo>
                  <a:close/>
                </a:path>
                <a:path w="4194175" h="4216400">
                  <a:moveTo>
                    <a:pt x="3964597" y="2311400"/>
                  </a:moveTo>
                  <a:lnTo>
                    <a:pt x="3957828" y="2311400"/>
                  </a:lnTo>
                  <a:lnTo>
                    <a:pt x="3964597" y="2324100"/>
                  </a:lnTo>
                  <a:lnTo>
                    <a:pt x="3964597" y="2311400"/>
                  </a:lnTo>
                  <a:close/>
                </a:path>
                <a:path w="4194175" h="4216400">
                  <a:moveTo>
                    <a:pt x="3967975" y="558800"/>
                  </a:moveTo>
                  <a:lnTo>
                    <a:pt x="3967137" y="546100"/>
                  </a:lnTo>
                  <a:lnTo>
                    <a:pt x="3964940" y="554316"/>
                  </a:lnTo>
                  <a:lnTo>
                    <a:pt x="3967975" y="558800"/>
                  </a:lnTo>
                  <a:close/>
                </a:path>
                <a:path w="4194175" h="4216400">
                  <a:moveTo>
                    <a:pt x="3973055" y="2349500"/>
                  </a:moveTo>
                  <a:lnTo>
                    <a:pt x="3972204" y="2336800"/>
                  </a:lnTo>
                  <a:lnTo>
                    <a:pt x="3962971" y="2336800"/>
                  </a:lnTo>
                  <a:lnTo>
                    <a:pt x="3973055" y="2349500"/>
                  </a:lnTo>
                  <a:close/>
                </a:path>
                <a:path w="4194175" h="4216400">
                  <a:moveTo>
                    <a:pt x="3995039" y="584200"/>
                  </a:moveTo>
                  <a:lnTo>
                    <a:pt x="3994200" y="584200"/>
                  </a:lnTo>
                  <a:lnTo>
                    <a:pt x="3994048" y="585368"/>
                  </a:lnTo>
                  <a:lnTo>
                    <a:pt x="3995039" y="584200"/>
                  </a:lnTo>
                  <a:close/>
                </a:path>
                <a:path w="4194175" h="4216400">
                  <a:moveTo>
                    <a:pt x="4061028" y="1930400"/>
                  </a:moveTo>
                  <a:lnTo>
                    <a:pt x="4057637" y="1917700"/>
                  </a:lnTo>
                  <a:lnTo>
                    <a:pt x="4040403" y="1917700"/>
                  </a:lnTo>
                  <a:lnTo>
                    <a:pt x="4047312" y="1930400"/>
                  </a:lnTo>
                  <a:lnTo>
                    <a:pt x="4033113" y="1930400"/>
                  </a:lnTo>
                  <a:lnTo>
                    <a:pt x="4045801" y="1943100"/>
                  </a:lnTo>
                  <a:lnTo>
                    <a:pt x="4037342" y="1943100"/>
                  </a:lnTo>
                  <a:lnTo>
                    <a:pt x="4044950" y="1955800"/>
                  </a:lnTo>
                  <a:lnTo>
                    <a:pt x="4053408" y="1943100"/>
                  </a:lnTo>
                  <a:lnTo>
                    <a:pt x="4059593" y="1943100"/>
                  </a:lnTo>
                  <a:lnTo>
                    <a:pt x="4054259" y="1930400"/>
                  </a:lnTo>
                  <a:lnTo>
                    <a:pt x="4061028" y="1930400"/>
                  </a:lnTo>
                  <a:close/>
                </a:path>
                <a:path w="4194175" h="4216400">
                  <a:moveTo>
                    <a:pt x="4065536" y="1917700"/>
                  </a:moveTo>
                  <a:lnTo>
                    <a:pt x="4056799" y="1905000"/>
                  </a:lnTo>
                  <a:lnTo>
                    <a:pt x="4055948" y="1905000"/>
                  </a:lnTo>
                  <a:lnTo>
                    <a:pt x="4064406" y="1917700"/>
                  </a:lnTo>
                  <a:lnTo>
                    <a:pt x="4065536" y="1917700"/>
                  </a:lnTo>
                  <a:close/>
                </a:path>
                <a:path w="4194175" h="4216400">
                  <a:moveTo>
                    <a:pt x="4073715" y="1943100"/>
                  </a:moveTo>
                  <a:lnTo>
                    <a:pt x="4070324" y="1930400"/>
                  </a:lnTo>
                  <a:lnTo>
                    <a:pt x="4067784" y="1930400"/>
                  </a:lnTo>
                  <a:lnTo>
                    <a:pt x="4073715" y="1943100"/>
                  </a:lnTo>
                  <a:close/>
                </a:path>
                <a:path w="4194175" h="4216400">
                  <a:moveTo>
                    <a:pt x="4074160" y="1930400"/>
                  </a:moveTo>
                  <a:lnTo>
                    <a:pt x="4070959" y="1917700"/>
                  </a:lnTo>
                  <a:lnTo>
                    <a:pt x="4066946" y="1917700"/>
                  </a:lnTo>
                  <a:lnTo>
                    <a:pt x="4071175" y="1930400"/>
                  </a:lnTo>
                  <a:lnTo>
                    <a:pt x="4074160" y="1930400"/>
                  </a:lnTo>
                  <a:close/>
                </a:path>
                <a:path w="4194175" h="4216400">
                  <a:moveTo>
                    <a:pt x="4118038" y="1665084"/>
                  </a:moveTo>
                  <a:lnTo>
                    <a:pt x="4117746" y="1663700"/>
                  </a:lnTo>
                  <a:lnTo>
                    <a:pt x="4117378" y="1663700"/>
                  </a:lnTo>
                  <a:lnTo>
                    <a:pt x="4118038" y="1665084"/>
                  </a:lnTo>
                  <a:close/>
                </a:path>
                <a:path w="4194175" h="4216400">
                  <a:moveTo>
                    <a:pt x="4165066" y="1511300"/>
                  </a:moveTo>
                  <a:lnTo>
                    <a:pt x="4159986" y="1498600"/>
                  </a:lnTo>
                  <a:lnTo>
                    <a:pt x="4155757" y="1498600"/>
                  </a:lnTo>
                  <a:lnTo>
                    <a:pt x="4165066" y="1511300"/>
                  </a:lnTo>
                  <a:close/>
                </a:path>
                <a:path w="4194175" h="4216400">
                  <a:moveTo>
                    <a:pt x="4193819" y="1714500"/>
                  </a:moveTo>
                  <a:lnTo>
                    <a:pt x="4155757" y="1651000"/>
                  </a:lnTo>
                  <a:lnTo>
                    <a:pt x="4154919" y="1651000"/>
                  </a:lnTo>
                  <a:lnTo>
                    <a:pt x="4144759" y="1638300"/>
                  </a:lnTo>
                  <a:lnTo>
                    <a:pt x="4159148" y="1638300"/>
                  </a:lnTo>
                  <a:lnTo>
                    <a:pt x="4160697" y="1625600"/>
                  </a:lnTo>
                  <a:lnTo>
                    <a:pt x="4134612" y="1625600"/>
                  </a:lnTo>
                  <a:lnTo>
                    <a:pt x="4130383" y="1612900"/>
                  </a:lnTo>
                  <a:lnTo>
                    <a:pt x="4141597" y="1612900"/>
                  </a:lnTo>
                  <a:lnTo>
                    <a:pt x="4135145" y="1600200"/>
                  </a:lnTo>
                  <a:lnTo>
                    <a:pt x="4147299" y="1600200"/>
                  </a:lnTo>
                  <a:lnTo>
                    <a:pt x="4144759" y="1612900"/>
                  </a:lnTo>
                  <a:lnTo>
                    <a:pt x="4147299" y="1612900"/>
                  </a:lnTo>
                  <a:lnTo>
                    <a:pt x="4152722" y="1600200"/>
                  </a:lnTo>
                  <a:lnTo>
                    <a:pt x="4154919" y="1600200"/>
                  </a:lnTo>
                  <a:lnTo>
                    <a:pt x="4151922" y="1587500"/>
                  </a:lnTo>
                  <a:lnTo>
                    <a:pt x="4146880" y="1574800"/>
                  </a:lnTo>
                  <a:lnTo>
                    <a:pt x="4141825" y="1574800"/>
                  </a:lnTo>
                  <a:lnTo>
                    <a:pt x="4138841" y="1562100"/>
                  </a:lnTo>
                  <a:lnTo>
                    <a:pt x="4155757" y="1562100"/>
                  </a:lnTo>
                  <a:lnTo>
                    <a:pt x="4153522" y="1549400"/>
                  </a:lnTo>
                  <a:lnTo>
                    <a:pt x="4156926" y="1536700"/>
                  </a:lnTo>
                  <a:lnTo>
                    <a:pt x="4163961" y="1524000"/>
                  </a:lnTo>
                  <a:lnTo>
                    <a:pt x="4172674" y="1524000"/>
                  </a:lnTo>
                  <a:lnTo>
                    <a:pt x="4156608" y="1511300"/>
                  </a:lnTo>
                  <a:lnTo>
                    <a:pt x="4150690" y="1511300"/>
                  </a:lnTo>
                  <a:lnTo>
                    <a:pt x="4149839" y="1498600"/>
                  </a:lnTo>
                  <a:lnTo>
                    <a:pt x="4155757" y="1498600"/>
                  </a:lnTo>
                  <a:lnTo>
                    <a:pt x="4148988" y="1485900"/>
                  </a:lnTo>
                  <a:lnTo>
                    <a:pt x="4147934" y="1473200"/>
                  </a:lnTo>
                  <a:lnTo>
                    <a:pt x="4160837" y="1473200"/>
                  </a:lnTo>
                  <a:lnTo>
                    <a:pt x="4158907" y="1460500"/>
                  </a:lnTo>
                  <a:lnTo>
                    <a:pt x="4146461" y="1460500"/>
                  </a:lnTo>
                  <a:lnTo>
                    <a:pt x="4141089" y="1460500"/>
                  </a:lnTo>
                  <a:lnTo>
                    <a:pt x="4143921" y="1447800"/>
                  </a:lnTo>
                  <a:lnTo>
                    <a:pt x="4146461" y="1460500"/>
                  </a:lnTo>
                  <a:lnTo>
                    <a:pt x="4149128" y="1447800"/>
                  </a:lnTo>
                  <a:lnTo>
                    <a:pt x="4149420" y="1422400"/>
                  </a:lnTo>
                  <a:lnTo>
                    <a:pt x="4152874" y="1409700"/>
                  </a:lnTo>
                  <a:lnTo>
                    <a:pt x="4165066" y="1409700"/>
                  </a:lnTo>
                  <a:lnTo>
                    <a:pt x="4156646" y="1397000"/>
                  </a:lnTo>
                  <a:lnTo>
                    <a:pt x="4157980" y="1397000"/>
                  </a:lnTo>
                  <a:lnTo>
                    <a:pt x="4157573" y="1384300"/>
                  </a:lnTo>
                  <a:lnTo>
                    <a:pt x="4154309" y="1384300"/>
                  </a:lnTo>
                  <a:lnTo>
                    <a:pt x="4162310" y="1371600"/>
                  </a:lnTo>
                  <a:lnTo>
                    <a:pt x="4176903" y="1371600"/>
                  </a:lnTo>
                  <a:lnTo>
                    <a:pt x="4174401" y="1358900"/>
                  </a:lnTo>
                  <a:lnTo>
                    <a:pt x="4170134" y="1358900"/>
                  </a:lnTo>
                  <a:lnTo>
                    <a:pt x="4152379" y="1346200"/>
                  </a:lnTo>
                  <a:lnTo>
                    <a:pt x="4155757" y="1346200"/>
                  </a:lnTo>
                  <a:lnTo>
                    <a:pt x="4154525" y="1333500"/>
                  </a:lnTo>
                  <a:lnTo>
                    <a:pt x="4168254" y="1333500"/>
                  </a:lnTo>
                  <a:lnTo>
                    <a:pt x="4176064" y="1320800"/>
                  </a:lnTo>
                  <a:lnTo>
                    <a:pt x="4161675" y="1308100"/>
                  </a:lnTo>
                  <a:lnTo>
                    <a:pt x="4163377" y="1308100"/>
                  </a:lnTo>
                  <a:lnTo>
                    <a:pt x="4173524" y="1295400"/>
                  </a:lnTo>
                  <a:lnTo>
                    <a:pt x="4169295" y="1282700"/>
                  </a:lnTo>
                  <a:lnTo>
                    <a:pt x="4181271" y="1282700"/>
                  </a:lnTo>
                  <a:lnTo>
                    <a:pt x="4179024" y="1270000"/>
                  </a:lnTo>
                  <a:lnTo>
                    <a:pt x="4176141" y="1257300"/>
                  </a:lnTo>
                  <a:lnTo>
                    <a:pt x="4174363" y="1244600"/>
                  </a:lnTo>
                  <a:lnTo>
                    <a:pt x="4168229" y="1257300"/>
                  </a:lnTo>
                  <a:lnTo>
                    <a:pt x="4151172" y="1257300"/>
                  </a:lnTo>
                  <a:lnTo>
                    <a:pt x="4146461" y="1244600"/>
                  </a:lnTo>
                  <a:lnTo>
                    <a:pt x="4163377" y="1244600"/>
                  </a:lnTo>
                  <a:lnTo>
                    <a:pt x="4168444" y="1231900"/>
                  </a:lnTo>
                  <a:lnTo>
                    <a:pt x="4171835" y="1244600"/>
                  </a:lnTo>
                  <a:lnTo>
                    <a:pt x="4174363" y="1244600"/>
                  </a:lnTo>
                  <a:lnTo>
                    <a:pt x="4178604" y="1244600"/>
                  </a:lnTo>
                  <a:lnTo>
                    <a:pt x="4176433" y="1231900"/>
                  </a:lnTo>
                  <a:lnTo>
                    <a:pt x="4183837" y="1231900"/>
                  </a:lnTo>
                  <a:lnTo>
                    <a:pt x="4176903" y="1219200"/>
                  </a:lnTo>
                  <a:lnTo>
                    <a:pt x="4180421" y="1219200"/>
                  </a:lnTo>
                  <a:lnTo>
                    <a:pt x="4177754" y="1206500"/>
                  </a:lnTo>
                  <a:lnTo>
                    <a:pt x="4175087" y="1206500"/>
                  </a:lnTo>
                  <a:lnTo>
                    <a:pt x="4173524" y="1193800"/>
                  </a:lnTo>
                  <a:lnTo>
                    <a:pt x="4148150" y="1193800"/>
                  </a:lnTo>
                  <a:lnTo>
                    <a:pt x="4152404" y="1181100"/>
                  </a:lnTo>
                  <a:lnTo>
                    <a:pt x="4157446" y="1168400"/>
                  </a:lnTo>
                  <a:lnTo>
                    <a:pt x="4161231" y="1168400"/>
                  </a:lnTo>
                  <a:lnTo>
                    <a:pt x="4161675" y="1155700"/>
                  </a:lnTo>
                  <a:lnTo>
                    <a:pt x="4151426" y="1155700"/>
                  </a:lnTo>
                  <a:lnTo>
                    <a:pt x="4155135" y="1143000"/>
                  </a:lnTo>
                  <a:lnTo>
                    <a:pt x="4158551" y="1143000"/>
                  </a:lnTo>
                  <a:lnTo>
                    <a:pt x="4155871" y="1130300"/>
                  </a:lnTo>
                  <a:lnTo>
                    <a:pt x="4151439" y="1130300"/>
                  </a:lnTo>
                  <a:lnTo>
                    <a:pt x="4143921" y="1117600"/>
                  </a:lnTo>
                  <a:lnTo>
                    <a:pt x="4138003" y="1130300"/>
                  </a:lnTo>
                  <a:lnTo>
                    <a:pt x="4134510" y="1130300"/>
                  </a:lnTo>
                  <a:lnTo>
                    <a:pt x="4134510" y="1231900"/>
                  </a:lnTo>
                  <a:lnTo>
                    <a:pt x="4133837" y="1231900"/>
                  </a:lnTo>
                  <a:lnTo>
                    <a:pt x="4130383" y="1219200"/>
                  </a:lnTo>
                  <a:lnTo>
                    <a:pt x="4133113" y="1219200"/>
                  </a:lnTo>
                  <a:lnTo>
                    <a:pt x="4134510" y="1231900"/>
                  </a:lnTo>
                  <a:lnTo>
                    <a:pt x="4134510" y="1130300"/>
                  </a:lnTo>
                  <a:lnTo>
                    <a:pt x="4131233" y="1130300"/>
                  </a:lnTo>
                  <a:lnTo>
                    <a:pt x="4128693" y="1117600"/>
                  </a:lnTo>
                  <a:lnTo>
                    <a:pt x="4139501" y="1117600"/>
                  </a:lnTo>
                  <a:lnTo>
                    <a:pt x="4140111" y="1104900"/>
                  </a:lnTo>
                  <a:lnTo>
                    <a:pt x="4144530" y="1104900"/>
                  </a:lnTo>
                  <a:lnTo>
                    <a:pt x="4150690" y="1092200"/>
                  </a:lnTo>
                  <a:lnTo>
                    <a:pt x="4155935" y="1079500"/>
                  </a:lnTo>
                  <a:lnTo>
                    <a:pt x="4159034" y="1079500"/>
                  </a:lnTo>
                  <a:lnTo>
                    <a:pt x="4158183" y="1066800"/>
                  </a:lnTo>
                  <a:lnTo>
                    <a:pt x="4151528" y="1066800"/>
                  </a:lnTo>
                  <a:lnTo>
                    <a:pt x="4134612" y="1054100"/>
                  </a:lnTo>
                  <a:lnTo>
                    <a:pt x="4153217" y="1054100"/>
                  </a:lnTo>
                  <a:lnTo>
                    <a:pt x="4142244" y="1041400"/>
                  </a:lnTo>
                  <a:lnTo>
                    <a:pt x="4141482" y="1028700"/>
                  </a:lnTo>
                  <a:lnTo>
                    <a:pt x="4142155" y="1028700"/>
                  </a:lnTo>
                  <a:lnTo>
                    <a:pt x="4135463" y="1016000"/>
                  </a:lnTo>
                  <a:lnTo>
                    <a:pt x="4151147" y="1003300"/>
                  </a:lnTo>
                  <a:lnTo>
                    <a:pt x="4148671" y="990600"/>
                  </a:lnTo>
                  <a:lnTo>
                    <a:pt x="4143197" y="977900"/>
                  </a:lnTo>
                  <a:lnTo>
                    <a:pt x="4149839" y="965200"/>
                  </a:lnTo>
                  <a:lnTo>
                    <a:pt x="4133773" y="965200"/>
                  </a:lnTo>
                  <a:lnTo>
                    <a:pt x="4128935" y="952500"/>
                  </a:lnTo>
                  <a:lnTo>
                    <a:pt x="4126788" y="952500"/>
                  </a:lnTo>
                  <a:lnTo>
                    <a:pt x="4126865" y="939800"/>
                  </a:lnTo>
                  <a:lnTo>
                    <a:pt x="4128693" y="927100"/>
                  </a:lnTo>
                  <a:lnTo>
                    <a:pt x="4130967" y="914400"/>
                  </a:lnTo>
                  <a:lnTo>
                    <a:pt x="4133558" y="901700"/>
                  </a:lnTo>
                  <a:lnTo>
                    <a:pt x="4135831" y="889000"/>
                  </a:lnTo>
                  <a:lnTo>
                    <a:pt x="4137152" y="876300"/>
                  </a:lnTo>
                  <a:lnTo>
                    <a:pt x="4105008" y="876300"/>
                  </a:lnTo>
                  <a:lnTo>
                    <a:pt x="4105008" y="1663700"/>
                  </a:lnTo>
                  <a:lnTo>
                    <a:pt x="4104157" y="1676400"/>
                  </a:lnTo>
                  <a:lnTo>
                    <a:pt x="4099090" y="1676400"/>
                  </a:lnTo>
                  <a:lnTo>
                    <a:pt x="4099039" y="1663700"/>
                  </a:lnTo>
                  <a:lnTo>
                    <a:pt x="4105008" y="1663700"/>
                  </a:lnTo>
                  <a:lnTo>
                    <a:pt x="4105008" y="876300"/>
                  </a:lnTo>
                  <a:lnTo>
                    <a:pt x="4102531" y="876300"/>
                  </a:lnTo>
                  <a:lnTo>
                    <a:pt x="4105859" y="863600"/>
                  </a:lnTo>
                  <a:lnTo>
                    <a:pt x="4116197" y="863600"/>
                  </a:lnTo>
                  <a:lnTo>
                    <a:pt x="4111040" y="850900"/>
                  </a:lnTo>
                  <a:lnTo>
                    <a:pt x="4107929" y="838200"/>
                  </a:lnTo>
                  <a:lnTo>
                    <a:pt x="4105859" y="838200"/>
                  </a:lnTo>
                  <a:lnTo>
                    <a:pt x="4103801" y="825500"/>
                  </a:lnTo>
                  <a:lnTo>
                    <a:pt x="4100880" y="825500"/>
                  </a:lnTo>
                  <a:lnTo>
                    <a:pt x="4096220" y="812800"/>
                  </a:lnTo>
                  <a:lnTo>
                    <a:pt x="4093172" y="812800"/>
                  </a:lnTo>
                  <a:lnTo>
                    <a:pt x="4098239" y="800100"/>
                  </a:lnTo>
                  <a:lnTo>
                    <a:pt x="4099090" y="812800"/>
                  </a:lnTo>
                  <a:lnTo>
                    <a:pt x="4102912" y="800100"/>
                  </a:lnTo>
                  <a:lnTo>
                    <a:pt x="4099826" y="800100"/>
                  </a:lnTo>
                  <a:lnTo>
                    <a:pt x="4092778" y="787400"/>
                  </a:lnTo>
                  <a:lnTo>
                    <a:pt x="4084701" y="800100"/>
                  </a:lnTo>
                  <a:lnTo>
                    <a:pt x="4084701" y="787400"/>
                  </a:lnTo>
                  <a:lnTo>
                    <a:pt x="4092778" y="787400"/>
                  </a:lnTo>
                  <a:lnTo>
                    <a:pt x="4097883" y="787400"/>
                  </a:lnTo>
                  <a:lnTo>
                    <a:pt x="4092219" y="774700"/>
                  </a:lnTo>
                  <a:lnTo>
                    <a:pt x="4090200" y="774700"/>
                  </a:lnTo>
                  <a:lnTo>
                    <a:pt x="4087012" y="762000"/>
                  </a:lnTo>
                  <a:lnTo>
                    <a:pt x="4080472" y="774700"/>
                  </a:lnTo>
                  <a:lnTo>
                    <a:pt x="4080637" y="762000"/>
                  </a:lnTo>
                  <a:lnTo>
                    <a:pt x="4077309" y="762000"/>
                  </a:lnTo>
                  <a:lnTo>
                    <a:pt x="4074287" y="749300"/>
                  </a:lnTo>
                  <a:lnTo>
                    <a:pt x="4068064" y="749300"/>
                  </a:lnTo>
                  <a:lnTo>
                    <a:pt x="4067467" y="736600"/>
                  </a:lnTo>
                  <a:lnTo>
                    <a:pt x="4067137" y="736600"/>
                  </a:lnTo>
                  <a:lnTo>
                    <a:pt x="4069588" y="723900"/>
                  </a:lnTo>
                  <a:lnTo>
                    <a:pt x="4064406" y="723900"/>
                  </a:lnTo>
                  <a:lnTo>
                    <a:pt x="4062717" y="711200"/>
                  </a:lnTo>
                  <a:lnTo>
                    <a:pt x="4070324" y="711200"/>
                  </a:lnTo>
                  <a:lnTo>
                    <a:pt x="4064406" y="698500"/>
                  </a:lnTo>
                  <a:lnTo>
                    <a:pt x="4052570" y="711200"/>
                  </a:lnTo>
                  <a:lnTo>
                    <a:pt x="4058450" y="698500"/>
                  </a:lnTo>
                  <a:lnTo>
                    <a:pt x="4050766" y="698500"/>
                  </a:lnTo>
                  <a:lnTo>
                    <a:pt x="4044835" y="685800"/>
                  </a:lnTo>
                  <a:lnTo>
                    <a:pt x="4055948" y="673100"/>
                  </a:lnTo>
                  <a:lnTo>
                    <a:pt x="4042283" y="673100"/>
                  </a:lnTo>
                  <a:lnTo>
                    <a:pt x="4030357" y="660400"/>
                  </a:lnTo>
                  <a:lnTo>
                    <a:pt x="4020020" y="660400"/>
                  </a:lnTo>
                  <a:lnTo>
                    <a:pt x="4011117" y="647700"/>
                  </a:lnTo>
                  <a:lnTo>
                    <a:pt x="4031716" y="647700"/>
                  </a:lnTo>
                  <a:lnTo>
                    <a:pt x="4019258" y="635000"/>
                  </a:lnTo>
                  <a:lnTo>
                    <a:pt x="4009491" y="635000"/>
                  </a:lnTo>
                  <a:lnTo>
                    <a:pt x="4005199" y="622300"/>
                  </a:lnTo>
                  <a:lnTo>
                    <a:pt x="4012806" y="622300"/>
                  </a:lnTo>
                  <a:lnTo>
                    <a:pt x="4010266" y="609600"/>
                  </a:lnTo>
                  <a:lnTo>
                    <a:pt x="4007739" y="609600"/>
                  </a:lnTo>
                  <a:lnTo>
                    <a:pt x="4004665" y="598093"/>
                  </a:lnTo>
                  <a:lnTo>
                    <a:pt x="4004665" y="1435100"/>
                  </a:lnTo>
                  <a:lnTo>
                    <a:pt x="3999268" y="1435100"/>
                  </a:lnTo>
                  <a:lnTo>
                    <a:pt x="4002722" y="1422400"/>
                  </a:lnTo>
                  <a:lnTo>
                    <a:pt x="4004665" y="1435100"/>
                  </a:lnTo>
                  <a:lnTo>
                    <a:pt x="4004665" y="598093"/>
                  </a:lnTo>
                  <a:lnTo>
                    <a:pt x="4004348" y="596900"/>
                  </a:lnTo>
                  <a:lnTo>
                    <a:pt x="3992511" y="596900"/>
                  </a:lnTo>
                  <a:lnTo>
                    <a:pt x="3994048" y="585368"/>
                  </a:lnTo>
                  <a:lnTo>
                    <a:pt x="3987000" y="593585"/>
                  </a:lnTo>
                  <a:lnTo>
                    <a:pt x="3987000" y="1219200"/>
                  </a:lnTo>
                  <a:lnTo>
                    <a:pt x="3984891" y="1231900"/>
                  </a:lnTo>
                  <a:lnTo>
                    <a:pt x="3982351" y="1231900"/>
                  </a:lnTo>
                  <a:lnTo>
                    <a:pt x="3982351" y="1841500"/>
                  </a:lnTo>
                  <a:lnTo>
                    <a:pt x="3980662" y="1854200"/>
                  </a:lnTo>
                  <a:lnTo>
                    <a:pt x="3973055" y="1854200"/>
                  </a:lnTo>
                  <a:lnTo>
                    <a:pt x="3969664" y="1841500"/>
                  </a:lnTo>
                  <a:lnTo>
                    <a:pt x="3982351" y="1841500"/>
                  </a:lnTo>
                  <a:lnTo>
                    <a:pt x="3982351" y="1231900"/>
                  </a:lnTo>
                  <a:lnTo>
                    <a:pt x="3967137" y="1231900"/>
                  </a:lnTo>
                  <a:lnTo>
                    <a:pt x="3967137" y="1219200"/>
                  </a:lnTo>
                  <a:lnTo>
                    <a:pt x="3987000" y="1219200"/>
                  </a:lnTo>
                  <a:lnTo>
                    <a:pt x="3987000" y="593585"/>
                  </a:lnTo>
                  <a:lnTo>
                    <a:pt x="3984155" y="596900"/>
                  </a:lnTo>
                  <a:lnTo>
                    <a:pt x="3966476" y="596900"/>
                  </a:lnTo>
                  <a:lnTo>
                    <a:pt x="3969880" y="584200"/>
                  </a:lnTo>
                  <a:lnTo>
                    <a:pt x="3974871" y="584200"/>
                  </a:lnTo>
                  <a:lnTo>
                    <a:pt x="3993350" y="571500"/>
                  </a:lnTo>
                  <a:lnTo>
                    <a:pt x="3968826" y="571500"/>
                  </a:lnTo>
                  <a:lnTo>
                    <a:pt x="3973893" y="558800"/>
                  </a:lnTo>
                  <a:lnTo>
                    <a:pt x="3967975" y="558800"/>
                  </a:lnTo>
                  <a:lnTo>
                    <a:pt x="3963746" y="558800"/>
                  </a:lnTo>
                  <a:lnTo>
                    <a:pt x="3964940" y="554316"/>
                  </a:lnTo>
                  <a:lnTo>
                    <a:pt x="3959390" y="546100"/>
                  </a:lnTo>
                  <a:lnTo>
                    <a:pt x="3938714" y="546100"/>
                  </a:lnTo>
                  <a:lnTo>
                    <a:pt x="3935831" y="533400"/>
                  </a:lnTo>
                  <a:lnTo>
                    <a:pt x="3946055" y="533400"/>
                  </a:lnTo>
                  <a:lnTo>
                    <a:pt x="3948417" y="520700"/>
                  </a:lnTo>
                  <a:lnTo>
                    <a:pt x="3957828" y="520700"/>
                  </a:lnTo>
                  <a:lnTo>
                    <a:pt x="3949369" y="508000"/>
                  </a:lnTo>
                  <a:lnTo>
                    <a:pt x="3942600" y="520700"/>
                  </a:lnTo>
                  <a:lnTo>
                    <a:pt x="3934142" y="520700"/>
                  </a:lnTo>
                  <a:lnTo>
                    <a:pt x="3934142" y="1612900"/>
                  </a:lnTo>
                  <a:lnTo>
                    <a:pt x="3923144" y="1612900"/>
                  </a:lnTo>
                  <a:lnTo>
                    <a:pt x="3918915" y="1600200"/>
                  </a:lnTo>
                  <a:lnTo>
                    <a:pt x="3932948" y="1600200"/>
                  </a:lnTo>
                  <a:lnTo>
                    <a:pt x="3934142" y="1612900"/>
                  </a:lnTo>
                  <a:lnTo>
                    <a:pt x="3934142" y="520700"/>
                  </a:lnTo>
                  <a:lnTo>
                    <a:pt x="3927970" y="520700"/>
                  </a:lnTo>
                  <a:lnTo>
                    <a:pt x="3927373" y="508000"/>
                  </a:lnTo>
                  <a:lnTo>
                    <a:pt x="3918229" y="508000"/>
                  </a:lnTo>
                  <a:lnTo>
                    <a:pt x="3918229" y="2400300"/>
                  </a:lnTo>
                  <a:lnTo>
                    <a:pt x="3910558" y="2400300"/>
                  </a:lnTo>
                  <a:lnTo>
                    <a:pt x="3903688" y="2387600"/>
                  </a:lnTo>
                  <a:lnTo>
                    <a:pt x="3918229" y="2400300"/>
                  </a:lnTo>
                  <a:lnTo>
                    <a:pt x="3918229" y="508000"/>
                  </a:lnTo>
                  <a:lnTo>
                    <a:pt x="3915219" y="508000"/>
                  </a:lnTo>
                  <a:lnTo>
                    <a:pt x="3908348" y="520700"/>
                  </a:lnTo>
                  <a:lnTo>
                    <a:pt x="3906228" y="520700"/>
                  </a:lnTo>
                  <a:lnTo>
                    <a:pt x="3906228" y="1409700"/>
                  </a:lnTo>
                  <a:lnTo>
                    <a:pt x="3898620" y="1409700"/>
                  </a:lnTo>
                  <a:lnTo>
                    <a:pt x="3904538" y="1397000"/>
                  </a:lnTo>
                  <a:lnTo>
                    <a:pt x="3906228" y="1409700"/>
                  </a:lnTo>
                  <a:lnTo>
                    <a:pt x="3906228" y="520700"/>
                  </a:lnTo>
                  <a:lnTo>
                    <a:pt x="3905377" y="520700"/>
                  </a:lnTo>
                  <a:lnTo>
                    <a:pt x="3899458" y="508000"/>
                  </a:lnTo>
                  <a:lnTo>
                    <a:pt x="3893540" y="508000"/>
                  </a:lnTo>
                  <a:lnTo>
                    <a:pt x="3895229" y="495300"/>
                  </a:lnTo>
                  <a:lnTo>
                    <a:pt x="3907282" y="495300"/>
                  </a:lnTo>
                  <a:lnTo>
                    <a:pt x="3913784" y="482600"/>
                  </a:lnTo>
                  <a:lnTo>
                    <a:pt x="3893540" y="482600"/>
                  </a:lnTo>
                  <a:lnTo>
                    <a:pt x="3900513" y="473075"/>
                  </a:lnTo>
                  <a:lnTo>
                    <a:pt x="3891000" y="482600"/>
                  </a:lnTo>
                  <a:lnTo>
                    <a:pt x="3892689" y="469900"/>
                  </a:lnTo>
                  <a:lnTo>
                    <a:pt x="3891851" y="469900"/>
                  </a:lnTo>
                  <a:lnTo>
                    <a:pt x="3888600" y="457200"/>
                  </a:lnTo>
                  <a:lnTo>
                    <a:pt x="3888460" y="457200"/>
                  </a:lnTo>
                  <a:lnTo>
                    <a:pt x="3888460" y="1943100"/>
                  </a:lnTo>
                  <a:lnTo>
                    <a:pt x="3883393" y="1943100"/>
                  </a:lnTo>
                  <a:lnTo>
                    <a:pt x="3879164" y="1955800"/>
                  </a:lnTo>
                  <a:lnTo>
                    <a:pt x="3867315" y="1955800"/>
                  </a:lnTo>
                  <a:lnTo>
                    <a:pt x="3867315" y="2628900"/>
                  </a:lnTo>
                  <a:lnTo>
                    <a:pt x="3864597" y="2628900"/>
                  </a:lnTo>
                  <a:lnTo>
                    <a:pt x="3858018" y="2616200"/>
                  </a:lnTo>
                  <a:lnTo>
                    <a:pt x="3860558" y="2616200"/>
                  </a:lnTo>
                  <a:lnTo>
                    <a:pt x="3867315" y="2628900"/>
                  </a:lnTo>
                  <a:lnTo>
                    <a:pt x="3867315" y="1955800"/>
                  </a:lnTo>
                  <a:lnTo>
                    <a:pt x="3862247" y="1955800"/>
                  </a:lnTo>
                  <a:lnTo>
                    <a:pt x="3866502" y="1943100"/>
                  </a:lnTo>
                  <a:lnTo>
                    <a:pt x="3870274" y="1943100"/>
                  </a:lnTo>
                  <a:lnTo>
                    <a:pt x="3875328" y="1930400"/>
                  </a:lnTo>
                  <a:lnTo>
                    <a:pt x="3883393" y="1930400"/>
                  </a:lnTo>
                  <a:lnTo>
                    <a:pt x="3888460" y="1943100"/>
                  </a:lnTo>
                  <a:lnTo>
                    <a:pt x="3888460" y="457200"/>
                  </a:lnTo>
                  <a:lnTo>
                    <a:pt x="3876383" y="457200"/>
                  </a:lnTo>
                  <a:lnTo>
                    <a:pt x="3874084" y="444500"/>
                  </a:lnTo>
                  <a:lnTo>
                    <a:pt x="3888714" y="444500"/>
                  </a:lnTo>
                  <a:lnTo>
                    <a:pt x="3895229" y="431800"/>
                  </a:lnTo>
                  <a:lnTo>
                    <a:pt x="3872395" y="431800"/>
                  </a:lnTo>
                  <a:lnTo>
                    <a:pt x="3861219" y="419100"/>
                  </a:lnTo>
                  <a:lnTo>
                    <a:pt x="3858018" y="419100"/>
                  </a:lnTo>
                  <a:lnTo>
                    <a:pt x="3858018" y="1130300"/>
                  </a:lnTo>
                  <a:lnTo>
                    <a:pt x="3851249" y="1117600"/>
                  </a:lnTo>
                  <a:lnTo>
                    <a:pt x="3851249" y="1130300"/>
                  </a:lnTo>
                  <a:lnTo>
                    <a:pt x="3845331" y="1130300"/>
                  </a:lnTo>
                  <a:lnTo>
                    <a:pt x="3845331" y="2387600"/>
                  </a:lnTo>
                  <a:lnTo>
                    <a:pt x="3843629" y="2400300"/>
                  </a:lnTo>
                  <a:lnTo>
                    <a:pt x="3826713" y="2400300"/>
                  </a:lnTo>
                  <a:lnTo>
                    <a:pt x="3827564" y="2387600"/>
                  </a:lnTo>
                  <a:lnTo>
                    <a:pt x="3845331" y="2387600"/>
                  </a:lnTo>
                  <a:lnTo>
                    <a:pt x="3845331" y="1130300"/>
                  </a:lnTo>
                  <a:lnTo>
                    <a:pt x="3842791" y="1130300"/>
                  </a:lnTo>
                  <a:lnTo>
                    <a:pt x="3844899" y="1117600"/>
                  </a:lnTo>
                  <a:lnTo>
                    <a:pt x="3845649" y="1117600"/>
                  </a:lnTo>
                  <a:lnTo>
                    <a:pt x="3843896" y="1112710"/>
                  </a:lnTo>
                  <a:lnTo>
                    <a:pt x="3847020" y="1104900"/>
                  </a:lnTo>
                  <a:lnTo>
                    <a:pt x="3848709" y="1117600"/>
                  </a:lnTo>
                  <a:lnTo>
                    <a:pt x="3851249" y="1117600"/>
                  </a:lnTo>
                  <a:lnTo>
                    <a:pt x="3852938" y="1117600"/>
                  </a:lnTo>
                  <a:lnTo>
                    <a:pt x="3858018" y="1130300"/>
                  </a:lnTo>
                  <a:lnTo>
                    <a:pt x="3858018" y="419100"/>
                  </a:lnTo>
                  <a:lnTo>
                    <a:pt x="3850500" y="419100"/>
                  </a:lnTo>
                  <a:lnTo>
                    <a:pt x="3850500" y="1092200"/>
                  </a:lnTo>
                  <a:lnTo>
                    <a:pt x="3837711" y="1092200"/>
                  </a:lnTo>
                  <a:lnTo>
                    <a:pt x="3834333" y="1079500"/>
                  </a:lnTo>
                  <a:lnTo>
                    <a:pt x="3830942" y="1079500"/>
                  </a:lnTo>
                  <a:lnTo>
                    <a:pt x="3828402" y="1079500"/>
                  </a:lnTo>
                  <a:lnTo>
                    <a:pt x="3823335" y="1066800"/>
                  </a:lnTo>
                  <a:lnTo>
                    <a:pt x="3830942" y="1079500"/>
                  </a:lnTo>
                  <a:lnTo>
                    <a:pt x="3833114" y="1066800"/>
                  </a:lnTo>
                  <a:lnTo>
                    <a:pt x="3833063" y="1054100"/>
                  </a:lnTo>
                  <a:lnTo>
                    <a:pt x="3832377" y="1054100"/>
                  </a:lnTo>
                  <a:lnTo>
                    <a:pt x="3832631" y="1041400"/>
                  </a:lnTo>
                  <a:lnTo>
                    <a:pt x="3838562" y="1041400"/>
                  </a:lnTo>
                  <a:lnTo>
                    <a:pt x="3838016" y="1054100"/>
                  </a:lnTo>
                  <a:lnTo>
                    <a:pt x="3841204" y="1054100"/>
                  </a:lnTo>
                  <a:lnTo>
                    <a:pt x="3843909" y="1066800"/>
                  </a:lnTo>
                  <a:lnTo>
                    <a:pt x="3841940" y="1066800"/>
                  </a:lnTo>
                  <a:lnTo>
                    <a:pt x="3849027" y="1079500"/>
                  </a:lnTo>
                  <a:lnTo>
                    <a:pt x="3850500" y="1092200"/>
                  </a:lnTo>
                  <a:lnTo>
                    <a:pt x="3850500" y="419100"/>
                  </a:lnTo>
                  <a:lnTo>
                    <a:pt x="3846804" y="419100"/>
                  </a:lnTo>
                  <a:lnTo>
                    <a:pt x="3849878" y="406400"/>
                  </a:lnTo>
                  <a:lnTo>
                    <a:pt x="3847858" y="406400"/>
                  </a:lnTo>
                  <a:lnTo>
                    <a:pt x="3858857" y="393700"/>
                  </a:lnTo>
                  <a:lnTo>
                    <a:pt x="3835387" y="393700"/>
                  </a:lnTo>
                  <a:lnTo>
                    <a:pt x="3835171" y="393458"/>
                  </a:lnTo>
                  <a:lnTo>
                    <a:pt x="3835171" y="1028700"/>
                  </a:lnTo>
                  <a:lnTo>
                    <a:pt x="3828199" y="1028700"/>
                  </a:lnTo>
                  <a:lnTo>
                    <a:pt x="3828199" y="1041400"/>
                  </a:lnTo>
                  <a:lnTo>
                    <a:pt x="3825024" y="1041400"/>
                  </a:lnTo>
                  <a:lnTo>
                    <a:pt x="3825024" y="1028700"/>
                  </a:lnTo>
                  <a:lnTo>
                    <a:pt x="3814876" y="1041400"/>
                  </a:lnTo>
                  <a:lnTo>
                    <a:pt x="3819106" y="1028700"/>
                  </a:lnTo>
                  <a:lnTo>
                    <a:pt x="3825024" y="1028700"/>
                  </a:lnTo>
                  <a:lnTo>
                    <a:pt x="3826421" y="1028700"/>
                  </a:lnTo>
                  <a:lnTo>
                    <a:pt x="3828199" y="1041400"/>
                  </a:lnTo>
                  <a:lnTo>
                    <a:pt x="3828199" y="1028700"/>
                  </a:lnTo>
                  <a:lnTo>
                    <a:pt x="3827564" y="1028700"/>
                  </a:lnTo>
                  <a:lnTo>
                    <a:pt x="3827564" y="1016000"/>
                  </a:lnTo>
                  <a:lnTo>
                    <a:pt x="3831793" y="1016000"/>
                  </a:lnTo>
                  <a:lnTo>
                    <a:pt x="3835171" y="1028700"/>
                  </a:lnTo>
                  <a:lnTo>
                    <a:pt x="3835171" y="393458"/>
                  </a:lnTo>
                  <a:lnTo>
                    <a:pt x="3827322" y="384568"/>
                  </a:lnTo>
                  <a:lnTo>
                    <a:pt x="3827322" y="1003300"/>
                  </a:lnTo>
                  <a:lnTo>
                    <a:pt x="3823335" y="1003300"/>
                  </a:lnTo>
                  <a:lnTo>
                    <a:pt x="3818255" y="990600"/>
                  </a:lnTo>
                  <a:lnTo>
                    <a:pt x="3819741" y="990600"/>
                  </a:lnTo>
                  <a:lnTo>
                    <a:pt x="3827322" y="1003300"/>
                  </a:lnTo>
                  <a:lnTo>
                    <a:pt x="3827322" y="384568"/>
                  </a:lnTo>
                  <a:lnTo>
                    <a:pt x="3825024" y="381952"/>
                  </a:lnTo>
                  <a:lnTo>
                    <a:pt x="3825024" y="977900"/>
                  </a:lnTo>
                  <a:lnTo>
                    <a:pt x="3819944" y="977900"/>
                  </a:lnTo>
                  <a:lnTo>
                    <a:pt x="3816273" y="990600"/>
                  </a:lnTo>
                  <a:lnTo>
                    <a:pt x="3811536" y="990600"/>
                  </a:lnTo>
                  <a:lnTo>
                    <a:pt x="3806939" y="977900"/>
                  </a:lnTo>
                  <a:lnTo>
                    <a:pt x="3806952" y="965200"/>
                  </a:lnTo>
                  <a:lnTo>
                    <a:pt x="3814026" y="952500"/>
                  </a:lnTo>
                  <a:lnTo>
                    <a:pt x="3816566" y="952500"/>
                  </a:lnTo>
                  <a:lnTo>
                    <a:pt x="3818255" y="965200"/>
                  </a:lnTo>
                  <a:lnTo>
                    <a:pt x="3820795" y="965200"/>
                  </a:lnTo>
                  <a:lnTo>
                    <a:pt x="3825024" y="977900"/>
                  </a:lnTo>
                  <a:lnTo>
                    <a:pt x="3825024" y="381952"/>
                  </a:lnTo>
                  <a:lnTo>
                    <a:pt x="3824186" y="381000"/>
                  </a:lnTo>
                  <a:lnTo>
                    <a:pt x="3830942" y="381000"/>
                  </a:lnTo>
                  <a:lnTo>
                    <a:pt x="3832644" y="368300"/>
                  </a:lnTo>
                  <a:lnTo>
                    <a:pt x="3810647" y="368300"/>
                  </a:lnTo>
                  <a:lnTo>
                    <a:pt x="3810647" y="939800"/>
                  </a:lnTo>
                  <a:lnTo>
                    <a:pt x="3799560" y="939800"/>
                  </a:lnTo>
                  <a:lnTo>
                    <a:pt x="3804729" y="927100"/>
                  </a:lnTo>
                  <a:lnTo>
                    <a:pt x="3798874" y="927100"/>
                  </a:lnTo>
                  <a:lnTo>
                    <a:pt x="3798874" y="939800"/>
                  </a:lnTo>
                  <a:lnTo>
                    <a:pt x="3794569" y="952500"/>
                  </a:lnTo>
                  <a:lnTo>
                    <a:pt x="3786962" y="952500"/>
                  </a:lnTo>
                  <a:lnTo>
                    <a:pt x="3781044" y="942644"/>
                  </a:lnTo>
                  <a:lnTo>
                    <a:pt x="3781044" y="1270000"/>
                  </a:lnTo>
                  <a:lnTo>
                    <a:pt x="3777653" y="1282700"/>
                  </a:lnTo>
                  <a:lnTo>
                    <a:pt x="3776815" y="1282700"/>
                  </a:lnTo>
                  <a:lnTo>
                    <a:pt x="3776815" y="2603500"/>
                  </a:lnTo>
                  <a:lnTo>
                    <a:pt x="3767086" y="2603500"/>
                  </a:lnTo>
                  <a:lnTo>
                    <a:pt x="3765156" y="2616200"/>
                  </a:lnTo>
                  <a:lnTo>
                    <a:pt x="3767505" y="2628900"/>
                  </a:lnTo>
                  <a:lnTo>
                    <a:pt x="3752545" y="2616200"/>
                  </a:lnTo>
                  <a:lnTo>
                    <a:pt x="3751859" y="2603500"/>
                  </a:lnTo>
                  <a:lnTo>
                    <a:pt x="3761321" y="2590800"/>
                  </a:lnTo>
                  <a:lnTo>
                    <a:pt x="3776815" y="2603500"/>
                  </a:lnTo>
                  <a:lnTo>
                    <a:pt x="3776815" y="1282700"/>
                  </a:lnTo>
                  <a:lnTo>
                    <a:pt x="3767505" y="1282700"/>
                  </a:lnTo>
                  <a:lnTo>
                    <a:pt x="3767505" y="1270000"/>
                  </a:lnTo>
                  <a:lnTo>
                    <a:pt x="3781044" y="1270000"/>
                  </a:lnTo>
                  <a:lnTo>
                    <a:pt x="3781044" y="942644"/>
                  </a:lnTo>
                  <a:lnTo>
                    <a:pt x="3779342" y="939800"/>
                  </a:lnTo>
                  <a:lnTo>
                    <a:pt x="3798874" y="939800"/>
                  </a:lnTo>
                  <a:lnTo>
                    <a:pt x="3798874" y="927100"/>
                  </a:lnTo>
                  <a:lnTo>
                    <a:pt x="3778847" y="927100"/>
                  </a:lnTo>
                  <a:lnTo>
                    <a:pt x="3778504" y="914400"/>
                  </a:lnTo>
                  <a:lnTo>
                    <a:pt x="3780193" y="914400"/>
                  </a:lnTo>
                  <a:lnTo>
                    <a:pt x="3770884" y="901700"/>
                  </a:lnTo>
                  <a:lnTo>
                    <a:pt x="3785425" y="901700"/>
                  </a:lnTo>
                  <a:lnTo>
                    <a:pt x="3776180" y="889000"/>
                  </a:lnTo>
                  <a:lnTo>
                    <a:pt x="3769779" y="889000"/>
                  </a:lnTo>
                  <a:lnTo>
                    <a:pt x="3772585" y="876300"/>
                  </a:lnTo>
                  <a:lnTo>
                    <a:pt x="3777653" y="889000"/>
                  </a:lnTo>
                  <a:lnTo>
                    <a:pt x="3786111" y="889000"/>
                  </a:lnTo>
                  <a:lnTo>
                    <a:pt x="3795420" y="876300"/>
                  </a:lnTo>
                  <a:lnTo>
                    <a:pt x="3806926" y="876300"/>
                  </a:lnTo>
                  <a:lnTo>
                    <a:pt x="3803878" y="889000"/>
                  </a:lnTo>
                  <a:lnTo>
                    <a:pt x="3792207" y="889000"/>
                  </a:lnTo>
                  <a:lnTo>
                    <a:pt x="3796576" y="901700"/>
                  </a:lnTo>
                  <a:lnTo>
                    <a:pt x="3800170" y="901700"/>
                  </a:lnTo>
                  <a:lnTo>
                    <a:pt x="3803027" y="914400"/>
                  </a:lnTo>
                  <a:lnTo>
                    <a:pt x="3805415" y="914400"/>
                  </a:lnTo>
                  <a:lnTo>
                    <a:pt x="3807472" y="927100"/>
                  </a:lnTo>
                  <a:lnTo>
                    <a:pt x="3809212" y="927100"/>
                  </a:lnTo>
                  <a:lnTo>
                    <a:pt x="3810647" y="939800"/>
                  </a:lnTo>
                  <a:lnTo>
                    <a:pt x="3810647" y="368300"/>
                  </a:lnTo>
                  <a:lnTo>
                    <a:pt x="3808958" y="368300"/>
                  </a:lnTo>
                  <a:lnTo>
                    <a:pt x="3813073" y="355600"/>
                  </a:lnTo>
                  <a:lnTo>
                    <a:pt x="3806101" y="355600"/>
                  </a:lnTo>
                  <a:lnTo>
                    <a:pt x="3798798" y="342900"/>
                  </a:lnTo>
                  <a:lnTo>
                    <a:pt x="3782745" y="342900"/>
                  </a:lnTo>
                  <a:lnTo>
                    <a:pt x="3785273" y="330200"/>
                  </a:lnTo>
                  <a:lnTo>
                    <a:pt x="3792042" y="330200"/>
                  </a:lnTo>
                  <a:lnTo>
                    <a:pt x="3778504" y="318262"/>
                  </a:lnTo>
                  <a:lnTo>
                    <a:pt x="3778504" y="355600"/>
                  </a:lnTo>
                  <a:lnTo>
                    <a:pt x="3769195" y="368300"/>
                  </a:lnTo>
                  <a:lnTo>
                    <a:pt x="3765816" y="355600"/>
                  </a:lnTo>
                  <a:lnTo>
                    <a:pt x="3778504" y="355600"/>
                  </a:lnTo>
                  <a:lnTo>
                    <a:pt x="3778504" y="318262"/>
                  </a:lnTo>
                  <a:lnTo>
                    <a:pt x="3777653" y="317500"/>
                  </a:lnTo>
                  <a:lnTo>
                    <a:pt x="3773347" y="330200"/>
                  </a:lnTo>
                  <a:lnTo>
                    <a:pt x="3770757" y="330200"/>
                  </a:lnTo>
                  <a:lnTo>
                    <a:pt x="3768356" y="342900"/>
                  </a:lnTo>
                  <a:lnTo>
                    <a:pt x="3759708" y="342900"/>
                  </a:lnTo>
                  <a:lnTo>
                    <a:pt x="3764546" y="330200"/>
                  </a:lnTo>
                  <a:lnTo>
                    <a:pt x="3762425" y="330200"/>
                  </a:lnTo>
                  <a:lnTo>
                    <a:pt x="3764229" y="317500"/>
                  </a:lnTo>
                  <a:lnTo>
                    <a:pt x="3757777" y="330200"/>
                  </a:lnTo>
                  <a:lnTo>
                    <a:pt x="3748049" y="330200"/>
                  </a:lnTo>
                  <a:lnTo>
                    <a:pt x="3753129" y="317500"/>
                  </a:lnTo>
                  <a:lnTo>
                    <a:pt x="3748049" y="317500"/>
                  </a:lnTo>
                  <a:lnTo>
                    <a:pt x="3739591" y="330200"/>
                  </a:lnTo>
                  <a:lnTo>
                    <a:pt x="3739591" y="749300"/>
                  </a:lnTo>
                  <a:lnTo>
                    <a:pt x="3728593" y="762000"/>
                  </a:lnTo>
                  <a:lnTo>
                    <a:pt x="3726904" y="762000"/>
                  </a:lnTo>
                  <a:lnTo>
                    <a:pt x="3725214" y="749300"/>
                  </a:lnTo>
                  <a:lnTo>
                    <a:pt x="3739591" y="749300"/>
                  </a:lnTo>
                  <a:lnTo>
                    <a:pt x="3739591" y="330200"/>
                  </a:lnTo>
                  <a:lnTo>
                    <a:pt x="3738753" y="317500"/>
                  </a:lnTo>
                  <a:lnTo>
                    <a:pt x="3734511" y="317500"/>
                  </a:lnTo>
                  <a:lnTo>
                    <a:pt x="3738753" y="304800"/>
                  </a:lnTo>
                  <a:lnTo>
                    <a:pt x="3741280" y="317500"/>
                  </a:lnTo>
                  <a:lnTo>
                    <a:pt x="3745509" y="304800"/>
                  </a:lnTo>
                  <a:lnTo>
                    <a:pt x="3749865" y="304800"/>
                  </a:lnTo>
                  <a:lnTo>
                    <a:pt x="3751122" y="292100"/>
                  </a:lnTo>
                  <a:lnTo>
                    <a:pt x="3749738" y="292100"/>
                  </a:lnTo>
                  <a:lnTo>
                    <a:pt x="3748900" y="279400"/>
                  </a:lnTo>
                  <a:lnTo>
                    <a:pt x="3747211" y="292100"/>
                  </a:lnTo>
                  <a:lnTo>
                    <a:pt x="3724579" y="292100"/>
                  </a:lnTo>
                  <a:lnTo>
                    <a:pt x="3724579" y="2768600"/>
                  </a:lnTo>
                  <a:lnTo>
                    <a:pt x="3720134" y="2768600"/>
                  </a:lnTo>
                  <a:lnTo>
                    <a:pt x="3722992" y="2755900"/>
                  </a:lnTo>
                  <a:lnTo>
                    <a:pt x="3724579" y="2768600"/>
                  </a:lnTo>
                  <a:lnTo>
                    <a:pt x="3724579" y="292100"/>
                  </a:lnTo>
                  <a:lnTo>
                    <a:pt x="3720985" y="292100"/>
                  </a:lnTo>
                  <a:lnTo>
                    <a:pt x="3720985" y="723900"/>
                  </a:lnTo>
                  <a:lnTo>
                    <a:pt x="3713365" y="723900"/>
                  </a:lnTo>
                  <a:lnTo>
                    <a:pt x="3713365" y="711200"/>
                  </a:lnTo>
                  <a:lnTo>
                    <a:pt x="3719296" y="711200"/>
                  </a:lnTo>
                  <a:lnTo>
                    <a:pt x="3720985" y="723900"/>
                  </a:lnTo>
                  <a:lnTo>
                    <a:pt x="3720985" y="292100"/>
                  </a:lnTo>
                  <a:lnTo>
                    <a:pt x="3720185" y="292100"/>
                  </a:lnTo>
                  <a:lnTo>
                    <a:pt x="3723944" y="279400"/>
                  </a:lnTo>
                  <a:lnTo>
                    <a:pt x="3731133" y="279400"/>
                  </a:lnTo>
                  <a:lnTo>
                    <a:pt x="3732822" y="266700"/>
                  </a:lnTo>
                  <a:lnTo>
                    <a:pt x="3733673" y="266700"/>
                  </a:lnTo>
                  <a:lnTo>
                    <a:pt x="3737051" y="254000"/>
                  </a:lnTo>
                  <a:lnTo>
                    <a:pt x="3732047" y="266700"/>
                  </a:lnTo>
                  <a:lnTo>
                    <a:pt x="3731234" y="254000"/>
                  </a:lnTo>
                  <a:lnTo>
                    <a:pt x="3722674" y="254000"/>
                  </a:lnTo>
                  <a:lnTo>
                    <a:pt x="3721951" y="248551"/>
                  </a:lnTo>
                  <a:lnTo>
                    <a:pt x="3717594" y="254000"/>
                  </a:lnTo>
                  <a:lnTo>
                    <a:pt x="3707346" y="254000"/>
                  </a:lnTo>
                  <a:lnTo>
                    <a:pt x="3705758" y="248488"/>
                  </a:lnTo>
                  <a:lnTo>
                    <a:pt x="3705758" y="2286000"/>
                  </a:lnTo>
                  <a:lnTo>
                    <a:pt x="3705187" y="2298700"/>
                  </a:lnTo>
                  <a:lnTo>
                    <a:pt x="3693909" y="2298700"/>
                  </a:lnTo>
                  <a:lnTo>
                    <a:pt x="3693909" y="2514600"/>
                  </a:lnTo>
                  <a:lnTo>
                    <a:pt x="3691382" y="2514600"/>
                  </a:lnTo>
                  <a:lnTo>
                    <a:pt x="3691382" y="2565400"/>
                  </a:lnTo>
                  <a:lnTo>
                    <a:pt x="3688118" y="2578100"/>
                  </a:lnTo>
                  <a:lnTo>
                    <a:pt x="3683165" y="2578100"/>
                  </a:lnTo>
                  <a:lnTo>
                    <a:pt x="3687991" y="2590800"/>
                  </a:lnTo>
                  <a:lnTo>
                    <a:pt x="3679215" y="2590800"/>
                  </a:lnTo>
                  <a:lnTo>
                    <a:pt x="3676929" y="2578100"/>
                  </a:lnTo>
                  <a:lnTo>
                    <a:pt x="3676154" y="2565400"/>
                  </a:lnTo>
                  <a:lnTo>
                    <a:pt x="3691382" y="2565400"/>
                  </a:lnTo>
                  <a:lnTo>
                    <a:pt x="3691382" y="2514600"/>
                  </a:lnTo>
                  <a:lnTo>
                    <a:pt x="3684613" y="2514600"/>
                  </a:lnTo>
                  <a:lnTo>
                    <a:pt x="3687991" y="2527300"/>
                  </a:lnTo>
                  <a:lnTo>
                    <a:pt x="3680383" y="2527300"/>
                  </a:lnTo>
                  <a:lnTo>
                    <a:pt x="3676154" y="2514600"/>
                  </a:lnTo>
                  <a:lnTo>
                    <a:pt x="3682492" y="2514600"/>
                  </a:lnTo>
                  <a:lnTo>
                    <a:pt x="3687813" y="2501900"/>
                  </a:lnTo>
                  <a:lnTo>
                    <a:pt x="3693909" y="2514600"/>
                  </a:lnTo>
                  <a:lnTo>
                    <a:pt x="3693909" y="2298700"/>
                  </a:lnTo>
                  <a:lnTo>
                    <a:pt x="3687991" y="2298700"/>
                  </a:lnTo>
                  <a:lnTo>
                    <a:pt x="3687991" y="2286000"/>
                  </a:lnTo>
                  <a:lnTo>
                    <a:pt x="3705758" y="2286000"/>
                  </a:lnTo>
                  <a:lnTo>
                    <a:pt x="3705758" y="248488"/>
                  </a:lnTo>
                  <a:lnTo>
                    <a:pt x="3703688" y="241300"/>
                  </a:lnTo>
                  <a:lnTo>
                    <a:pt x="3696449" y="241300"/>
                  </a:lnTo>
                  <a:lnTo>
                    <a:pt x="3696449" y="660400"/>
                  </a:lnTo>
                  <a:lnTo>
                    <a:pt x="3696449" y="669925"/>
                  </a:lnTo>
                  <a:lnTo>
                    <a:pt x="3693909" y="660400"/>
                  </a:lnTo>
                  <a:lnTo>
                    <a:pt x="3696449" y="660400"/>
                  </a:lnTo>
                  <a:lnTo>
                    <a:pt x="3696449" y="241300"/>
                  </a:lnTo>
                  <a:lnTo>
                    <a:pt x="3694760" y="241300"/>
                  </a:lnTo>
                  <a:lnTo>
                    <a:pt x="3694760" y="495300"/>
                  </a:lnTo>
                  <a:lnTo>
                    <a:pt x="3689680" y="495300"/>
                  </a:lnTo>
                  <a:lnTo>
                    <a:pt x="3693909" y="508000"/>
                  </a:lnTo>
                  <a:lnTo>
                    <a:pt x="3690493" y="508000"/>
                  </a:lnTo>
                  <a:lnTo>
                    <a:pt x="3690493" y="653732"/>
                  </a:lnTo>
                  <a:lnTo>
                    <a:pt x="3688918" y="647700"/>
                  </a:lnTo>
                  <a:lnTo>
                    <a:pt x="3689680" y="647700"/>
                  </a:lnTo>
                  <a:lnTo>
                    <a:pt x="3690493" y="653732"/>
                  </a:lnTo>
                  <a:lnTo>
                    <a:pt x="3690493" y="508000"/>
                  </a:lnTo>
                  <a:lnTo>
                    <a:pt x="3686124" y="508000"/>
                  </a:lnTo>
                  <a:lnTo>
                    <a:pt x="3686124" y="642569"/>
                  </a:lnTo>
                  <a:lnTo>
                    <a:pt x="3685451" y="641337"/>
                  </a:lnTo>
                  <a:lnTo>
                    <a:pt x="3685451" y="1587500"/>
                  </a:lnTo>
                  <a:lnTo>
                    <a:pt x="3676993" y="1600200"/>
                  </a:lnTo>
                  <a:lnTo>
                    <a:pt x="3667061" y="1600200"/>
                  </a:lnTo>
                  <a:lnTo>
                    <a:pt x="3666794" y="1587500"/>
                  </a:lnTo>
                  <a:lnTo>
                    <a:pt x="3685451" y="1587500"/>
                  </a:lnTo>
                  <a:lnTo>
                    <a:pt x="3685451" y="641337"/>
                  </a:lnTo>
                  <a:lnTo>
                    <a:pt x="3681996" y="635000"/>
                  </a:lnTo>
                  <a:lnTo>
                    <a:pt x="3684613" y="635000"/>
                  </a:lnTo>
                  <a:lnTo>
                    <a:pt x="3686124" y="642569"/>
                  </a:lnTo>
                  <a:lnTo>
                    <a:pt x="3686124" y="508000"/>
                  </a:lnTo>
                  <a:lnTo>
                    <a:pt x="3653586" y="508000"/>
                  </a:lnTo>
                  <a:lnTo>
                    <a:pt x="3650513" y="504266"/>
                  </a:lnTo>
                  <a:lnTo>
                    <a:pt x="3650513" y="850900"/>
                  </a:lnTo>
                  <a:lnTo>
                    <a:pt x="3645700" y="863600"/>
                  </a:lnTo>
                  <a:lnTo>
                    <a:pt x="3637242" y="863600"/>
                  </a:lnTo>
                  <a:lnTo>
                    <a:pt x="3637242" y="1358900"/>
                  </a:lnTo>
                  <a:lnTo>
                    <a:pt x="3633863" y="1371600"/>
                  </a:lnTo>
                  <a:lnTo>
                    <a:pt x="3622014" y="1371600"/>
                  </a:lnTo>
                  <a:lnTo>
                    <a:pt x="3622865" y="1358900"/>
                  </a:lnTo>
                  <a:lnTo>
                    <a:pt x="3637242" y="1358900"/>
                  </a:lnTo>
                  <a:lnTo>
                    <a:pt x="3637242" y="863600"/>
                  </a:lnTo>
                  <a:lnTo>
                    <a:pt x="3633647" y="863600"/>
                  </a:lnTo>
                  <a:lnTo>
                    <a:pt x="3636708" y="850900"/>
                  </a:lnTo>
                  <a:lnTo>
                    <a:pt x="3650513" y="850900"/>
                  </a:lnTo>
                  <a:lnTo>
                    <a:pt x="3650513" y="504266"/>
                  </a:lnTo>
                  <a:lnTo>
                    <a:pt x="3649472" y="502996"/>
                  </a:lnTo>
                  <a:lnTo>
                    <a:pt x="3649472" y="774700"/>
                  </a:lnTo>
                  <a:lnTo>
                    <a:pt x="3646652" y="787400"/>
                  </a:lnTo>
                  <a:lnTo>
                    <a:pt x="3643160" y="787400"/>
                  </a:lnTo>
                  <a:lnTo>
                    <a:pt x="3649472" y="774700"/>
                  </a:lnTo>
                  <a:lnTo>
                    <a:pt x="3649472" y="502996"/>
                  </a:lnTo>
                  <a:lnTo>
                    <a:pt x="3643160" y="495300"/>
                  </a:lnTo>
                  <a:lnTo>
                    <a:pt x="3652164" y="495300"/>
                  </a:lnTo>
                  <a:lnTo>
                    <a:pt x="3666325" y="482600"/>
                  </a:lnTo>
                  <a:lnTo>
                    <a:pt x="3693909" y="482600"/>
                  </a:lnTo>
                  <a:lnTo>
                    <a:pt x="3694760" y="495300"/>
                  </a:lnTo>
                  <a:lnTo>
                    <a:pt x="3694760" y="241300"/>
                  </a:lnTo>
                  <a:lnTo>
                    <a:pt x="3672128" y="241300"/>
                  </a:lnTo>
                  <a:lnTo>
                    <a:pt x="3663073" y="254000"/>
                  </a:lnTo>
                  <a:lnTo>
                    <a:pt x="3651618" y="254000"/>
                  </a:lnTo>
                  <a:lnTo>
                    <a:pt x="3655009" y="241300"/>
                  </a:lnTo>
                  <a:lnTo>
                    <a:pt x="3665156" y="241300"/>
                  </a:lnTo>
                  <a:lnTo>
                    <a:pt x="3666007" y="228600"/>
                  </a:lnTo>
                  <a:lnTo>
                    <a:pt x="3659238" y="228600"/>
                  </a:lnTo>
                  <a:lnTo>
                    <a:pt x="3661778" y="215900"/>
                  </a:lnTo>
                  <a:lnTo>
                    <a:pt x="3659238" y="215900"/>
                  </a:lnTo>
                  <a:lnTo>
                    <a:pt x="3657879" y="215900"/>
                  </a:lnTo>
                  <a:lnTo>
                    <a:pt x="3645700" y="215900"/>
                  </a:lnTo>
                  <a:lnTo>
                    <a:pt x="3652469" y="203200"/>
                  </a:lnTo>
                  <a:lnTo>
                    <a:pt x="3645611" y="203200"/>
                  </a:lnTo>
                  <a:lnTo>
                    <a:pt x="3645598" y="215900"/>
                  </a:lnTo>
                  <a:lnTo>
                    <a:pt x="3638092" y="215900"/>
                  </a:lnTo>
                  <a:lnTo>
                    <a:pt x="3640620" y="203200"/>
                  </a:lnTo>
                  <a:lnTo>
                    <a:pt x="3638753" y="203200"/>
                  </a:lnTo>
                  <a:lnTo>
                    <a:pt x="3631323" y="215900"/>
                  </a:lnTo>
                  <a:lnTo>
                    <a:pt x="3634702" y="215900"/>
                  </a:lnTo>
                  <a:lnTo>
                    <a:pt x="3630117" y="228600"/>
                  </a:lnTo>
                  <a:lnTo>
                    <a:pt x="3648240" y="228600"/>
                  </a:lnTo>
                  <a:lnTo>
                    <a:pt x="3656952" y="218541"/>
                  </a:lnTo>
                  <a:lnTo>
                    <a:pt x="3653421" y="228600"/>
                  </a:lnTo>
                  <a:lnTo>
                    <a:pt x="3645700" y="236220"/>
                  </a:lnTo>
                  <a:lnTo>
                    <a:pt x="3644011" y="241300"/>
                  </a:lnTo>
                  <a:lnTo>
                    <a:pt x="3640620" y="241300"/>
                  </a:lnTo>
                  <a:lnTo>
                    <a:pt x="3645700" y="236220"/>
                  </a:lnTo>
                  <a:lnTo>
                    <a:pt x="3648240" y="228600"/>
                  </a:lnTo>
                  <a:lnTo>
                    <a:pt x="3635552" y="241300"/>
                  </a:lnTo>
                  <a:lnTo>
                    <a:pt x="3628783" y="241300"/>
                  </a:lnTo>
                  <a:lnTo>
                    <a:pt x="3622014" y="228600"/>
                  </a:lnTo>
                  <a:lnTo>
                    <a:pt x="3621062" y="228600"/>
                  </a:lnTo>
                  <a:lnTo>
                    <a:pt x="3621062" y="1739900"/>
                  </a:lnTo>
                  <a:lnTo>
                    <a:pt x="3617557" y="1752600"/>
                  </a:lnTo>
                  <a:lnTo>
                    <a:pt x="3607638" y="1752600"/>
                  </a:lnTo>
                  <a:lnTo>
                    <a:pt x="3607638" y="2082800"/>
                  </a:lnTo>
                  <a:lnTo>
                    <a:pt x="3607638" y="2540000"/>
                  </a:lnTo>
                  <a:lnTo>
                    <a:pt x="3602558" y="2552700"/>
                  </a:lnTo>
                  <a:lnTo>
                    <a:pt x="3592411" y="2552700"/>
                  </a:lnTo>
                  <a:lnTo>
                    <a:pt x="3589909" y="2540000"/>
                  </a:lnTo>
                  <a:lnTo>
                    <a:pt x="3607638" y="2540000"/>
                  </a:lnTo>
                  <a:lnTo>
                    <a:pt x="3607638" y="2082800"/>
                  </a:lnTo>
                  <a:lnTo>
                    <a:pt x="3605098" y="2095500"/>
                  </a:lnTo>
                  <a:lnTo>
                    <a:pt x="3595789" y="2095500"/>
                  </a:lnTo>
                  <a:lnTo>
                    <a:pt x="3595789" y="2463800"/>
                  </a:lnTo>
                  <a:lnTo>
                    <a:pt x="3595789" y="2476500"/>
                  </a:lnTo>
                  <a:lnTo>
                    <a:pt x="3589871" y="2476500"/>
                  </a:lnTo>
                  <a:lnTo>
                    <a:pt x="3589871" y="2463800"/>
                  </a:lnTo>
                  <a:lnTo>
                    <a:pt x="3595789" y="2463800"/>
                  </a:lnTo>
                  <a:lnTo>
                    <a:pt x="3595789" y="2095500"/>
                  </a:lnTo>
                  <a:lnTo>
                    <a:pt x="3594951" y="2082800"/>
                  </a:lnTo>
                  <a:lnTo>
                    <a:pt x="3607638" y="2082800"/>
                  </a:lnTo>
                  <a:lnTo>
                    <a:pt x="3607638" y="1752600"/>
                  </a:lnTo>
                  <a:lnTo>
                    <a:pt x="3606787" y="1739900"/>
                  </a:lnTo>
                  <a:lnTo>
                    <a:pt x="3621062" y="1739900"/>
                  </a:lnTo>
                  <a:lnTo>
                    <a:pt x="3621062" y="228600"/>
                  </a:lnTo>
                  <a:lnTo>
                    <a:pt x="3614267" y="228600"/>
                  </a:lnTo>
                  <a:lnTo>
                    <a:pt x="3606368" y="215900"/>
                  </a:lnTo>
                  <a:lnTo>
                    <a:pt x="3599180" y="215900"/>
                  </a:lnTo>
                  <a:lnTo>
                    <a:pt x="3599180" y="1612900"/>
                  </a:lnTo>
                  <a:lnTo>
                    <a:pt x="3583000" y="1612900"/>
                  </a:lnTo>
                  <a:lnTo>
                    <a:pt x="3581412" y="1615884"/>
                  </a:lnTo>
                  <a:lnTo>
                    <a:pt x="3581412" y="2209800"/>
                  </a:lnTo>
                  <a:lnTo>
                    <a:pt x="3579609" y="2222500"/>
                  </a:lnTo>
                  <a:lnTo>
                    <a:pt x="3575177" y="2222500"/>
                  </a:lnTo>
                  <a:lnTo>
                    <a:pt x="3571544" y="2209800"/>
                  </a:lnTo>
                  <a:lnTo>
                    <a:pt x="3581412" y="2209800"/>
                  </a:lnTo>
                  <a:lnTo>
                    <a:pt x="3581412" y="1615884"/>
                  </a:lnTo>
                  <a:lnTo>
                    <a:pt x="3576218" y="1625600"/>
                  </a:lnTo>
                  <a:lnTo>
                    <a:pt x="3572954" y="1625600"/>
                  </a:lnTo>
                  <a:lnTo>
                    <a:pt x="3572954" y="1905000"/>
                  </a:lnTo>
                  <a:lnTo>
                    <a:pt x="3551809" y="1905000"/>
                  </a:lnTo>
                  <a:lnTo>
                    <a:pt x="3551809" y="2146300"/>
                  </a:lnTo>
                  <a:lnTo>
                    <a:pt x="3550120" y="2159000"/>
                  </a:lnTo>
                  <a:lnTo>
                    <a:pt x="3543350" y="2159000"/>
                  </a:lnTo>
                  <a:lnTo>
                    <a:pt x="3543350" y="2362200"/>
                  </a:lnTo>
                  <a:lnTo>
                    <a:pt x="3528123" y="2362200"/>
                  </a:lnTo>
                  <a:lnTo>
                    <a:pt x="3533203" y="2349500"/>
                  </a:lnTo>
                  <a:lnTo>
                    <a:pt x="3542500" y="2349500"/>
                  </a:lnTo>
                  <a:lnTo>
                    <a:pt x="3543350" y="2362200"/>
                  </a:lnTo>
                  <a:lnTo>
                    <a:pt x="3543350" y="2159000"/>
                  </a:lnTo>
                  <a:lnTo>
                    <a:pt x="3541661" y="2159000"/>
                  </a:lnTo>
                  <a:lnTo>
                    <a:pt x="3540810" y="2146300"/>
                  </a:lnTo>
                  <a:lnTo>
                    <a:pt x="3551809" y="2146300"/>
                  </a:lnTo>
                  <a:lnTo>
                    <a:pt x="3551809" y="1905000"/>
                  </a:lnTo>
                  <a:lnTo>
                    <a:pt x="3539972" y="1905000"/>
                  </a:lnTo>
                  <a:lnTo>
                    <a:pt x="3545890" y="1917700"/>
                  </a:lnTo>
                  <a:lnTo>
                    <a:pt x="3540810" y="1917700"/>
                  </a:lnTo>
                  <a:lnTo>
                    <a:pt x="3537432" y="1905000"/>
                  </a:lnTo>
                  <a:lnTo>
                    <a:pt x="3530663" y="1905000"/>
                  </a:lnTo>
                  <a:lnTo>
                    <a:pt x="3532822" y="1917700"/>
                  </a:lnTo>
                  <a:lnTo>
                    <a:pt x="3525075" y="1917700"/>
                  </a:lnTo>
                  <a:lnTo>
                    <a:pt x="3531514" y="1930400"/>
                  </a:lnTo>
                  <a:lnTo>
                    <a:pt x="3527234" y="1930400"/>
                  </a:lnTo>
                  <a:lnTo>
                    <a:pt x="3529076" y="1943100"/>
                  </a:lnTo>
                  <a:lnTo>
                    <a:pt x="3531070" y="1943100"/>
                  </a:lnTo>
                  <a:lnTo>
                    <a:pt x="3532352" y="1955800"/>
                  </a:lnTo>
                  <a:lnTo>
                    <a:pt x="3545471" y="1955800"/>
                  </a:lnTo>
                  <a:lnTo>
                    <a:pt x="3549485" y="1968500"/>
                  </a:lnTo>
                  <a:lnTo>
                    <a:pt x="3541661" y="1968500"/>
                  </a:lnTo>
                  <a:lnTo>
                    <a:pt x="3540810" y="1981200"/>
                  </a:lnTo>
                  <a:lnTo>
                    <a:pt x="3537432" y="1981200"/>
                  </a:lnTo>
                  <a:lnTo>
                    <a:pt x="3542030" y="1993900"/>
                  </a:lnTo>
                  <a:lnTo>
                    <a:pt x="3536581" y="1993900"/>
                  </a:lnTo>
                  <a:lnTo>
                    <a:pt x="3545890" y="2006600"/>
                  </a:lnTo>
                  <a:lnTo>
                    <a:pt x="3550958" y="2019300"/>
                  </a:lnTo>
                  <a:lnTo>
                    <a:pt x="3532340" y="2019300"/>
                  </a:lnTo>
                  <a:lnTo>
                    <a:pt x="3534791" y="2032000"/>
                  </a:lnTo>
                  <a:lnTo>
                    <a:pt x="3537077" y="2032000"/>
                  </a:lnTo>
                  <a:lnTo>
                    <a:pt x="3539121" y="2044700"/>
                  </a:lnTo>
                  <a:lnTo>
                    <a:pt x="3536581" y="2044700"/>
                  </a:lnTo>
                  <a:lnTo>
                    <a:pt x="3535743" y="2042604"/>
                  </a:lnTo>
                  <a:lnTo>
                    <a:pt x="3535743" y="2209800"/>
                  </a:lnTo>
                  <a:lnTo>
                    <a:pt x="3534270" y="2222500"/>
                  </a:lnTo>
                  <a:lnTo>
                    <a:pt x="3530981" y="2222500"/>
                  </a:lnTo>
                  <a:lnTo>
                    <a:pt x="3525621" y="2235200"/>
                  </a:lnTo>
                  <a:lnTo>
                    <a:pt x="3519665" y="2235200"/>
                  </a:lnTo>
                  <a:lnTo>
                    <a:pt x="3519665" y="2857500"/>
                  </a:lnTo>
                  <a:lnTo>
                    <a:pt x="3511207" y="2857500"/>
                  </a:lnTo>
                  <a:lnTo>
                    <a:pt x="3506127" y="2844800"/>
                  </a:lnTo>
                  <a:lnTo>
                    <a:pt x="3517976" y="2844800"/>
                  </a:lnTo>
                  <a:lnTo>
                    <a:pt x="3519665" y="2857500"/>
                  </a:lnTo>
                  <a:lnTo>
                    <a:pt x="3519665" y="2235200"/>
                  </a:lnTo>
                  <a:lnTo>
                    <a:pt x="3517976" y="2235200"/>
                  </a:lnTo>
                  <a:lnTo>
                    <a:pt x="3515398" y="2222500"/>
                  </a:lnTo>
                  <a:lnTo>
                    <a:pt x="3518293" y="2222500"/>
                  </a:lnTo>
                  <a:lnTo>
                    <a:pt x="3525469" y="2209800"/>
                  </a:lnTo>
                  <a:lnTo>
                    <a:pt x="3535743" y="2209800"/>
                  </a:lnTo>
                  <a:lnTo>
                    <a:pt x="3535743" y="2042604"/>
                  </a:lnTo>
                  <a:lnTo>
                    <a:pt x="3531514" y="2032000"/>
                  </a:lnTo>
                  <a:lnTo>
                    <a:pt x="3526434" y="2032000"/>
                  </a:lnTo>
                  <a:lnTo>
                    <a:pt x="3529812" y="2044700"/>
                  </a:lnTo>
                  <a:lnTo>
                    <a:pt x="3522980" y="2032000"/>
                  </a:lnTo>
                  <a:lnTo>
                    <a:pt x="3519563" y="2019300"/>
                  </a:lnTo>
                  <a:lnTo>
                    <a:pt x="3519360" y="2019300"/>
                  </a:lnTo>
                  <a:lnTo>
                    <a:pt x="3519436" y="2030603"/>
                  </a:lnTo>
                  <a:lnTo>
                    <a:pt x="3519665" y="2032000"/>
                  </a:lnTo>
                  <a:lnTo>
                    <a:pt x="3520681" y="2044700"/>
                  </a:lnTo>
                  <a:lnTo>
                    <a:pt x="3521354" y="2044700"/>
                  </a:lnTo>
                  <a:lnTo>
                    <a:pt x="3521354" y="2057400"/>
                  </a:lnTo>
                  <a:lnTo>
                    <a:pt x="3517976" y="2057400"/>
                  </a:lnTo>
                  <a:lnTo>
                    <a:pt x="3517976" y="2044700"/>
                  </a:lnTo>
                  <a:lnTo>
                    <a:pt x="3516287" y="2044700"/>
                  </a:lnTo>
                  <a:lnTo>
                    <a:pt x="3514598" y="2032000"/>
                  </a:lnTo>
                  <a:lnTo>
                    <a:pt x="3513493" y="2019300"/>
                  </a:lnTo>
                  <a:lnTo>
                    <a:pt x="3512794" y="2006600"/>
                  </a:lnTo>
                  <a:lnTo>
                    <a:pt x="3512566" y="1993900"/>
                  </a:lnTo>
                  <a:lnTo>
                    <a:pt x="3511423" y="2006600"/>
                  </a:lnTo>
                  <a:lnTo>
                    <a:pt x="3507321" y="2044700"/>
                  </a:lnTo>
                  <a:lnTo>
                    <a:pt x="3505581" y="2044700"/>
                  </a:lnTo>
                  <a:lnTo>
                    <a:pt x="3506127" y="2032000"/>
                  </a:lnTo>
                  <a:lnTo>
                    <a:pt x="3508667" y="2019300"/>
                  </a:lnTo>
                  <a:lnTo>
                    <a:pt x="3509937" y="2019300"/>
                  </a:lnTo>
                  <a:lnTo>
                    <a:pt x="3511207" y="2006600"/>
                  </a:lnTo>
                  <a:lnTo>
                    <a:pt x="3507829" y="2019300"/>
                  </a:lnTo>
                  <a:lnTo>
                    <a:pt x="3504438" y="2019300"/>
                  </a:lnTo>
                  <a:lnTo>
                    <a:pt x="3504438" y="2006600"/>
                  </a:lnTo>
                  <a:lnTo>
                    <a:pt x="3503599" y="2007997"/>
                  </a:lnTo>
                  <a:lnTo>
                    <a:pt x="3503599" y="2743200"/>
                  </a:lnTo>
                  <a:lnTo>
                    <a:pt x="3494290" y="2743200"/>
                  </a:lnTo>
                  <a:lnTo>
                    <a:pt x="3494290" y="2730500"/>
                  </a:lnTo>
                  <a:lnTo>
                    <a:pt x="3499370" y="2730500"/>
                  </a:lnTo>
                  <a:lnTo>
                    <a:pt x="3503599" y="2743200"/>
                  </a:lnTo>
                  <a:lnTo>
                    <a:pt x="3503599" y="2007997"/>
                  </a:lnTo>
                  <a:lnTo>
                    <a:pt x="3501390" y="2011680"/>
                  </a:lnTo>
                  <a:lnTo>
                    <a:pt x="3502749" y="2006600"/>
                  </a:lnTo>
                  <a:lnTo>
                    <a:pt x="3501059" y="2006600"/>
                  </a:lnTo>
                  <a:lnTo>
                    <a:pt x="3499929" y="2006600"/>
                  </a:lnTo>
                  <a:lnTo>
                    <a:pt x="3501402" y="1998472"/>
                  </a:lnTo>
                  <a:lnTo>
                    <a:pt x="3499815" y="2000859"/>
                  </a:lnTo>
                  <a:lnTo>
                    <a:pt x="3497630" y="2002599"/>
                  </a:lnTo>
                  <a:lnTo>
                    <a:pt x="3497630" y="2004123"/>
                  </a:lnTo>
                  <a:lnTo>
                    <a:pt x="3495979" y="2006600"/>
                  </a:lnTo>
                  <a:lnTo>
                    <a:pt x="3495154" y="2006600"/>
                  </a:lnTo>
                  <a:lnTo>
                    <a:pt x="3497630" y="2004123"/>
                  </a:lnTo>
                  <a:lnTo>
                    <a:pt x="3497630" y="2002599"/>
                  </a:lnTo>
                  <a:lnTo>
                    <a:pt x="3496830" y="2003234"/>
                  </a:lnTo>
                  <a:lnTo>
                    <a:pt x="3493465" y="2006600"/>
                  </a:lnTo>
                  <a:lnTo>
                    <a:pt x="3489210" y="2006600"/>
                  </a:lnTo>
                  <a:lnTo>
                    <a:pt x="3493439" y="1993900"/>
                  </a:lnTo>
                  <a:lnTo>
                    <a:pt x="3485832" y="1993900"/>
                  </a:lnTo>
                  <a:lnTo>
                    <a:pt x="3484981" y="1981200"/>
                  </a:lnTo>
                  <a:lnTo>
                    <a:pt x="3473145" y="1993900"/>
                  </a:lnTo>
                  <a:lnTo>
                    <a:pt x="3484702" y="1981200"/>
                  </a:lnTo>
                  <a:lnTo>
                    <a:pt x="3484981" y="1981200"/>
                  </a:lnTo>
                  <a:lnTo>
                    <a:pt x="3486886" y="1981200"/>
                  </a:lnTo>
                  <a:lnTo>
                    <a:pt x="3482429" y="1968500"/>
                  </a:lnTo>
                  <a:lnTo>
                    <a:pt x="3479914" y="1968500"/>
                  </a:lnTo>
                  <a:lnTo>
                    <a:pt x="3490061" y="1955800"/>
                  </a:lnTo>
                  <a:lnTo>
                    <a:pt x="3475329" y="1955800"/>
                  </a:lnTo>
                  <a:lnTo>
                    <a:pt x="3475571" y="1943100"/>
                  </a:lnTo>
                  <a:lnTo>
                    <a:pt x="3462464" y="1943100"/>
                  </a:lnTo>
                  <a:lnTo>
                    <a:pt x="3465093" y="1930400"/>
                  </a:lnTo>
                  <a:lnTo>
                    <a:pt x="3473996" y="1930400"/>
                  </a:lnTo>
                  <a:lnTo>
                    <a:pt x="3467316" y="1917700"/>
                  </a:lnTo>
                  <a:lnTo>
                    <a:pt x="3455555" y="1917700"/>
                  </a:lnTo>
                  <a:lnTo>
                    <a:pt x="3450310" y="1905000"/>
                  </a:lnTo>
                  <a:lnTo>
                    <a:pt x="3444379" y="1905000"/>
                  </a:lnTo>
                  <a:lnTo>
                    <a:pt x="3444379" y="2641600"/>
                  </a:lnTo>
                  <a:lnTo>
                    <a:pt x="3433381" y="2641600"/>
                  </a:lnTo>
                  <a:lnTo>
                    <a:pt x="3433381" y="3251200"/>
                  </a:lnTo>
                  <a:lnTo>
                    <a:pt x="3430003" y="3251200"/>
                  </a:lnTo>
                  <a:lnTo>
                    <a:pt x="3430854" y="3238500"/>
                  </a:lnTo>
                  <a:lnTo>
                    <a:pt x="3433381" y="3251200"/>
                  </a:lnTo>
                  <a:lnTo>
                    <a:pt x="3433381" y="2641600"/>
                  </a:lnTo>
                  <a:lnTo>
                    <a:pt x="3427463" y="2641600"/>
                  </a:lnTo>
                  <a:lnTo>
                    <a:pt x="3429152" y="2628900"/>
                  </a:lnTo>
                  <a:lnTo>
                    <a:pt x="3443998" y="2628900"/>
                  </a:lnTo>
                  <a:lnTo>
                    <a:pt x="3444379" y="2641600"/>
                  </a:lnTo>
                  <a:lnTo>
                    <a:pt x="3444379" y="1905000"/>
                  </a:lnTo>
                  <a:lnTo>
                    <a:pt x="3443541" y="1905000"/>
                  </a:lnTo>
                  <a:lnTo>
                    <a:pt x="3441001" y="1892300"/>
                  </a:lnTo>
                  <a:lnTo>
                    <a:pt x="3437623" y="1892300"/>
                  </a:lnTo>
                  <a:lnTo>
                    <a:pt x="3435921" y="1883791"/>
                  </a:lnTo>
                  <a:lnTo>
                    <a:pt x="3435921" y="2413000"/>
                  </a:lnTo>
                  <a:lnTo>
                    <a:pt x="3426625" y="2413000"/>
                  </a:lnTo>
                  <a:lnTo>
                    <a:pt x="3425774" y="2400300"/>
                  </a:lnTo>
                  <a:lnTo>
                    <a:pt x="3425774" y="2438400"/>
                  </a:lnTo>
                  <a:lnTo>
                    <a:pt x="3424923" y="2451100"/>
                  </a:lnTo>
                  <a:lnTo>
                    <a:pt x="3422396" y="2451100"/>
                  </a:lnTo>
                  <a:lnTo>
                    <a:pt x="3424085" y="2438400"/>
                  </a:lnTo>
                  <a:lnTo>
                    <a:pt x="3425774" y="2438400"/>
                  </a:lnTo>
                  <a:lnTo>
                    <a:pt x="3425774" y="2400300"/>
                  </a:lnTo>
                  <a:lnTo>
                    <a:pt x="3435921" y="2413000"/>
                  </a:lnTo>
                  <a:lnTo>
                    <a:pt x="3435921" y="1883791"/>
                  </a:lnTo>
                  <a:lnTo>
                    <a:pt x="3435083" y="1879600"/>
                  </a:lnTo>
                  <a:lnTo>
                    <a:pt x="3435921" y="1879600"/>
                  </a:lnTo>
                  <a:lnTo>
                    <a:pt x="3439312" y="1866900"/>
                  </a:lnTo>
                  <a:lnTo>
                    <a:pt x="3446919" y="1879600"/>
                  </a:lnTo>
                  <a:lnTo>
                    <a:pt x="3451148" y="1879600"/>
                  </a:lnTo>
                  <a:lnTo>
                    <a:pt x="3446424" y="1866900"/>
                  </a:lnTo>
                  <a:lnTo>
                    <a:pt x="3445675" y="1854454"/>
                  </a:lnTo>
                  <a:lnTo>
                    <a:pt x="3444252" y="1841500"/>
                  </a:lnTo>
                  <a:lnTo>
                    <a:pt x="3444379" y="1841500"/>
                  </a:lnTo>
                  <a:lnTo>
                    <a:pt x="3443541" y="1828800"/>
                  </a:lnTo>
                  <a:lnTo>
                    <a:pt x="3440150" y="1828800"/>
                  </a:lnTo>
                  <a:lnTo>
                    <a:pt x="3441725" y="1836661"/>
                  </a:lnTo>
                  <a:lnTo>
                    <a:pt x="3437623" y="1828812"/>
                  </a:lnTo>
                  <a:lnTo>
                    <a:pt x="3419005" y="1828812"/>
                  </a:lnTo>
                  <a:lnTo>
                    <a:pt x="3419005" y="2921000"/>
                  </a:lnTo>
                  <a:lnTo>
                    <a:pt x="3417316" y="2933700"/>
                  </a:lnTo>
                  <a:lnTo>
                    <a:pt x="3408007" y="2933700"/>
                  </a:lnTo>
                  <a:lnTo>
                    <a:pt x="3408007" y="2921000"/>
                  </a:lnTo>
                  <a:lnTo>
                    <a:pt x="3419005" y="2921000"/>
                  </a:lnTo>
                  <a:lnTo>
                    <a:pt x="3419005" y="1828812"/>
                  </a:lnTo>
                  <a:lnTo>
                    <a:pt x="3418167" y="1828812"/>
                  </a:lnTo>
                  <a:lnTo>
                    <a:pt x="3418167" y="2413000"/>
                  </a:lnTo>
                  <a:lnTo>
                    <a:pt x="3418167" y="2425700"/>
                  </a:lnTo>
                  <a:lnTo>
                    <a:pt x="3417316" y="2425700"/>
                  </a:lnTo>
                  <a:lnTo>
                    <a:pt x="3417316" y="2413000"/>
                  </a:lnTo>
                  <a:lnTo>
                    <a:pt x="3418167" y="2413000"/>
                  </a:lnTo>
                  <a:lnTo>
                    <a:pt x="3418167" y="1828812"/>
                  </a:lnTo>
                  <a:lnTo>
                    <a:pt x="3408007" y="1828812"/>
                  </a:lnTo>
                  <a:lnTo>
                    <a:pt x="3408007" y="2159000"/>
                  </a:lnTo>
                  <a:lnTo>
                    <a:pt x="3401784" y="2159000"/>
                  </a:lnTo>
                  <a:lnTo>
                    <a:pt x="3398393" y="2151189"/>
                  </a:lnTo>
                  <a:lnTo>
                    <a:pt x="3398393" y="3022600"/>
                  </a:lnTo>
                  <a:lnTo>
                    <a:pt x="3393630" y="3022600"/>
                  </a:lnTo>
                  <a:lnTo>
                    <a:pt x="3393630" y="3009900"/>
                  </a:lnTo>
                  <a:lnTo>
                    <a:pt x="3398393" y="3022600"/>
                  </a:lnTo>
                  <a:lnTo>
                    <a:pt x="3398393" y="2151189"/>
                  </a:lnTo>
                  <a:lnTo>
                    <a:pt x="3396272" y="2146300"/>
                  </a:lnTo>
                  <a:lnTo>
                    <a:pt x="3392195" y="2146300"/>
                  </a:lnTo>
                  <a:lnTo>
                    <a:pt x="3390252" y="2133600"/>
                  </a:lnTo>
                  <a:lnTo>
                    <a:pt x="3396805" y="2133600"/>
                  </a:lnTo>
                  <a:lnTo>
                    <a:pt x="3402723" y="2146300"/>
                  </a:lnTo>
                  <a:lnTo>
                    <a:pt x="3407168" y="2146300"/>
                  </a:lnTo>
                  <a:lnTo>
                    <a:pt x="3408007" y="2159000"/>
                  </a:lnTo>
                  <a:lnTo>
                    <a:pt x="3408007" y="1828812"/>
                  </a:lnTo>
                  <a:lnTo>
                    <a:pt x="3389084" y="1828812"/>
                  </a:lnTo>
                  <a:lnTo>
                    <a:pt x="3389084" y="2501900"/>
                  </a:lnTo>
                  <a:lnTo>
                    <a:pt x="3387534" y="2514600"/>
                  </a:lnTo>
                  <a:lnTo>
                    <a:pt x="3384321" y="2514600"/>
                  </a:lnTo>
                  <a:lnTo>
                    <a:pt x="3388258" y="2501900"/>
                  </a:lnTo>
                  <a:lnTo>
                    <a:pt x="3389084" y="2501900"/>
                  </a:lnTo>
                  <a:lnTo>
                    <a:pt x="3389084" y="1828812"/>
                  </a:lnTo>
                  <a:lnTo>
                    <a:pt x="3380943" y="1828812"/>
                  </a:lnTo>
                  <a:lnTo>
                    <a:pt x="3380943" y="2260600"/>
                  </a:lnTo>
                  <a:lnTo>
                    <a:pt x="3378809" y="2273300"/>
                  </a:lnTo>
                  <a:lnTo>
                    <a:pt x="3373437" y="2273300"/>
                  </a:lnTo>
                  <a:lnTo>
                    <a:pt x="3368217" y="2286000"/>
                  </a:lnTo>
                  <a:lnTo>
                    <a:pt x="3366566" y="2286000"/>
                  </a:lnTo>
                  <a:lnTo>
                    <a:pt x="3365995" y="2294521"/>
                  </a:lnTo>
                  <a:lnTo>
                    <a:pt x="3359658" y="2286000"/>
                  </a:lnTo>
                  <a:lnTo>
                    <a:pt x="3359480" y="2273300"/>
                  </a:lnTo>
                  <a:lnTo>
                    <a:pt x="3367074" y="2260600"/>
                  </a:lnTo>
                  <a:lnTo>
                    <a:pt x="3380943" y="2260600"/>
                  </a:lnTo>
                  <a:lnTo>
                    <a:pt x="3380943" y="1828812"/>
                  </a:lnTo>
                  <a:lnTo>
                    <a:pt x="3349650" y="1828812"/>
                  </a:lnTo>
                  <a:lnTo>
                    <a:pt x="3349650" y="2641600"/>
                  </a:lnTo>
                  <a:lnTo>
                    <a:pt x="3349650" y="2654300"/>
                  </a:lnTo>
                  <a:lnTo>
                    <a:pt x="3348799" y="2654300"/>
                  </a:lnTo>
                  <a:lnTo>
                    <a:pt x="3348799" y="2641600"/>
                  </a:lnTo>
                  <a:lnTo>
                    <a:pt x="3349650" y="2641600"/>
                  </a:lnTo>
                  <a:lnTo>
                    <a:pt x="3349650" y="1828812"/>
                  </a:lnTo>
                  <a:lnTo>
                    <a:pt x="3328505" y="1828812"/>
                  </a:lnTo>
                  <a:lnTo>
                    <a:pt x="3328505" y="2565400"/>
                  </a:lnTo>
                  <a:lnTo>
                    <a:pt x="3301428" y="2565400"/>
                  </a:lnTo>
                  <a:lnTo>
                    <a:pt x="3299307" y="2578100"/>
                  </a:lnTo>
                  <a:lnTo>
                    <a:pt x="3301542" y="2590800"/>
                  </a:lnTo>
                  <a:lnTo>
                    <a:pt x="3325114" y="2590800"/>
                  </a:lnTo>
                  <a:lnTo>
                    <a:pt x="3322421" y="2603500"/>
                  </a:lnTo>
                  <a:lnTo>
                    <a:pt x="3326549" y="2603500"/>
                  </a:lnTo>
                  <a:lnTo>
                    <a:pt x="3327654" y="2616200"/>
                  </a:lnTo>
                  <a:lnTo>
                    <a:pt x="3317506" y="2616200"/>
                  </a:lnTo>
                  <a:lnTo>
                    <a:pt x="3312909" y="2603500"/>
                  </a:lnTo>
                  <a:lnTo>
                    <a:pt x="3310737" y="2603500"/>
                  </a:lnTo>
                  <a:lnTo>
                    <a:pt x="3310737" y="3009900"/>
                  </a:lnTo>
                  <a:lnTo>
                    <a:pt x="3309886" y="3022600"/>
                  </a:lnTo>
                  <a:lnTo>
                    <a:pt x="3305657" y="3022600"/>
                  </a:lnTo>
                  <a:lnTo>
                    <a:pt x="3305657" y="3009900"/>
                  </a:lnTo>
                  <a:lnTo>
                    <a:pt x="3310737" y="3009900"/>
                  </a:lnTo>
                  <a:lnTo>
                    <a:pt x="3310737" y="2603500"/>
                  </a:lnTo>
                  <a:lnTo>
                    <a:pt x="3308070" y="2603500"/>
                  </a:lnTo>
                  <a:lnTo>
                    <a:pt x="3307359" y="2616200"/>
                  </a:lnTo>
                  <a:lnTo>
                    <a:pt x="3298050" y="2606624"/>
                  </a:lnTo>
                  <a:lnTo>
                    <a:pt x="3298050" y="2832100"/>
                  </a:lnTo>
                  <a:lnTo>
                    <a:pt x="3294659" y="2832100"/>
                  </a:lnTo>
                  <a:lnTo>
                    <a:pt x="3294659" y="3048000"/>
                  </a:lnTo>
                  <a:lnTo>
                    <a:pt x="3285363" y="3048000"/>
                  </a:lnTo>
                  <a:lnTo>
                    <a:pt x="3285363" y="3035300"/>
                  </a:lnTo>
                  <a:lnTo>
                    <a:pt x="3293821" y="3035300"/>
                  </a:lnTo>
                  <a:lnTo>
                    <a:pt x="3294659" y="3048000"/>
                  </a:lnTo>
                  <a:lnTo>
                    <a:pt x="3294659" y="2832100"/>
                  </a:lnTo>
                  <a:lnTo>
                    <a:pt x="3284309" y="2832100"/>
                  </a:lnTo>
                  <a:lnTo>
                    <a:pt x="3284651" y="2819400"/>
                  </a:lnTo>
                  <a:lnTo>
                    <a:pt x="3296361" y="2819400"/>
                  </a:lnTo>
                  <a:lnTo>
                    <a:pt x="3298050" y="2832100"/>
                  </a:lnTo>
                  <a:lnTo>
                    <a:pt x="3298050" y="2606624"/>
                  </a:lnTo>
                  <a:lnTo>
                    <a:pt x="3282670" y="2590800"/>
                  </a:lnTo>
                  <a:lnTo>
                    <a:pt x="3278009" y="2578100"/>
                  </a:lnTo>
                  <a:lnTo>
                    <a:pt x="3287801" y="2552700"/>
                  </a:lnTo>
                  <a:lnTo>
                    <a:pt x="3306483" y="2552700"/>
                  </a:lnTo>
                  <a:lnTo>
                    <a:pt x="3328505" y="2565400"/>
                  </a:lnTo>
                  <a:lnTo>
                    <a:pt x="3328505" y="1828812"/>
                  </a:lnTo>
                  <a:lnTo>
                    <a:pt x="3304819" y="1828812"/>
                  </a:lnTo>
                  <a:lnTo>
                    <a:pt x="3304819" y="2374900"/>
                  </a:lnTo>
                  <a:lnTo>
                    <a:pt x="3304819" y="2387600"/>
                  </a:lnTo>
                  <a:lnTo>
                    <a:pt x="3297199" y="2387600"/>
                  </a:lnTo>
                  <a:lnTo>
                    <a:pt x="3297199" y="2374900"/>
                  </a:lnTo>
                  <a:lnTo>
                    <a:pt x="3304819" y="2374900"/>
                  </a:lnTo>
                  <a:lnTo>
                    <a:pt x="3304819" y="1828812"/>
                  </a:lnTo>
                  <a:lnTo>
                    <a:pt x="3287052" y="1828812"/>
                  </a:lnTo>
                  <a:lnTo>
                    <a:pt x="3287052" y="2349500"/>
                  </a:lnTo>
                  <a:lnTo>
                    <a:pt x="3280283" y="2349500"/>
                  </a:lnTo>
                  <a:lnTo>
                    <a:pt x="3281134" y="2336800"/>
                  </a:lnTo>
                  <a:lnTo>
                    <a:pt x="3287052" y="2349500"/>
                  </a:lnTo>
                  <a:lnTo>
                    <a:pt x="3287052" y="1828812"/>
                  </a:lnTo>
                  <a:lnTo>
                    <a:pt x="3280283" y="1828812"/>
                  </a:lnTo>
                  <a:lnTo>
                    <a:pt x="3280283" y="2019300"/>
                  </a:lnTo>
                  <a:lnTo>
                    <a:pt x="3272155" y="2019300"/>
                  </a:lnTo>
                  <a:lnTo>
                    <a:pt x="3272155" y="3086100"/>
                  </a:lnTo>
                  <a:lnTo>
                    <a:pt x="3260826" y="3086100"/>
                  </a:lnTo>
                  <a:lnTo>
                    <a:pt x="3260826" y="3263900"/>
                  </a:lnTo>
                  <a:lnTo>
                    <a:pt x="3259988" y="3276600"/>
                  </a:lnTo>
                  <a:lnTo>
                    <a:pt x="3245599" y="3276600"/>
                  </a:lnTo>
                  <a:lnTo>
                    <a:pt x="3242221" y="3263900"/>
                  </a:lnTo>
                  <a:lnTo>
                    <a:pt x="3242005" y="3276600"/>
                  </a:lnTo>
                  <a:lnTo>
                    <a:pt x="3239897" y="3289300"/>
                  </a:lnTo>
                  <a:lnTo>
                    <a:pt x="3241268" y="3289300"/>
                  </a:lnTo>
                  <a:lnTo>
                    <a:pt x="3251530" y="3302000"/>
                  </a:lnTo>
                  <a:lnTo>
                    <a:pt x="3233953" y="3302000"/>
                  </a:lnTo>
                  <a:lnTo>
                    <a:pt x="3230803" y="3276600"/>
                  </a:lnTo>
                  <a:lnTo>
                    <a:pt x="3240341" y="3263900"/>
                  </a:lnTo>
                  <a:lnTo>
                    <a:pt x="3242221" y="3263900"/>
                  </a:lnTo>
                  <a:lnTo>
                    <a:pt x="3260826" y="3263900"/>
                  </a:lnTo>
                  <a:lnTo>
                    <a:pt x="3260826" y="3086100"/>
                  </a:lnTo>
                  <a:lnTo>
                    <a:pt x="3251530" y="3086100"/>
                  </a:lnTo>
                  <a:lnTo>
                    <a:pt x="3240532" y="3086100"/>
                  </a:lnTo>
                  <a:lnTo>
                    <a:pt x="3239681" y="3079712"/>
                  </a:lnTo>
                  <a:lnTo>
                    <a:pt x="3239681" y="3098800"/>
                  </a:lnTo>
                  <a:lnTo>
                    <a:pt x="3239681" y="3111500"/>
                  </a:lnTo>
                  <a:lnTo>
                    <a:pt x="3238843" y="3111500"/>
                  </a:lnTo>
                  <a:lnTo>
                    <a:pt x="3238843" y="3124200"/>
                  </a:lnTo>
                  <a:lnTo>
                    <a:pt x="3235452" y="3111500"/>
                  </a:lnTo>
                  <a:lnTo>
                    <a:pt x="3229648" y="3104235"/>
                  </a:lnTo>
                  <a:lnTo>
                    <a:pt x="3232073" y="3111500"/>
                  </a:lnTo>
                  <a:lnTo>
                    <a:pt x="3221926" y="3111500"/>
                  </a:lnTo>
                  <a:lnTo>
                    <a:pt x="3221926" y="3124200"/>
                  </a:lnTo>
                  <a:lnTo>
                    <a:pt x="3219589" y="3124200"/>
                  </a:lnTo>
                  <a:lnTo>
                    <a:pt x="3219589" y="3149600"/>
                  </a:lnTo>
                  <a:lnTo>
                    <a:pt x="3218954" y="3162300"/>
                  </a:lnTo>
                  <a:lnTo>
                    <a:pt x="3216300" y="3153435"/>
                  </a:lnTo>
                  <a:lnTo>
                    <a:pt x="3216300" y="3162300"/>
                  </a:lnTo>
                  <a:lnTo>
                    <a:pt x="3210395" y="3175000"/>
                  </a:lnTo>
                  <a:lnTo>
                    <a:pt x="3203054" y="3175000"/>
                  </a:lnTo>
                  <a:lnTo>
                    <a:pt x="3202470" y="3173692"/>
                  </a:lnTo>
                  <a:lnTo>
                    <a:pt x="3202470" y="3200400"/>
                  </a:lnTo>
                  <a:lnTo>
                    <a:pt x="3199930" y="3200400"/>
                  </a:lnTo>
                  <a:lnTo>
                    <a:pt x="3199079" y="3187700"/>
                  </a:lnTo>
                  <a:lnTo>
                    <a:pt x="3196539" y="3187700"/>
                  </a:lnTo>
                  <a:lnTo>
                    <a:pt x="3195917" y="3186138"/>
                  </a:lnTo>
                  <a:lnTo>
                    <a:pt x="3195917" y="3225800"/>
                  </a:lnTo>
                  <a:lnTo>
                    <a:pt x="3193059" y="3238500"/>
                  </a:lnTo>
                  <a:lnTo>
                    <a:pt x="3177832" y="3238500"/>
                  </a:lnTo>
                  <a:lnTo>
                    <a:pt x="3180461" y="3225800"/>
                  </a:lnTo>
                  <a:lnTo>
                    <a:pt x="3183013" y="3225800"/>
                  </a:lnTo>
                  <a:lnTo>
                    <a:pt x="3191472" y="3213100"/>
                  </a:lnTo>
                  <a:lnTo>
                    <a:pt x="3190621" y="3225800"/>
                  </a:lnTo>
                  <a:lnTo>
                    <a:pt x="3195917" y="3225800"/>
                  </a:lnTo>
                  <a:lnTo>
                    <a:pt x="3195917" y="3186138"/>
                  </a:lnTo>
                  <a:lnTo>
                    <a:pt x="3194850" y="3183458"/>
                  </a:lnTo>
                  <a:lnTo>
                    <a:pt x="3194850" y="3187700"/>
                  </a:lnTo>
                  <a:lnTo>
                    <a:pt x="3187789" y="3175000"/>
                  </a:lnTo>
                  <a:lnTo>
                    <a:pt x="3191472" y="3175000"/>
                  </a:lnTo>
                  <a:lnTo>
                    <a:pt x="3194850" y="3183458"/>
                  </a:lnTo>
                  <a:lnTo>
                    <a:pt x="3194850" y="3175000"/>
                  </a:lnTo>
                  <a:lnTo>
                    <a:pt x="3196539" y="3175000"/>
                  </a:lnTo>
                  <a:lnTo>
                    <a:pt x="3200768" y="3187700"/>
                  </a:lnTo>
                  <a:lnTo>
                    <a:pt x="3202470" y="3200400"/>
                  </a:lnTo>
                  <a:lnTo>
                    <a:pt x="3202470" y="3173692"/>
                  </a:lnTo>
                  <a:lnTo>
                    <a:pt x="3197390" y="3162300"/>
                  </a:lnTo>
                  <a:lnTo>
                    <a:pt x="3216300" y="3162300"/>
                  </a:lnTo>
                  <a:lnTo>
                    <a:pt x="3216300" y="3153435"/>
                  </a:lnTo>
                  <a:lnTo>
                    <a:pt x="3215157" y="3149600"/>
                  </a:lnTo>
                  <a:lnTo>
                    <a:pt x="3219589" y="3149600"/>
                  </a:lnTo>
                  <a:lnTo>
                    <a:pt x="3219589" y="3124200"/>
                  </a:lnTo>
                  <a:lnTo>
                    <a:pt x="3212617" y="3124200"/>
                  </a:lnTo>
                  <a:lnTo>
                    <a:pt x="3210928" y="3111500"/>
                  </a:lnTo>
                  <a:lnTo>
                    <a:pt x="3217697" y="3111500"/>
                  </a:lnTo>
                  <a:lnTo>
                    <a:pt x="3221926" y="3124200"/>
                  </a:lnTo>
                  <a:lnTo>
                    <a:pt x="3221926" y="3111500"/>
                  </a:lnTo>
                  <a:lnTo>
                    <a:pt x="3218535" y="3111500"/>
                  </a:lnTo>
                  <a:lnTo>
                    <a:pt x="3226625" y="3100451"/>
                  </a:lnTo>
                  <a:lnTo>
                    <a:pt x="3225304" y="3098800"/>
                  </a:lnTo>
                  <a:lnTo>
                    <a:pt x="3227844" y="3098800"/>
                  </a:lnTo>
                  <a:lnTo>
                    <a:pt x="3239681" y="3098800"/>
                  </a:lnTo>
                  <a:lnTo>
                    <a:pt x="3239681" y="3079712"/>
                  </a:lnTo>
                  <a:lnTo>
                    <a:pt x="3238843" y="3073400"/>
                  </a:lnTo>
                  <a:lnTo>
                    <a:pt x="3245599" y="3073400"/>
                  </a:lnTo>
                  <a:lnTo>
                    <a:pt x="3251530" y="3086100"/>
                  </a:lnTo>
                  <a:lnTo>
                    <a:pt x="3249828" y="3073400"/>
                  </a:lnTo>
                  <a:lnTo>
                    <a:pt x="3265906" y="3073400"/>
                  </a:lnTo>
                  <a:lnTo>
                    <a:pt x="3272155" y="3086100"/>
                  </a:lnTo>
                  <a:lnTo>
                    <a:pt x="3272155" y="2019300"/>
                  </a:lnTo>
                  <a:lnTo>
                    <a:pt x="3268446" y="2019300"/>
                  </a:lnTo>
                  <a:lnTo>
                    <a:pt x="3268446" y="3073400"/>
                  </a:lnTo>
                  <a:lnTo>
                    <a:pt x="3266757" y="3073400"/>
                  </a:lnTo>
                  <a:lnTo>
                    <a:pt x="3265906" y="3060700"/>
                  </a:lnTo>
                  <a:lnTo>
                    <a:pt x="3266757" y="3060700"/>
                  </a:lnTo>
                  <a:lnTo>
                    <a:pt x="3268446" y="3073400"/>
                  </a:lnTo>
                  <a:lnTo>
                    <a:pt x="3268446" y="2019300"/>
                  </a:lnTo>
                  <a:lnTo>
                    <a:pt x="3262528" y="2019300"/>
                  </a:lnTo>
                  <a:lnTo>
                    <a:pt x="3251974" y="2032000"/>
                  </a:lnTo>
                  <a:lnTo>
                    <a:pt x="3244761" y="2032000"/>
                  </a:lnTo>
                  <a:lnTo>
                    <a:pt x="3249358" y="2019300"/>
                  </a:lnTo>
                  <a:lnTo>
                    <a:pt x="3258718" y="2019300"/>
                  </a:lnTo>
                  <a:lnTo>
                    <a:pt x="3269970" y="2006600"/>
                  </a:lnTo>
                  <a:lnTo>
                    <a:pt x="3280283" y="2019300"/>
                  </a:lnTo>
                  <a:lnTo>
                    <a:pt x="3280283" y="1828812"/>
                  </a:lnTo>
                  <a:lnTo>
                    <a:pt x="3266757" y="1828812"/>
                  </a:lnTo>
                  <a:lnTo>
                    <a:pt x="3266757" y="1917700"/>
                  </a:lnTo>
                  <a:lnTo>
                    <a:pt x="3250679" y="1917700"/>
                  </a:lnTo>
                  <a:lnTo>
                    <a:pt x="3249828" y="1905000"/>
                  </a:lnTo>
                  <a:lnTo>
                    <a:pt x="3265906" y="1905000"/>
                  </a:lnTo>
                  <a:lnTo>
                    <a:pt x="3266757" y="1917700"/>
                  </a:lnTo>
                  <a:lnTo>
                    <a:pt x="3266757" y="1828812"/>
                  </a:lnTo>
                  <a:lnTo>
                    <a:pt x="3256597" y="1828812"/>
                  </a:lnTo>
                  <a:lnTo>
                    <a:pt x="3256597" y="1866900"/>
                  </a:lnTo>
                  <a:lnTo>
                    <a:pt x="3250679" y="1879600"/>
                  </a:lnTo>
                  <a:lnTo>
                    <a:pt x="3244761" y="1879600"/>
                  </a:lnTo>
                  <a:lnTo>
                    <a:pt x="3237217" y="1866900"/>
                  </a:lnTo>
                  <a:lnTo>
                    <a:pt x="3256597" y="1866900"/>
                  </a:lnTo>
                  <a:lnTo>
                    <a:pt x="3256597" y="1828812"/>
                  </a:lnTo>
                  <a:lnTo>
                    <a:pt x="3221926" y="1828812"/>
                  </a:lnTo>
                  <a:lnTo>
                    <a:pt x="3221926" y="2235200"/>
                  </a:lnTo>
                  <a:lnTo>
                    <a:pt x="3200768" y="2235200"/>
                  </a:lnTo>
                  <a:lnTo>
                    <a:pt x="3200768" y="2438400"/>
                  </a:lnTo>
                  <a:lnTo>
                    <a:pt x="3193351" y="2438400"/>
                  </a:lnTo>
                  <a:lnTo>
                    <a:pt x="3193351" y="3162300"/>
                  </a:lnTo>
                  <a:lnTo>
                    <a:pt x="3184702" y="3162300"/>
                  </a:lnTo>
                  <a:lnTo>
                    <a:pt x="3182162" y="3149600"/>
                  </a:lnTo>
                  <a:lnTo>
                    <a:pt x="3186392" y="3149600"/>
                  </a:lnTo>
                  <a:lnTo>
                    <a:pt x="3193351" y="3162300"/>
                  </a:lnTo>
                  <a:lnTo>
                    <a:pt x="3193351" y="2438400"/>
                  </a:lnTo>
                  <a:lnTo>
                    <a:pt x="3189782" y="2438400"/>
                  </a:lnTo>
                  <a:lnTo>
                    <a:pt x="3191472" y="2425700"/>
                  </a:lnTo>
                  <a:lnTo>
                    <a:pt x="3198241" y="2425700"/>
                  </a:lnTo>
                  <a:lnTo>
                    <a:pt x="3200768" y="2438400"/>
                  </a:lnTo>
                  <a:lnTo>
                    <a:pt x="3200768" y="2235200"/>
                  </a:lnTo>
                  <a:lnTo>
                    <a:pt x="3199206" y="2235200"/>
                  </a:lnTo>
                  <a:lnTo>
                    <a:pt x="3194850" y="2247900"/>
                  </a:lnTo>
                  <a:lnTo>
                    <a:pt x="3188932" y="2247900"/>
                  </a:lnTo>
                  <a:lnTo>
                    <a:pt x="3188932" y="3124200"/>
                  </a:lnTo>
                  <a:lnTo>
                    <a:pt x="3188932" y="3136900"/>
                  </a:lnTo>
                  <a:lnTo>
                    <a:pt x="3183013" y="3136900"/>
                  </a:lnTo>
                  <a:lnTo>
                    <a:pt x="3183013" y="3124200"/>
                  </a:lnTo>
                  <a:lnTo>
                    <a:pt x="3188932" y="3124200"/>
                  </a:lnTo>
                  <a:lnTo>
                    <a:pt x="3188932" y="2247900"/>
                  </a:lnTo>
                  <a:lnTo>
                    <a:pt x="3180473" y="2247900"/>
                  </a:lnTo>
                  <a:lnTo>
                    <a:pt x="3180473" y="3162300"/>
                  </a:lnTo>
                  <a:lnTo>
                    <a:pt x="3179622" y="3175000"/>
                  </a:lnTo>
                  <a:lnTo>
                    <a:pt x="3169069" y="3175000"/>
                  </a:lnTo>
                  <a:lnTo>
                    <a:pt x="3167469" y="3162300"/>
                  </a:lnTo>
                  <a:lnTo>
                    <a:pt x="3180473" y="3162300"/>
                  </a:lnTo>
                  <a:lnTo>
                    <a:pt x="3180473" y="2247900"/>
                  </a:lnTo>
                  <a:lnTo>
                    <a:pt x="3179622" y="2247900"/>
                  </a:lnTo>
                  <a:lnTo>
                    <a:pt x="3179622" y="2425700"/>
                  </a:lnTo>
                  <a:lnTo>
                    <a:pt x="3177921" y="2438400"/>
                  </a:lnTo>
                  <a:lnTo>
                    <a:pt x="3175508" y="2451100"/>
                  </a:lnTo>
                  <a:lnTo>
                    <a:pt x="3165246" y="2451100"/>
                  </a:lnTo>
                  <a:lnTo>
                    <a:pt x="3165246" y="2832100"/>
                  </a:lnTo>
                  <a:lnTo>
                    <a:pt x="3150019" y="2832100"/>
                  </a:lnTo>
                  <a:lnTo>
                    <a:pt x="3150019" y="2819400"/>
                  </a:lnTo>
                  <a:lnTo>
                    <a:pt x="3161868" y="2819400"/>
                  </a:lnTo>
                  <a:lnTo>
                    <a:pt x="3165246" y="2832100"/>
                  </a:lnTo>
                  <a:lnTo>
                    <a:pt x="3165246" y="2451100"/>
                  </a:lnTo>
                  <a:lnTo>
                    <a:pt x="3161868" y="2451100"/>
                  </a:lnTo>
                  <a:lnTo>
                    <a:pt x="3161779" y="2438400"/>
                  </a:lnTo>
                  <a:lnTo>
                    <a:pt x="3165665" y="2425700"/>
                  </a:lnTo>
                  <a:lnTo>
                    <a:pt x="3179622" y="2425700"/>
                  </a:lnTo>
                  <a:lnTo>
                    <a:pt x="3179622" y="2247900"/>
                  </a:lnTo>
                  <a:lnTo>
                    <a:pt x="3176054" y="2247900"/>
                  </a:lnTo>
                  <a:lnTo>
                    <a:pt x="3171164" y="2235200"/>
                  </a:lnTo>
                  <a:lnTo>
                    <a:pt x="3176841" y="2222500"/>
                  </a:lnTo>
                  <a:lnTo>
                    <a:pt x="3207207" y="2222500"/>
                  </a:lnTo>
                  <a:lnTo>
                    <a:pt x="3221926" y="2235200"/>
                  </a:lnTo>
                  <a:lnTo>
                    <a:pt x="3221926" y="1828812"/>
                  </a:lnTo>
                  <a:lnTo>
                    <a:pt x="3221075" y="1828812"/>
                  </a:lnTo>
                  <a:lnTo>
                    <a:pt x="3221075" y="1955800"/>
                  </a:lnTo>
                  <a:lnTo>
                    <a:pt x="3215995" y="1955800"/>
                  </a:lnTo>
                  <a:lnTo>
                    <a:pt x="3215995" y="2159000"/>
                  </a:lnTo>
                  <a:lnTo>
                    <a:pt x="3194012" y="2159000"/>
                  </a:lnTo>
                  <a:lnTo>
                    <a:pt x="3194012" y="2146300"/>
                  </a:lnTo>
                  <a:lnTo>
                    <a:pt x="3215157" y="2146300"/>
                  </a:lnTo>
                  <a:lnTo>
                    <a:pt x="3215995" y="2159000"/>
                  </a:lnTo>
                  <a:lnTo>
                    <a:pt x="3215995" y="1955800"/>
                  </a:lnTo>
                  <a:lnTo>
                    <a:pt x="3213455" y="1955800"/>
                  </a:lnTo>
                  <a:lnTo>
                    <a:pt x="3215157" y="1968500"/>
                  </a:lnTo>
                  <a:lnTo>
                    <a:pt x="3206800" y="1968500"/>
                  </a:lnTo>
                  <a:lnTo>
                    <a:pt x="3206699" y="1955800"/>
                  </a:lnTo>
                  <a:lnTo>
                    <a:pt x="3212300" y="1943100"/>
                  </a:lnTo>
                  <a:lnTo>
                    <a:pt x="3221075" y="1955800"/>
                  </a:lnTo>
                  <a:lnTo>
                    <a:pt x="3221075" y="1828812"/>
                  </a:lnTo>
                  <a:lnTo>
                    <a:pt x="3196971" y="1828812"/>
                  </a:lnTo>
                  <a:lnTo>
                    <a:pt x="3196971" y="2057400"/>
                  </a:lnTo>
                  <a:lnTo>
                    <a:pt x="3180473" y="2057400"/>
                  </a:lnTo>
                  <a:lnTo>
                    <a:pt x="3185553" y="2044700"/>
                  </a:lnTo>
                  <a:lnTo>
                    <a:pt x="3193631" y="2044700"/>
                  </a:lnTo>
                  <a:lnTo>
                    <a:pt x="3196971" y="2057400"/>
                  </a:lnTo>
                  <a:lnTo>
                    <a:pt x="3196971" y="1828812"/>
                  </a:lnTo>
                  <a:lnTo>
                    <a:pt x="3145790" y="1828812"/>
                  </a:lnTo>
                  <a:lnTo>
                    <a:pt x="3145790" y="2895600"/>
                  </a:lnTo>
                  <a:lnTo>
                    <a:pt x="3144101" y="2895600"/>
                  </a:lnTo>
                  <a:lnTo>
                    <a:pt x="3144101" y="3200400"/>
                  </a:lnTo>
                  <a:lnTo>
                    <a:pt x="3136074" y="3213100"/>
                  </a:lnTo>
                  <a:lnTo>
                    <a:pt x="3128772" y="3225800"/>
                  </a:lnTo>
                  <a:lnTo>
                    <a:pt x="3128276" y="3238500"/>
                  </a:lnTo>
                  <a:lnTo>
                    <a:pt x="3124644" y="3238500"/>
                  </a:lnTo>
                  <a:lnTo>
                    <a:pt x="3124644" y="3556000"/>
                  </a:lnTo>
                  <a:lnTo>
                    <a:pt x="3114497" y="3543300"/>
                  </a:lnTo>
                  <a:lnTo>
                    <a:pt x="3122955" y="3543300"/>
                  </a:lnTo>
                  <a:lnTo>
                    <a:pt x="3124644" y="3556000"/>
                  </a:lnTo>
                  <a:lnTo>
                    <a:pt x="3124644" y="3238500"/>
                  </a:lnTo>
                  <a:lnTo>
                    <a:pt x="3123400" y="3238500"/>
                  </a:lnTo>
                  <a:lnTo>
                    <a:pt x="3116402" y="3225800"/>
                  </a:lnTo>
                  <a:lnTo>
                    <a:pt x="3122396" y="3200400"/>
                  </a:lnTo>
                  <a:lnTo>
                    <a:pt x="3144101" y="3200400"/>
                  </a:lnTo>
                  <a:lnTo>
                    <a:pt x="3144101" y="2895600"/>
                  </a:lnTo>
                  <a:lnTo>
                    <a:pt x="3140722" y="2895600"/>
                  </a:lnTo>
                  <a:lnTo>
                    <a:pt x="3142856" y="2882900"/>
                  </a:lnTo>
                  <a:lnTo>
                    <a:pt x="3145790" y="2895600"/>
                  </a:lnTo>
                  <a:lnTo>
                    <a:pt x="3145790" y="1828812"/>
                  </a:lnTo>
                  <a:lnTo>
                    <a:pt x="3131413" y="1828812"/>
                  </a:lnTo>
                  <a:lnTo>
                    <a:pt x="3131413" y="2997200"/>
                  </a:lnTo>
                  <a:lnTo>
                    <a:pt x="3131413" y="3009900"/>
                  </a:lnTo>
                  <a:lnTo>
                    <a:pt x="3118726" y="3009900"/>
                  </a:lnTo>
                  <a:lnTo>
                    <a:pt x="3119564" y="2997200"/>
                  </a:lnTo>
                  <a:lnTo>
                    <a:pt x="3131413" y="2997200"/>
                  </a:lnTo>
                  <a:lnTo>
                    <a:pt x="3131413" y="1828812"/>
                  </a:lnTo>
                  <a:lnTo>
                    <a:pt x="3128873" y="1828812"/>
                  </a:lnTo>
                  <a:lnTo>
                    <a:pt x="3128873" y="2184400"/>
                  </a:lnTo>
                  <a:lnTo>
                    <a:pt x="3127184" y="2184400"/>
                  </a:lnTo>
                  <a:lnTo>
                    <a:pt x="3127184" y="2794000"/>
                  </a:lnTo>
                  <a:lnTo>
                    <a:pt x="3112808" y="2794000"/>
                  </a:lnTo>
                  <a:lnTo>
                    <a:pt x="3111106" y="2781300"/>
                  </a:lnTo>
                  <a:lnTo>
                    <a:pt x="3126333" y="2781300"/>
                  </a:lnTo>
                  <a:lnTo>
                    <a:pt x="3127184" y="2794000"/>
                  </a:lnTo>
                  <a:lnTo>
                    <a:pt x="3127184" y="2184400"/>
                  </a:lnTo>
                  <a:lnTo>
                    <a:pt x="3120288" y="2184400"/>
                  </a:lnTo>
                  <a:lnTo>
                    <a:pt x="3113443" y="2197100"/>
                  </a:lnTo>
                  <a:lnTo>
                    <a:pt x="3111982" y="2209800"/>
                  </a:lnTo>
                  <a:lnTo>
                    <a:pt x="3119564" y="2222500"/>
                  </a:lnTo>
                  <a:lnTo>
                    <a:pt x="3100921" y="2209800"/>
                  </a:lnTo>
                  <a:lnTo>
                    <a:pt x="3099168" y="2184400"/>
                  </a:lnTo>
                  <a:lnTo>
                    <a:pt x="3109938" y="2171700"/>
                  </a:lnTo>
                  <a:lnTo>
                    <a:pt x="3128873" y="2184400"/>
                  </a:lnTo>
                  <a:lnTo>
                    <a:pt x="3128873" y="1828812"/>
                  </a:lnTo>
                  <a:lnTo>
                    <a:pt x="3095040" y="1828812"/>
                  </a:lnTo>
                  <a:lnTo>
                    <a:pt x="3095040" y="2400300"/>
                  </a:lnTo>
                  <a:lnTo>
                    <a:pt x="3090811" y="2413000"/>
                  </a:lnTo>
                  <a:lnTo>
                    <a:pt x="3084893" y="2413000"/>
                  </a:lnTo>
                  <a:lnTo>
                    <a:pt x="3085731" y="2400300"/>
                  </a:lnTo>
                  <a:lnTo>
                    <a:pt x="3095040" y="2400300"/>
                  </a:lnTo>
                  <a:lnTo>
                    <a:pt x="3095040" y="1828812"/>
                  </a:lnTo>
                  <a:lnTo>
                    <a:pt x="3082353" y="1828812"/>
                  </a:lnTo>
                  <a:lnTo>
                    <a:pt x="3082353" y="2794000"/>
                  </a:lnTo>
                  <a:lnTo>
                    <a:pt x="3082353" y="2806700"/>
                  </a:lnTo>
                  <a:lnTo>
                    <a:pt x="3078962" y="2806700"/>
                  </a:lnTo>
                  <a:lnTo>
                    <a:pt x="3078962" y="3429000"/>
                  </a:lnTo>
                  <a:lnTo>
                    <a:pt x="3076435" y="3441700"/>
                  </a:lnTo>
                  <a:lnTo>
                    <a:pt x="3068815" y="3429000"/>
                  </a:lnTo>
                  <a:lnTo>
                    <a:pt x="3078962" y="3429000"/>
                  </a:lnTo>
                  <a:lnTo>
                    <a:pt x="3078962" y="2806700"/>
                  </a:lnTo>
                  <a:lnTo>
                    <a:pt x="3072206" y="2806700"/>
                  </a:lnTo>
                  <a:lnTo>
                    <a:pt x="3073044" y="2794000"/>
                  </a:lnTo>
                  <a:lnTo>
                    <a:pt x="3082353" y="2794000"/>
                  </a:lnTo>
                  <a:lnTo>
                    <a:pt x="3082353" y="1828812"/>
                  </a:lnTo>
                  <a:lnTo>
                    <a:pt x="3077273" y="1828812"/>
                  </a:lnTo>
                  <a:lnTo>
                    <a:pt x="3077273" y="2095500"/>
                  </a:lnTo>
                  <a:lnTo>
                    <a:pt x="3075584" y="2108200"/>
                  </a:lnTo>
                  <a:lnTo>
                    <a:pt x="3072206" y="2108200"/>
                  </a:lnTo>
                  <a:lnTo>
                    <a:pt x="3073044" y="2095500"/>
                  </a:lnTo>
                  <a:lnTo>
                    <a:pt x="3077273" y="2095500"/>
                  </a:lnTo>
                  <a:lnTo>
                    <a:pt x="3077273" y="1828812"/>
                  </a:lnTo>
                  <a:lnTo>
                    <a:pt x="3062046" y="1828812"/>
                  </a:lnTo>
                  <a:lnTo>
                    <a:pt x="3062046" y="2870200"/>
                  </a:lnTo>
                  <a:lnTo>
                    <a:pt x="3062046" y="2882900"/>
                  </a:lnTo>
                  <a:lnTo>
                    <a:pt x="3061208" y="2882900"/>
                  </a:lnTo>
                  <a:lnTo>
                    <a:pt x="3061208" y="2870200"/>
                  </a:lnTo>
                  <a:lnTo>
                    <a:pt x="3062046" y="2870200"/>
                  </a:lnTo>
                  <a:lnTo>
                    <a:pt x="3062046" y="1828812"/>
                  </a:lnTo>
                  <a:lnTo>
                    <a:pt x="3050209" y="1828812"/>
                  </a:lnTo>
                  <a:lnTo>
                    <a:pt x="3050209" y="1841500"/>
                  </a:lnTo>
                  <a:lnTo>
                    <a:pt x="3047200" y="1854200"/>
                  </a:lnTo>
                  <a:lnTo>
                    <a:pt x="3043440" y="1847519"/>
                  </a:lnTo>
                  <a:lnTo>
                    <a:pt x="3043440" y="2819400"/>
                  </a:lnTo>
                  <a:lnTo>
                    <a:pt x="3035109" y="2806700"/>
                  </a:lnTo>
                  <a:lnTo>
                    <a:pt x="3041307" y="2806700"/>
                  </a:lnTo>
                  <a:lnTo>
                    <a:pt x="3043440" y="2819400"/>
                  </a:lnTo>
                  <a:lnTo>
                    <a:pt x="3043440" y="1847519"/>
                  </a:lnTo>
                  <a:lnTo>
                    <a:pt x="3040062" y="1841500"/>
                  </a:lnTo>
                  <a:lnTo>
                    <a:pt x="3040062" y="2527300"/>
                  </a:lnTo>
                  <a:lnTo>
                    <a:pt x="3030537" y="2527300"/>
                  </a:lnTo>
                  <a:lnTo>
                    <a:pt x="3030537" y="3124200"/>
                  </a:lnTo>
                  <a:lnTo>
                    <a:pt x="3028086" y="3136900"/>
                  </a:lnTo>
                  <a:lnTo>
                    <a:pt x="3021444" y="3136900"/>
                  </a:lnTo>
                  <a:lnTo>
                    <a:pt x="3021444" y="3644900"/>
                  </a:lnTo>
                  <a:lnTo>
                    <a:pt x="3015526" y="3644900"/>
                  </a:lnTo>
                  <a:lnTo>
                    <a:pt x="3012986" y="3632200"/>
                  </a:lnTo>
                  <a:lnTo>
                    <a:pt x="3019755" y="3632200"/>
                  </a:lnTo>
                  <a:lnTo>
                    <a:pt x="3021444" y="3644900"/>
                  </a:lnTo>
                  <a:lnTo>
                    <a:pt x="3021444" y="3136900"/>
                  </a:lnTo>
                  <a:lnTo>
                    <a:pt x="3019755" y="3136900"/>
                  </a:lnTo>
                  <a:lnTo>
                    <a:pt x="3019755" y="3124200"/>
                  </a:lnTo>
                  <a:lnTo>
                    <a:pt x="3030537" y="3124200"/>
                  </a:lnTo>
                  <a:lnTo>
                    <a:pt x="3030537" y="2527300"/>
                  </a:lnTo>
                  <a:lnTo>
                    <a:pt x="3017215" y="2527300"/>
                  </a:lnTo>
                  <a:lnTo>
                    <a:pt x="3017215" y="3162300"/>
                  </a:lnTo>
                  <a:lnTo>
                    <a:pt x="3005620" y="3162300"/>
                  </a:lnTo>
                  <a:lnTo>
                    <a:pt x="3016377" y="3149600"/>
                  </a:lnTo>
                  <a:lnTo>
                    <a:pt x="3017215" y="3162300"/>
                  </a:lnTo>
                  <a:lnTo>
                    <a:pt x="3017215" y="2527300"/>
                  </a:lnTo>
                  <a:lnTo>
                    <a:pt x="3016377" y="2527300"/>
                  </a:lnTo>
                  <a:lnTo>
                    <a:pt x="3016377" y="2514600"/>
                  </a:lnTo>
                  <a:lnTo>
                    <a:pt x="3035173" y="2514600"/>
                  </a:lnTo>
                  <a:lnTo>
                    <a:pt x="3040062" y="2527300"/>
                  </a:lnTo>
                  <a:lnTo>
                    <a:pt x="3040062" y="1841500"/>
                  </a:lnTo>
                  <a:lnTo>
                    <a:pt x="3050209" y="1841500"/>
                  </a:lnTo>
                  <a:lnTo>
                    <a:pt x="3050209" y="1828812"/>
                  </a:lnTo>
                  <a:lnTo>
                    <a:pt x="3030182" y="1828800"/>
                  </a:lnTo>
                  <a:lnTo>
                    <a:pt x="3397021" y="1828800"/>
                  </a:lnTo>
                  <a:lnTo>
                    <a:pt x="3412286" y="1816100"/>
                  </a:lnTo>
                  <a:lnTo>
                    <a:pt x="3430003" y="1816100"/>
                  </a:lnTo>
                  <a:lnTo>
                    <a:pt x="3431692" y="1803400"/>
                  </a:lnTo>
                  <a:lnTo>
                    <a:pt x="3428581" y="1803400"/>
                  </a:lnTo>
                  <a:lnTo>
                    <a:pt x="3426625" y="1790700"/>
                  </a:lnTo>
                  <a:lnTo>
                    <a:pt x="3422688" y="1790700"/>
                  </a:lnTo>
                  <a:lnTo>
                    <a:pt x="3423234" y="1778000"/>
                  </a:lnTo>
                  <a:lnTo>
                    <a:pt x="3425164" y="1778000"/>
                  </a:lnTo>
                  <a:lnTo>
                    <a:pt x="3415842" y="1765300"/>
                  </a:lnTo>
                  <a:lnTo>
                    <a:pt x="3408730" y="1752600"/>
                  </a:lnTo>
                  <a:lnTo>
                    <a:pt x="3421202" y="1752600"/>
                  </a:lnTo>
                  <a:lnTo>
                    <a:pt x="3424936" y="1739900"/>
                  </a:lnTo>
                  <a:lnTo>
                    <a:pt x="3437623" y="1739900"/>
                  </a:lnTo>
                  <a:lnTo>
                    <a:pt x="3430854" y="1727200"/>
                  </a:lnTo>
                  <a:lnTo>
                    <a:pt x="3421545" y="1739900"/>
                  </a:lnTo>
                  <a:lnTo>
                    <a:pt x="3419132" y="1727200"/>
                  </a:lnTo>
                  <a:lnTo>
                    <a:pt x="3410483" y="1727200"/>
                  </a:lnTo>
                  <a:lnTo>
                    <a:pt x="3411397" y="1714500"/>
                  </a:lnTo>
                  <a:lnTo>
                    <a:pt x="3390252" y="1714500"/>
                  </a:lnTo>
                  <a:lnTo>
                    <a:pt x="3386861" y="1701800"/>
                  </a:lnTo>
                  <a:lnTo>
                    <a:pt x="3391941" y="1701800"/>
                  </a:lnTo>
                  <a:lnTo>
                    <a:pt x="3384334" y="1689100"/>
                  </a:lnTo>
                  <a:lnTo>
                    <a:pt x="3407626" y="1689100"/>
                  </a:lnTo>
                  <a:lnTo>
                    <a:pt x="3404095" y="1676400"/>
                  </a:lnTo>
                  <a:lnTo>
                    <a:pt x="3400412" y="1676400"/>
                  </a:lnTo>
                  <a:lnTo>
                    <a:pt x="3391090" y="1663700"/>
                  </a:lnTo>
                  <a:lnTo>
                    <a:pt x="3390646" y="1663700"/>
                  </a:lnTo>
                  <a:lnTo>
                    <a:pt x="3391941" y="1651000"/>
                  </a:lnTo>
                  <a:lnTo>
                    <a:pt x="3397872" y="1651000"/>
                  </a:lnTo>
                  <a:lnTo>
                    <a:pt x="3395929" y="1644370"/>
                  </a:lnTo>
                  <a:lnTo>
                    <a:pt x="3400399" y="1648815"/>
                  </a:lnTo>
                  <a:lnTo>
                    <a:pt x="3408007" y="1643748"/>
                  </a:lnTo>
                  <a:lnTo>
                    <a:pt x="3395751" y="1643748"/>
                  </a:lnTo>
                  <a:lnTo>
                    <a:pt x="3394164" y="1638300"/>
                  </a:lnTo>
                  <a:lnTo>
                    <a:pt x="3390608" y="1638300"/>
                  </a:lnTo>
                  <a:lnTo>
                    <a:pt x="3391090" y="1625600"/>
                  </a:lnTo>
                  <a:lnTo>
                    <a:pt x="3413937" y="1625600"/>
                  </a:lnTo>
                  <a:lnTo>
                    <a:pt x="3406851" y="1612900"/>
                  </a:lnTo>
                  <a:lnTo>
                    <a:pt x="3397224" y="1600200"/>
                  </a:lnTo>
                  <a:lnTo>
                    <a:pt x="3389198" y="1600200"/>
                  </a:lnTo>
                  <a:lnTo>
                    <a:pt x="3386861" y="1587500"/>
                  </a:lnTo>
                  <a:lnTo>
                    <a:pt x="3378517" y="1587500"/>
                  </a:lnTo>
                  <a:lnTo>
                    <a:pt x="3385058" y="1574800"/>
                  </a:lnTo>
                  <a:lnTo>
                    <a:pt x="3395319" y="1574800"/>
                  </a:lnTo>
                  <a:lnTo>
                    <a:pt x="3394494" y="1562100"/>
                  </a:lnTo>
                  <a:lnTo>
                    <a:pt x="3389299" y="1549400"/>
                  </a:lnTo>
                  <a:lnTo>
                    <a:pt x="3381413" y="1549400"/>
                  </a:lnTo>
                  <a:lnTo>
                    <a:pt x="3372485" y="1536700"/>
                  </a:lnTo>
                  <a:lnTo>
                    <a:pt x="3382632" y="1536700"/>
                  </a:lnTo>
                  <a:lnTo>
                    <a:pt x="3382632" y="1524000"/>
                  </a:lnTo>
                  <a:lnTo>
                    <a:pt x="3375863" y="1524000"/>
                  </a:lnTo>
                  <a:lnTo>
                    <a:pt x="3376714" y="1511300"/>
                  </a:lnTo>
                  <a:lnTo>
                    <a:pt x="3365716" y="1524000"/>
                  </a:lnTo>
                  <a:lnTo>
                    <a:pt x="3375863" y="1511300"/>
                  </a:lnTo>
                  <a:lnTo>
                    <a:pt x="3376714" y="1511300"/>
                  </a:lnTo>
                  <a:lnTo>
                    <a:pt x="3381794" y="1511300"/>
                  </a:lnTo>
                  <a:lnTo>
                    <a:pt x="3378403" y="1498600"/>
                  </a:lnTo>
                  <a:lnTo>
                    <a:pt x="3371685" y="1485900"/>
                  </a:lnTo>
                  <a:lnTo>
                    <a:pt x="3369627" y="1485900"/>
                  </a:lnTo>
                  <a:lnTo>
                    <a:pt x="3372180" y="1473200"/>
                  </a:lnTo>
                  <a:lnTo>
                    <a:pt x="3387712" y="1473200"/>
                  </a:lnTo>
                  <a:lnTo>
                    <a:pt x="3382632" y="1460500"/>
                  </a:lnTo>
                  <a:lnTo>
                    <a:pt x="3373590" y="1460500"/>
                  </a:lnTo>
                  <a:lnTo>
                    <a:pt x="3380092" y="1447800"/>
                  </a:lnTo>
                  <a:lnTo>
                    <a:pt x="3358692" y="1447800"/>
                  </a:lnTo>
                  <a:lnTo>
                    <a:pt x="3358692" y="1460500"/>
                  </a:lnTo>
                  <a:lnTo>
                    <a:pt x="3354717" y="1460500"/>
                  </a:lnTo>
                  <a:lnTo>
                    <a:pt x="3354717" y="1498600"/>
                  </a:lnTo>
                  <a:lnTo>
                    <a:pt x="3341192" y="1498600"/>
                  </a:lnTo>
                  <a:lnTo>
                    <a:pt x="3341192" y="1485900"/>
                  </a:lnTo>
                  <a:lnTo>
                    <a:pt x="3352190" y="1485900"/>
                  </a:lnTo>
                  <a:lnTo>
                    <a:pt x="3354717" y="1498600"/>
                  </a:lnTo>
                  <a:lnTo>
                    <a:pt x="3354717" y="1460500"/>
                  </a:lnTo>
                  <a:lnTo>
                    <a:pt x="3352190" y="1460500"/>
                  </a:lnTo>
                  <a:lnTo>
                    <a:pt x="3352190" y="1447800"/>
                  </a:lnTo>
                  <a:lnTo>
                    <a:pt x="3358692" y="1460500"/>
                  </a:lnTo>
                  <a:lnTo>
                    <a:pt x="3358692" y="1447800"/>
                  </a:lnTo>
                  <a:lnTo>
                    <a:pt x="3356953" y="1447800"/>
                  </a:lnTo>
                  <a:lnTo>
                    <a:pt x="3358946" y="1435100"/>
                  </a:lnTo>
                  <a:lnTo>
                    <a:pt x="3354717" y="1435100"/>
                  </a:lnTo>
                  <a:lnTo>
                    <a:pt x="3357257" y="1422400"/>
                  </a:lnTo>
                  <a:lnTo>
                    <a:pt x="3360166" y="1422400"/>
                  </a:lnTo>
                  <a:lnTo>
                    <a:pt x="3364877" y="1409700"/>
                  </a:lnTo>
                  <a:lnTo>
                    <a:pt x="3368256" y="1422400"/>
                  </a:lnTo>
                  <a:lnTo>
                    <a:pt x="3387712" y="1422400"/>
                  </a:lnTo>
                  <a:lnTo>
                    <a:pt x="3397021" y="1409700"/>
                  </a:lnTo>
                  <a:lnTo>
                    <a:pt x="3391941" y="1409700"/>
                  </a:lnTo>
                  <a:lnTo>
                    <a:pt x="3375571" y="1397000"/>
                  </a:lnTo>
                  <a:lnTo>
                    <a:pt x="3373221" y="1397000"/>
                  </a:lnTo>
                  <a:lnTo>
                    <a:pt x="3373259" y="1384300"/>
                  </a:lnTo>
                  <a:lnTo>
                    <a:pt x="3402939" y="1384300"/>
                  </a:lnTo>
                  <a:lnTo>
                    <a:pt x="3414242" y="1371600"/>
                  </a:lnTo>
                  <a:lnTo>
                    <a:pt x="3441001" y="1371600"/>
                  </a:lnTo>
                  <a:lnTo>
                    <a:pt x="3431133" y="1384300"/>
                  </a:lnTo>
                  <a:lnTo>
                    <a:pt x="3429685" y="1384300"/>
                  </a:lnTo>
                  <a:lnTo>
                    <a:pt x="3426180" y="1397000"/>
                  </a:lnTo>
                  <a:lnTo>
                    <a:pt x="3434169" y="1397000"/>
                  </a:lnTo>
                  <a:lnTo>
                    <a:pt x="3428212" y="1409700"/>
                  </a:lnTo>
                  <a:lnTo>
                    <a:pt x="3425139" y="1409700"/>
                  </a:lnTo>
                  <a:lnTo>
                    <a:pt x="3420148" y="1417853"/>
                  </a:lnTo>
                  <a:lnTo>
                    <a:pt x="3424085" y="1422400"/>
                  </a:lnTo>
                  <a:lnTo>
                    <a:pt x="3430003" y="1409700"/>
                  </a:lnTo>
                  <a:lnTo>
                    <a:pt x="3440150" y="1409700"/>
                  </a:lnTo>
                  <a:lnTo>
                    <a:pt x="3431641" y="1422400"/>
                  </a:lnTo>
                  <a:lnTo>
                    <a:pt x="3448608" y="1422400"/>
                  </a:lnTo>
                  <a:lnTo>
                    <a:pt x="3447770" y="1435100"/>
                  </a:lnTo>
                  <a:lnTo>
                    <a:pt x="3456762" y="1435100"/>
                  </a:lnTo>
                  <a:lnTo>
                    <a:pt x="3461982" y="1447800"/>
                  </a:lnTo>
                  <a:lnTo>
                    <a:pt x="3475494" y="1447800"/>
                  </a:lnTo>
                  <a:lnTo>
                    <a:pt x="3482238" y="1435100"/>
                  </a:lnTo>
                  <a:lnTo>
                    <a:pt x="3495979" y="1435100"/>
                  </a:lnTo>
                  <a:lnTo>
                    <a:pt x="3501669" y="1435100"/>
                  </a:lnTo>
                  <a:lnTo>
                    <a:pt x="3496830" y="1447800"/>
                  </a:lnTo>
                  <a:lnTo>
                    <a:pt x="3495979" y="1435100"/>
                  </a:lnTo>
                  <a:lnTo>
                    <a:pt x="3491750" y="1447800"/>
                  </a:lnTo>
                  <a:lnTo>
                    <a:pt x="3489109" y="1447800"/>
                  </a:lnTo>
                  <a:lnTo>
                    <a:pt x="3495383" y="1460500"/>
                  </a:lnTo>
                  <a:lnTo>
                    <a:pt x="3473996" y="1460500"/>
                  </a:lnTo>
                  <a:lnTo>
                    <a:pt x="3477374" y="1447800"/>
                  </a:lnTo>
                  <a:lnTo>
                    <a:pt x="3466604" y="1460500"/>
                  </a:lnTo>
                  <a:lnTo>
                    <a:pt x="3458260" y="1460500"/>
                  </a:lnTo>
                  <a:lnTo>
                    <a:pt x="3462998" y="1457655"/>
                  </a:lnTo>
                  <a:lnTo>
                    <a:pt x="3456267" y="1459915"/>
                  </a:lnTo>
                  <a:lnTo>
                    <a:pt x="3451771" y="1460500"/>
                  </a:lnTo>
                  <a:lnTo>
                    <a:pt x="3450310" y="1460500"/>
                  </a:lnTo>
                  <a:lnTo>
                    <a:pt x="3450399" y="1461236"/>
                  </a:lnTo>
                  <a:lnTo>
                    <a:pt x="3449790" y="1461579"/>
                  </a:lnTo>
                  <a:lnTo>
                    <a:pt x="3450844" y="1464462"/>
                  </a:lnTo>
                  <a:lnTo>
                    <a:pt x="3452050" y="1473200"/>
                  </a:lnTo>
                  <a:lnTo>
                    <a:pt x="3461245" y="1473200"/>
                  </a:lnTo>
                  <a:lnTo>
                    <a:pt x="3462147" y="1479740"/>
                  </a:lnTo>
                  <a:lnTo>
                    <a:pt x="3462147" y="1473200"/>
                  </a:lnTo>
                  <a:lnTo>
                    <a:pt x="3473983" y="1473200"/>
                  </a:lnTo>
                  <a:lnTo>
                    <a:pt x="3473983" y="1485900"/>
                  </a:lnTo>
                  <a:lnTo>
                    <a:pt x="3474936" y="1485900"/>
                  </a:lnTo>
                  <a:lnTo>
                    <a:pt x="3480473" y="1473200"/>
                  </a:lnTo>
                  <a:lnTo>
                    <a:pt x="3487521" y="1473200"/>
                  </a:lnTo>
                  <a:lnTo>
                    <a:pt x="3491382" y="1485900"/>
                  </a:lnTo>
                  <a:lnTo>
                    <a:pt x="3479698" y="1498600"/>
                  </a:lnTo>
                  <a:lnTo>
                    <a:pt x="3468967" y="1498600"/>
                  </a:lnTo>
                  <a:lnTo>
                    <a:pt x="3475685" y="1511300"/>
                  </a:lnTo>
                  <a:lnTo>
                    <a:pt x="3486442" y="1498600"/>
                  </a:lnTo>
                  <a:lnTo>
                    <a:pt x="3503511" y="1498600"/>
                  </a:lnTo>
                  <a:lnTo>
                    <a:pt x="3501898" y="1511300"/>
                  </a:lnTo>
                  <a:lnTo>
                    <a:pt x="3495459" y="1511300"/>
                  </a:lnTo>
                  <a:lnTo>
                    <a:pt x="3502761" y="1524000"/>
                  </a:lnTo>
                  <a:lnTo>
                    <a:pt x="3505289" y="1524000"/>
                  </a:lnTo>
                  <a:lnTo>
                    <a:pt x="3488372" y="1536700"/>
                  </a:lnTo>
                  <a:lnTo>
                    <a:pt x="3494913" y="1536700"/>
                  </a:lnTo>
                  <a:lnTo>
                    <a:pt x="3503282" y="1549400"/>
                  </a:lnTo>
                  <a:lnTo>
                    <a:pt x="3511804" y="1549400"/>
                  </a:lnTo>
                  <a:lnTo>
                    <a:pt x="3518827" y="1562100"/>
                  </a:lnTo>
                  <a:lnTo>
                    <a:pt x="3502749" y="1562100"/>
                  </a:lnTo>
                  <a:lnTo>
                    <a:pt x="3509530" y="1574800"/>
                  </a:lnTo>
                  <a:lnTo>
                    <a:pt x="3510673" y="1587500"/>
                  </a:lnTo>
                  <a:lnTo>
                    <a:pt x="3507867" y="1600200"/>
                  </a:lnTo>
                  <a:lnTo>
                    <a:pt x="3502749" y="1612900"/>
                  </a:lnTo>
                  <a:lnTo>
                    <a:pt x="3519665" y="1625600"/>
                  </a:lnTo>
                  <a:lnTo>
                    <a:pt x="3512896" y="1625600"/>
                  </a:lnTo>
                  <a:lnTo>
                    <a:pt x="3525012" y="1638300"/>
                  </a:lnTo>
                  <a:lnTo>
                    <a:pt x="3534892" y="1638300"/>
                  </a:lnTo>
                  <a:lnTo>
                    <a:pt x="3539071" y="1651000"/>
                  </a:lnTo>
                  <a:lnTo>
                    <a:pt x="3534041" y="1663700"/>
                  </a:lnTo>
                  <a:lnTo>
                    <a:pt x="3532035" y="1663700"/>
                  </a:lnTo>
                  <a:lnTo>
                    <a:pt x="3542715" y="1676400"/>
                  </a:lnTo>
                  <a:lnTo>
                    <a:pt x="3546729" y="1676400"/>
                  </a:lnTo>
                  <a:lnTo>
                    <a:pt x="3547338" y="1689100"/>
                  </a:lnTo>
                  <a:lnTo>
                    <a:pt x="3550335" y="1701800"/>
                  </a:lnTo>
                  <a:lnTo>
                    <a:pt x="3549827" y="1714500"/>
                  </a:lnTo>
                  <a:lnTo>
                    <a:pt x="3539972" y="1727200"/>
                  </a:lnTo>
                  <a:lnTo>
                    <a:pt x="3549269" y="1739900"/>
                  </a:lnTo>
                  <a:lnTo>
                    <a:pt x="3549065" y="1739900"/>
                  </a:lnTo>
                  <a:lnTo>
                    <a:pt x="3550437" y="1752600"/>
                  </a:lnTo>
                  <a:lnTo>
                    <a:pt x="3555111" y="1752600"/>
                  </a:lnTo>
                  <a:lnTo>
                    <a:pt x="3547795" y="1765300"/>
                  </a:lnTo>
                  <a:lnTo>
                    <a:pt x="3541420" y="1765300"/>
                  </a:lnTo>
                  <a:lnTo>
                    <a:pt x="3534892" y="1778000"/>
                  </a:lnTo>
                  <a:lnTo>
                    <a:pt x="3559429" y="1778000"/>
                  </a:lnTo>
                  <a:lnTo>
                    <a:pt x="3542500" y="1790700"/>
                  </a:lnTo>
                  <a:lnTo>
                    <a:pt x="3541661" y="1790700"/>
                  </a:lnTo>
                  <a:lnTo>
                    <a:pt x="3546729" y="1803400"/>
                  </a:lnTo>
                  <a:lnTo>
                    <a:pt x="3547580" y="1803400"/>
                  </a:lnTo>
                  <a:lnTo>
                    <a:pt x="3554349" y="1790700"/>
                  </a:lnTo>
                  <a:lnTo>
                    <a:pt x="3558578" y="1790700"/>
                  </a:lnTo>
                  <a:lnTo>
                    <a:pt x="3560432" y="1803400"/>
                  </a:lnTo>
                  <a:lnTo>
                    <a:pt x="3555619" y="1803400"/>
                  </a:lnTo>
                  <a:lnTo>
                    <a:pt x="3547630" y="1816100"/>
                  </a:lnTo>
                  <a:lnTo>
                    <a:pt x="3545040" y="1816100"/>
                  </a:lnTo>
                  <a:lnTo>
                    <a:pt x="3550120" y="1828800"/>
                  </a:lnTo>
                  <a:lnTo>
                    <a:pt x="3543350" y="1828800"/>
                  </a:lnTo>
                  <a:lnTo>
                    <a:pt x="3550120" y="1841500"/>
                  </a:lnTo>
                  <a:lnTo>
                    <a:pt x="3545573" y="1841500"/>
                  </a:lnTo>
                  <a:lnTo>
                    <a:pt x="3546005" y="1854200"/>
                  </a:lnTo>
                  <a:lnTo>
                    <a:pt x="3536581" y="1854200"/>
                  </a:lnTo>
                  <a:lnTo>
                    <a:pt x="3536683" y="1867585"/>
                  </a:lnTo>
                  <a:lnTo>
                    <a:pt x="3538905" y="1879600"/>
                  </a:lnTo>
                  <a:lnTo>
                    <a:pt x="3541585" y="1879600"/>
                  </a:lnTo>
                  <a:lnTo>
                    <a:pt x="3542500" y="1892300"/>
                  </a:lnTo>
                  <a:lnTo>
                    <a:pt x="3565626" y="1892300"/>
                  </a:lnTo>
                  <a:lnTo>
                    <a:pt x="3572954" y="1905000"/>
                  </a:lnTo>
                  <a:lnTo>
                    <a:pt x="3572954" y="1625600"/>
                  </a:lnTo>
                  <a:lnTo>
                    <a:pt x="3566185" y="1625600"/>
                  </a:lnTo>
                  <a:lnTo>
                    <a:pt x="3567176" y="1600200"/>
                  </a:lnTo>
                  <a:lnTo>
                    <a:pt x="3592004" y="1600200"/>
                  </a:lnTo>
                  <a:lnTo>
                    <a:pt x="3599180" y="1612900"/>
                  </a:lnTo>
                  <a:lnTo>
                    <a:pt x="3599180" y="215900"/>
                  </a:lnTo>
                  <a:lnTo>
                    <a:pt x="3590721" y="215900"/>
                  </a:lnTo>
                  <a:lnTo>
                    <a:pt x="3596068" y="203200"/>
                  </a:lnTo>
                  <a:lnTo>
                    <a:pt x="3601415" y="190500"/>
                  </a:lnTo>
                  <a:lnTo>
                    <a:pt x="3610914" y="177800"/>
                  </a:lnTo>
                  <a:lnTo>
                    <a:pt x="3617722" y="165100"/>
                  </a:lnTo>
                  <a:lnTo>
                    <a:pt x="3620325" y="152400"/>
                  </a:lnTo>
                  <a:lnTo>
                    <a:pt x="3605098" y="165100"/>
                  </a:lnTo>
                  <a:lnTo>
                    <a:pt x="3609327" y="152400"/>
                  </a:lnTo>
                  <a:lnTo>
                    <a:pt x="3615791" y="152400"/>
                  </a:lnTo>
                  <a:lnTo>
                    <a:pt x="3613239" y="139700"/>
                  </a:lnTo>
                  <a:lnTo>
                    <a:pt x="3608946" y="152400"/>
                  </a:lnTo>
                  <a:lnTo>
                    <a:pt x="3606787" y="152400"/>
                  </a:lnTo>
                  <a:lnTo>
                    <a:pt x="3608476" y="139700"/>
                  </a:lnTo>
                  <a:lnTo>
                    <a:pt x="3593985" y="149161"/>
                  </a:lnTo>
                  <a:lnTo>
                    <a:pt x="3597173" y="139700"/>
                  </a:lnTo>
                  <a:lnTo>
                    <a:pt x="3600323" y="139700"/>
                  </a:lnTo>
                  <a:lnTo>
                    <a:pt x="3600869" y="127000"/>
                  </a:lnTo>
                  <a:lnTo>
                    <a:pt x="3595471" y="139700"/>
                  </a:lnTo>
                  <a:lnTo>
                    <a:pt x="3592639" y="150037"/>
                  </a:lnTo>
                  <a:lnTo>
                    <a:pt x="3589032" y="152400"/>
                  </a:lnTo>
                  <a:lnTo>
                    <a:pt x="3585362" y="152400"/>
                  </a:lnTo>
                  <a:lnTo>
                    <a:pt x="3587229" y="139700"/>
                  </a:lnTo>
                  <a:lnTo>
                    <a:pt x="3589032" y="139700"/>
                  </a:lnTo>
                  <a:lnTo>
                    <a:pt x="3591560" y="127000"/>
                  </a:lnTo>
                  <a:lnTo>
                    <a:pt x="3586505" y="139700"/>
                  </a:lnTo>
                  <a:lnTo>
                    <a:pt x="3572116" y="139700"/>
                  </a:lnTo>
                  <a:lnTo>
                    <a:pt x="3571964" y="127000"/>
                  </a:lnTo>
                  <a:lnTo>
                    <a:pt x="3566287" y="127000"/>
                  </a:lnTo>
                  <a:lnTo>
                    <a:pt x="3570414" y="114300"/>
                  </a:lnTo>
                  <a:lnTo>
                    <a:pt x="3566185" y="114300"/>
                  </a:lnTo>
                  <a:lnTo>
                    <a:pt x="3555187" y="127000"/>
                  </a:lnTo>
                  <a:lnTo>
                    <a:pt x="3554184" y="127000"/>
                  </a:lnTo>
                  <a:lnTo>
                    <a:pt x="3554184" y="876300"/>
                  </a:lnTo>
                  <a:lnTo>
                    <a:pt x="3540264" y="876300"/>
                  </a:lnTo>
                  <a:lnTo>
                    <a:pt x="3533406" y="863600"/>
                  </a:lnTo>
                  <a:lnTo>
                    <a:pt x="3531514" y="863600"/>
                  </a:lnTo>
                  <a:lnTo>
                    <a:pt x="3532632" y="872058"/>
                  </a:lnTo>
                  <a:lnTo>
                    <a:pt x="3528123" y="863600"/>
                  </a:lnTo>
                  <a:lnTo>
                    <a:pt x="3521354" y="863600"/>
                  </a:lnTo>
                  <a:lnTo>
                    <a:pt x="3521354" y="901700"/>
                  </a:lnTo>
                  <a:lnTo>
                    <a:pt x="3517976" y="901700"/>
                  </a:lnTo>
                  <a:lnTo>
                    <a:pt x="3514585" y="889000"/>
                  </a:lnTo>
                  <a:lnTo>
                    <a:pt x="3518814" y="889000"/>
                  </a:lnTo>
                  <a:lnTo>
                    <a:pt x="3521354" y="901700"/>
                  </a:lnTo>
                  <a:lnTo>
                    <a:pt x="3521354" y="863600"/>
                  </a:lnTo>
                  <a:lnTo>
                    <a:pt x="3516388" y="863600"/>
                  </a:lnTo>
                  <a:lnTo>
                    <a:pt x="3517468" y="868489"/>
                  </a:lnTo>
                  <a:lnTo>
                    <a:pt x="3512896" y="863600"/>
                  </a:lnTo>
                  <a:lnTo>
                    <a:pt x="3503599" y="863600"/>
                  </a:lnTo>
                  <a:lnTo>
                    <a:pt x="3503599" y="876300"/>
                  </a:lnTo>
                  <a:lnTo>
                    <a:pt x="3495141" y="876300"/>
                  </a:lnTo>
                  <a:lnTo>
                    <a:pt x="3489210" y="863600"/>
                  </a:lnTo>
                  <a:lnTo>
                    <a:pt x="3484143" y="863600"/>
                  </a:lnTo>
                  <a:lnTo>
                    <a:pt x="3486899" y="876300"/>
                  </a:lnTo>
                  <a:lnTo>
                    <a:pt x="3488474" y="876300"/>
                  </a:lnTo>
                  <a:lnTo>
                    <a:pt x="3493439" y="889000"/>
                  </a:lnTo>
                  <a:lnTo>
                    <a:pt x="3495141" y="889000"/>
                  </a:lnTo>
                  <a:lnTo>
                    <a:pt x="3495141" y="901700"/>
                  </a:lnTo>
                  <a:lnTo>
                    <a:pt x="3492601" y="901700"/>
                  </a:lnTo>
                  <a:lnTo>
                    <a:pt x="3492208" y="889000"/>
                  </a:lnTo>
                  <a:lnTo>
                    <a:pt x="3489426" y="889000"/>
                  </a:lnTo>
                  <a:lnTo>
                    <a:pt x="3485705" y="876300"/>
                  </a:lnTo>
                  <a:lnTo>
                    <a:pt x="3482314" y="876300"/>
                  </a:lnTo>
                  <a:lnTo>
                    <a:pt x="3483711" y="889000"/>
                  </a:lnTo>
                  <a:lnTo>
                    <a:pt x="3479063" y="889000"/>
                  </a:lnTo>
                  <a:lnTo>
                    <a:pt x="3478225" y="901700"/>
                  </a:lnTo>
                  <a:lnTo>
                    <a:pt x="3475685" y="901700"/>
                  </a:lnTo>
                  <a:lnTo>
                    <a:pt x="3475685" y="1117600"/>
                  </a:lnTo>
                  <a:lnTo>
                    <a:pt x="3473983" y="1130300"/>
                  </a:lnTo>
                  <a:lnTo>
                    <a:pt x="3468916" y="1130300"/>
                  </a:lnTo>
                  <a:lnTo>
                    <a:pt x="3467227" y="1117600"/>
                  </a:lnTo>
                  <a:lnTo>
                    <a:pt x="3475685" y="1117600"/>
                  </a:lnTo>
                  <a:lnTo>
                    <a:pt x="3475685" y="901700"/>
                  </a:lnTo>
                  <a:lnTo>
                    <a:pt x="3474834" y="901700"/>
                  </a:lnTo>
                  <a:lnTo>
                    <a:pt x="3473272" y="889000"/>
                  </a:lnTo>
                  <a:lnTo>
                    <a:pt x="3474593" y="889000"/>
                  </a:lnTo>
                  <a:lnTo>
                    <a:pt x="3473996" y="876300"/>
                  </a:lnTo>
                  <a:lnTo>
                    <a:pt x="3471697" y="889000"/>
                  </a:lnTo>
                  <a:lnTo>
                    <a:pt x="3470287" y="889000"/>
                  </a:lnTo>
                  <a:lnTo>
                    <a:pt x="3468395" y="901700"/>
                  </a:lnTo>
                  <a:lnTo>
                    <a:pt x="3464687" y="889000"/>
                  </a:lnTo>
                  <a:lnTo>
                    <a:pt x="3468916" y="889000"/>
                  </a:lnTo>
                  <a:lnTo>
                    <a:pt x="3464090" y="876300"/>
                  </a:lnTo>
                  <a:lnTo>
                    <a:pt x="3457918" y="876300"/>
                  </a:lnTo>
                  <a:lnTo>
                    <a:pt x="3447770" y="863600"/>
                  </a:lnTo>
                  <a:lnTo>
                    <a:pt x="3451148" y="876300"/>
                  </a:lnTo>
                  <a:lnTo>
                    <a:pt x="3453688" y="889000"/>
                  </a:lnTo>
                  <a:lnTo>
                    <a:pt x="3450310" y="889000"/>
                  </a:lnTo>
                  <a:lnTo>
                    <a:pt x="3450310" y="1409700"/>
                  </a:lnTo>
                  <a:lnTo>
                    <a:pt x="3441852" y="1409700"/>
                  </a:lnTo>
                  <a:lnTo>
                    <a:pt x="3444379" y="1397000"/>
                  </a:lnTo>
                  <a:lnTo>
                    <a:pt x="3449459" y="1397000"/>
                  </a:lnTo>
                  <a:lnTo>
                    <a:pt x="3450310" y="1409700"/>
                  </a:lnTo>
                  <a:lnTo>
                    <a:pt x="3450310" y="889000"/>
                  </a:lnTo>
                  <a:lnTo>
                    <a:pt x="3441852" y="889000"/>
                  </a:lnTo>
                  <a:lnTo>
                    <a:pt x="3442690" y="901700"/>
                  </a:lnTo>
                  <a:lnTo>
                    <a:pt x="3441725" y="889000"/>
                  </a:lnTo>
                  <a:lnTo>
                    <a:pt x="3437572" y="889000"/>
                  </a:lnTo>
                  <a:lnTo>
                    <a:pt x="3434232" y="876300"/>
                  </a:lnTo>
                  <a:lnTo>
                    <a:pt x="3425774" y="876300"/>
                  </a:lnTo>
                  <a:lnTo>
                    <a:pt x="3425774" y="863600"/>
                  </a:lnTo>
                  <a:lnTo>
                    <a:pt x="3424567" y="876300"/>
                  </a:lnTo>
                  <a:lnTo>
                    <a:pt x="3421227" y="863600"/>
                  </a:lnTo>
                  <a:lnTo>
                    <a:pt x="3418040" y="876300"/>
                  </a:lnTo>
                  <a:lnTo>
                    <a:pt x="3415627" y="876300"/>
                  </a:lnTo>
                  <a:lnTo>
                    <a:pt x="3415627" y="889000"/>
                  </a:lnTo>
                  <a:lnTo>
                    <a:pt x="3410547" y="889000"/>
                  </a:lnTo>
                  <a:lnTo>
                    <a:pt x="3410547" y="927100"/>
                  </a:lnTo>
                  <a:lnTo>
                    <a:pt x="3408857" y="927100"/>
                  </a:lnTo>
                  <a:lnTo>
                    <a:pt x="3408857" y="1358900"/>
                  </a:lnTo>
                  <a:lnTo>
                    <a:pt x="3408857" y="1371600"/>
                  </a:lnTo>
                  <a:lnTo>
                    <a:pt x="3392792" y="1371600"/>
                  </a:lnTo>
                  <a:lnTo>
                    <a:pt x="3392995" y="1358900"/>
                  </a:lnTo>
                  <a:lnTo>
                    <a:pt x="3408857" y="1358900"/>
                  </a:lnTo>
                  <a:lnTo>
                    <a:pt x="3408857" y="927100"/>
                  </a:lnTo>
                  <a:lnTo>
                    <a:pt x="3406317" y="927100"/>
                  </a:lnTo>
                  <a:lnTo>
                    <a:pt x="3405479" y="914400"/>
                  </a:lnTo>
                  <a:lnTo>
                    <a:pt x="3408007" y="914400"/>
                  </a:lnTo>
                  <a:lnTo>
                    <a:pt x="3410547" y="927100"/>
                  </a:lnTo>
                  <a:lnTo>
                    <a:pt x="3410547" y="889000"/>
                  </a:lnTo>
                  <a:lnTo>
                    <a:pt x="3396170" y="889000"/>
                  </a:lnTo>
                  <a:lnTo>
                    <a:pt x="3396170" y="1320800"/>
                  </a:lnTo>
                  <a:lnTo>
                    <a:pt x="3392779" y="1333500"/>
                  </a:lnTo>
                  <a:lnTo>
                    <a:pt x="3391090" y="1333500"/>
                  </a:lnTo>
                  <a:lnTo>
                    <a:pt x="3390252" y="1320800"/>
                  </a:lnTo>
                  <a:lnTo>
                    <a:pt x="3396170" y="1320800"/>
                  </a:lnTo>
                  <a:lnTo>
                    <a:pt x="3396170" y="889000"/>
                  </a:lnTo>
                  <a:lnTo>
                    <a:pt x="3389401" y="876300"/>
                  </a:lnTo>
                  <a:lnTo>
                    <a:pt x="3390252" y="901700"/>
                  </a:lnTo>
                  <a:lnTo>
                    <a:pt x="3389223" y="901700"/>
                  </a:lnTo>
                  <a:lnTo>
                    <a:pt x="3390252" y="914400"/>
                  </a:lnTo>
                  <a:lnTo>
                    <a:pt x="3391916" y="927100"/>
                  </a:lnTo>
                  <a:lnTo>
                    <a:pt x="3392792" y="939800"/>
                  </a:lnTo>
                  <a:lnTo>
                    <a:pt x="3391090" y="939800"/>
                  </a:lnTo>
                  <a:lnTo>
                    <a:pt x="3386023" y="927100"/>
                  </a:lnTo>
                  <a:lnTo>
                    <a:pt x="3384321" y="914400"/>
                  </a:lnTo>
                  <a:lnTo>
                    <a:pt x="3384321" y="1308100"/>
                  </a:lnTo>
                  <a:lnTo>
                    <a:pt x="3382632" y="1320800"/>
                  </a:lnTo>
                  <a:lnTo>
                    <a:pt x="3379254" y="1320800"/>
                  </a:lnTo>
                  <a:lnTo>
                    <a:pt x="3374174" y="1308100"/>
                  </a:lnTo>
                  <a:lnTo>
                    <a:pt x="3384321" y="1308100"/>
                  </a:lnTo>
                  <a:lnTo>
                    <a:pt x="3384321" y="914400"/>
                  </a:lnTo>
                  <a:lnTo>
                    <a:pt x="3381794" y="914400"/>
                  </a:lnTo>
                  <a:lnTo>
                    <a:pt x="3381794" y="1282700"/>
                  </a:lnTo>
                  <a:lnTo>
                    <a:pt x="3380943" y="1295400"/>
                  </a:lnTo>
                  <a:lnTo>
                    <a:pt x="3380092" y="1295400"/>
                  </a:lnTo>
                  <a:lnTo>
                    <a:pt x="3378403" y="1290332"/>
                  </a:lnTo>
                  <a:lnTo>
                    <a:pt x="3378403" y="1295400"/>
                  </a:lnTo>
                  <a:lnTo>
                    <a:pt x="3375025" y="1295400"/>
                  </a:lnTo>
                  <a:lnTo>
                    <a:pt x="3375025" y="1282700"/>
                  </a:lnTo>
                  <a:lnTo>
                    <a:pt x="3378403" y="1295400"/>
                  </a:lnTo>
                  <a:lnTo>
                    <a:pt x="3378403" y="1290332"/>
                  </a:lnTo>
                  <a:lnTo>
                    <a:pt x="3375863" y="1282700"/>
                  </a:lnTo>
                  <a:lnTo>
                    <a:pt x="3381794" y="1282700"/>
                  </a:lnTo>
                  <a:lnTo>
                    <a:pt x="3381794" y="914400"/>
                  </a:lnTo>
                  <a:lnTo>
                    <a:pt x="3380092" y="914400"/>
                  </a:lnTo>
                  <a:lnTo>
                    <a:pt x="3380092" y="939800"/>
                  </a:lnTo>
                  <a:lnTo>
                    <a:pt x="3380092" y="952500"/>
                  </a:lnTo>
                  <a:lnTo>
                    <a:pt x="3370796" y="952500"/>
                  </a:lnTo>
                  <a:lnTo>
                    <a:pt x="3370796" y="939800"/>
                  </a:lnTo>
                  <a:lnTo>
                    <a:pt x="3369945" y="937247"/>
                  </a:lnTo>
                  <a:lnTo>
                    <a:pt x="3369945" y="952500"/>
                  </a:lnTo>
                  <a:lnTo>
                    <a:pt x="3369145" y="952500"/>
                  </a:lnTo>
                  <a:lnTo>
                    <a:pt x="3369145" y="1206500"/>
                  </a:lnTo>
                  <a:lnTo>
                    <a:pt x="3364026" y="1206500"/>
                  </a:lnTo>
                  <a:lnTo>
                    <a:pt x="3366046" y="1193800"/>
                  </a:lnTo>
                  <a:lnTo>
                    <a:pt x="3368789" y="1193800"/>
                  </a:lnTo>
                  <a:lnTo>
                    <a:pt x="3369145" y="1206500"/>
                  </a:lnTo>
                  <a:lnTo>
                    <a:pt x="3369145" y="952500"/>
                  </a:lnTo>
                  <a:lnTo>
                    <a:pt x="3362858" y="952500"/>
                  </a:lnTo>
                  <a:lnTo>
                    <a:pt x="3356241" y="962583"/>
                  </a:lnTo>
                  <a:lnTo>
                    <a:pt x="3355568" y="952500"/>
                  </a:lnTo>
                  <a:lnTo>
                    <a:pt x="3357257" y="952500"/>
                  </a:lnTo>
                  <a:lnTo>
                    <a:pt x="3360648" y="939800"/>
                  </a:lnTo>
                  <a:lnTo>
                    <a:pt x="3369945" y="952500"/>
                  </a:lnTo>
                  <a:lnTo>
                    <a:pt x="3369945" y="937247"/>
                  </a:lnTo>
                  <a:lnTo>
                    <a:pt x="3366566" y="927100"/>
                  </a:lnTo>
                  <a:lnTo>
                    <a:pt x="3369106" y="927100"/>
                  </a:lnTo>
                  <a:lnTo>
                    <a:pt x="3371634" y="927100"/>
                  </a:lnTo>
                  <a:lnTo>
                    <a:pt x="3380092" y="952500"/>
                  </a:lnTo>
                  <a:lnTo>
                    <a:pt x="3380092" y="939800"/>
                  </a:lnTo>
                  <a:lnTo>
                    <a:pt x="3378403" y="939800"/>
                  </a:lnTo>
                  <a:lnTo>
                    <a:pt x="3377565" y="927100"/>
                  </a:lnTo>
                  <a:lnTo>
                    <a:pt x="3380092" y="939800"/>
                  </a:lnTo>
                  <a:lnTo>
                    <a:pt x="3380092" y="914400"/>
                  </a:lnTo>
                  <a:lnTo>
                    <a:pt x="3374174" y="914400"/>
                  </a:lnTo>
                  <a:lnTo>
                    <a:pt x="3374174" y="927100"/>
                  </a:lnTo>
                  <a:lnTo>
                    <a:pt x="3372485" y="927100"/>
                  </a:lnTo>
                  <a:lnTo>
                    <a:pt x="3370796" y="914400"/>
                  </a:lnTo>
                  <a:lnTo>
                    <a:pt x="3369106" y="914400"/>
                  </a:lnTo>
                  <a:lnTo>
                    <a:pt x="3369106" y="901700"/>
                  </a:lnTo>
                  <a:lnTo>
                    <a:pt x="3365716" y="914400"/>
                  </a:lnTo>
                  <a:lnTo>
                    <a:pt x="3361486" y="914400"/>
                  </a:lnTo>
                  <a:lnTo>
                    <a:pt x="3360648" y="901700"/>
                  </a:lnTo>
                  <a:lnTo>
                    <a:pt x="3359797" y="901700"/>
                  </a:lnTo>
                  <a:lnTo>
                    <a:pt x="3360648" y="914400"/>
                  </a:lnTo>
                  <a:lnTo>
                    <a:pt x="3358108" y="914400"/>
                  </a:lnTo>
                  <a:lnTo>
                    <a:pt x="3358946" y="901700"/>
                  </a:lnTo>
                  <a:lnTo>
                    <a:pt x="3358108" y="901700"/>
                  </a:lnTo>
                  <a:lnTo>
                    <a:pt x="3358108" y="889000"/>
                  </a:lnTo>
                  <a:lnTo>
                    <a:pt x="3357257" y="891755"/>
                  </a:lnTo>
                  <a:lnTo>
                    <a:pt x="3357257" y="914400"/>
                  </a:lnTo>
                  <a:lnTo>
                    <a:pt x="3357257" y="927100"/>
                  </a:lnTo>
                  <a:lnTo>
                    <a:pt x="3356419" y="927100"/>
                  </a:lnTo>
                  <a:lnTo>
                    <a:pt x="3357257" y="914400"/>
                  </a:lnTo>
                  <a:lnTo>
                    <a:pt x="3357257" y="891755"/>
                  </a:lnTo>
                  <a:lnTo>
                    <a:pt x="3356406" y="894499"/>
                  </a:lnTo>
                  <a:lnTo>
                    <a:pt x="3356406" y="901700"/>
                  </a:lnTo>
                  <a:lnTo>
                    <a:pt x="3356406" y="914400"/>
                  </a:lnTo>
                  <a:lnTo>
                    <a:pt x="3355568" y="914400"/>
                  </a:lnTo>
                  <a:lnTo>
                    <a:pt x="3356406" y="901700"/>
                  </a:lnTo>
                  <a:lnTo>
                    <a:pt x="3356406" y="894499"/>
                  </a:lnTo>
                  <a:lnTo>
                    <a:pt x="3355467" y="897521"/>
                  </a:lnTo>
                  <a:lnTo>
                    <a:pt x="3355467" y="963752"/>
                  </a:lnTo>
                  <a:lnTo>
                    <a:pt x="3346259" y="977900"/>
                  </a:lnTo>
                  <a:lnTo>
                    <a:pt x="3345421" y="977900"/>
                  </a:lnTo>
                  <a:lnTo>
                    <a:pt x="3349650" y="965200"/>
                  </a:lnTo>
                  <a:lnTo>
                    <a:pt x="3352190" y="965200"/>
                  </a:lnTo>
                  <a:lnTo>
                    <a:pt x="3354717" y="952500"/>
                  </a:lnTo>
                  <a:lnTo>
                    <a:pt x="3355467" y="963752"/>
                  </a:lnTo>
                  <a:lnTo>
                    <a:pt x="3355467" y="897521"/>
                  </a:lnTo>
                  <a:lnTo>
                    <a:pt x="3354171" y="901700"/>
                  </a:lnTo>
                  <a:lnTo>
                    <a:pt x="3345967" y="914400"/>
                  </a:lnTo>
                  <a:lnTo>
                    <a:pt x="3345015" y="914400"/>
                  </a:lnTo>
                  <a:lnTo>
                    <a:pt x="3348164" y="901700"/>
                  </a:lnTo>
                  <a:lnTo>
                    <a:pt x="3350361" y="901700"/>
                  </a:lnTo>
                  <a:lnTo>
                    <a:pt x="3350488" y="889000"/>
                  </a:lnTo>
                  <a:lnTo>
                    <a:pt x="3346615" y="901700"/>
                  </a:lnTo>
                  <a:lnTo>
                    <a:pt x="3344253" y="901700"/>
                  </a:lnTo>
                  <a:lnTo>
                    <a:pt x="3342043" y="914400"/>
                  </a:lnTo>
                  <a:lnTo>
                    <a:pt x="3340341" y="914400"/>
                  </a:lnTo>
                  <a:lnTo>
                    <a:pt x="3340341" y="1689100"/>
                  </a:lnTo>
                  <a:lnTo>
                    <a:pt x="3331349" y="1701800"/>
                  </a:lnTo>
                  <a:lnTo>
                    <a:pt x="3322256" y="1714500"/>
                  </a:lnTo>
                  <a:lnTo>
                    <a:pt x="3313277" y="1727200"/>
                  </a:lnTo>
                  <a:lnTo>
                    <a:pt x="3316160" y="1714500"/>
                  </a:lnTo>
                  <a:lnTo>
                    <a:pt x="3319703" y="1689100"/>
                  </a:lnTo>
                  <a:lnTo>
                    <a:pt x="3340341" y="1689100"/>
                  </a:lnTo>
                  <a:lnTo>
                    <a:pt x="3340341" y="914400"/>
                  </a:lnTo>
                  <a:lnTo>
                    <a:pt x="3337801" y="914400"/>
                  </a:lnTo>
                  <a:lnTo>
                    <a:pt x="3339490" y="901700"/>
                  </a:lnTo>
                  <a:lnTo>
                    <a:pt x="3336963" y="901700"/>
                  </a:lnTo>
                  <a:lnTo>
                    <a:pt x="3339490" y="889000"/>
                  </a:lnTo>
                  <a:lnTo>
                    <a:pt x="3337852" y="889000"/>
                  </a:lnTo>
                  <a:lnTo>
                    <a:pt x="3334004" y="901700"/>
                  </a:lnTo>
                  <a:lnTo>
                    <a:pt x="3323323" y="901700"/>
                  </a:lnTo>
                  <a:lnTo>
                    <a:pt x="3323323" y="1219200"/>
                  </a:lnTo>
                  <a:lnTo>
                    <a:pt x="3316655" y="1219200"/>
                  </a:lnTo>
                  <a:lnTo>
                    <a:pt x="3321532" y="1206500"/>
                  </a:lnTo>
                  <a:lnTo>
                    <a:pt x="3323323" y="1219200"/>
                  </a:lnTo>
                  <a:lnTo>
                    <a:pt x="3323323" y="901700"/>
                  </a:lnTo>
                  <a:lnTo>
                    <a:pt x="3321304" y="901700"/>
                  </a:lnTo>
                  <a:lnTo>
                    <a:pt x="3319068" y="889000"/>
                  </a:lnTo>
                  <a:lnTo>
                    <a:pt x="3321735" y="876300"/>
                  </a:lnTo>
                  <a:lnTo>
                    <a:pt x="3318345" y="889000"/>
                  </a:lnTo>
                  <a:lnTo>
                    <a:pt x="3309886" y="901700"/>
                  </a:lnTo>
                  <a:lnTo>
                    <a:pt x="3306508" y="901700"/>
                  </a:lnTo>
                  <a:lnTo>
                    <a:pt x="3311017" y="889000"/>
                  </a:lnTo>
                  <a:lnTo>
                    <a:pt x="3307664" y="876300"/>
                  </a:lnTo>
                  <a:lnTo>
                    <a:pt x="3303536" y="876300"/>
                  </a:lnTo>
                  <a:lnTo>
                    <a:pt x="3305657" y="863600"/>
                  </a:lnTo>
                  <a:lnTo>
                    <a:pt x="3299739" y="876300"/>
                  </a:lnTo>
                  <a:lnTo>
                    <a:pt x="3281972" y="876300"/>
                  </a:lnTo>
                  <a:lnTo>
                    <a:pt x="3279444" y="889000"/>
                  </a:lnTo>
                  <a:lnTo>
                    <a:pt x="3274364" y="889000"/>
                  </a:lnTo>
                  <a:lnTo>
                    <a:pt x="3275076" y="878370"/>
                  </a:lnTo>
                  <a:lnTo>
                    <a:pt x="3271723" y="889000"/>
                  </a:lnTo>
                  <a:lnTo>
                    <a:pt x="3268446" y="889000"/>
                  </a:lnTo>
                  <a:lnTo>
                    <a:pt x="3271824" y="876300"/>
                  </a:lnTo>
                  <a:lnTo>
                    <a:pt x="3271621" y="876300"/>
                  </a:lnTo>
                  <a:lnTo>
                    <a:pt x="3276054" y="863600"/>
                  </a:lnTo>
                  <a:lnTo>
                    <a:pt x="3269284" y="876300"/>
                  </a:lnTo>
                  <a:lnTo>
                    <a:pt x="3269831" y="876300"/>
                  </a:lnTo>
                  <a:lnTo>
                    <a:pt x="3265906" y="889000"/>
                  </a:lnTo>
                  <a:lnTo>
                    <a:pt x="3267557" y="889000"/>
                  </a:lnTo>
                  <a:lnTo>
                    <a:pt x="3262528" y="901700"/>
                  </a:lnTo>
                  <a:lnTo>
                    <a:pt x="3265906" y="889000"/>
                  </a:lnTo>
                  <a:lnTo>
                    <a:pt x="3268446" y="876300"/>
                  </a:lnTo>
                  <a:lnTo>
                    <a:pt x="3267595" y="876300"/>
                  </a:lnTo>
                  <a:lnTo>
                    <a:pt x="3262528" y="889000"/>
                  </a:lnTo>
                  <a:lnTo>
                    <a:pt x="3267291" y="876300"/>
                  </a:lnTo>
                  <a:lnTo>
                    <a:pt x="3273348" y="863600"/>
                  </a:lnTo>
                  <a:lnTo>
                    <a:pt x="3276054" y="863600"/>
                  </a:lnTo>
                  <a:lnTo>
                    <a:pt x="3276727" y="863600"/>
                  </a:lnTo>
                  <a:lnTo>
                    <a:pt x="3273196" y="876300"/>
                  </a:lnTo>
                  <a:lnTo>
                    <a:pt x="3275215" y="876300"/>
                  </a:lnTo>
                  <a:lnTo>
                    <a:pt x="3277743" y="863600"/>
                  </a:lnTo>
                  <a:lnTo>
                    <a:pt x="3278594" y="863600"/>
                  </a:lnTo>
                  <a:lnTo>
                    <a:pt x="3279749" y="854964"/>
                  </a:lnTo>
                  <a:lnTo>
                    <a:pt x="3273196" y="863600"/>
                  </a:lnTo>
                  <a:lnTo>
                    <a:pt x="3264738" y="876300"/>
                  </a:lnTo>
                  <a:lnTo>
                    <a:pt x="3263366" y="876300"/>
                  </a:lnTo>
                  <a:lnTo>
                    <a:pt x="3269627" y="863600"/>
                  </a:lnTo>
                  <a:lnTo>
                    <a:pt x="3267595" y="863600"/>
                  </a:lnTo>
                  <a:lnTo>
                    <a:pt x="3267595" y="850900"/>
                  </a:lnTo>
                  <a:lnTo>
                    <a:pt x="3260915" y="863600"/>
                  </a:lnTo>
                  <a:lnTo>
                    <a:pt x="3265906" y="863600"/>
                  </a:lnTo>
                  <a:lnTo>
                    <a:pt x="3266859" y="863600"/>
                  </a:lnTo>
                  <a:lnTo>
                    <a:pt x="3264319" y="869569"/>
                  </a:lnTo>
                  <a:lnTo>
                    <a:pt x="3265906" y="863600"/>
                  </a:lnTo>
                  <a:lnTo>
                    <a:pt x="3259137" y="876300"/>
                  </a:lnTo>
                  <a:lnTo>
                    <a:pt x="3248139" y="876300"/>
                  </a:lnTo>
                  <a:lnTo>
                    <a:pt x="3248901" y="873429"/>
                  </a:lnTo>
                  <a:lnTo>
                    <a:pt x="3246450" y="876300"/>
                  </a:lnTo>
                  <a:lnTo>
                    <a:pt x="3244405" y="876300"/>
                  </a:lnTo>
                  <a:lnTo>
                    <a:pt x="3251530" y="863600"/>
                  </a:lnTo>
                  <a:lnTo>
                    <a:pt x="3244240" y="863600"/>
                  </a:lnTo>
                  <a:lnTo>
                    <a:pt x="3244240" y="876300"/>
                  </a:lnTo>
                  <a:lnTo>
                    <a:pt x="3230384" y="886498"/>
                  </a:lnTo>
                  <a:lnTo>
                    <a:pt x="3230384" y="1041400"/>
                  </a:lnTo>
                  <a:lnTo>
                    <a:pt x="3218319" y="1041400"/>
                  </a:lnTo>
                  <a:lnTo>
                    <a:pt x="3220859" y="1028700"/>
                  </a:lnTo>
                  <a:lnTo>
                    <a:pt x="3230384" y="1041400"/>
                  </a:lnTo>
                  <a:lnTo>
                    <a:pt x="3230384" y="886498"/>
                  </a:lnTo>
                  <a:lnTo>
                    <a:pt x="3230156" y="886663"/>
                  </a:lnTo>
                  <a:lnTo>
                    <a:pt x="3236709" y="876300"/>
                  </a:lnTo>
                  <a:lnTo>
                    <a:pt x="3244240" y="876300"/>
                  </a:lnTo>
                  <a:lnTo>
                    <a:pt x="3244240" y="863600"/>
                  </a:lnTo>
                  <a:lnTo>
                    <a:pt x="3239706" y="863600"/>
                  </a:lnTo>
                  <a:lnTo>
                    <a:pt x="3251733" y="850900"/>
                  </a:lnTo>
                  <a:lnTo>
                    <a:pt x="3262807" y="838200"/>
                  </a:lnTo>
                  <a:lnTo>
                    <a:pt x="3251530" y="838200"/>
                  </a:lnTo>
                  <a:lnTo>
                    <a:pt x="3246336" y="825500"/>
                  </a:lnTo>
                  <a:lnTo>
                    <a:pt x="3227844" y="825500"/>
                  </a:lnTo>
                  <a:lnTo>
                    <a:pt x="3244761" y="812800"/>
                  </a:lnTo>
                  <a:lnTo>
                    <a:pt x="3238220" y="812800"/>
                  </a:lnTo>
                  <a:lnTo>
                    <a:pt x="3229851" y="800100"/>
                  </a:lnTo>
                  <a:lnTo>
                    <a:pt x="3225304" y="800100"/>
                  </a:lnTo>
                  <a:lnTo>
                    <a:pt x="3229533" y="787400"/>
                  </a:lnTo>
                  <a:lnTo>
                    <a:pt x="3221799" y="787400"/>
                  </a:lnTo>
                  <a:lnTo>
                    <a:pt x="3219069" y="774700"/>
                  </a:lnTo>
                  <a:lnTo>
                    <a:pt x="3219666" y="762000"/>
                  </a:lnTo>
                  <a:lnTo>
                    <a:pt x="3221926" y="749300"/>
                  </a:lnTo>
                  <a:lnTo>
                    <a:pt x="3214306" y="749300"/>
                  </a:lnTo>
                  <a:lnTo>
                    <a:pt x="3213836" y="736600"/>
                  </a:lnTo>
                  <a:lnTo>
                    <a:pt x="3209861" y="749300"/>
                  </a:lnTo>
                  <a:lnTo>
                    <a:pt x="3206699" y="749300"/>
                  </a:lnTo>
                  <a:lnTo>
                    <a:pt x="3206699" y="1371600"/>
                  </a:lnTo>
                  <a:lnTo>
                    <a:pt x="3203308" y="1384300"/>
                  </a:lnTo>
                  <a:lnTo>
                    <a:pt x="3190621" y="1384300"/>
                  </a:lnTo>
                  <a:lnTo>
                    <a:pt x="3191472" y="1371600"/>
                  </a:lnTo>
                  <a:lnTo>
                    <a:pt x="3206699" y="1371600"/>
                  </a:lnTo>
                  <a:lnTo>
                    <a:pt x="3206699" y="749300"/>
                  </a:lnTo>
                  <a:lnTo>
                    <a:pt x="3205848" y="749300"/>
                  </a:lnTo>
                  <a:lnTo>
                    <a:pt x="3205848" y="800100"/>
                  </a:lnTo>
                  <a:lnTo>
                    <a:pt x="3200768" y="800100"/>
                  </a:lnTo>
                  <a:lnTo>
                    <a:pt x="3204159" y="787400"/>
                  </a:lnTo>
                  <a:lnTo>
                    <a:pt x="3205848" y="800100"/>
                  </a:lnTo>
                  <a:lnTo>
                    <a:pt x="3205848" y="749300"/>
                  </a:lnTo>
                  <a:lnTo>
                    <a:pt x="3196539" y="749300"/>
                  </a:lnTo>
                  <a:lnTo>
                    <a:pt x="3204997" y="736600"/>
                  </a:lnTo>
                  <a:lnTo>
                    <a:pt x="3186074" y="736600"/>
                  </a:lnTo>
                  <a:lnTo>
                    <a:pt x="3179267" y="723900"/>
                  </a:lnTo>
                  <a:lnTo>
                    <a:pt x="3180473" y="711200"/>
                  </a:lnTo>
                  <a:lnTo>
                    <a:pt x="3171164" y="711200"/>
                  </a:lnTo>
                  <a:lnTo>
                    <a:pt x="3162477" y="723900"/>
                  </a:lnTo>
                  <a:lnTo>
                    <a:pt x="3161868" y="711200"/>
                  </a:lnTo>
                  <a:lnTo>
                    <a:pt x="3159328" y="698500"/>
                  </a:lnTo>
                  <a:lnTo>
                    <a:pt x="3159328" y="1181100"/>
                  </a:lnTo>
                  <a:lnTo>
                    <a:pt x="3159328" y="1193800"/>
                  </a:lnTo>
                  <a:lnTo>
                    <a:pt x="3154248" y="1193800"/>
                  </a:lnTo>
                  <a:lnTo>
                    <a:pt x="3154248" y="1358900"/>
                  </a:lnTo>
                  <a:lnTo>
                    <a:pt x="3134791" y="1358900"/>
                  </a:lnTo>
                  <a:lnTo>
                    <a:pt x="3134791" y="1346200"/>
                  </a:lnTo>
                  <a:lnTo>
                    <a:pt x="3152559" y="1346200"/>
                  </a:lnTo>
                  <a:lnTo>
                    <a:pt x="3154248" y="1358900"/>
                  </a:lnTo>
                  <a:lnTo>
                    <a:pt x="3154248" y="1193800"/>
                  </a:lnTo>
                  <a:lnTo>
                    <a:pt x="3149181" y="1193800"/>
                  </a:lnTo>
                  <a:lnTo>
                    <a:pt x="3152559" y="1181100"/>
                  </a:lnTo>
                  <a:lnTo>
                    <a:pt x="3159328" y="1181100"/>
                  </a:lnTo>
                  <a:lnTo>
                    <a:pt x="3159328" y="698500"/>
                  </a:lnTo>
                  <a:lnTo>
                    <a:pt x="3154248" y="698500"/>
                  </a:lnTo>
                  <a:lnTo>
                    <a:pt x="3165246" y="685800"/>
                  </a:lnTo>
                  <a:lnTo>
                    <a:pt x="3153410" y="698500"/>
                  </a:lnTo>
                  <a:lnTo>
                    <a:pt x="3155099" y="685800"/>
                  </a:lnTo>
                  <a:lnTo>
                    <a:pt x="3150019" y="685800"/>
                  </a:lnTo>
                  <a:lnTo>
                    <a:pt x="3145790" y="673100"/>
                  </a:lnTo>
                  <a:lnTo>
                    <a:pt x="3183013" y="673100"/>
                  </a:lnTo>
                  <a:lnTo>
                    <a:pt x="3185553" y="660400"/>
                  </a:lnTo>
                  <a:lnTo>
                    <a:pt x="3182289" y="660400"/>
                  </a:lnTo>
                  <a:lnTo>
                    <a:pt x="3179686" y="655662"/>
                  </a:lnTo>
                  <a:lnTo>
                    <a:pt x="3176917" y="647700"/>
                  </a:lnTo>
                  <a:lnTo>
                    <a:pt x="3182391" y="647700"/>
                  </a:lnTo>
                  <a:lnTo>
                    <a:pt x="3186392" y="660400"/>
                  </a:lnTo>
                  <a:lnTo>
                    <a:pt x="3184702" y="647700"/>
                  </a:lnTo>
                  <a:lnTo>
                    <a:pt x="3188932" y="647700"/>
                  </a:lnTo>
                  <a:lnTo>
                    <a:pt x="3190621" y="660400"/>
                  </a:lnTo>
                  <a:lnTo>
                    <a:pt x="3204260" y="660400"/>
                  </a:lnTo>
                  <a:lnTo>
                    <a:pt x="3200768" y="647700"/>
                  </a:lnTo>
                  <a:lnTo>
                    <a:pt x="3204997" y="660400"/>
                  </a:lnTo>
                  <a:lnTo>
                    <a:pt x="3210928" y="647700"/>
                  </a:lnTo>
                  <a:lnTo>
                    <a:pt x="3209226" y="647700"/>
                  </a:lnTo>
                  <a:lnTo>
                    <a:pt x="3214306" y="635000"/>
                  </a:lnTo>
                  <a:lnTo>
                    <a:pt x="3208502" y="635000"/>
                  </a:lnTo>
                  <a:lnTo>
                    <a:pt x="3205950" y="622300"/>
                  </a:lnTo>
                  <a:lnTo>
                    <a:pt x="3204197" y="622300"/>
                  </a:lnTo>
                  <a:lnTo>
                    <a:pt x="3200768" y="609600"/>
                  </a:lnTo>
                  <a:lnTo>
                    <a:pt x="3207207" y="609600"/>
                  </a:lnTo>
                  <a:lnTo>
                    <a:pt x="3214205" y="622300"/>
                  </a:lnTo>
                  <a:lnTo>
                    <a:pt x="3220402" y="622300"/>
                  </a:lnTo>
                  <a:lnTo>
                    <a:pt x="3224453" y="609600"/>
                  </a:lnTo>
                  <a:lnTo>
                    <a:pt x="3222764" y="609600"/>
                  </a:lnTo>
                  <a:lnTo>
                    <a:pt x="3216846" y="596900"/>
                  </a:lnTo>
                  <a:lnTo>
                    <a:pt x="3223298" y="596900"/>
                  </a:lnTo>
                  <a:lnTo>
                    <a:pt x="3226765" y="609600"/>
                  </a:lnTo>
                  <a:lnTo>
                    <a:pt x="3232912" y="609600"/>
                  </a:lnTo>
                  <a:lnTo>
                    <a:pt x="3235452" y="596900"/>
                  </a:lnTo>
                  <a:lnTo>
                    <a:pt x="3236303" y="584200"/>
                  </a:lnTo>
                  <a:lnTo>
                    <a:pt x="3263862" y="584200"/>
                  </a:lnTo>
                  <a:lnTo>
                    <a:pt x="3268764" y="596900"/>
                  </a:lnTo>
                  <a:lnTo>
                    <a:pt x="3271596" y="584200"/>
                  </a:lnTo>
                  <a:lnTo>
                    <a:pt x="3271824" y="584200"/>
                  </a:lnTo>
                  <a:lnTo>
                    <a:pt x="3271824" y="571500"/>
                  </a:lnTo>
                  <a:lnTo>
                    <a:pt x="3274364" y="571500"/>
                  </a:lnTo>
                  <a:lnTo>
                    <a:pt x="3280283" y="584200"/>
                  </a:lnTo>
                  <a:lnTo>
                    <a:pt x="3279444" y="571500"/>
                  </a:lnTo>
                  <a:lnTo>
                    <a:pt x="3298050" y="571500"/>
                  </a:lnTo>
                  <a:lnTo>
                    <a:pt x="3300590" y="584200"/>
                  </a:lnTo>
                  <a:lnTo>
                    <a:pt x="3309048" y="584200"/>
                  </a:lnTo>
                  <a:lnTo>
                    <a:pt x="3313277" y="571500"/>
                  </a:lnTo>
                  <a:lnTo>
                    <a:pt x="3314966" y="584200"/>
                  </a:lnTo>
                  <a:lnTo>
                    <a:pt x="3314966" y="571500"/>
                  </a:lnTo>
                  <a:lnTo>
                    <a:pt x="3316452" y="571500"/>
                  </a:lnTo>
                  <a:lnTo>
                    <a:pt x="3316630" y="584200"/>
                  </a:lnTo>
                  <a:lnTo>
                    <a:pt x="3316655" y="571500"/>
                  </a:lnTo>
                  <a:lnTo>
                    <a:pt x="3322574" y="558800"/>
                  </a:lnTo>
                  <a:lnTo>
                    <a:pt x="3329343" y="571500"/>
                  </a:lnTo>
                  <a:lnTo>
                    <a:pt x="3332734" y="571500"/>
                  </a:lnTo>
                  <a:lnTo>
                    <a:pt x="3335350" y="584200"/>
                  </a:lnTo>
                  <a:lnTo>
                    <a:pt x="3337166" y="584200"/>
                  </a:lnTo>
                  <a:lnTo>
                    <a:pt x="3338677" y="596900"/>
                  </a:lnTo>
                  <a:lnTo>
                    <a:pt x="3345446" y="596900"/>
                  </a:lnTo>
                  <a:lnTo>
                    <a:pt x="3354514" y="584200"/>
                  </a:lnTo>
                  <a:lnTo>
                    <a:pt x="3361994" y="571500"/>
                  </a:lnTo>
                  <a:lnTo>
                    <a:pt x="3362337" y="584200"/>
                  </a:lnTo>
                  <a:lnTo>
                    <a:pt x="3358108" y="584200"/>
                  </a:lnTo>
                  <a:lnTo>
                    <a:pt x="3354717" y="596900"/>
                  </a:lnTo>
                  <a:lnTo>
                    <a:pt x="3365716" y="596900"/>
                  </a:lnTo>
                  <a:lnTo>
                    <a:pt x="3374174" y="609600"/>
                  </a:lnTo>
                  <a:lnTo>
                    <a:pt x="3380092" y="609600"/>
                  </a:lnTo>
                  <a:lnTo>
                    <a:pt x="3377946" y="622300"/>
                  </a:lnTo>
                  <a:lnTo>
                    <a:pt x="3387598" y="622300"/>
                  </a:lnTo>
                  <a:lnTo>
                    <a:pt x="3394481" y="609600"/>
                  </a:lnTo>
                  <a:lnTo>
                    <a:pt x="3395319" y="609600"/>
                  </a:lnTo>
                  <a:lnTo>
                    <a:pt x="3387712" y="622300"/>
                  </a:lnTo>
                  <a:lnTo>
                    <a:pt x="3391090" y="622300"/>
                  </a:lnTo>
                  <a:lnTo>
                    <a:pt x="3389973" y="630758"/>
                  </a:lnTo>
                  <a:lnTo>
                    <a:pt x="3392792" y="622300"/>
                  </a:lnTo>
                  <a:lnTo>
                    <a:pt x="3391941" y="635000"/>
                  </a:lnTo>
                  <a:lnTo>
                    <a:pt x="3402088" y="622300"/>
                  </a:lnTo>
                  <a:lnTo>
                    <a:pt x="3402660" y="635000"/>
                  </a:lnTo>
                  <a:lnTo>
                    <a:pt x="3426625" y="635000"/>
                  </a:lnTo>
                  <a:lnTo>
                    <a:pt x="3416033" y="647700"/>
                  </a:lnTo>
                  <a:lnTo>
                    <a:pt x="3426625" y="647700"/>
                  </a:lnTo>
                  <a:lnTo>
                    <a:pt x="3419856" y="660400"/>
                  </a:lnTo>
                  <a:lnTo>
                    <a:pt x="3425647" y="660400"/>
                  </a:lnTo>
                  <a:lnTo>
                    <a:pt x="3425355" y="673100"/>
                  </a:lnTo>
                  <a:lnTo>
                    <a:pt x="3435870" y="673100"/>
                  </a:lnTo>
                  <a:lnTo>
                    <a:pt x="3427463" y="685800"/>
                  </a:lnTo>
                  <a:lnTo>
                    <a:pt x="3450196" y="685800"/>
                  </a:lnTo>
                  <a:lnTo>
                    <a:pt x="3459467" y="698500"/>
                  </a:lnTo>
                  <a:lnTo>
                    <a:pt x="3448012" y="698500"/>
                  </a:lnTo>
                  <a:lnTo>
                    <a:pt x="3459403" y="711200"/>
                  </a:lnTo>
                  <a:lnTo>
                    <a:pt x="3470605" y="711200"/>
                  </a:lnTo>
                  <a:lnTo>
                    <a:pt x="3468916" y="723900"/>
                  </a:lnTo>
                  <a:lnTo>
                    <a:pt x="3463099" y="723900"/>
                  </a:lnTo>
                  <a:lnTo>
                    <a:pt x="3466160" y="736600"/>
                  </a:lnTo>
                  <a:lnTo>
                    <a:pt x="3470605" y="736600"/>
                  </a:lnTo>
                  <a:lnTo>
                    <a:pt x="3472294" y="749300"/>
                  </a:lnTo>
                  <a:lnTo>
                    <a:pt x="3479063" y="749300"/>
                  </a:lnTo>
                  <a:lnTo>
                    <a:pt x="3475685" y="736600"/>
                  </a:lnTo>
                  <a:lnTo>
                    <a:pt x="3504323" y="736600"/>
                  </a:lnTo>
                  <a:lnTo>
                    <a:pt x="3499891" y="749300"/>
                  </a:lnTo>
                  <a:lnTo>
                    <a:pt x="3493719" y="749300"/>
                  </a:lnTo>
                  <a:lnTo>
                    <a:pt x="3488791" y="752475"/>
                  </a:lnTo>
                  <a:lnTo>
                    <a:pt x="3487521" y="762000"/>
                  </a:lnTo>
                  <a:lnTo>
                    <a:pt x="3500640" y="762000"/>
                  </a:lnTo>
                  <a:lnTo>
                    <a:pt x="3501059" y="774700"/>
                  </a:lnTo>
                  <a:lnTo>
                    <a:pt x="3510254" y="774700"/>
                  </a:lnTo>
                  <a:lnTo>
                    <a:pt x="3518306" y="787400"/>
                  </a:lnTo>
                  <a:lnTo>
                    <a:pt x="3507486" y="787400"/>
                  </a:lnTo>
                  <a:lnTo>
                    <a:pt x="3504234" y="800100"/>
                  </a:lnTo>
                  <a:lnTo>
                    <a:pt x="3512058" y="800100"/>
                  </a:lnTo>
                  <a:lnTo>
                    <a:pt x="3515436" y="812800"/>
                  </a:lnTo>
                  <a:lnTo>
                    <a:pt x="3520516" y="812800"/>
                  </a:lnTo>
                  <a:lnTo>
                    <a:pt x="3522205" y="800100"/>
                  </a:lnTo>
                  <a:lnTo>
                    <a:pt x="3541661" y="800100"/>
                  </a:lnTo>
                  <a:lnTo>
                    <a:pt x="3544214" y="800100"/>
                  </a:lnTo>
                  <a:lnTo>
                    <a:pt x="3544201" y="809637"/>
                  </a:lnTo>
                  <a:lnTo>
                    <a:pt x="3545040" y="812800"/>
                  </a:lnTo>
                  <a:lnTo>
                    <a:pt x="3548430" y="812800"/>
                  </a:lnTo>
                  <a:lnTo>
                    <a:pt x="3544201" y="825500"/>
                  </a:lnTo>
                  <a:lnTo>
                    <a:pt x="3537445" y="812800"/>
                  </a:lnTo>
                  <a:lnTo>
                    <a:pt x="3524745" y="812800"/>
                  </a:lnTo>
                  <a:lnTo>
                    <a:pt x="3526434" y="825500"/>
                  </a:lnTo>
                  <a:lnTo>
                    <a:pt x="3535743" y="825500"/>
                  </a:lnTo>
                  <a:lnTo>
                    <a:pt x="3541661" y="838200"/>
                  </a:lnTo>
                  <a:lnTo>
                    <a:pt x="3540810" y="838200"/>
                  </a:lnTo>
                  <a:lnTo>
                    <a:pt x="3543350" y="850900"/>
                  </a:lnTo>
                  <a:lnTo>
                    <a:pt x="3539972" y="850900"/>
                  </a:lnTo>
                  <a:lnTo>
                    <a:pt x="3528225" y="838200"/>
                  </a:lnTo>
                  <a:lnTo>
                    <a:pt x="3523056" y="838200"/>
                  </a:lnTo>
                  <a:lnTo>
                    <a:pt x="3538270" y="850900"/>
                  </a:lnTo>
                  <a:lnTo>
                    <a:pt x="3544201" y="863600"/>
                  </a:lnTo>
                  <a:lnTo>
                    <a:pt x="3554184" y="876300"/>
                  </a:lnTo>
                  <a:lnTo>
                    <a:pt x="3554184" y="127000"/>
                  </a:lnTo>
                  <a:lnTo>
                    <a:pt x="3550958" y="127000"/>
                  </a:lnTo>
                  <a:lnTo>
                    <a:pt x="3557701" y="114300"/>
                  </a:lnTo>
                  <a:lnTo>
                    <a:pt x="3551199" y="101600"/>
                  </a:lnTo>
                  <a:lnTo>
                    <a:pt x="3556038" y="88900"/>
                  </a:lnTo>
                  <a:lnTo>
                    <a:pt x="3545370" y="101600"/>
                  </a:lnTo>
                  <a:lnTo>
                    <a:pt x="3533203" y="101600"/>
                  </a:lnTo>
                  <a:lnTo>
                    <a:pt x="3533203" y="215900"/>
                  </a:lnTo>
                  <a:lnTo>
                    <a:pt x="3521443" y="228600"/>
                  </a:lnTo>
                  <a:lnTo>
                    <a:pt x="3488372" y="228600"/>
                  </a:lnTo>
                  <a:lnTo>
                    <a:pt x="3496805" y="215900"/>
                  </a:lnTo>
                  <a:lnTo>
                    <a:pt x="3533203" y="215900"/>
                  </a:lnTo>
                  <a:lnTo>
                    <a:pt x="3533203" y="101600"/>
                  </a:lnTo>
                  <a:lnTo>
                    <a:pt x="3521354" y="101600"/>
                  </a:lnTo>
                  <a:lnTo>
                    <a:pt x="3523894" y="88900"/>
                  </a:lnTo>
                  <a:lnTo>
                    <a:pt x="3523056" y="88900"/>
                  </a:lnTo>
                  <a:lnTo>
                    <a:pt x="3515715" y="101600"/>
                  </a:lnTo>
                  <a:lnTo>
                    <a:pt x="3508781" y="101600"/>
                  </a:lnTo>
                  <a:lnTo>
                    <a:pt x="3501999" y="114300"/>
                  </a:lnTo>
                  <a:lnTo>
                    <a:pt x="3495141" y="114300"/>
                  </a:lnTo>
                  <a:lnTo>
                    <a:pt x="3498786" y="101600"/>
                  </a:lnTo>
                  <a:lnTo>
                    <a:pt x="3504019" y="88900"/>
                  </a:lnTo>
                  <a:lnTo>
                    <a:pt x="3498431" y="88900"/>
                  </a:lnTo>
                  <a:lnTo>
                    <a:pt x="3494290" y="101600"/>
                  </a:lnTo>
                  <a:lnTo>
                    <a:pt x="3494595" y="88900"/>
                  </a:lnTo>
                  <a:lnTo>
                    <a:pt x="3495840" y="88900"/>
                  </a:lnTo>
                  <a:lnTo>
                    <a:pt x="3498519" y="76200"/>
                  </a:lnTo>
                  <a:lnTo>
                    <a:pt x="3492436" y="88900"/>
                  </a:lnTo>
                  <a:lnTo>
                    <a:pt x="3482454" y="88900"/>
                  </a:lnTo>
                  <a:lnTo>
                    <a:pt x="3483254" y="76200"/>
                  </a:lnTo>
                  <a:lnTo>
                    <a:pt x="3480752" y="76200"/>
                  </a:lnTo>
                  <a:lnTo>
                    <a:pt x="3480752" y="67919"/>
                  </a:lnTo>
                  <a:lnTo>
                    <a:pt x="3478174" y="76200"/>
                  </a:lnTo>
                  <a:lnTo>
                    <a:pt x="3473983" y="88900"/>
                  </a:lnTo>
                  <a:lnTo>
                    <a:pt x="3469995" y="76200"/>
                  </a:lnTo>
                  <a:lnTo>
                    <a:pt x="3471240" y="76200"/>
                  </a:lnTo>
                  <a:lnTo>
                    <a:pt x="3474707" y="63500"/>
                  </a:lnTo>
                  <a:lnTo>
                    <a:pt x="3464788" y="63500"/>
                  </a:lnTo>
                  <a:lnTo>
                    <a:pt x="3459175" y="76200"/>
                  </a:lnTo>
                  <a:lnTo>
                    <a:pt x="3456228" y="76200"/>
                  </a:lnTo>
                  <a:lnTo>
                    <a:pt x="3458768" y="63500"/>
                  </a:lnTo>
                  <a:lnTo>
                    <a:pt x="3451275" y="76200"/>
                  </a:lnTo>
                  <a:lnTo>
                    <a:pt x="3438461" y="76200"/>
                  </a:lnTo>
                  <a:lnTo>
                    <a:pt x="3438461" y="215900"/>
                  </a:lnTo>
                  <a:lnTo>
                    <a:pt x="3438461" y="228600"/>
                  </a:lnTo>
                  <a:lnTo>
                    <a:pt x="3432543" y="228600"/>
                  </a:lnTo>
                  <a:lnTo>
                    <a:pt x="3432543" y="215900"/>
                  </a:lnTo>
                  <a:lnTo>
                    <a:pt x="3438461" y="215900"/>
                  </a:lnTo>
                  <a:lnTo>
                    <a:pt x="3438461" y="76200"/>
                  </a:lnTo>
                  <a:lnTo>
                    <a:pt x="3427120" y="76200"/>
                  </a:lnTo>
                  <a:lnTo>
                    <a:pt x="3424923" y="88900"/>
                  </a:lnTo>
                  <a:lnTo>
                    <a:pt x="3424085" y="88900"/>
                  </a:lnTo>
                  <a:lnTo>
                    <a:pt x="3424085" y="127000"/>
                  </a:lnTo>
                  <a:lnTo>
                    <a:pt x="3414776" y="127000"/>
                  </a:lnTo>
                  <a:lnTo>
                    <a:pt x="3420694" y="114300"/>
                  </a:lnTo>
                  <a:lnTo>
                    <a:pt x="3424085" y="127000"/>
                  </a:lnTo>
                  <a:lnTo>
                    <a:pt x="3424085" y="88900"/>
                  </a:lnTo>
                  <a:lnTo>
                    <a:pt x="3422739" y="88900"/>
                  </a:lnTo>
                  <a:lnTo>
                    <a:pt x="3420694" y="101600"/>
                  </a:lnTo>
                  <a:lnTo>
                    <a:pt x="3415627" y="101600"/>
                  </a:lnTo>
                  <a:lnTo>
                    <a:pt x="3417316" y="88900"/>
                  </a:lnTo>
                  <a:lnTo>
                    <a:pt x="3419957" y="76200"/>
                  </a:lnTo>
                  <a:lnTo>
                    <a:pt x="3419005" y="76200"/>
                  </a:lnTo>
                  <a:lnTo>
                    <a:pt x="3418865" y="76200"/>
                  </a:lnTo>
                  <a:lnTo>
                    <a:pt x="3411715" y="88900"/>
                  </a:lnTo>
                  <a:lnTo>
                    <a:pt x="3402088" y="88900"/>
                  </a:lnTo>
                  <a:lnTo>
                    <a:pt x="3406317" y="76200"/>
                  </a:lnTo>
                  <a:lnTo>
                    <a:pt x="3413506" y="76200"/>
                  </a:lnTo>
                  <a:lnTo>
                    <a:pt x="3413937" y="63500"/>
                  </a:lnTo>
                  <a:lnTo>
                    <a:pt x="3419005" y="76200"/>
                  </a:lnTo>
                  <a:lnTo>
                    <a:pt x="3421176" y="63500"/>
                  </a:lnTo>
                  <a:lnTo>
                    <a:pt x="3425190" y="63500"/>
                  </a:lnTo>
                  <a:lnTo>
                    <a:pt x="3428314" y="50800"/>
                  </a:lnTo>
                  <a:lnTo>
                    <a:pt x="3422358" y="38100"/>
                  </a:lnTo>
                  <a:lnTo>
                    <a:pt x="3416782" y="38100"/>
                  </a:lnTo>
                  <a:lnTo>
                    <a:pt x="3411067" y="50800"/>
                  </a:lnTo>
                  <a:lnTo>
                    <a:pt x="3404628" y="38100"/>
                  </a:lnTo>
                  <a:lnTo>
                    <a:pt x="3401745" y="50800"/>
                  </a:lnTo>
                  <a:lnTo>
                    <a:pt x="3399980" y="50800"/>
                  </a:lnTo>
                  <a:lnTo>
                    <a:pt x="3398202" y="63500"/>
                  </a:lnTo>
                  <a:lnTo>
                    <a:pt x="3387217" y="63500"/>
                  </a:lnTo>
                  <a:lnTo>
                    <a:pt x="3386975" y="50800"/>
                  </a:lnTo>
                  <a:lnTo>
                    <a:pt x="3386874" y="38100"/>
                  </a:lnTo>
                  <a:lnTo>
                    <a:pt x="3379254" y="38100"/>
                  </a:lnTo>
                  <a:lnTo>
                    <a:pt x="3374567" y="50800"/>
                  </a:lnTo>
                  <a:lnTo>
                    <a:pt x="3369741" y="50800"/>
                  </a:lnTo>
                  <a:lnTo>
                    <a:pt x="3365220" y="63500"/>
                  </a:lnTo>
                  <a:lnTo>
                    <a:pt x="3361486" y="63500"/>
                  </a:lnTo>
                  <a:lnTo>
                    <a:pt x="3369945" y="38100"/>
                  </a:lnTo>
                  <a:lnTo>
                    <a:pt x="3363798" y="38100"/>
                  </a:lnTo>
                  <a:lnTo>
                    <a:pt x="3358845" y="50800"/>
                  </a:lnTo>
                  <a:lnTo>
                    <a:pt x="3349650" y="50800"/>
                  </a:lnTo>
                  <a:lnTo>
                    <a:pt x="3353879" y="38100"/>
                  </a:lnTo>
                  <a:lnTo>
                    <a:pt x="3352711" y="38100"/>
                  </a:lnTo>
                  <a:lnTo>
                    <a:pt x="3349180" y="50800"/>
                  </a:lnTo>
                  <a:lnTo>
                    <a:pt x="3345421" y="50800"/>
                  </a:lnTo>
                  <a:lnTo>
                    <a:pt x="3348799" y="38100"/>
                  </a:lnTo>
                  <a:lnTo>
                    <a:pt x="3326244" y="38100"/>
                  </a:lnTo>
                  <a:lnTo>
                    <a:pt x="3326244" y="50800"/>
                  </a:lnTo>
                  <a:lnTo>
                    <a:pt x="3313150" y="50800"/>
                  </a:lnTo>
                  <a:lnTo>
                    <a:pt x="3313277" y="38100"/>
                  </a:lnTo>
                  <a:lnTo>
                    <a:pt x="3326244" y="50800"/>
                  </a:lnTo>
                  <a:lnTo>
                    <a:pt x="3326244" y="38100"/>
                  </a:lnTo>
                  <a:lnTo>
                    <a:pt x="3314966" y="38100"/>
                  </a:lnTo>
                  <a:lnTo>
                    <a:pt x="3313277" y="25400"/>
                  </a:lnTo>
                  <a:lnTo>
                    <a:pt x="3292970" y="25400"/>
                  </a:lnTo>
                  <a:lnTo>
                    <a:pt x="3292970" y="50800"/>
                  </a:lnTo>
                  <a:lnTo>
                    <a:pt x="3288741" y="50800"/>
                  </a:lnTo>
                  <a:lnTo>
                    <a:pt x="3287052" y="38100"/>
                  </a:lnTo>
                  <a:lnTo>
                    <a:pt x="3291281" y="38100"/>
                  </a:lnTo>
                  <a:lnTo>
                    <a:pt x="3292970" y="50800"/>
                  </a:lnTo>
                  <a:lnTo>
                    <a:pt x="3292970" y="25400"/>
                  </a:lnTo>
                  <a:lnTo>
                    <a:pt x="3289592" y="25400"/>
                  </a:lnTo>
                  <a:lnTo>
                    <a:pt x="3284029" y="12700"/>
                  </a:lnTo>
                  <a:lnTo>
                    <a:pt x="3273526" y="12700"/>
                  </a:lnTo>
                  <a:lnTo>
                    <a:pt x="3268446" y="0"/>
                  </a:lnTo>
                  <a:lnTo>
                    <a:pt x="3259988" y="25400"/>
                  </a:lnTo>
                  <a:lnTo>
                    <a:pt x="3258299" y="25400"/>
                  </a:lnTo>
                  <a:lnTo>
                    <a:pt x="3258299" y="12700"/>
                  </a:lnTo>
                  <a:lnTo>
                    <a:pt x="3257550" y="12700"/>
                  </a:lnTo>
                  <a:lnTo>
                    <a:pt x="3256902" y="25400"/>
                  </a:lnTo>
                  <a:lnTo>
                    <a:pt x="3251530" y="25400"/>
                  </a:lnTo>
                  <a:lnTo>
                    <a:pt x="3251530" y="16776"/>
                  </a:lnTo>
                  <a:lnTo>
                    <a:pt x="3244392" y="25400"/>
                  </a:lnTo>
                  <a:lnTo>
                    <a:pt x="3237141" y="25400"/>
                  </a:lnTo>
                  <a:lnTo>
                    <a:pt x="3237141" y="444500"/>
                  </a:lnTo>
                  <a:lnTo>
                    <a:pt x="3233763" y="444500"/>
                  </a:lnTo>
                  <a:lnTo>
                    <a:pt x="3233763" y="584200"/>
                  </a:lnTo>
                  <a:lnTo>
                    <a:pt x="3229533" y="584200"/>
                  </a:lnTo>
                  <a:lnTo>
                    <a:pt x="3226993" y="571500"/>
                  </a:lnTo>
                  <a:lnTo>
                    <a:pt x="3233763" y="584200"/>
                  </a:lnTo>
                  <a:lnTo>
                    <a:pt x="3233763" y="444500"/>
                  </a:lnTo>
                  <a:lnTo>
                    <a:pt x="3221075" y="444500"/>
                  </a:lnTo>
                  <a:lnTo>
                    <a:pt x="3220224" y="431800"/>
                  </a:lnTo>
                  <a:lnTo>
                    <a:pt x="3236303" y="431800"/>
                  </a:lnTo>
                  <a:lnTo>
                    <a:pt x="3237141" y="444500"/>
                  </a:lnTo>
                  <a:lnTo>
                    <a:pt x="3237141" y="25400"/>
                  </a:lnTo>
                  <a:lnTo>
                    <a:pt x="3213468" y="25400"/>
                  </a:lnTo>
                  <a:lnTo>
                    <a:pt x="3215995" y="12700"/>
                  </a:lnTo>
                  <a:lnTo>
                    <a:pt x="3213455" y="12700"/>
                  </a:lnTo>
                  <a:lnTo>
                    <a:pt x="3213455" y="88900"/>
                  </a:lnTo>
                  <a:lnTo>
                    <a:pt x="3201720" y="88900"/>
                  </a:lnTo>
                  <a:lnTo>
                    <a:pt x="3201720" y="444500"/>
                  </a:lnTo>
                  <a:lnTo>
                    <a:pt x="3197593" y="457200"/>
                  </a:lnTo>
                  <a:lnTo>
                    <a:pt x="3188932" y="457200"/>
                  </a:lnTo>
                  <a:lnTo>
                    <a:pt x="3186392" y="444500"/>
                  </a:lnTo>
                  <a:lnTo>
                    <a:pt x="3201720" y="444500"/>
                  </a:lnTo>
                  <a:lnTo>
                    <a:pt x="3201720" y="88900"/>
                  </a:lnTo>
                  <a:lnTo>
                    <a:pt x="3198241" y="88900"/>
                  </a:lnTo>
                  <a:lnTo>
                    <a:pt x="3200768" y="76200"/>
                  </a:lnTo>
                  <a:lnTo>
                    <a:pt x="3211766" y="76200"/>
                  </a:lnTo>
                  <a:lnTo>
                    <a:pt x="3213455" y="88900"/>
                  </a:lnTo>
                  <a:lnTo>
                    <a:pt x="3213455" y="12700"/>
                  </a:lnTo>
                  <a:lnTo>
                    <a:pt x="3210712" y="12700"/>
                  </a:lnTo>
                  <a:lnTo>
                    <a:pt x="3206064" y="25400"/>
                  </a:lnTo>
                  <a:lnTo>
                    <a:pt x="3201720" y="38100"/>
                  </a:lnTo>
                  <a:lnTo>
                    <a:pt x="3197390" y="25400"/>
                  </a:lnTo>
                  <a:lnTo>
                    <a:pt x="3185553" y="25400"/>
                  </a:lnTo>
                  <a:lnTo>
                    <a:pt x="3185553" y="127000"/>
                  </a:lnTo>
                  <a:lnTo>
                    <a:pt x="3182670" y="139700"/>
                  </a:lnTo>
                  <a:lnTo>
                    <a:pt x="3176270" y="139700"/>
                  </a:lnTo>
                  <a:lnTo>
                    <a:pt x="3176244" y="152400"/>
                  </a:lnTo>
                  <a:lnTo>
                    <a:pt x="3164141" y="152400"/>
                  </a:lnTo>
                  <a:lnTo>
                    <a:pt x="3165030" y="139700"/>
                  </a:lnTo>
                  <a:lnTo>
                    <a:pt x="3173869" y="127000"/>
                  </a:lnTo>
                  <a:lnTo>
                    <a:pt x="3185553" y="127000"/>
                  </a:lnTo>
                  <a:lnTo>
                    <a:pt x="3185553" y="25400"/>
                  </a:lnTo>
                  <a:lnTo>
                    <a:pt x="3159226" y="25400"/>
                  </a:lnTo>
                  <a:lnTo>
                    <a:pt x="3153575" y="12700"/>
                  </a:lnTo>
                  <a:lnTo>
                    <a:pt x="3132264" y="12700"/>
                  </a:lnTo>
                  <a:lnTo>
                    <a:pt x="3132264" y="1778000"/>
                  </a:lnTo>
                  <a:lnTo>
                    <a:pt x="3120733" y="1778000"/>
                  </a:lnTo>
                  <a:lnTo>
                    <a:pt x="3114776" y="1790700"/>
                  </a:lnTo>
                  <a:lnTo>
                    <a:pt x="3103473" y="1790700"/>
                  </a:lnTo>
                  <a:lnTo>
                    <a:pt x="3107093" y="1778000"/>
                  </a:lnTo>
                  <a:lnTo>
                    <a:pt x="3118015" y="1765300"/>
                  </a:lnTo>
                  <a:lnTo>
                    <a:pt x="3132264" y="1778000"/>
                  </a:lnTo>
                  <a:lnTo>
                    <a:pt x="3132264" y="12700"/>
                  </a:lnTo>
                  <a:lnTo>
                    <a:pt x="3128873" y="25400"/>
                  </a:lnTo>
                  <a:lnTo>
                    <a:pt x="3123298" y="25400"/>
                  </a:lnTo>
                  <a:lnTo>
                    <a:pt x="3119780" y="12700"/>
                  </a:lnTo>
                  <a:lnTo>
                    <a:pt x="3115310" y="0"/>
                  </a:lnTo>
                  <a:lnTo>
                    <a:pt x="3104108" y="0"/>
                  </a:lnTo>
                  <a:lnTo>
                    <a:pt x="3101810" y="12700"/>
                  </a:lnTo>
                  <a:lnTo>
                    <a:pt x="3099511" y="12700"/>
                  </a:lnTo>
                  <a:lnTo>
                    <a:pt x="3096730" y="25400"/>
                  </a:lnTo>
                  <a:lnTo>
                    <a:pt x="3096730" y="0"/>
                  </a:lnTo>
                  <a:lnTo>
                    <a:pt x="3090811" y="25400"/>
                  </a:lnTo>
                  <a:lnTo>
                    <a:pt x="3086582" y="0"/>
                  </a:lnTo>
                  <a:lnTo>
                    <a:pt x="3082353" y="0"/>
                  </a:lnTo>
                  <a:lnTo>
                    <a:pt x="3084042" y="12700"/>
                  </a:lnTo>
                  <a:lnTo>
                    <a:pt x="3086582" y="12700"/>
                  </a:lnTo>
                  <a:lnTo>
                    <a:pt x="3080956" y="25400"/>
                  </a:lnTo>
                  <a:lnTo>
                    <a:pt x="3080664" y="24765"/>
                  </a:lnTo>
                  <a:lnTo>
                    <a:pt x="3080664" y="1536700"/>
                  </a:lnTo>
                  <a:lnTo>
                    <a:pt x="3075190" y="1536700"/>
                  </a:lnTo>
                  <a:lnTo>
                    <a:pt x="3067977" y="1549400"/>
                  </a:lnTo>
                  <a:lnTo>
                    <a:pt x="3063290" y="1549400"/>
                  </a:lnTo>
                  <a:lnTo>
                    <a:pt x="3065437" y="1562100"/>
                  </a:lnTo>
                  <a:lnTo>
                    <a:pt x="3048520" y="1562100"/>
                  </a:lnTo>
                  <a:lnTo>
                    <a:pt x="3047428" y="1574800"/>
                  </a:lnTo>
                  <a:lnTo>
                    <a:pt x="3047454" y="1587500"/>
                  </a:lnTo>
                  <a:lnTo>
                    <a:pt x="3043999" y="1600200"/>
                  </a:lnTo>
                  <a:lnTo>
                    <a:pt x="3032442" y="1612900"/>
                  </a:lnTo>
                  <a:lnTo>
                    <a:pt x="3040862" y="1612900"/>
                  </a:lnTo>
                  <a:lnTo>
                    <a:pt x="3039529" y="1625600"/>
                  </a:lnTo>
                  <a:lnTo>
                    <a:pt x="3039935" y="1625600"/>
                  </a:lnTo>
                  <a:lnTo>
                    <a:pt x="3053588" y="1638300"/>
                  </a:lnTo>
                  <a:lnTo>
                    <a:pt x="3035084" y="1638300"/>
                  </a:lnTo>
                  <a:lnTo>
                    <a:pt x="3027781" y="1651000"/>
                  </a:lnTo>
                  <a:lnTo>
                    <a:pt x="3019755" y="1651000"/>
                  </a:lnTo>
                  <a:lnTo>
                    <a:pt x="3022257" y="1663700"/>
                  </a:lnTo>
                  <a:lnTo>
                    <a:pt x="3025673" y="1663700"/>
                  </a:lnTo>
                  <a:lnTo>
                    <a:pt x="3043440" y="1676400"/>
                  </a:lnTo>
                  <a:lnTo>
                    <a:pt x="3040062" y="1676400"/>
                  </a:lnTo>
                  <a:lnTo>
                    <a:pt x="3041154" y="1689100"/>
                  </a:lnTo>
                  <a:lnTo>
                    <a:pt x="3035516" y="1689100"/>
                  </a:lnTo>
                  <a:lnTo>
                    <a:pt x="3026854" y="1701800"/>
                  </a:lnTo>
                  <a:lnTo>
                    <a:pt x="3018917" y="1701800"/>
                  </a:lnTo>
                  <a:lnTo>
                    <a:pt x="3032442" y="1714500"/>
                  </a:lnTo>
                  <a:lnTo>
                    <a:pt x="3013252" y="1714500"/>
                  </a:lnTo>
                  <a:lnTo>
                    <a:pt x="3017215" y="1727200"/>
                  </a:lnTo>
                  <a:lnTo>
                    <a:pt x="3021876" y="1727200"/>
                  </a:lnTo>
                  <a:lnTo>
                    <a:pt x="3021482" y="1739900"/>
                  </a:lnTo>
                  <a:lnTo>
                    <a:pt x="3011297" y="1739900"/>
                  </a:lnTo>
                  <a:lnTo>
                    <a:pt x="3010027" y="1752600"/>
                  </a:lnTo>
                  <a:lnTo>
                    <a:pt x="3011297" y="1765300"/>
                  </a:lnTo>
                  <a:lnTo>
                    <a:pt x="3013202" y="1778000"/>
                  </a:lnTo>
                  <a:lnTo>
                    <a:pt x="3013837" y="1790700"/>
                  </a:lnTo>
                  <a:lnTo>
                    <a:pt x="3010458" y="1790700"/>
                  </a:lnTo>
                  <a:lnTo>
                    <a:pt x="3010458" y="1803400"/>
                  </a:lnTo>
                  <a:lnTo>
                    <a:pt x="3022828" y="1803400"/>
                  </a:lnTo>
                  <a:lnTo>
                    <a:pt x="3026753" y="1816100"/>
                  </a:lnTo>
                  <a:lnTo>
                    <a:pt x="3021444" y="1816100"/>
                  </a:lnTo>
                  <a:lnTo>
                    <a:pt x="3023984" y="1828800"/>
                  </a:lnTo>
                  <a:lnTo>
                    <a:pt x="3021444" y="1828800"/>
                  </a:lnTo>
                  <a:lnTo>
                    <a:pt x="3023984" y="1841500"/>
                  </a:lnTo>
                  <a:lnTo>
                    <a:pt x="3028213" y="1854200"/>
                  </a:lnTo>
                  <a:lnTo>
                    <a:pt x="3033293" y="1854200"/>
                  </a:lnTo>
                  <a:lnTo>
                    <a:pt x="3034982" y="1866900"/>
                  </a:lnTo>
                  <a:lnTo>
                    <a:pt x="3034982" y="2108200"/>
                  </a:lnTo>
                  <a:lnTo>
                    <a:pt x="3021444" y="2108200"/>
                  </a:lnTo>
                  <a:lnTo>
                    <a:pt x="3023146" y="2120900"/>
                  </a:lnTo>
                  <a:lnTo>
                    <a:pt x="3014637" y="2120900"/>
                  </a:lnTo>
                  <a:lnTo>
                    <a:pt x="3017964" y="2108200"/>
                  </a:lnTo>
                  <a:lnTo>
                    <a:pt x="3027464" y="2095500"/>
                  </a:lnTo>
                  <a:lnTo>
                    <a:pt x="3034982" y="2108200"/>
                  </a:lnTo>
                  <a:lnTo>
                    <a:pt x="3034982" y="1866900"/>
                  </a:lnTo>
                  <a:lnTo>
                    <a:pt x="3032671" y="1866900"/>
                  </a:lnTo>
                  <a:lnTo>
                    <a:pt x="3028213" y="1854200"/>
                  </a:lnTo>
                  <a:lnTo>
                    <a:pt x="3027375" y="1854200"/>
                  </a:lnTo>
                  <a:lnTo>
                    <a:pt x="3031604" y="1866900"/>
                  </a:lnTo>
                  <a:lnTo>
                    <a:pt x="3026524" y="1854200"/>
                  </a:lnTo>
                  <a:lnTo>
                    <a:pt x="3022295" y="1854200"/>
                  </a:lnTo>
                  <a:lnTo>
                    <a:pt x="3018917" y="1841500"/>
                  </a:lnTo>
                  <a:lnTo>
                    <a:pt x="3014688" y="1841500"/>
                  </a:lnTo>
                  <a:lnTo>
                    <a:pt x="3017215" y="1854200"/>
                  </a:lnTo>
                  <a:lnTo>
                    <a:pt x="3015907" y="1854200"/>
                  </a:lnTo>
                  <a:lnTo>
                    <a:pt x="3017748" y="1866900"/>
                  </a:lnTo>
                  <a:lnTo>
                    <a:pt x="3015907" y="1866900"/>
                  </a:lnTo>
                  <a:lnTo>
                    <a:pt x="3018066" y="1879600"/>
                  </a:lnTo>
                  <a:lnTo>
                    <a:pt x="3009912" y="1841500"/>
                  </a:lnTo>
                  <a:lnTo>
                    <a:pt x="3006267" y="1829295"/>
                  </a:lnTo>
                  <a:lnTo>
                    <a:pt x="3007347" y="1841500"/>
                  </a:lnTo>
                  <a:lnTo>
                    <a:pt x="3006775" y="1841500"/>
                  </a:lnTo>
                  <a:lnTo>
                    <a:pt x="3008287" y="1853857"/>
                  </a:lnTo>
                  <a:lnTo>
                    <a:pt x="3008388" y="1854454"/>
                  </a:lnTo>
                  <a:lnTo>
                    <a:pt x="3011297" y="1866900"/>
                  </a:lnTo>
                  <a:lnTo>
                    <a:pt x="3012148" y="1879600"/>
                  </a:lnTo>
                  <a:lnTo>
                    <a:pt x="3012148" y="1892300"/>
                  </a:lnTo>
                  <a:lnTo>
                    <a:pt x="3010395" y="1883537"/>
                  </a:lnTo>
                  <a:lnTo>
                    <a:pt x="3010395" y="2374900"/>
                  </a:lnTo>
                  <a:lnTo>
                    <a:pt x="3008338" y="2387600"/>
                  </a:lnTo>
                  <a:lnTo>
                    <a:pt x="3005645" y="2387600"/>
                  </a:lnTo>
                  <a:lnTo>
                    <a:pt x="3007068" y="2374900"/>
                  </a:lnTo>
                  <a:lnTo>
                    <a:pt x="3010395" y="2374900"/>
                  </a:lnTo>
                  <a:lnTo>
                    <a:pt x="3010395" y="1883537"/>
                  </a:lnTo>
                  <a:lnTo>
                    <a:pt x="3009608" y="1879600"/>
                  </a:lnTo>
                  <a:lnTo>
                    <a:pt x="3008757" y="1879600"/>
                  </a:lnTo>
                  <a:lnTo>
                    <a:pt x="3007068" y="1866900"/>
                  </a:lnTo>
                  <a:lnTo>
                    <a:pt x="3004591" y="1854454"/>
                  </a:lnTo>
                  <a:lnTo>
                    <a:pt x="3004502" y="1853857"/>
                  </a:lnTo>
                  <a:lnTo>
                    <a:pt x="3002178" y="1828800"/>
                  </a:lnTo>
                  <a:lnTo>
                    <a:pt x="3000298" y="1816100"/>
                  </a:lnTo>
                  <a:lnTo>
                    <a:pt x="2999143" y="1804187"/>
                  </a:lnTo>
                  <a:lnTo>
                    <a:pt x="2999600" y="1816100"/>
                  </a:lnTo>
                  <a:lnTo>
                    <a:pt x="3001073" y="1852282"/>
                  </a:lnTo>
                  <a:lnTo>
                    <a:pt x="3001149" y="1866900"/>
                  </a:lnTo>
                  <a:lnTo>
                    <a:pt x="3002000" y="1866900"/>
                  </a:lnTo>
                  <a:lnTo>
                    <a:pt x="3002000" y="1879600"/>
                  </a:lnTo>
                  <a:lnTo>
                    <a:pt x="3001149" y="1879600"/>
                  </a:lnTo>
                  <a:lnTo>
                    <a:pt x="3001480" y="1892300"/>
                  </a:lnTo>
                  <a:lnTo>
                    <a:pt x="3000933" y="1892300"/>
                  </a:lnTo>
                  <a:lnTo>
                    <a:pt x="3000933" y="3162300"/>
                  </a:lnTo>
                  <a:lnTo>
                    <a:pt x="2997771" y="3175000"/>
                  </a:lnTo>
                  <a:lnTo>
                    <a:pt x="2999460" y="3175000"/>
                  </a:lnTo>
                  <a:lnTo>
                    <a:pt x="2998609" y="3187700"/>
                  </a:lnTo>
                  <a:lnTo>
                    <a:pt x="2974924" y="3187700"/>
                  </a:lnTo>
                  <a:lnTo>
                    <a:pt x="2976118" y="3175000"/>
                  </a:lnTo>
                  <a:lnTo>
                    <a:pt x="2975635" y="3175000"/>
                  </a:lnTo>
                  <a:lnTo>
                    <a:pt x="2974924" y="3162300"/>
                  </a:lnTo>
                  <a:lnTo>
                    <a:pt x="3000933" y="3162300"/>
                  </a:lnTo>
                  <a:lnTo>
                    <a:pt x="3000933" y="1892300"/>
                  </a:lnTo>
                  <a:lnTo>
                    <a:pt x="3000552" y="1892300"/>
                  </a:lnTo>
                  <a:lnTo>
                    <a:pt x="2999460" y="1879600"/>
                  </a:lnTo>
                  <a:lnTo>
                    <a:pt x="2998609" y="1879600"/>
                  </a:lnTo>
                  <a:lnTo>
                    <a:pt x="2998609" y="2095500"/>
                  </a:lnTo>
                  <a:lnTo>
                    <a:pt x="2998609" y="2108200"/>
                  </a:lnTo>
                  <a:lnTo>
                    <a:pt x="2992691" y="2108200"/>
                  </a:lnTo>
                  <a:lnTo>
                    <a:pt x="2992691" y="2095500"/>
                  </a:lnTo>
                  <a:lnTo>
                    <a:pt x="2998609" y="2095500"/>
                  </a:lnTo>
                  <a:lnTo>
                    <a:pt x="2998609" y="1879600"/>
                  </a:lnTo>
                  <a:lnTo>
                    <a:pt x="2994380" y="1879600"/>
                  </a:lnTo>
                  <a:lnTo>
                    <a:pt x="2992691" y="1866900"/>
                  </a:lnTo>
                  <a:lnTo>
                    <a:pt x="2999460" y="1866900"/>
                  </a:lnTo>
                  <a:lnTo>
                    <a:pt x="2999244" y="1854200"/>
                  </a:lnTo>
                  <a:lnTo>
                    <a:pt x="2998609" y="1816100"/>
                  </a:lnTo>
                  <a:lnTo>
                    <a:pt x="2998330" y="1841500"/>
                  </a:lnTo>
                  <a:lnTo>
                    <a:pt x="2993098" y="1841500"/>
                  </a:lnTo>
                  <a:lnTo>
                    <a:pt x="2992247" y="1846656"/>
                  </a:lnTo>
                  <a:lnTo>
                    <a:pt x="2992590" y="1841500"/>
                  </a:lnTo>
                  <a:lnTo>
                    <a:pt x="2993263" y="1828800"/>
                  </a:lnTo>
                  <a:lnTo>
                    <a:pt x="2993542" y="1828800"/>
                  </a:lnTo>
                  <a:lnTo>
                    <a:pt x="2995231" y="1816100"/>
                  </a:lnTo>
                  <a:lnTo>
                    <a:pt x="2993542" y="1816100"/>
                  </a:lnTo>
                  <a:lnTo>
                    <a:pt x="2992628" y="1828800"/>
                  </a:lnTo>
                  <a:lnTo>
                    <a:pt x="2991320" y="1828800"/>
                  </a:lnTo>
                  <a:lnTo>
                    <a:pt x="2992691" y="1816100"/>
                  </a:lnTo>
                  <a:lnTo>
                    <a:pt x="2992094" y="1816100"/>
                  </a:lnTo>
                  <a:lnTo>
                    <a:pt x="2991002" y="1828800"/>
                  </a:lnTo>
                  <a:lnTo>
                    <a:pt x="2991840" y="1816100"/>
                  </a:lnTo>
                  <a:lnTo>
                    <a:pt x="2991002" y="1816100"/>
                  </a:lnTo>
                  <a:lnTo>
                    <a:pt x="2990583" y="1820659"/>
                  </a:lnTo>
                  <a:lnTo>
                    <a:pt x="2990583" y="1835150"/>
                  </a:lnTo>
                  <a:lnTo>
                    <a:pt x="2988462" y="1854200"/>
                  </a:lnTo>
                  <a:lnTo>
                    <a:pt x="2988881" y="1841500"/>
                  </a:lnTo>
                  <a:lnTo>
                    <a:pt x="2989846" y="1841500"/>
                  </a:lnTo>
                  <a:lnTo>
                    <a:pt x="2990583" y="1835150"/>
                  </a:lnTo>
                  <a:lnTo>
                    <a:pt x="2990583" y="1820659"/>
                  </a:lnTo>
                  <a:lnTo>
                    <a:pt x="2989834" y="1828800"/>
                  </a:lnTo>
                  <a:lnTo>
                    <a:pt x="2986773" y="1841500"/>
                  </a:lnTo>
                  <a:lnTo>
                    <a:pt x="2987611" y="1828800"/>
                  </a:lnTo>
                  <a:lnTo>
                    <a:pt x="2986773" y="1828800"/>
                  </a:lnTo>
                  <a:lnTo>
                    <a:pt x="2984233" y="1841500"/>
                  </a:lnTo>
                  <a:lnTo>
                    <a:pt x="2985922" y="1828800"/>
                  </a:lnTo>
                  <a:lnTo>
                    <a:pt x="2982633" y="1838680"/>
                  </a:lnTo>
                  <a:lnTo>
                    <a:pt x="2982544" y="1841500"/>
                  </a:lnTo>
                  <a:lnTo>
                    <a:pt x="2982544" y="1838960"/>
                  </a:lnTo>
                  <a:lnTo>
                    <a:pt x="2982544" y="1831733"/>
                  </a:lnTo>
                  <a:lnTo>
                    <a:pt x="2983420" y="1828812"/>
                  </a:lnTo>
                  <a:lnTo>
                    <a:pt x="2985605" y="1816100"/>
                  </a:lnTo>
                  <a:lnTo>
                    <a:pt x="2985808" y="1816100"/>
                  </a:lnTo>
                  <a:lnTo>
                    <a:pt x="2990151" y="1803400"/>
                  </a:lnTo>
                  <a:lnTo>
                    <a:pt x="2986773" y="1803400"/>
                  </a:lnTo>
                  <a:lnTo>
                    <a:pt x="2985071" y="1816100"/>
                  </a:lnTo>
                  <a:lnTo>
                    <a:pt x="2983509" y="1816100"/>
                  </a:lnTo>
                  <a:lnTo>
                    <a:pt x="2983128" y="1817001"/>
                  </a:lnTo>
                  <a:lnTo>
                    <a:pt x="2983280" y="1816100"/>
                  </a:lnTo>
                  <a:lnTo>
                    <a:pt x="2982607" y="1816100"/>
                  </a:lnTo>
                  <a:lnTo>
                    <a:pt x="2981693" y="1816100"/>
                  </a:lnTo>
                  <a:lnTo>
                    <a:pt x="2978200" y="1816100"/>
                  </a:lnTo>
                  <a:lnTo>
                    <a:pt x="2985922" y="1803400"/>
                  </a:lnTo>
                  <a:lnTo>
                    <a:pt x="2974924" y="1803400"/>
                  </a:lnTo>
                  <a:lnTo>
                    <a:pt x="2974924" y="2413000"/>
                  </a:lnTo>
                  <a:lnTo>
                    <a:pt x="2971800" y="2425700"/>
                  </a:lnTo>
                  <a:lnTo>
                    <a:pt x="2966364" y="2425700"/>
                  </a:lnTo>
                  <a:lnTo>
                    <a:pt x="2960776" y="2438400"/>
                  </a:lnTo>
                  <a:lnTo>
                    <a:pt x="2957169" y="2451100"/>
                  </a:lnTo>
                  <a:lnTo>
                    <a:pt x="2965729" y="2451100"/>
                  </a:lnTo>
                  <a:lnTo>
                    <a:pt x="2966466" y="2463800"/>
                  </a:lnTo>
                  <a:lnTo>
                    <a:pt x="2958744" y="2463800"/>
                  </a:lnTo>
                  <a:lnTo>
                    <a:pt x="2958744" y="2692400"/>
                  </a:lnTo>
                  <a:lnTo>
                    <a:pt x="2958427" y="2705100"/>
                  </a:lnTo>
                  <a:lnTo>
                    <a:pt x="2957588" y="2705100"/>
                  </a:lnTo>
                  <a:lnTo>
                    <a:pt x="2957588" y="3708400"/>
                  </a:lnTo>
                  <a:lnTo>
                    <a:pt x="2956318" y="3708400"/>
                  </a:lnTo>
                  <a:lnTo>
                    <a:pt x="2951645" y="3695700"/>
                  </a:lnTo>
                  <a:lnTo>
                    <a:pt x="2957588" y="3708400"/>
                  </a:lnTo>
                  <a:lnTo>
                    <a:pt x="2957588" y="2705100"/>
                  </a:lnTo>
                  <a:lnTo>
                    <a:pt x="2950603" y="2705100"/>
                  </a:lnTo>
                  <a:lnTo>
                    <a:pt x="2948038" y="2692400"/>
                  </a:lnTo>
                  <a:lnTo>
                    <a:pt x="2958744" y="2692400"/>
                  </a:lnTo>
                  <a:lnTo>
                    <a:pt x="2958744" y="2463800"/>
                  </a:lnTo>
                  <a:lnTo>
                    <a:pt x="2947860" y="2463800"/>
                  </a:lnTo>
                  <a:lnTo>
                    <a:pt x="2947860" y="3505200"/>
                  </a:lnTo>
                  <a:lnTo>
                    <a:pt x="2945561" y="3517900"/>
                  </a:lnTo>
                  <a:lnTo>
                    <a:pt x="2940875" y="3530600"/>
                  </a:lnTo>
                  <a:lnTo>
                    <a:pt x="2938551" y="3530600"/>
                  </a:lnTo>
                  <a:lnTo>
                    <a:pt x="2938551" y="3695700"/>
                  </a:lnTo>
                  <a:lnTo>
                    <a:pt x="2936862" y="3708400"/>
                  </a:lnTo>
                  <a:lnTo>
                    <a:pt x="2925546" y="3708400"/>
                  </a:lnTo>
                  <a:lnTo>
                    <a:pt x="2926715" y="3695700"/>
                  </a:lnTo>
                  <a:lnTo>
                    <a:pt x="2938551" y="3695700"/>
                  </a:lnTo>
                  <a:lnTo>
                    <a:pt x="2938551" y="3530600"/>
                  </a:lnTo>
                  <a:lnTo>
                    <a:pt x="2935249" y="3530600"/>
                  </a:lnTo>
                  <a:lnTo>
                    <a:pt x="2930093" y="3543300"/>
                  </a:lnTo>
                  <a:lnTo>
                    <a:pt x="2932519" y="3543300"/>
                  </a:lnTo>
                  <a:lnTo>
                    <a:pt x="2936760" y="3556000"/>
                  </a:lnTo>
                  <a:lnTo>
                    <a:pt x="2925381" y="3556000"/>
                  </a:lnTo>
                  <a:lnTo>
                    <a:pt x="2918358" y="3530600"/>
                  </a:lnTo>
                  <a:lnTo>
                    <a:pt x="2926092" y="3517900"/>
                  </a:lnTo>
                  <a:lnTo>
                    <a:pt x="2947860" y="3505200"/>
                  </a:lnTo>
                  <a:lnTo>
                    <a:pt x="2947860" y="2463800"/>
                  </a:lnTo>
                  <a:lnTo>
                    <a:pt x="2945320" y="2463800"/>
                  </a:lnTo>
                  <a:lnTo>
                    <a:pt x="2945320" y="2552700"/>
                  </a:lnTo>
                  <a:lnTo>
                    <a:pt x="2944469" y="2565400"/>
                  </a:lnTo>
                  <a:lnTo>
                    <a:pt x="2930093" y="2565400"/>
                  </a:lnTo>
                  <a:lnTo>
                    <a:pt x="2930093" y="2552700"/>
                  </a:lnTo>
                  <a:lnTo>
                    <a:pt x="2945320" y="2552700"/>
                  </a:lnTo>
                  <a:lnTo>
                    <a:pt x="2945320" y="2463800"/>
                  </a:lnTo>
                  <a:lnTo>
                    <a:pt x="2941726" y="2463800"/>
                  </a:lnTo>
                  <a:lnTo>
                    <a:pt x="2935782" y="2451100"/>
                  </a:lnTo>
                  <a:lnTo>
                    <a:pt x="2933484" y="2438400"/>
                  </a:lnTo>
                  <a:lnTo>
                    <a:pt x="2914091" y="2438400"/>
                  </a:lnTo>
                  <a:lnTo>
                    <a:pt x="2909798" y="2425700"/>
                  </a:lnTo>
                  <a:lnTo>
                    <a:pt x="2912338" y="2451100"/>
                  </a:lnTo>
                  <a:lnTo>
                    <a:pt x="2909798" y="2444750"/>
                  </a:lnTo>
                  <a:lnTo>
                    <a:pt x="2909798" y="2667000"/>
                  </a:lnTo>
                  <a:lnTo>
                    <a:pt x="2908312" y="2667000"/>
                  </a:lnTo>
                  <a:lnTo>
                    <a:pt x="2908312" y="2882900"/>
                  </a:lnTo>
                  <a:lnTo>
                    <a:pt x="2903867" y="2882900"/>
                  </a:lnTo>
                  <a:lnTo>
                    <a:pt x="2905544" y="2870200"/>
                  </a:lnTo>
                  <a:lnTo>
                    <a:pt x="2908312" y="2882900"/>
                  </a:lnTo>
                  <a:lnTo>
                    <a:pt x="2908312" y="2667000"/>
                  </a:lnTo>
                  <a:lnTo>
                    <a:pt x="2885262" y="2667000"/>
                  </a:lnTo>
                  <a:lnTo>
                    <a:pt x="2885643" y="2679700"/>
                  </a:lnTo>
                  <a:lnTo>
                    <a:pt x="2888335" y="2679700"/>
                  </a:lnTo>
                  <a:lnTo>
                    <a:pt x="2891396" y="2690888"/>
                  </a:lnTo>
                  <a:lnTo>
                    <a:pt x="2867812" y="2679700"/>
                  </a:lnTo>
                  <a:lnTo>
                    <a:pt x="2867507" y="2678620"/>
                  </a:lnTo>
                  <a:lnTo>
                    <a:pt x="2867507" y="2946400"/>
                  </a:lnTo>
                  <a:lnTo>
                    <a:pt x="2867507" y="2959100"/>
                  </a:lnTo>
                  <a:lnTo>
                    <a:pt x="2856509" y="2959100"/>
                  </a:lnTo>
                  <a:lnTo>
                    <a:pt x="2858198" y="2946400"/>
                  </a:lnTo>
                  <a:lnTo>
                    <a:pt x="2867507" y="2946400"/>
                  </a:lnTo>
                  <a:lnTo>
                    <a:pt x="2867507" y="2678620"/>
                  </a:lnTo>
                  <a:lnTo>
                    <a:pt x="2864243" y="2667000"/>
                  </a:lnTo>
                  <a:lnTo>
                    <a:pt x="2875572" y="2654300"/>
                  </a:lnTo>
                  <a:lnTo>
                    <a:pt x="2893517" y="2641600"/>
                  </a:lnTo>
                  <a:lnTo>
                    <a:pt x="2909798" y="2667000"/>
                  </a:lnTo>
                  <a:lnTo>
                    <a:pt x="2909798" y="2444750"/>
                  </a:lnTo>
                  <a:lnTo>
                    <a:pt x="2907258" y="2438400"/>
                  </a:lnTo>
                  <a:lnTo>
                    <a:pt x="2898800" y="2438400"/>
                  </a:lnTo>
                  <a:lnTo>
                    <a:pt x="2899283" y="2451100"/>
                  </a:lnTo>
                  <a:lnTo>
                    <a:pt x="2892564" y="2451100"/>
                  </a:lnTo>
                  <a:lnTo>
                    <a:pt x="2891180" y="2454414"/>
                  </a:lnTo>
                  <a:lnTo>
                    <a:pt x="2891180" y="2501900"/>
                  </a:lnTo>
                  <a:lnTo>
                    <a:pt x="2891180" y="2514600"/>
                  </a:lnTo>
                  <a:lnTo>
                    <a:pt x="2883674" y="2514600"/>
                  </a:lnTo>
                  <a:lnTo>
                    <a:pt x="2883585" y="2501900"/>
                  </a:lnTo>
                  <a:lnTo>
                    <a:pt x="2891180" y="2501900"/>
                  </a:lnTo>
                  <a:lnTo>
                    <a:pt x="2891180" y="2454414"/>
                  </a:lnTo>
                  <a:lnTo>
                    <a:pt x="2887256" y="2463800"/>
                  </a:lnTo>
                  <a:lnTo>
                    <a:pt x="2886951" y="2463800"/>
                  </a:lnTo>
                  <a:lnTo>
                    <a:pt x="2882354" y="2489200"/>
                  </a:lnTo>
                  <a:lnTo>
                    <a:pt x="2879979" y="2501900"/>
                  </a:lnTo>
                  <a:lnTo>
                    <a:pt x="2877921" y="2514600"/>
                  </a:lnTo>
                  <a:lnTo>
                    <a:pt x="2874264" y="2540000"/>
                  </a:lnTo>
                  <a:lnTo>
                    <a:pt x="2881820" y="2540000"/>
                  </a:lnTo>
                  <a:lnTo>
                    <a:pt x="2885160" y="2552700"/>
                  </a:lnTo>
                  <a:lnTo>
                    <a:pt x="2887713" y="2552700"/>
                  </a:lnTo>
                  <a:lnTo>
                    <a:pt x="2892882" y="2565400"/>
                  </a:lnTo>
                  <a:lnTo>
                    <a:pt x="2887395" y="2565400"/>
                  </a:lnTo>
                  <a:lnTo>
                    <a:pt x="2881350" y="2578100"/>
                  </a:lnTo>
                  <a:lnTo>
                    <a:pt x="2875153" y="2578100"/>
                  </a:lnTo>
                  <a:lnTo>
                    <a:pt x="2869196" y="2590800"/>
                  </a:lnTo>
                  <a:lnTo>
                    <a:pt x="2877655" y="2590800"/>
                  </a:lnTo>
                  <a:lnTo>
                    <a:pt x="2879344" y="2603500"/>
                  </a:lnTo>
                  <a:lnTo>
                    <a:pt x="2861576" y="2603500"/>
                  </a:lnTo>
                  <a:lnTo>
                    <a:pt x="2859887" y="2616200"/>
                  </a:lnTo>
                  <a:lnTo>
                    <a:pt x="2861576" y="2616200"/>
                  </a:lnTo>
                  <a:lnTo>
                    <a:pt x="2864688" y="2628900"/>
                  </a:lnTo>
                  <a:lnTo>
                    <a:pt x="2868815" y="2628900"/>
                  </a:lnTo>
                  <a:lnTo>
                    <a:pt x="2862110" y="2641600"/>
                  </a:lnTo>
                  <a:lnTo>
                    <a:pt x="2856839" y="2641600"/>
                  </a:lnTo>
                  <a:lnTo>
                    <a:pt x="2852280" y="2628900"/>
                  </a:lnTo>
                  <a:lnTo>
                    <a:pt x="2848584" y="2654300"/>
                  </a:lnTo>
                  <a:lnTo>
                    <a:pt x="2846247" y="2667000"/>
                  </a:lnTo>
                  <a:lnTo>
                    <a:pt x="2845016" y="2679700"/>
                  </a:lnTo>
                  <a:lnTo>
                    <a:pt x="2844660" y="2705100"/>
                  </a:lnTo>
                  <a:lnTo>
                    <a:pt x="2851429" y="2705100"/>
                  </a:lnTo>
                  <a:lnTo>
                    <a:pt x="2854820" y="2692400"/>
                  </a:lnTo>
                  <a:lnTo>
                    <a:pt x="2859049" y="2705100"/>
                  </a:lnTo>
                  <a:lnTo>
                    <a:pt x="2848889" y="2717800"/>
                  </a:lnTo>
                  <a:lnTo>
                    <a:pt x="2842971" y="2705100"/>
                  </a:lnTo>
                  <a:lnTo>
                    <a:pt x="2842120" y="2705100"/>
                  </a:lnTo>
                  <a:lnTo>
                    <a:pt x="2842018" y="2717800"/>
                  </a:lnTo>
                  <a:lnTo>
                    <a:pt x="2837472" y="2730500"/>
                  </a:lnTo>
                  <a:lnTo>
                    <a:pt x="2829750" y="2743200"/>
                  </a:lnTo>
                  <a:lnTo>
                    <a:pt x="2820136" y="2755900"/>
                  </a:lnTo>
                  <a:lnTo>
                    <a:pt x="2820555" y="2743200"/>
                  </a:lnTo>
                  <a:lnTo>
                    <a:pt x="2821609" y="2730500"/>
                  </a:lnTo>
                  <a:lnTo>
                    <a:pt x="2824365" y="2705100"/>
                  </a:lnTo>
                  <a:lnTo>
                    <a:pt x="2827591" y="2667000"/>
                  </a:lnTo>
                  <a:lnTo>
                    <a:pt x="2830499" y="2641600"/>
                  </a:lnTo>
                  <a:lnTo>
                    <a:pt x="2832455" y="2616200"/>
                  </a:lnTo>
                  <a:lnTo>
                    <a:pt x="2832824" y="2590800"/>
                  </a:lnTo>
                  <a:lnTo>
                    <a:pt x="2824200" y="2578100"/>
                  </a:lnTo>
                  <a:lnTo>
                    <a:pt x="2808287" y="2578100"/>
                  </a:lnTo>
                  <a:lnTo>
                    <a:pt x="2806598" y="2576334"/>
                  </a:lnTo>
                  <a:lnTo>
                    <a:pt x="2806598" y="2832100"/>
                  </a:lnTo>
                  <a:lnTo>
                    <a:pt x="2790710" y="2832100"/>
                  </a:lnTo>
                  <a:lnTo>
                    <a:pt x="2793060" y="2819400"/>
                  </a:lnTo>
                  <a:lnTo>
                    <a:pt x="2803220" y="2819400"/>
                  </a:lnTo>
                  <a:lnTo>
                    <a:pt x="2806598" y="2832100"/>
                  </a:lnTo>
                  <a:lnTo>
                    <a:pt x="2806598" y="2576334"/>
                  </a:lnTo>
                  <a:lnTo>
                    <a:pt x="2796184" y="2565400"/>
                  </a:lnTo>
                  <a:lnTo>
                    <a:pt x="2798991" y="2552700"/>
                  </a:lnTo>
                  <a:lnTo>
                    <a:pt x="2813545" y="2552700"/>
                  </a:lnTo>
                  <a:lnTo>
                    <a:pt x="2809138" y="2540000"/>
                  </a:lnTo>
                  <a:lnTo>
                    <a:pt x="2805353" y="2527300"/>
                  </a:lnTo>
                  <a:lnTo>
                    <a:pt x="2802369" y="2527300"/>
                  </a:lnTo>
                  <a:lnTo>
                    <a:pt x="2799613" y="2514600"/>
                  </a:lnTo>
                  <a:lnTo>
                    <a:pt x="2797403" y="2501900"/>
                  </a:lnTo>
                  <a:lnTo>
                    <a:pt x="2795346" y="2489200"/>
                  </a:lnTo>
                  <a:lnTo>
                    <a:pt x="2793060" y="2489200"/>
                  </a:lnTo>
                  <a:lnTo>
                    <a:pt x="2791002" y="2476500"/>
                  </a:lnTo>
                  <a:lnTo>
                    <a:pt x="2788628" y="2463800"/>
                  </a:lnTo>
                  <a:lnTo>
                    <a:pt x="2787878" y="2460294"/>
                  </a:lnTo>
                  <a:lnTo>
                    <a:pt x="2787878" y="2806700"/>
                  </a:lnTo>
                  <a:lnTo>
                    <a:pt x="2782074" y="2806700"/>
                  </a:lnTo>
                  <a:lnTo>
                    <a:pt x="2784602" y="2794000"/>
                  </a:lnTo>
                  <a:lnTo>
                    <a:pt x="2787878" y="2806700"/>
                  </a:lnTo>
                  <a:lnTo>
                    <a:pt x="2787878" y="2460294"/>
                  </a:lnTo>
                  <a:lnTo>
                    <a:pt x="2785922" y="2451100"/>
                  </a:lnTo>
                  <a:lnTo>
                    <a:pt x="2782913" y="2451100"/>
                  </a:lnTo>
                  <a:lnTo>
                    <a:pt x="2779420" y="2438400"/>
                  </a:lnTo>
                  <a:lnTo>
                    <a:pt x="2775305" y="2425700"/>
                  </a:lnTo>
                  <a:lnTo>
                    <a:pt x="2772346" y="2417813"/>
                  </a:lnTo>
                  <a:lnTo>
                    <a:pt x="2772346" y="3060700"/>
                  </a:lnTo>
                  <a:lnTo>
                    <a:pt x="2767584" y="3073400"/>
                  </a:lnTo>
                  <a:lnTo>
                    <a:pt x="2760916" y="3060700"/>
                  </a:lnTo>
                  <a:lnTo>
                    <a:pt x="2772346" y="3060700"/>
                  </a:lnTo>
                  <a:lnTo>
                    <a:pt x="2772346" y="2417813"/>
                  </a:lnTo>
                  <a:lnTo>
                    <a:pt x="2770543" y="2413000"/>
                  </a:lnTo>
                  <a:lnTo>
                    <a:pt x="2776994" y="2413000"/>
                  </a:lnTo>
                  <a:lnTo>
                    <a:pt x="2779026" y="2400300"/>
                  </a:lnTo>
                  <a:lnTo>
                    <a:pt x="2773616" y="2387600"/>
                  </a:lnTo>
                  <a:lnTo>
                    <a:pt x="2764383" y="2387600"/>
                  </a:lnTo>
                  <a:lnTo>
                    <a:pt x="2754998" y="2374900"/>
                  </a:lnTo>
                  <a:lnTo>
                    <a:pt x="2766847" y="2374900"/>
                  </a:lnTo>
                  <a:lnTo>
                    <a:pt x="2764472" y="2362200"/>
                  </a:lnTo>
                  <a:lnTo>
                    <a:pt x="2756801" y="2349500"/>
                  </a:lnTo>
                  <a:lnTo>
                    <a:pt x="2750553" y="2349500"/>
                  </a:lnTo>
                  <a:lnTo>
                    <a:pt x="2752458" y="2336800"/>
                  </a:lnTo>
                  <a:lnTo>
                    <a:pt x="2751620" y="2336800"/>
                  </a:lnTo>
                  <a:lnTo>
                    <a:pt x="2749080" y="2324100"/>
                  </a:lnTo>
                  <a:lnTo>
                    <a:pt x="2746857" y="2324100"/>
                  </a:lnTo>
                  <a:lnTo>
                    <a:pt x="2746857" y="3035300"/>
                  </a:lnTo>
                  <a:lnTo>
                    <a:pt x="2745308" y="3048000"/>
                  </a:lnTo>
                  <a:lnTo>
                    <a:pt x="2731351" y="3048000"/>
                  </a:lnTo>
                  <a:lnTo>
                    <a:pt x="2727934" y="3035300"/>
                  </a:lnTo>
                  <a:lnTo>
                    <a:pt x="2746857" y="3035300"/>
                  </a:lnTo>
                  <a:lnTo>
                    <a:pt x="2746857" y="2324100"/>
                  </a:lnTo>
                  <a:lnTo>
                    <a:pt x="2744851" y="2324100"/>
                  </a:lnTo>
                  <a:lnTo>
                    <a:pt x="2744851" y="2400300"/>
                  </a:lnTo>
                  <a:lnTo>
                    <a:pt x="2737815" y="2400300"/>
                  </a:lnTo>
                  <a:lnTo>
                    <a:pt x="2737243" y="2413000"/>
                  </a:lnTo>
                  <a:lnTo>
                    <a:pt x="2733014" y="2413000"/>
                  </a:lnTo>
                  <a:lnTo>
                    <a:pt x="2732163" y="2408745"/>
                  </a:lnTo>
                  <a:lnTo>
                    <a:pt x="2732163" y="2514600"/>
                  </a:lnTo>
                  <a:lnTo>
                    <a:pt x="2722016" y="2514600"/>
                  </a:lnTo>
                  <a:lnTo>
                    <a:pt x="2722854" y="2501900"/>
                  </a:lnTo>
                  <a:lnTo>
                    <a:pt x="2731312" y="2501900"/>
                  </a:lnTo>
                  <a:lnTo>
                    <a:pt x="2732163" y="2514600"/>
                  </a:lnTo>
                  <a:lnTo>
                    <a:pt x="2732163" y="2408745"/>
                  </a:lnTo>
                  <a:lnTo>
                    <a:pt x="2730474" y="2400300"/>
                  </a:lnTo>
                  <a:lnTo>
                    <a:pt x="2733852" y="2400300"/>
                  </a:lnTo>
                  <a:lnTo>
                    <a:pt x="2743162" y="2387600"/>
                  </a:lnTo>
                  <a:lnTo>
                    <a:pt x="2744851" y="2400300"/>
                  </a:lnTo>
                  <a:lnTo>
                    <a:pt x="2744851" y="2324100"/>
                  </a:lnTo>
                  <a:lnTo>
                    <a:pt x="2736392" y="2324100"/>
                  </a:lnTo>
                  <a:lnTo>
                    <a:pt x="2732887" y="2311400"/>
                  </a:lnTo>
                  <a:lnTo>
                    <a:pt x="2726131" y="2298700"/>
                  </a:lnTo>
                  <a:lnTo>
                    <a:pt x="2721445" y="2289225"/>
                  </a:lnTo>
                  <a:lnTo>
                    <a:pt x="2721445" y="3200400"/>
                  </a:lnTo>
                  <a:lnTo>
                    <a:pt x="2717876" y="3200400"/>
                  </a:lnTo>
                  <a:lnTo>
                    <a:pt x="2716085" y="3187700"/>
                  </a:lnTo>
                  <a:lnTo>
                    <a:pt x="2721445" y="3200400"/>
                  </a:lnTo>
                  <a:lnTo>
                    <a:pt x="2721445" y="2289225"/>
                  </a:lnTo>
                  <a:lnTo>
                    <a:pt x="2720314" y="2286927"/>
                  </a:lnTo>
                  <a:lnTo>
                    <a:pt x="2720314" y="2527300"/>
                  </a:lnTo>
                  <a:lnTo>
                    <a:pt x="2716085" y="2540000"/>
                  </a:lnTo>
                  <a:lnTo>
                    <a:pt x="2710167" y="2540000"/>
                  </a:lnTo>
                  <a:lnTo>
                    <a:pt x="2711018" y="2527300"/>
                  </a:lnTo>
                  <a:lnTo>
                    <a:pt x="2720314" y="2527300"/>
                  </a:lnTo>
                  <a:lnTo>
                    <a:pt x="2720314" y="2286927"/>
                  </a:lnTo>
                  <a:lnTo>
                    <a:pt x="2719857" y="2286000"/>
                  </a:lnTo>
                  <a:lnTo>
                    <a:pt x="2717787" y="2273300"/>
                  </a:lnTo>
                  <a:lnTo>
                    <a:pt x="2713558" y="2273300"/>
                  </a:lnTo>
                  <a:lnTo>
                    <a:pt x="2713558" y="2425700"/>
                  </a:lnTo>
                  <a:lnTo>
                    <a:pt x="2711526" y="2438400"/>
                  </a:lnTo>
                  <a:lnTo>
                    <a:pt x="2709430" y="2438400"/>
                  </a:lnTo>
                  <a:lnTo>
                    <a:pt x="2705582" y="2451100"/>
                  </a:lnTo>
                  <a:lnTo>
                    <a:pt x="2705100" y="2451100"/>
                  </a:lnTo>
                  <a:lnTo>
                    <a:pt x="2705100" y="2463800"/>
                  </a:lnTo>
                  <a:lnTo>
                    <a:pt x="2701404" y="2476500"/>
                  </a:lnTo>
                  <a:lnTo>
                    <a:pt x="2697480" y="2476500"/>
                  </a:lnTo>
                  <a:lnTo>
                    <a:pt x="2697480" y="3530600"/>
                  </a:lnTo>
                  <a:lnTo>
                    <a:pt x="2697480" y="3543300"/>
                  </a:lnTo>
                  <a:lnTo>
                    <a:pt x="2696641" y="3556000"/>
                  </a:lnTo>
                  <a:lnTo>
                    <a:pt x="2689021" y="3556000"/>
                  </a:lnTo>
                  <a:lnTo>
                    <a:pt x="2685643" y="3543300"/>
                  </a:lnTo>
                  <a:lnTo>
                    <a:pt x="2691561" y="3543300"/>
                  </a:lnTo>
                  <a:lnTo>
                    <a:pt x="2697480" y="3530600"/>
                  </a:lnTo>
                  <a:lnTo>
                    <a:pt x="2697480" y="2476500"/>
                  </a:lnTo>
                  <a:lnTo>
                    <a:pt x="2691180" y="2476500"/>
                  </a:lnTo>
                  <a:lnTo>
                    <a:pt x="2689872" y="2463800"/>
                  </a:lnTo>
                  <a:lnTo>
                    <a:pt x="2705100" y="2463800"/>
                  </a:lnTo>
                  <a:lnTo>
                    <a:pt x="2705100" y="2451100"/>
                  </a:lnTo>
                  <a:lnTo>
                    <a:pt x="2698331" y="2451100"/>
                  </a:lnTo>
                  <a:lnTo>
                    <a:pt x="2699283" y="2438400"/>
                  </a:lnTo>
                  <a:lnTo>
                    <a:pt x="2705938" y="2438400"/>
                  </a:lnTo>
                  <a:lnTo>
                    <a:pt x="2713558" y="2425700"/>
                  </a:lnTo>
                  <a:lnTo>
                    <a:pt x="2713558" y="2273300"/>
                  </a:lnTo>
                  <a:lnTo>
                    <a:pt x="2709888" y="2273300"/>
                  </a:lnTo>
                  <a:lnTo>
                    <a:pt x="2706052" y="2260600"/>
                  </a:lnTo>
                  <a:lnTo>
                    <a:pt x="2703626" y="2260600"/>
                  </a:lnTo>
                  <a:lnTo>
                    <a:pt x="2700020" y="2247900"/>
                  </a:lnTo>
                  <a:lnTo>
                    <a:pt x="2695562" y="2247900"/>
                  </a:lnTo>
                  <a:lnTo>
                    <a:pt x="2698851" y="2235200"/>
                  </a:lnTo>
                  <a:lnTo>
                    <a:pt x="2699131" y="2235200"/>
                  </a:lnTo>
                  <a:lnTo>
                    <a:pt x="2696641" y="2222500"/>
                  </a:lnTo>
                  <a:lnTo>
                    <a:pt x="2692603" y="2222500"/>
                  </a:lnTo>
                  <a:lnTo>
                    <a:pt x="2687231" y="2209800"/>
                  </a:lnTo>
                  <a:lnTo>
                    <a:pt x="2683941" y="2209800"/>
                  </a:lnTo>
                  <a:lnTo>
                    <a:pt x="2683941" y="3060700"/>
                  </a:lnTo>
                  <a:lnTo>
                    <a:pt x="2683941" y="3073400"/>
                  </a:lnTo>
                  <a:lnTo>
                    <a:pt x="2678773" y="3073400"/>
                  </a:lnTo>
                  <a:lnTo>
                    <a:pt x="2678773" y="3594100"/>
                  </a:lnTo>
                  <a:lnTo>
                    <a:pt x="2662796" y="3594100"/>
                  </a:lnTo>
                  <a:lnTo>
                    <a:pt x="2665336" y="3606800"/>
                  </a:lnTo>
                  <a:lnTo>
                    <a:pt x="2656040" y="3606800"/>
                  </a:lnTo>
                  <a:lnTo>
                    <a:pt x="2644927" y="3594100"/>
                  </a:lnTo>
                  <a:lnTo>
                    <a:pt x="2644190" y="3594100"/>
                  </a:lnTo>
                  <a:lnTo>
                    <a:pt x="2642184" y="3606800"/>
                  </a:lnTo>
                  <a:lnTo>
                    <a:pt x="2640457" y="3606800"/>
                  </a:lnTo>
                  <a:lnTo>
                    <a:pt x="2644190" y="3619500"/>
                  </a:lnTo>
                  <a:lnTo>
                    <a:pt x="2641650" y="3619500"/>
                  </a:lnTo>
                  <a:lnTo>
                    <a:pt x="2634043" y="3606800"/>
                  </a:lnTo>
                  <a:lnTo>
                    <a:pt x="2632354" y="3606800"/>
                  </a:lnTo>
                  <a:lnTo>
                    <a:pt x="2640812" y="3619500"/>
                  </a:lnTo>
                  <a:lnTo>
                    <a:pt x="2632672" y="3619500"/>
                  </a:lnTo>
                  <a:lnTo>
                    <a:pt x="2637142" y="3632200"/>
                  </a:lnTo>
                  <a:lnTo>
                    <a:pt x="2630652" y="3632200"/>
                  </a:lnTo>
                  <a:lnTo>
                    <a:pt x="2629814" y="3619500"/>
                  </a:lnTo>
                  <a:lnTo>
                    <a:pt x="2623172" y="3632200"/>
                  </a:lnTo>
                  <a:lnTo>
                    <a:pt x="2619235" y="3632200"/>
                  </a:lnTo>
                  <a:lnTo>
                    <a:pt x="2615298" y="3644900"/>
                  </a:lnTo>
                  <a:lnTo>
                    <a:pt x="2601849" y="3644900"/>
                  </a:lnTo>
                  <a:lnTo>
                    <a:pt x="2601684" y="3632200"/>
                  </a:lnTo>
                  <a:lnTo>
                    <a:pt x="2598509" y="3632200"/>
                  </a:lnTo>
                  <a:lnTo>
                    <a:pt x="2597670" y="3619500"/>
                  </a:lnTo>
                  <a:lnTo>
                    <a:pt x="2600617" y="3619500"/>
                  </a:lnTo>
                  <a:lnTo>
                    <a:pt x="2598509" y="3606800"/>
                  </a:lnTo>
                  <a:lnTo>
                    <a:pt x="2601899" y="3606800"/>
                  </a:lnTo>
                  <a:lnTo>
                    <a:pt x="2607818" y="3619500"/>
                  </a:lnTo>
                  <a:lnTo>
                    <a:pt x="2612301" y="3606800"/>
                  </a:lnTo>
                  <a:lnTo>
                    <a:pt x="2619552" y="3594100"/>
                  </a:lnTo>
                  <a:lnTo>
                    <a:pt x="2629827" y="3581400"/>
                  </a:lnTo>
                  <a:lnTo>
                    <a:pt x="2643340" y="3581400"/>
                  </a:lnTo>
                  <a:lnTo>
                    <a:pt x="2644190" y="3594100"/>
                  </a:lnTo>
                  <a:lnTo>
                    <a:pt x="2648343" y="3581400"/>
                  </a:lnTo>
                  <a:lnTo>
                    <a:pt x="2646311" y="3568700"/>
                  </a:lnTo>
                  <a:lnTo>
                    <a:pt x="2644902" y="3568700"/>
                  </a:lnTo>
                  <a:lnTo>
                    <a:pt x="2650960" y="3556000"/>
                  </a:lnTo>
                  <a:lnTo>
                    <a:pt x="2650960" y="3568700"/>
                  </a:lnTo>
                  <a:lnTo>
                    <a:pt x="2658567" y="3568700"/>
                  </a:lnTo>
                  <a:lnTo>
                    <a:pt x="2669743" y="3556711"/>
                  </a:lnTo>
                  <a:lnTo>
                    <a:pt x="2669883" y="3568700"/>
                  </a:lnTo>
                  <a:lnTo>
                    <a:pt x="2661958" y="3568700"/>
                  </a:lnTo>
                  <a:lnTo>
                    <a:pt x="2656878" y="3581400"/>
                  </a:lnTo>
                  <a:lnTo>
                    <a:pt x="2672804" y="3581400"/>
                  </a:lnTo>
                  <a:lnTo>
                    <a:pt x="2678773" y="3594100"/>
                  </a:lnTo>
                  <a:lnTo>
                    <a:pt x="2678773" y="3073400"/>
                  </a:lnTo>
                  <a:lnTo>
                    <a:pt x="2670416" y="3073400"/>
                  </a:lnTo>
                  <a:lnTo>
                    <a:pt x="2673794" y="3060700"/>
                  </a:lnTo>
                  <a:lnTo>
                    <a:pt x="2683941" y="3060700"/>
                  </a:lnTo>
                  <a:lnTo>
                    <a:pt x="2683941" y="2209800"/>
                  </a:lnTo>
                  <a:lnTo>
                    <a:pt x="2678646" y="2209800"/>
                  </a:lnTo>
                  <a:lnTo>
                    <a:pt x="2680030" y="2197100"/>
                  </a:lnTo>
                  <a:lnTo>
                    <a:pt x="2687332" y="2197100"/>
                  </a:lnTo>
                  <a:lnTo>
                    <a:pt x="2681554" y="2184400"/>
                  </a:lnTo>
                  <a:lnTo>
                    <a:pt x="2661107" y="2184400"/>
                  </a:lnTo>
                  <a:lnTo>
                    <a:pt x="2661107" y="2311400"/>
                  </a:lnTo>
                  <a:lnTo>
                    <a:pt x="2661107" y="2438400"/>
                  </a:lnTo>
                  <a:lnTo>
                    <a:pt x="2653322" y="2438400"/>
                  </a:lnTo>
                  <a:lnTo>
                    <a:pt x="2653322" y="2705100"/>
                  </a:lnTo>
                  <a:lnTo>
                    <a:pt x="2642501" y="2705100"/>
                  </a:lnTo>
                  <a:lnTo>
                    <a:pt x="2645473" y="2692400"/>
                  </a:lnTo>
                  <a:lnTo>
                    <a:pt x="2651696" y="2692400"/>
                  </a:lnTo>
                  <a:lnTo>
                    <a:pt x="2653322" y="2705100"/>
                  </a:lnTo>
                  <a:lnTo>
                    <a:pt x="2653322" y="2438400"/>
                  </a:lnTo>
                  <a:lnTo>
                    <a:pt x="2651810" y="2438400"/>
                  </a:lnTo>
                  <a:lnTo>
                    <a:pt x="2651810" y="2527300"/>
                  </a:lnTo>
                  <a:lnTo>
                    <a:pt x="2643416" y="2540000"/>
                  </a:lnTo>
                  <a:lnTo>
                    <a:pt x="2637955" y="2540000"/>
                  </a:lnTo>
                  <a:lnTo>
                    <a:pt x="2632659" y="2552700"/>
                  </a:lnTo>
                  <a:lnTo>
                    <a:pt x="2628963" y="2552700"/>
                  </a:lnTo>
                  <a:lnTo>
                    <a:pt x="2628963" y="2743200"/>
                  </a:lnTo>
                  <a:lnTo>
                    <a:pt x="2627274" y="2743200"/>
                  </a:lnTo>
                  <a:lnTo>
                    <a:pt x="2617965" y="2755900"/>
                  </a:lnTo>
                  <a:lnTo>
                    <a:pt x="2613736" y="2743200"/>
                  </a:lnTo>
                  <a:lnTo>
                    <a:pt x="2615438" y="2743200"/>
                  </a:lnTo>
                  <a:lnTo>
                    <a:pt x="2624734" y="2730500"/>
                  </a:lnTo>
                  <a:lnTo>
                    <a:pt x="2628963" y="2743200"/>
                  </a:lnTo>
                  <a:lnTo>
                    <a:pt x="2628963" y="2552700"/>
                  </a:lnTo>
                  <a:lnTo>
                    <a:pt x="2624734" y="2552700"/>
                  </a:lnTo>
                  <a:lnTo>
                    <a:pt x="2630982" y="2540000"/>
                  </a:lnTo>
                  <a:lnTo>
                    <a:pt x="2634780" y="2527300"/>
                  </a:lnTo>
                  <a:lnTo>
                    <a:pt x="2636507" y="2514600"/>
                  </a:lnTo>
                  <a:lnTo>
                    <a:pt x="2636583" y="2501900"/>
                  </a:lnTo>
                  <a:lnTo>
                    <a:pt x="2639555" y="2514600"/>
                  </a:lnTo>
                  <a:lnTo>
                    <a:pt x="2643873" y="2514600"/>
                  </a:lnTo>
                  <a:lnTo>
                    <a:pt x="2648356" y="2527300"/>
                  </a:lnTo>
                  <a:lnTo>
                    <a:pt x="2651810" y="2527300"/>
                  </a:lnTo>
                  <a:lnTo>
                    <a:pt x="2651810" y="2438400"/>
                  </a:lnTo>
                  <a:lnTo>
                    <a:pt x="2648420" y="2438400"/>
                  </a:lnTo>
                  <a:lnTo>
                    <a:pt x="2648420" y="2425700"/>
                  </a:lnTo>
                  <a:lnTo>
                    <a:pt x="2661107" y="2438400"/>
                  </a:lnTo>
                  <a:lnTo>
                    <a:pt x="2661107" y="2311400"/>
                  </a:lnTo>
                  <a:lnTo>
                    <a:pt x="2650960" y="2311400"/>
                  </a:lnTo>
                  <a:lnTo>
                    <a:pt x="2651810" y="2298700"/>
                  </a:lnTo>
                  <a:lnTo>
                    <a:pt x="2661107" y="2311400"/>
                  </a:lnTo>
                  <a:lnTo>
                    <a:pt x="2661107" y="2184400"/>
                  </a:lnTo>
                  <a:lnTo>
                    <a:pt x="2660269" y="2184400"/>
                  </a:lnTo>
                  <a:lnTo>
                    <a:pt x="2661678" y="2171700"/>
                  </a:lnTo>
                  <a:lnTo>
                    <a:pt x="2658249" y="2159000"/>
                  </a:lnTo>
                  <a:lnTo>
                    <a:pt x="2651823" y="2159000"/>
                  </a:lnTo>
                  <a:lnTo>
                    <a:pt x="2650960" y="2157565"/>
                  </a:lnTo>
                  <a:lnTo>
                    <a:pt x="2650960" y="2222500"/>
                  </a:lnTo>
                  <a:lnTo>
                    <a:pt x="2646400" y="2235200"/>
                  </a:lnTo>
                  <a:lnTo>
                    <a:pt x="2639110" y="2235200"/>
                  </a:lnTo>
                  <a:lnTo>
                    <a:pt x="2639110" y="2362200"/>
                  </a:lnTo>
                  <a:lnTo>
                    <a:pt x="2639110" y="2374900"/>
                  </a:lnTo>
                  <a:lnTo>
                    <a:pt x="2633192" y="2374900"/>
                  </a:lnTo>
                  <a:lnTo>
                    <a:pt x="2633192" y="2362200"/>
                  </a:lnTo>
                  <a:lnTo>
                    <a:pt x="2639110" y="2362200"/>
                  </a:lnTo>
                  <a:lnTo>
                    <a:pt x="2639110" y="2235200"/>
                  </a:lnTo>
                  <a:lnTo>
                    <a:pt x="2633192" y="2235200"/>
                  </a:lnTo>
                  <a:lnTo>
                    <a:pt x="2626029" y="2247900"/>
                  </a:lnTo>
                  <a:lnTo>
                    <a:pt x="2620924" y="2235200"/>
                  </a:lnTo>
                  <a:lnTo>
                    <a:pt x="2619629" y="2235200"/>
                  </a:lnTo>
                  <a:lnTo>
                    <a:pt x="2623896" y="2222500"/>
                  </a:lnTo>
                  <a:lnTo>
                    <a:pt x="2650960" y="2222500"/>
                  </a:lnTo>
                  <a:lnTo>
                    <a:pt x="2650960" y="2157565"/>
                  </a:lnTo>
                  <a:lnTo>
                    <a:pt x="2644190" y="2146300"/>
                  </a:lnTo>
                  <a:lnTo>
                    <a:pt x="2634043" y="2146300"/>
                  </a:lnTo>
                  <a:lnTo>
                    <a:pt x="2630652" y="2133600"/>
                  </a:lnTo>
                  <a:lnTo>
                    <a:pt x="2636583" y="2120900"/>
                  </a:lnTo>
                  <a:lnTo>
                    <a:pt x="2630233" y="2120900"/>
                  </a:lnTo>
                  <a:lnTo>
                    <a:pt x="2623896" y="2108200"/>
                  </a:lnTo>
                  <a:lnTo>
                    <a:pt x="2617546" y="2108200"/>
                  </a:lnTo>
                  <a:lnTo>
                    <a:pt x="2612898" y="2098890"/>
                  </a:lnTo>
                  <a:lnTo>
                    <a:pt x="2612898" y="3352800"/>
                  </a:lnTo>
                  <a:lnTo>
                    <a:pt x="2612047" y="3365500"/>
                  </a:lnTo>
                  <a:lnTo>
                    <a:pt x="2601899" y="3365500"/>
                  </a:lnTo>
                  <a:lnTo>
                    <a:pt x="2602738" y="3352800"/>
                  </a:lnTo>
                  <a:lnTo>
                    <a:pt x="2612898" y="3352800"/>
                  </a:lnTo>
                  <a:lnTo>
                    <a:pt x="2612898" y="2098890"/>
                  </a:lnTo>
                  <a:lnTo>
                    <a:pt x="2611209" y="2095500"/>
                  </a:lnTo>
                  <a:lnTo>
                    <a:pt x="2605367" y="2095500"/>
                  </a:lnTo>
                  <a:lnTo>
                    <a:pt x="2603589" y="2093620"/>
                  </a:lnTo>
                  <a:lnTo>
                    <a:pt x="2603589" y="2552700"/>
                  </a:lnTo>
                  <a:lnTo>
                    <a:pt x="2603589" y="2565400"/>
                  </a:lnTo>
                  <a:lnTo>
                    <a:pt x="2597670" y="2565400"/>
                  </a:lnTo>
                  <a:lnTo>
                    <a:pt x="2597670" y="2578100"/>
                  </a:lnTo>
                  <a:lnTo>
                    <a:pt x="2595130" y="2578100"/>
                  </a:lnTo>
                  <a:lnTo>
                    <a:pt x="2595130" y="3632200"/>
                  </a:lnTo>
                  <a:lnTo>
                    <a:pt x="2591752" y="3644900"/>
                  </a:lnTo>
                  <a:lnTo>
                    <a:pt x="2590901" y="3644900"/>
                  </a:lnTo>
                  <a:lnTo>
                    <a:pt x="2589212" y="3657600"/>
                  </a:lnTo>
                  <a:lnTo>
                    <a:pt x="2587523" y="3657600"/>
                  </a:lnTo>
                  <a:lnTo>
                    <a:pt x="2584132" y="3670300"/>
                  </a:lnTo>
                  <a:lnTo>
                    <a:pt x="2580754" y="3670300"/>
                  </a:lnTo>
                  <a:lnTo>
                    <a:pt x="2585529" y="3683000"/>
                  </a:lnTo>
                  <a:lnTo>
                    <a:pt x="2579903" y="3683000"/>
                  </a:lnTo>
                  <a:lnTo>
                    <a:pt x="2579903" y="3924300"/>
                  </a:lnTo>
                  <a:lnTo>
                    <a:pt x="2572296" y="3924300"/>
                  </a:lnTo>
                  <a:lnTo>
                    <a:pt x="2572296" y="3911600"/>
                  </a:lnTo>
                  <a:lnTo>
                    <a:pt x="2578214" y="3911600"/>
                  </a:lnTo>
                  <a:lnTo>
                    <a:pt x="2579903" y="3924300"/>
                  </a:lnTo>
                  <a:lnTo>
                    <a:pt x="2579903" y="3683000"/>
                  </a:lnTo>
                  <a:lnTo>
                    <a:pt x="2566378" y="3683000"/>
                  </a:lnTo>
                  <a:lnTo>
                    <a:pt x="2558618" y="3672408"/>
                  </a:lnTo>
                  <a:lnTo>
                    <a:pt x="2553627" y="3683000"/>
                  </a:lnTo>
                  <a:lnTo>
                    <a:pt x="2549880" y="3683000"/>
                  </a:lnTo>
                  <a:lnTo>
                    <a:pt x="2546756" y="3695700"/>
                  </a:lnTo>
                  <a:lnTo>
                    <a:pt x="2542692" y="3708400"/>
                  </a:lnTo>
                  <a:lnTo>
                    <a:pt x="2531694" y="3708400"/>
                  </a:lnTo>
                  <a:lnTo>
                    <a:pt x="2525039" y="3695700"/>
                  </a:lnTo>
                  <a:lnTo>
                    <a:pt x="2521547" y="3695700"/>
                  </a:lnTo>
                  <a:lnTo>
                    <a:pt x="2521547" y="3721100"/>
                  </a:lnTo>
                  <a:lnTo>
                    <a:pt x="2509697" y="3721100"/>
                  </a:lnTo>
                  <a:lnTo>
                    <a:pt x="2509697" y="3759200"/>
                  </a:lnTo>
                  <a:lnTo>
                    <a:pt x="2506319" y="3771900"/>
                  </a:lnTo>
                  <a:lnTo>
                    <a:pt x="2504617" y="3759200"/>
                  </a:lnTo>
                  <a:lnTo>
                    <a:pt x="2509697" y="3759200"/>
                  </a:lnTo>
                  <a:lnTo>
                    <a:pt x="2509697" y="3721100"/>
                  </a:lnTo>
                  <a:lnTo>
                    <a:pt x="2500388" y="3721100"/>
                  </a:lnTo>
                  <a:lnTo>
                    <a:pt x="2501163" y="3708400"/>
                  </a:lnTo>
                  <a:lnTo>
                    <a:pt x="2519007" y="3708400"/>
                  </a:lnTo>
                  <a:lnTo>
                    <a:pt x="2521547" y="3721100"/>
                  </a:lnTo>
                  <a:lnTo>
                    <a:pt x="2521547" y="3695700"/>
                  </a:lnTo>
                  <a:lnTo>
                    <a:pt x="2519743" y="3695700"/>
                  </a:lnTo>
                  <a:lnTo>
                    <a:pt x="2518727" y="3683000"/>
                  </a:lnTo>
                  <a:lnTo>
                    <a:pt x="2524925" y="3683000"/>
                  </a:lnTo>
                  <a:lnTo>
                    <a:pt x="2540152" y="3695700"/>
                  </a:lnTo>
                  <a:lnTo>
                    <a:pt x="2541206" y="3695700"/>
                  </a:lnTo>
                  <a:lnTo>
                    <a:pt x="2535923" y="3683000"/>
                  </a:lnTo>
                  <a:lnTo>
                    <a:pt x="2532532" y="3670300"/>
                  </a:lnTo>
                  <a:lnTo>
                    <a:pt x="2539301" y="3670300"/>
                  </a:lnTo>
                  <a:lnTo>
                    <a:pt x="2544381" y="3683000"/>
                  </a:lnTo>
                  <a:lnTo>
                    <a:pt x="2547124" y="3683000"/>
                  </a:lnTo>
                  <a:lnTo>
                    <a:pt x="2541740" y="3670300"/>
                  </a:lnTo>
                  <a:lnTo>
                    <a:pt x="2557068" y="3670300"/>
                  </a:lnTo>
                  <a:lnTo>
                    <a:pt x="2558618" y="3672408"/>
                  </a:lnTo>
                  <a:lnTo>
                    <a:pt x="2559608" y="3670300"/>
                  </a:lnTo>
                  <a:lnTo>
                    <a:pt x="2558834" y="3670300"/>
                  </a:lnTo>
                  <a:lnTo>
                    <a:pt x="2561221" y="3644900"/>
                  </a:lnTo>
                  <a:lnTo>
                    <a:pt x="2563838" y="3632200"/>
                  </a:lnTo>
                  <a:lnTo>
                    <a:pt x="2568067" y="3632200"/>
                  </a:lnTo>
                  <a:lnTo>
                    <a:pt x="2571445" y="3644900"/>
                  </a:lnTo>
                  <a:lnTo>
                    <a:pt x="2578214" y="3644900"/>
                  </a:lnTo>
                  <a:lnTo>
                    <a:pt x="2578214" y="3632200"/>
                  </a:lnTo>
                  <a:lnTo>
                    <a:pt x="2595130" y="3632200"/>
                  </a:lnTo>
                  <a:lnTo>
                    <a:pt x="2595130" y="2578100"/>
                  </a:lnTo>
                  <a:lnTo>
                    <a:pt x="2591752" y="2578100"/>
                  </a:lnTo>
                  <a:lnTo>
                    <a:pt x="2591752" y="2565400"/>
                  </a:lnTo>
                  <a:lnTo>
                    <a:pt x="2597670" y="2565400"/>
                  </a:lnTo>
                  <a:lnTo>
                    <a:pt x="2597670" y="2552700"/>
                  </a:lnTo>
                  <a:lnTo>
                    <a:pt x="2603589" y="2552700"/>
                  </a:lnTo>
                  <a:lnTo>
                    <a:pt x="2603589" y="2093620"/>
                  </a:lnTo>
                  <a:lnTo>
                    <a:pt x="2597670" y="2087359"/>
                  </a:lnTo>
                  <a:lnTo>
                    <a:pt x="2597670" y="2298700"/>
                  </a:lnTo>
                  <a:lnTo>
                    <a:pt x="2597670" y="2311400"/>
                  </a:lnTo>
                  <a:lnTo>
                    <a:pt x="2586672" y="2311400"/>
                  </a:lnTo>
                  <a:lnTo>
                    <a:pt x="2588361" y="2298700"/>
                  </a:lnTo>
                  <a:lnTo>
                    <a:pt x="2597670" y="2298700"/>
                  </a:lnTo>
                  <a:lnTo>
                    <a:pt x="2597670" y="2087359"/>
                  </a:lnTo>
                  <a:lnTo>
                    <a:pt x="2593365" y="2082800"/>
                  </a:lnTo>
                  <a:lnTo>
                    <a:pt x="2587523" y="2082800"/>
                  </a:lnTo>
                  <a:lnTo>
                    <a:pt x="2575890" y="2070100"/>
                  </a:lnTo>
                  <a:lnTo>
                    <a:pt x="2573985" y="2070100"/>
                  </a:lnTo>
                  <a:lnTo>
                    <a:pt x="2573985" y="2540000"/>
                  </a:lnTo>
                  <a:lnTo>
                    <a:pt x="2573985" y="2552700"/>
                  </a:lnTo>
                  <a:lnTo>
                    <a:pt x="2564676" y="2552700"/>
                  </a:lnTo>
                  <a:lnTo>
                    <a:pt x="2564676" y="2540000"/>
                  </a:lnTo>
                  <a:lnTo>
                    <a:pt x="2573985" y="2540000"/>
                  </a:lnTo>
                  <a:lnTo>
                    <a:pt x="2573985" y="2070100"/>
                  </a:lnTo>
                  <a:lnTo>
                    <a:pt x="2564892" y="2070100"/>
                  </a:lnTo>
                  <a:lnTo>
                    <a:pt x="2558211" y="2062162"/>
                  </a:lnTo>
                  <a:lnTo>
                    <a:pt x="2558211" y="2273300"/>
                  </a:lnTo>
                  <a:lnTo>
                    <a:pt x="2556218" y="2286000"/>
                  </a:lnTo>
                  <a:lnTo>
                    <a:pt x="2548610" y="2286000"/>
                  </a:lnTo>
                  <a:lnTo>
                    <a:pt x="2546070" y="2273300"/>
                  </a:lnTo>
                  <a:lnTo>
                    <a:pt x="2558211" y="2273300"/>
                  </a:lnTo>
                  <a:lnTo>
                    <a:pt x="2558211" y="2062162"/>
                  </a:lnTo>
                  <a:lnTo>
                    <a:pt x="2552941" y="2055901"/>
                  </a:lnTo>
                  <a:lnTo>
                    <a:pt x="2552941" y="2209800"/>
                  </a:lnTo>
                  <a:lnTo>
                    <a:pt x="2550388" y="2222500"/>
                  </a:lnTo>
                  <a:lnTo>
                    <a:pt x="2543530" y="2222500"/>
                  </a:lnTo>
                  <a:lnTo>
                    <a:pt x="2543530" y="2209800"/>
                  </a:lnTo>
                  <a:lnTo>
                    <a:pt x="2552941" y="2209800"/>
                  </a:lnTo>
                  <a:lnTo>
                    <a:pt x="2552941" y="2055901"/>
                  </a:lnTo>
                  <a:lnTo>
                    <a:pt x="2543530" y="2044700"/>
                  </a:lnTo>
                  <a:lnTo>
                    <a:pt x="2556637" y="2044700"/>
                  </a:lnTo>
                  <a:lnTo>
                    <a:pt x="2567114" y="2057400"/>
                  </a:lnTo>
                  <a:lnTo>
                    <a:pt x="2590050" y="2057400"/>
                  </a:lnTo>
                  <a:lnTo>
                    <a:pt x="2568016" y="2044700"/>
                  </a:lnTo>
                  <a:lnTo>
                    <a:pt x="2546921" y="2032000"/>
                  </a:lnTo>
                  <a:lnTo>
                    <a:pt x="2537168" y="2025548"/>
                  </a:lnTo>
                  <a:lnTo>
                    <a:pt x="2537168" y="2616200"/>
                  </a:lnTo>
                  <a:lnTo>
                    <a:pt x="2534437" y="2628900"/>
                  </a:lnTo>
                  <a:lnTo>
                    <a:pt x="2532672" y="2628900"/>
                  </a:lnTo>
                  <a:lnTo>
                    <a:pt x="2531694" y="2641600"/>
                  </a:lnTo>
                  <a:lnTo>
                    <a:pt x="2531618" y="2781300"/>
                  </a:lnTo>
                  <a:lnTo>
                    <a:pt x="2526614" y="2794000"/>
                  </a:lnTo>
                  <a:lnTo>
                    <a:pt x="2528278" y="2781300"/>
                  </a:lnTo>
                  <a:lnTo>
                    <a:pt x="2531618" y="2781300"/>
                  </a:lnTo>
                  <a:lnTo>
                    <a:pt x="2531618" y="2641600"/>
                  </a:lnTo>
                  <a:lnTo>
                    <a:pt x="2523147" y="2641600"/>
                  </a:lnTo>
                  <a:lnTo>
                    <a:pt x="2522601" y="2636647"/>
                  </a:lnTo>
                  <a:lnTo>
                    <a:pt x="2522601" y="3098800"/>
                  </a:lnTo>
                  <a:lnTo>
                    <a:pt x="2507932" y="3098800"/>
                  </a:lnTo>
                  <a:lnTo>
                    <a:pt x="2507932" y="3568700"/>
                  </a:lnTo>
                  <a:lnTo>
                    <a:pt x="2502928" y="3568700"/>
                  </a:lnTo>
                  <a:lnTo>
                    <a:pt x="2504592" y="3556000"/>
                  </a:lnTo>
                  <a:lnTo>
                    <a:pt x="2507373" y="3556000"/>
                  </a:lnTo>
                  <a:lnTo>
                    <a:pt x="2507932" y="3568700"/>
                  </a:lnTo>
                  <a:lnTo>
                    <a:pt x="2507932" y="3098800"/>
                  </a:lnTo>
                  <a:lnTo>
                    <a:pt x="2502331" y="3098800"/>
                  </a:lnTo>
                  <a:lnTo>
                    <a:pt x="2502331" y="3136900"/>
                  </a:lnTo>
                  <a:lnTo>
                    <a:pt x="2501239" y="3140722"/>
                  </a:lnTo>
                  <a:lnTo>
                    <a:pt x="2501239" y="3403600"/>
                  </a:lnTo>
                  <a:lnTo>
                    <a:pt x="2494292" y="3403600"/>
                  </a:lnTo>
                  <a:lnTo>
                    <a:pt x="2493632" y="3390900"/>
                  </a:lnTo>
                  <a:lnTo>
                    <a:pt x="2499550" y="3390900"/>
                  </a:lnTo>
                  <a:lnTo>
                    <a:pt x="2501239" y="3403600"/>
                  </a:lnTo>
                  <a:lnTo>
                    <a:pt x="2501239" y="3140722"/>
                  </a:lnTo>
                  <a:lnTo>
                    <a:pt x="2498699" y="3149600"/>
                  </a:lnTo>
                  <a:lnTo>
                    <a:pt x="2491092" y="3142462"/>
                  </a:lnTo>
                  <a:lnTo>
                    <a:pt x="2491092" y="3746500"/>
                  </a:lnTo>
                  <a:lnTo>
                    <a:pt x="2489403" y="3746500"/>
                  </a:lnTo>
                  <a:lnTo>
                    <a:pt x="2484323" y="3759200"/>
                  </a:lnTo>
                  <a:lnTo>
                    <a:pt x="2480945" y="3754983"/>
                  </a:lnTo>
                  <a:lnTo>
                    <a:pt x="2480945" y="3771900"/>
                  </a:lnTo>
                  <a:lnTo>
                    <a:pt x="2480094" y="3784600"/>
                  </a:lnTo>
                  <a:lnTo>
                    <a:pt x="2476716" y="3784600"/>
                  </a:lnTo>
                  <a:lnTo>
                    <a:pt x="2477554" y="3771900"/>
                  </a:lnTo>
                  <a:lnTo>
                    <a:pt x="2473325" y="3771900"/>
                  </a:lnTo>
                  <a:lnTo>
                    <a:pt x="2474176" y="3759200"/>
                  </a:lnTo>
                  <a:lnTo>
                    <a:pt x="2475014" y="3759200"/>
                  </a:lnTo>
                  <a:lnTo>
                    <a:pt x="2478405" y="3771900"/>
                  </a:lnTo>
                  <a:lnTo>
                    <a:pt x="2480945" y="3771900"/>
                  </a:lnTo>
                  <a:lnTo>
                    <a:pt x="2480945" y="3754983"/>
                  </a:lnTo>
                  <a:lnTo>
                    <a:pt x="2474176" y="3746500"/>
                  </a:lnTo>
                  <a:lnTo>
                    <a:pt x="2476716" y="3746500"/>
                  </a:lnTo>
                  <a:lnTo>
                    <a:pt x="2476398" y="3733800"/>
                  </a:lnTo>
                  <a:lnTo>
                    <a:pt x="2475446" y="3721100"/>
                  </a:lnTo>
                  <a:lnTo>
                    <a:pt x="2485288" y="3721100"/>
                  </a:lnTo>
                  <a:lnTo>
                    <a:pt x="2485059" y="3733800"/>
                  </a:lnTo>
                  <a:lnTo>
                    <a:pt x="2480945" y="3733800"/>
                  </a:lnTo>
                  <a:lnTo>
                    <a:pt x="2491092" y="3746500"/>
                  </a:lnTo>
                  <a:lnTo>
                    <a:pt x="2491092" y="3142462"/>
                  </a:lnTo>
                  <a:lnTo>
                    <a:pt x="2485174" y="3136900"/>
                  </a:lnTo>
                  <a:lnTo>
                    <a:pt x="2484323" y="3141154"/>
                  </a:lnTo>
                  <a:lnTo>
                    <a:pt x="2484323" y="3225800"/>
                  </a:lnTo>
                  <a:lnTo>
                    <a:pt x="2479243" y="3225800"/>
                  </a:lnTo>
                  <a:lnTo>
                    <a:pt x="2478405" y="3221596"/>
                  </a:lnTo>
                  <a:lnTo>
                    <a:pt x="2478405" y="3263900"/>
                  </a:lnTo>
                  <a:lnTo>
                    <a:pt x="2471636" y="3263900"/>
                  </a:lnTo>
                  <a:lnTo>
                    <a:pt x="2471636" y="3746500"/>
                  </a:lnTo>
                  <a:lnTo>
                    <a:pt x="2464866" y="3746500"/>
                  </a:lnTo>
                  <a:lnTo>
                    <a:pt x="2463177" y="3742283"/>
                  </a:lnTo>
                  <a:lnTo>
                    <a:pt x="2463177" y="3784600"/>
                  </a:lnTo>
                  <a:lnTo>
                    <a:pt x="2460637" y="3784600"/>
                  </a:lnTo>
                  <a:lnTo>
                    <a:pt x="2462326" y="3771900"/>
                  </a:lnTo>
                  <a:lnTo>
                    <a:pt x="2463177" y="3784600"/>
                  </a:lnTo>
                  <a:lnTo>
                    <a:pt x="2463177" y="3742283"/>
                  </a:lnTo>
                  <a:lnTo>
                    <a:pt x="2459786" y="3733800"/>
                  </a:lnTo>
                  <a:lnTo>
                    <a:pt x="2456015" y="3733800"/>
                  </a:lnTo>
                  <a:lnTo>
                    <a:pt x="2455354" y="3721100"/>
                  </a:lnTo>
                  <a:lnTo>
                    <a:pt x="2461488" y="3721100"/>
                  </a:lnTo>
                  <a:lnTo>
                    <a:pt x="2459786" y="3733800"/>
                  </a:lnTo>
                  <a:lnTo>
                    <a:pt x="2470785" y="3733800"/>
                  </a:lnTo>
                  <a:lnTo>
                    <a:pt x="2471636" y="3746500"/>
                  </a:lnTo>
                  <a:lnTo>
                    <a:pt x="2471636" y="3263900"/>
                  </a:lnTo>
                  <a:lnTo>
                    <a:pt x="2464016" y="3263900"/>
                  </a:lnTo>
                  <a:lnTo>
                    <a:pt x="2464016" y="3251200"/>
                  </a:lnTo>
                  <a:lnTo>
                    <a:pt x="2468245" y="3251200"/>
                  </a:lnTo>
                  <a:lnTo>
                    <a:pt x="2478405" y="3263900"/>
                  </a:lnTo>
                  <a:lnTo>
                    <a:pt x="2478405" y="3221596"/>
                  </a:lnTo>
                  <a:lnTo>
                    <a:pt x="2476716" y="3213100"/>
                  </a:lnTo>
                  <a:lnTo>
                    <a:pt x="2481783" y="3213100"/>
                  </a:lnTo>
                  <a:lnTo>
                    <a:pt x="2484323" y="3225800"/>
                  </a:lnTo>
                  <a:lnTo>
                    <a:pt x="2484323" y="3141154"/>
                  </a:lnTo>
                  <a:lnTo>
                    <a:pt x="2482634" y="3149600"/>
                  </a:lnTo>
                  <a:lnTo>
                    <a:pt x="2481783" y="3136900"/>
                  </a:lnTo>
                  <a:lnTo>
                    <a:pt x="2485174" y="3136900"/>
                  </a:lnTo>
                  <a:lnTo>
                    <a:pt x="2495321" y="3136900"/>
                  </a:lnTo>
                  <a:lnTo>
                    <a:pt x="2494508" y="3130397"/>
                  </a:lnTo>
                  <a:lnTo>
                    <a:pt x="2497963" y="3136900"/>
                  </a:lnTo>
                  <a:lnTo>
                    <a:pt x="2502331" y="3136900"/>
                  </a:lnTo>
                  <a:lnTo>
                    <a:pt x="2502331" y="3098800"/>
                  </a:lnTo>
                  <a:lnTo>
                    <a:pt x="2487701" y="3098800"/>
                  </a:lnTo>
                  <a:lnTo>
                    <a:pt x="2497010" y="3111500"/>
                  </a:lnTo>
                  <a:lnTo>
                    <a:pt x="2493835" y="3111500"/>
                  </a:lnTo>
                  <a:lnTo>
                    <a:pt x="2496299" y="3124200"/>
                  </a:lnTo>
                  <a:lnTo>
                    <a:pt x="2493734" y="3124200"/>
                  </a:lnTo>
                  <a:lnTo>
                    <a:pt x="2491206" y="3124200"/>
                  </a:lnTo>
                  <a:lnTo>
                    <a:pt x="2480094" y="3124200"/>
                  </a:lnTo>
                  <a:lnTo>
                    <a:pt x="2482634" y="3111500"/>
                  </a:lnTo>
                  <a:lnTo>
                    <a:pt x="2482634" y="3098800"/>
                  </a:lnTo>
                  <a:lnTo>
                    <a:pt x="2483472" y="3086100"/>
                  </a:lnTo>
                  <a:lnTo>
                    <a:pt x="2513292" y="3086100"/>
                  </a:lnTo>
                  <a:lnTo>
                    <a:pt x="2522601" y="3098800"/>
                  </a:lnTo>
                  <a:lnTo>
                    <a:pt x="2522601" y="2636647"/>
                  </a:lnTo>
                  <a:lnTo>
                    <a:pt x="2521750" y="2628900"/>
                  </a:lnTo>
                  <a:lnTo>
                    <a:pt x="2523845" y="2616200"/>
                  </a:lnTo>
                  <a:lnTo>
                    <a:pt x="2537168" y="2616200"/>
                  </a:lnTo>
                  <a:lnTo>
                    <a:pt x="2537168" y="2025548"/>
                  </a:lnTo>
                  <a:lnTo>
                    <a:pt x="2527731" y="2019300"/>
                  </a:lnTo>
                  <a:lnTo>
                    <a:pt x="2526614" y="2018436"/>
                  </a:lnTo>
                  <a:lnTo>
                    <a:pt x="2526614" y="2120900"/>
                  </a:lnTo>
                  <a:lnTo>
                    <a:pt x="2519845" y="2120900"/>
                  </a:lnTo>
                  <a:lnTo>
                    <a:pt x="2525776" y="2108200"/>
                  </a:lnTo>
                  <a:lnTo>
                    <a:pt x="2526614" y="2120900"/>
                  </a:lnTo>
                  <a:lnTo>
                    <a:pt x="2526614" y="2018436"/>
                  </a:lnTo>
                  <a:lnTo>
                    <a:pt x="2518156" y="2011870"/>
                  </a:lnTo>
                  <a:lnTo>
                    <a:pt x="2518156" y="2717800"/>
                  </a:lnTo>
                  <a:lnTo>
                    <a:pt x="2518156" y="2730500"/>
                  </a:lnTo>
                  <a:lnTo>
                    <a:pt x="2511387" y="2730500"/>
                  </a:lnTo>
                  <a:lnTo>
                    <a:pt x="2511387" y="2984500"/>
                  </a:lnTo>
                  <a:lnTo>
                    <a:pt x="2507157" y="2992437"/>
                  </a:lnTo>
                  <a:lnTo>
                    <a:pt x="2507157" y="3048000"/>
                  </a:lnTo>
                  <a:lnTo>
                    <a:pt x="2503779" y="3048000"/>
                  </a:lnTo>
                  <a:lnTo>
                    <a:pt x="2503779" y="3060700"/>
                  </a:lnTo>
                  <a:lnTo>
                    <a:pt x="2497010" y="3060700"/>
                  </a:lnTo>
                  <a:lnTo>
                    <a:pt x="2500388" y="3048000"/>
                  </a:lnTo>
                  <a:lnTo>
                    <a:pt x="2501239" y="3048000"/>
                  </a:lnTo>
                  <a:lnTo>
                    <a:pt x="2498699" y="3035300"/>
                  </a:lnTo>
                  <a:lnTo>
                    <a:pt x="2501239" y="3035300"/>
                  </a:lnTo>
                  <a:lnTo>
                    <a:pt x="2497010" y="3022600"/>
                  </a:lnTo>
                  <a:lnTo>
                    <a:pt x="2495321" y="3035300"/>
                  </a:lnTo>
                  <a:lnTo>
                    <a:pt x="2493632" y="3035300"/>
                  </a:lnTo>
                  <a:lnTo>
                    <a:pt x="2498699" y="3048000"/>
                  </a:lnTo>
                  <a:lnTo>
                    <a:pt x="2492781" y="3048000"/>
                  </a:lnTo>
                  <a:lnTo>
                    <a:pt x="2489403" y="3042932"/>
                  </a:lnTo>
                  <a:lnTo>
                    <a:pt x="2489403" y="3060700"/>
                  </a:lnTo>
                  <a:lnTo>
                    <a:pt x="2488552" y="3073400"/>
                  </a:lnTo>
                  <a:lnTo>
                    <a:pt x="2486863" y="3060700"/>
                  </a:lnTo>
                  <a:lnTo>
                    <a:pt x="2489403" y="3060700"/>
                  </a:lnTo>
                  <a:lnTo>
                    <a:pt x="2489403" y="3042932"/>
                  </a:lnTo>
                  <a:lnTo>
                    <a:pt x="2484323" y="3035300"/>
                  </a:lnTo>
                  <a:lnTo>
                    <a:pt x="2482634" y="3035300"/>
                  </a:lnTo>
                  <a:lnTo>
                    <a:pt x="2482634" y="3022600"/>
                  </a:lnTo>
                  <a:lnTo>
                    <a:pt x="2483472" y="3022600"/>
                  </a:lnTo>
                  <a:lnTo>
                    <a:pt x="2484323" y="3035300"/>
                  </a:lnTo>
                  <a:lnTo>
                    <a:pt x="2492781" y="3035300"/>
                  </a:lnTo>
                  <a:lnTo>
                    <a:pt x="2491092" y="3022600"/>
                  </a:lnTo>
                  <a:lnTo>
                    <a:pt x="2497010" y="3022600"/>
                  </a:lnTo>
                  <a:lnTo>
                    <a:pt x="2498699" y="3022600"/>
                  </a:lnTo>
                  <a:lnTo>
                    <a:pt x="2502928" y="3035300"/>
                  </a:lnTo>
                  <a:lnTo>
                    <a:pt x="2505468" y="3035300"/>
                  </a:lnTo>
                  <a:lnTo>
                    <a:pt x="2507157" y="3048000"/>
                  </a:lnTo>
                  <a:lnTo>
                    <a:pt x="2507157" y="2992437"/>
                  </a:lnTo>
                  <a:lnTo>
                    <a:pt x="2504617" y="2997200"/>
                  </a:lnTo>
                  <a:lnTo>
                    <a:pt x="2500388" y="2997200"/>
                  </a:lnTo>
                  <a:lnTo>
                    <a:pt x="2500388" y="2995498"/>
                  </a:lnTo>
                  <a:lnTo>
                    <a:pt x="2498699" y="2997200"/>
                  </a:lnTo>
                  <a:lnTo>
                    <a:pt x="2498699" y="2984500"/>
                  </a:lnTo>
                  <a:lnTo>
                    <a:pt x="2500388" y="2984500"/>
                  </a:lnTo>
                  <a:lnTo>
                    <a:pt x="2500388" y="2995498"/>
                  </a:lnTo>
                  <a:lnTo>
                    <a:pt x="2511387" y="2984500"/>
                  </a:lnTo>
                  <a:lnTo>
                    <a:pt x="2511387" y="2730500"/>
                  </a:lnTo>
                  <a:lnTo>
                    <a:pt x="2506319" y="2730500"/>
                  </a:lnTo>
                  <a:lnTo>
                    <a:pt x="2508847" y="2717800"/>
                  </a:lnTo>
                  <a:lnTo>
                    <a:pt x="2518156" y="2717800"/>
                  </a:lnTo>
                  <a:lnTo>
                    <a:pt x="2518156" y="2011870"/>
                  </a:lnTo>
                  <a:lnTo>
                    <a:pt x="2518029" y="2011768"/>
                  </a:lnTo>
                  <a:lnTo>
                    <a:pt x="2518029" y="2451100"/>
                  </a:lnTo>
                  <a:lnTo>
                    <a:pt x="2507297" y="2463800"/>
                  </a:lnTo>
                  <a:lnTo>
                    <a:pt x="2502090" y="2463800"/>
                  </a:lnTo>
                  <a:lnTo>
                    <a:pt x="2502928" y="2476500"/>
                  </a:lnTo>
                  <a:lnTo>
                    <a:pt x="2495639" y="2476500"/>
                  </a:lnTo>
                  <a:lnTo>
                    <a:pt x="2493200" y="2463800"/>
                  </a:lnTo>
                  <a:lnTo>
                    <a:pt x="2502827" y="2451100"/>
                  </a:lnTo>
                  <a:lnTo>
                    <a:pt x="2518029" y="2451100"/>
                  </a:lnTo>
                  <a:lnTo>
                    <a:pt x="2518029" y="2011768"/>
                  </a:lnTo>
                  <a:lnTo>
                    <a:pt x="2511387" y="2006600"/>
                  </a:lnTo>
                  <a:lnTo>
                    <a:pt x="2527465" y="2006600"/>
                  </a:lnTo>
                  <a:lnTo>
                    <a:pt x="2516136" y="1993900"/>
                  </a:lnTo>
                  <a:lnTo>
                    <a:pt x="2506002" y="1993900"/>
                  </a:lnTo>
                  <a:lnTo>
                    <a:pt x="2496655" y="1981200"/>
                  </a:lnTo>
                  <a:lnTo>
                    <a:pt x="2491092" y="1973313"/>
                  </a:lnTo>
                  <a:lnTo>
                    <a:pt x="2491092" y="2387600"/>
                  </a:lnTo>
                  <a:lnTo>
                    <a:pt x="2490635" y="2400300"/>
                  </a:lnTo>
                  <a:lnTo>
                    <a:pt x="2486012" y="2400300"/>
                  </a:lnTo>
                  <a:lnTo>
                    <a:pt x="2486012" y="2882900"/>
                  </a:lnTo>
                  <a:lnTo>
                    <a:pt x="2481783" y="2895600"/>
                  </a:lnTo>
                  <a:lnTo>
                    <a:pt x="2475014" y="2895600"/>
                  </a:lnTo>
                  <a:lnTo>
                    <a:pt x="2472486" y="2882900"/>
                  </a:lnTo>
                  <a:lnTo>
                    <a:pt x="2486012" y="2882900"/>
                  </a:lnTo>
                  <a:lnTo>
                    <a:pt x="2486012" y="2400300"/>
                  </a:lnTo>
                  <a:lnTo>
                    <a:pt x="2485174" y="2400300"/>
                  </a:lnTo>
                  <a:lnTo>
                    <a:pt x="2485174" y="2451100"/>
                  </a:lnTo>
                  <a:lnTo>
                    <a:pt x="2479992" y="2462199"/>
                  </a:lnTo>
                  <a:lnTo>
                    <a:pt x="2479992" y="2489200"/>
                  </a:lnTo>
                  <a:lnTo>
                    <a:pt x="2475865" y="2496883"/>
                  </a:lnTo>
                  <a:lnTo>
                    <a:pt x="2475865" y="2590800"/>
                  </a:lnTo>
                  <a:lnTo>
                    <a:pt x="2472486" y="2603500"/>
                  </a:lnTo>
                  <a:lnTo>
                    <a:pt x="2462123" y="2603500"/>
                  </a:lnTo>
                  <a:lnTo>
                    <a:pt x="2461780" y="2590800"/>
                  </a:lnTo>
                  <a:lnTo>
                    <a:pt x="2475865" y="2590800"/>
                  </a:lnTo>
                  <a:lnTo>
                    <a:pt x="2475865" y="2496883"/>
                  </a:lnTo>
                  <a:lnTo>
                    <a:pt x="2473160" y="2501900"/>
                  </a:lnTo>
                  <a:lnTo>
                    <a:pt x="2476360" y="2489200"/>
                  </a:lnTo>
                  <a:lnTo>
                    <a:pt x="2479992" y="2489200"/>
                  </a:lnTo>
                  <a:lnTo>
                    <a:pt x="2479992" y="2462199"/>
                  </a:lnTo>
                  <a:lnTo>
                    <a:pt x="2479243" y="2463800"/>
                  </a:lnTo>
                  <a:lnTo>
                    <a:pt x="2472880" y="2463800"/>
                  </a:lnTo>
                  <a:lnTo>
                    <a:pt x="2485174" y="2451100"/>
                  </a:lnTo>
                  <a:lnTo>
                    <a:pt x="2485174" y="2400300"/>
                  </a:lnTo>
                  <a:lnTo>
                    <a:pt x="2475014" y="2400300"/>
                  </a:lnTo>
                  <a:lnTo>
                    <a:pt x="2475865" y="2387600"/>
                  </a:lnTo>
                  <a:lnTo>
                    <a:pt x="2491092" y="2387600"/>
                  </a:lnTo>
                  <a:lnTo>
                    <a:pt x="2491092" y="1973313"/>
                  </a:lnTo>
                  <a:lnTo>
                    <a:pt x="2489403" y="1970925"/>
                  </a:lnTo>
                  <a:lnTo>
                    <a:pt x="2489403" y="2120900"/>
                  </a:lnTo>
                  <a:lnTo>
                    <a:pt x="2487701" y="2133600"/>
                  </a:lnTo>
                  <a:lnTo>
                    <a:pt x="2481783" y="2120900"/>
                  </a:lnTo>
                  <a:lnTo>
                    <a:pt x="2489403" y="2120900"/>
                  </a:lnTo>
                  <a:lnTo>
                    <a:pt x="2489403" y="1970925"/>
                  </a:lnTo>
                  <a:lnTo>
                    <a:pt x="2487701" y="1968500"/>
                  </a:lnTo>
                  <a:lnTo>
                    <a:pt x="2478621" y="1968500"/>
                  </a:lnTo>
                  <a:lnTo>
                    <a:pt x="2470175" y="1957362"/>
                  </a:lnTo>
                  <a:lnTo>
                    <a:pt x="2470175" y="2451100"/>
                  </a:lnTo>
                  <a:lnTo>
                    <a:pt x="2469946" y="2463800"/>
                  </a:lnTo>
                  <a:lnTo>
                    <a:pt x="2453551" y="2463800"/>
                  </a:lnTo>
                  <a:lnTo>
                    <a:pt x="2453868" y="2451100"/>
                  </a:lnTo>
                  <a:lnTo>
                    <a:pt x="2462326" y="2451100"/>
                  </a:lnTo>
                  <a:lnTo>
                    <a:pt x="2461488" y="2438400"/>
                  </a:lnTo>
                  <a:lnTo>
                    <a:pt x="2446261" y="2451100"/>
                  </a:lnTo>
                  <a:lnTo>
                    <a:pt x="2451328" y="2438400"/>
                  </a:lnTo>
                  <a:lnTo>
                    <a:pt x="2441181" y="2438400"/>
                  </a:lnTo>
                  <a:lnTo>
                    <a:pt x="2441181" y="3378200"/>
                  </a:lnTo>
                  <a:lnTo>
                    <a:pt x="2436952" y="3378200"/>
                  </a:lnTo>
                  <a:lnTo>
                    <a:pt x="2435263" y="3365500"/>
                  </a:lnTo>
                  <a:lnTo>
                    <a:pt x="2437803" y="3365500"/>
                  </a:lnTo>
                  <a:lnTo>
                    <a:pt x="2441181" y="3378200"/>
                  </a:lnTo>
                  <a:lnTo>
                    <a:pt x="2441181" y="2438400"/>
                  </a:lnTo>
                  <a:lnTo>
                    <a:pt x="2440508" y="2438400"/>
                  </a:lnTo>
                  <a:lnTo>
                    <a:pt x="2436114" y="2446096"/>
                  </a:lnTo>
                  <a:lnTo>
                    <a:pt x="2436114" y="2603500"/>
                  </a:lnTo>
                  <a:lnTo>
                    <a:pt x="2422575" y="2603500"/>
                  </a:lnTo>
                  <a:lnTo>
                    <a:pt x="2422575" y="2590800"/>
                  </a:lnTo>
                  <a:lnTo>
                    <a:pt x="2434412" y="2590800"/>
                  </a:lnTo>
                  <a:lnTo>
                    <a:pt x="2436114" y="2603500"/>
                  </a:lnTo>
                  <a:lnTo>
                    <a:pt x="2436114" y="2446096"/>
                  </a:lnTo>
                  <a:lnTo>
                    <a:pt x="2433256" y="2451100"/>
                  </a:lnTo>
                  <a:lnTo>
                    <a:pt x="2428697" y="2451100"/>
                  </a:lnTo>
                  <a:lnTo>
                    <a:pt x="2428494" y="2438400"/>
                  </a:lnTo>
                  <a:lnTo>
                    <a:pt x="2423414" y="2438400"/>
                  </a:lnTo>
                  <a:lnTo>
                    <a:pt x="2427643" y="2425700"/>
                  </a:lnTo>
                  <a:lnTo>
                    <a:pt x="2444419" y="2425700"/>
                  </a:lnTo>
                  <a:lnTo>
                    <a:pt x="2440660" y="2413000"/>
                  </a:lnTo>
                  <a:lnTo>
                    <a:pt x="2433574" y="2413000"/>
                  </a:lnTo>
                  <a:lnTo>
                    <a:pt x="2435263" y="2400300"/>
                  </a:lnTo>
                  <a:lnTo>
                    <a:pt x="2431034" y="2400300"/>
                  </a:lnTo>
                  <a:lnTo>
                    <a:pt x="2433294" y="2391829"/>
                  </a:lnTo>
                  <a:lnTo>
                    <a:pt x="2429345" y="2400300"/>
                  </a:lnTo>
                  <a:lnTo>
                    <a:pt x="2425115" y="2400300"/>
                  </a:lnTo>
                  <a:lnTo>
                    <a:pt x="2425115" y="2387600"/>
                  </a:lnTo>
                  <a:lnTo>
                    <a:pt x="2434412" y="2387600"/>
                  </a:lnTo>
                  <a:lnTo>
                    <a:pt x="2435263" y="2387600"/>
                  </a:lnTo>
                  <a:lnTo>
                    <a:pt x="2434729" y="2388755"/>
                  </a:lnTo>
                  <a:lnTo>
                    <a:pt x="2437803" y="2400300"/>
                  </a:lnTo>
                  <a:lnTo>
                    <a:pt x="2455519" y="2400300"/>
                  </a:lnTo>
                  <a:lnTo>
                    <a:pt x="2451328" y="2413000"/>
                  </a:lnTo>
                  <a:lnTo>
                    <a:pt x="2463177" y="2413000"/>
                  </a:lnTo>
                  <a:lnTo>
                    <a:pt x="2462326" y="2425700"/>
                  </a:lnTo>
                  <a:lnTo>
                    <a:pt x="2466556" y="2425700"/>
                  </a:lnTo>
                  <a:lnTo>
                    <a:pt x="2468245" y="2438400"/>
                  </a:lnTo>
                  <a:lnTo>
                    <a:pt x="2467406" y="2438400"/>
                  </a:lnTo>
                  <a:lnTo>
                    <a:pt x="2462326" y="2451100"/>
                  </a:lnTo>
                  <a:lnTo>
                    <a:pt x="2470175" y="2451100"/>
                  </a:lnTo>
                  <a:lnTo>
                    <a:pt x="2470175" y="1957362"/>
                  </a:lnTo>
                  <a:lnTo>
                    <a:pt x="2468994" y="1955800"/>
                  </a:lnTo>
                  <a:lnTo>
                    <a:pt x="2464016" y="1955800"/>
                  </a:lnTo>
                  <a:lnTo>
                    <a:pt x="2464016" y="2197100"/>
                  </a:lnTo>
                  <a:lnTo>
                    <a:pt x="2455697" y="2197100"/>
                  </a:lnTo>
                  <a:lnTo>
                    <a:pt x="2457043" y="2184400"/>
                  </a:lnTo>
                  <a:lnTo>
                    <a:pt x="2461882" y="2184400"/>
                  </a:lnTo>
                  <a:lnTo>
                    <a:pt x="2464016" y="2197100"/>
                  </a:lnTo>
                  <a:lnTo>
                    <a:pt x="2464016" y="1955800"/>
                  </a:lnTo>
                  <a:lnTo>
                    <a:pt x="2458567" y="1955800"/>
                  </a:lnTo>
                  <a:lnTo>
                    <a:pt x="2447950" y="1944039"/>
                  </a:lnTo>
                  <a:lnTo>
                    <a:pt x="2447950" y="2349500"/>
                  </a:lnTo>
                  <a:lnTo>
                    <a:pt x="2446261" y="2362200"/>
                  </a:lnTo>
                  <a:lnTo>
                    <a:pt x="2441181" y="2362200"/>
                  </a:lnTo>
                  <a:lnTo>
                    <a:pt x="2445410" y="2349500"/>
                  </a:lnTo>
                  <a:lnTo>
                    <a:pt x="2447950" y="2349500"/>
                  </a:lnTo>
                  <a:lnTo>
                    <a:pt x="2447950" y="1944039"/>
                  </a:lnTo>
                  <a:lnTo>
                    <a:pt x="2447798" y="1943862"/>
                  </a:lnTo>
                  <a:lnTo>
                    <a:pt x="2445347" y="1955800"/>
                  </a:lnTo>
                  <a:lnTo>
                    <a:pt x="2432723" y="1955800"/>
                  </a:lnTo>
                  <a:lnTo>
                    <a:pt x="2432723" y="2362200"/>
                  </a:lnTo>
                  <a:lnTo>
                    <a:pt x="2428494" y="2362200"/>
                  </a:lnTo>
                  <a:lnTo>
                    <a:pt x="2429345" y="2349500"/>
                  </a:lnTo>
                  <a:lnTo>
                    <a:pt x="2431885" y="2349500"/>
                  </a:lnTo>
                  <a:lnTo>
                    <a:pt x="2432723" y="2362200"/>
                  </a:lnTo>
                  <a:lnTo>
                    <a:pt x="2432723" y="1955800"/>
                  </a:lnTo>
                  <a:lnTo>
                    <a:pt x="2426805" y="1955800"/>
                  </a:lnTo>
                  <a:lnTo>
                    <a:pt x="2426805" y="2374900"/>
                  </a:lnTo>
                  <a:lnTo>
                    <a:pt x="2420035" y="2374900"/>
                  </a:lnTo>
                  <a:lnTo>
                    <a:pt x="2420035" y="2362200"/>
                  </a:lnTo>
                  <a:lnTo>
                    <a:pt x="2418346" y="2374900"/>
                  </a:lnTo>
                  <a:lnTo>
                    <a:pt x="2417495" y="2374900"/>
                  </a:lnTo>
                  <a:lnTo>
                    <a:pt x="2417495" y="3340100"/>
                  </a:lnTo>
                  <a:lnTo>
                    <a:pt x="2412428" y="3327400"/>
                  </a:lnTo>
                  <a:lnTo>
                    <a:pt x="2407348" y="3340100"/>
                  </a:lnTo>
                  <a:lnTo>
                    <a:pt x="2409037" y="3327400"/>
                  </a:lnTo>
                  <a:lnTo>
                    <a:pt x="2412428" y="3327400"/>
                  </a:lnTo>
                  <a:lnTo>
                    <a:pt x="2416657" y="3327400"/>
                  </a:lnTo>
                  <a:lnTo>
                    <a:pt x="2417495" y="3340100"/>
                  </a:lnTo>
                  <a:lnTo>
                    <a:pt x="2417495" y="2374900"/>
                  </a:lnTo>
                  <a:lnTo>
                    <a:pt x="2408682" y="2374900"/>
                  </a:lnTo>
                  <a:lnTo>
                    <a:pt x="2412746" y="2362200"/>
                  </a:lnTo>
                  <a:lnTo>
                    <a:pt x="2420035" y="2362200"/>
                  </a:lnTo>
                  <a:lnTo>
                    <a:pt x="2425115" y="2362200"/>
                  </a:lnTo>
                  <a:lnTo>
                    <a:pt x="2426805" y="2374900"/>
                  </a:lnTo>
                  <a:lnTo>
                    <a:pt x="2426805" y="1955800"/>
                  </a:lnTo>
                  <a:lnTo>
                    <a:pt x="2419185" y="1955800"/>
                  </a:lnTo>
                  <a:lnTo>
                    <a:pt x="2419185" y="2171700"/>
                  </a:lnTo>
                  <a:lnTo>
                    <a:pt x="2418346" y="2173389"/>
                  </a:lnTo>
                  <a:lnTo>
                    <a:pt x="2418346" y="2336800"/>
                  </a:lnTo>
                  <a:lnTo>
                    <a:pt x="2409113" y="2349500"/>
                  </a:lnTo>
                  <a:lnTo>
                    <a:pt x="2399106" y="2349500"/>
                  </a:lnTo>
                  <a:lnTo>
                    <a:pt x="2391943" y="2362200"/>
                  </a:lnTo>
                  <a:lnTo>
                    <a:pt x="2391283" y="2374900"/>
                  </a:lnTo>
                  <a:lnTo>
                    <a:pt x="2391283" y="2413000"/>
                  </a:lnTo>
                  <a:lnTo>
                    <a:pt x="2389581" y="2413000"/>
                  </a:lnTo>
                  <a:lnTo>
                    <a:pt x="2388743" y="2400300"/>
                  </a:lnTo>
                  <a:lnTo>
                    <a:pt x="2391283" y="2413000"/>
                  </a:lnTo>
                  <a:lnTo>
                    <a:pt x="2391283" y="2374900"/>
                  </a:lnTo>
                  <a:lnTo>
                    <a:pt x="2387054" y="2374900"/>
                  </a:lnTo>
                  <a:lnTo>
                    <a:pt x="2387054" y="2933700"/>
                  </a:lnTo>
                  <a:lnTo>
                    <a:pt x="2387054" y="2946400"/>
                  </a:lnTo>
                  <a:lnTo>
                    <a:pt x="2376055" y="2946400"/>
                  </a:lnTo>
                  <a:lnTo>
                    <a:pt x="2377744" y="2933700"/>
                  </a:lnTo>
                  <a:lnTo>
                    <a:pt x="2387054" y="2933700"/>
                  </a:lnTo>
                  <a:lnTo>
                    <a:pt x="2387054" y="2374900"/>
                  </a:lnTo>
                  <a:lnTo>
                    <a:pt x="2377744" y="2374900"/>
                  </a:lnTo>
                  <a:lnTo>
                    <a:pt x="2382278" y="2362200"/>
                  </a:lnTo>
                  <a:lnTo>
                    <a:pt x="2391803" y="2349500"/>
                  </a:lnTo>
                  <a:lnTo>
                    <a:pt x="2404033" y="2336800"/>
                  </a:lnTo>
                  <a:lnTo>
                    <a:pt x="2418346" y="2336800"/>
                  </a:lnTo>
                  <a:lnTo>
                    <a:pt x="2418346" y="2173389"/>
                  </a:lnTo>
                  <a:lnTo>
                    <a:pt x="2418245" y="2173592"/>
                  </a:lnTo>
                  <a:lnTo>
                    <a:pt x="2418245" y="2273300"/>
                  </a:lnTo>
                  <a:lnTo>
                    <a:pt x="2414117" y="2286000"/>
                  </a:lnTo>
                  <a:lnTo>
                    <a:pt x="2414955" y="2286000"/>
                  </a:lnTo>
                  <a:lnTo>
                    <a:pt x="2413266" y="2298700"/>
                  </a:lnTo>
                  <a:lnTo>
                    <a:pt x="2410726" y="2298700"/>
                  </a:lnTo>
                  <a:lnTo>
                    <a:pt x="2409888" y="2296604"/>
                  </a:lnTo>
                  <a:lnTo>
                    <a:pt x="2409888" y="2324100"/>
                  </a:lnTo>
                  <a:lnTo>
                    <a:pt x="2401430" y="2336800"/>
                  </a:lnTo>
                  <a:lnTo>
                    <a:pt x="2405659" y="2324100"/>
                  </a:lnTo>
                  <a:lnTo>
                    <a:pt x="2409888" y="2324100"/>
                  </a:lnTo>
                  <a:lnTo>
                    <a:pt x="2409888" y="2296604"/>
                  </a:lnTo>
                  <a:lnTo>
                    <a:pt x="2405659" y="2286000"/>
                  </a:lnTo>
                  <a:lnTo>
                    <a:pt x="2401214" y="2286000"/>
                  </a:lnTo>
                  <a:lnTo>
                    <a:pt x="2411577" y="2273300"/>
                  </a:lnTo>
                  <a:lnTo>
                    <a:pt x="2418245" y="2273300"/>
                  </a:lnTo>
                  <a:lnTo>
                    <a:pt x="2418245" y="2173592"/>
                  </a:lnTo>
                  <a:lnTo>
                    <a:pt x="2412873" y="2184400"/>
                  </a:lnTo>
                  <a:lnTo>
                    <a:pt x="2412288" y="2184400"/>
                  </a:lnTo>
                  <a:lnTo>
                    <a:pt x="2410726" y="2197100"/>
                  </a:lnTo>
                  <a:lnTo>
                    <a:pt x="2401189" y="2197100"/>
                  </a:lnTo>
                  <a:lnTo>
                    <a:pt x="2397201" y="2184400"/>
                  </a:lnTo>
                  <a:lnTo>
                    <a:pt x="2397645" y="2171700"/>
                  </a:lnTo>
                  <a:lnTo>
                    <a:pt x="2419185" y="2171700"/>
                  </a:lnTo>
                  <a:lnTo>
                    <a:pt x="2419185" y="1955800"/>
                  </a:lnTo>
                  <a:lnTo>
                    <a:pt x="2411234" y="1955800"/>
                  </a:lnTo>
                  <a:lnTo>
                    <a:pt x="2407348" y="1943100"/>
                  </a:lnTo>
                  <a:lnTo>
                    <a:pt x="2405367" y="1930400"/>
                  </a:lnTo>
                  <a:lnTo>
                    <a:pt x="2420035" y="1917700"/>
                  </a:lnTo>
                  <a:lnTo>
                    <a:pt x="2402268" y="1917700"/>
                  </a:lnTo>
                  <a:lnTo>
                    <a:pt x="2412428" y="1905000"/>
                  </a:lnTo>
                  <a:lnTo>
                    <a:pt x="2393162" y="1905000"/>
                  </a:lnTo>
                  <a:lnTo>
                    <a:pt x="2393162" y="2290876"/>
                  </a:lnTo>
                  <a:lnTo>
                    <a:pt x="2392121" y="2298700"/>
                  </a:lnTo>
                  <a:lnTo>
                    <a:pt x="2389581" y="2298700"/>
                  </a:lnTo>
                  <a:lnTo>
                    <a:pt x="2387892" y="2298700"/>
                  </a:lnTo>
                  <a:lnTo>
                    <a:pt x="2392972" y="2286000"/>
                  </a:lnTo>
                  <a:lnTo>
                    <a:pt x="2389581" y="2298700"/>
                  </a:lnTo>
                  <a:lnTo>
                    <a:pt x="2393162" y="2290876"/>
                  </a:lnTo>
                  <a:lnTo>
                    <a:pt x="2393162" y="1905000"/>
                  </a:lnTo>
                  <a:lnTo>
                    <a:pt x="2383663" y="1905000"/>
                  </a:lnTo>
                  <a:lnTo>
                    <a:pt x="2387892" y="1892300"/>
                  </a:lnTo>
                  <a:lnTo>
                    <a:pt x="2381123" y="1903882"/>
                  </a:lnTo>
                  <a:lnTo>
                    <a:pt x="2381123" y="2197100"/>
                  </a:lnTo>
                  <a:lnTo>
                    <a:pt x="2374989" y="2208619"/>
                  </a:lnTo>
                  <a:lnTo>
                    <a:pt x="2374989" y="2565400"/>
                  </a:lnTo>
                  <a:lnTo>
                    <a:pt x="2371826" y="2575737"/>
                  </a:lnTo>
                  <a:lnTo>
                    <a:pt x="2371826" y="3429000"/>
                  </a:lnTo>
                  <a:lnTo>
                    <a:pt x="2371826" y="3441700"/>
                  </a:lnTo>
                  <a:lnTo>
                    <a:pt x="2370975" y="3429000"/>
                  </a:lnTo>
                  <a:lnTo>
                    <a:pt x="2371826" y="3429000"/>
                  </a:lnTo>
                  <a:lnTo>
                    <a:pt x="2371826" y="2575737"/>
                  </a:lnTo>
                  <a:lnTo>
                    <a:pt x="2371102" y="2578100"/>
                  </a:lnTo>
                  <a:lnTo>
                    <a:pt x="2371826" y="2565400"/>
                  </a:lnTo>
                  <a:lnTo>
                    <a:pt x="2374989" y="2565400"/>
                  </a:lnTo>
                  <a:lnTo>
                    <a:pt x="2374989" y="2208619"/>
                  </a:lnTo>
                  <a:lnTo>
                    <a:pt x="2374354" y="2209800"/>
                  </a:lnTo>
                  <a:lnTo>
                    <a:pt x="2372664" y="2197100"/>
                  </a:lnTo>
                  <a:lnTo>
                    <a:pt x="2381123" y="2197100"/>
                  </a:lnTo>
                  <a:lnTo>
                    <a:pt x="2381123" y="1903882"/>
                  </a:lnTo>
                  <a:lnTo>
                    <a:pt x="2380462" y="1905000"/>
                  </a:lnTo>
                  <a:lnTo>
                    <a:pt x="2365057" y="1905000"/>
                  </a:lnTo>
                  <a:lnTo>
                    <a:pt x="2367597" y="1892300"/>
                  </a:lnTo>
                  <a:lnTo>
                    <a:pt x="2361146" y="1892300"/>
                  </a:lnTo>
                  <a:lnTo>
                    <a:pt x="2361146" y="3708400"/>
                  </a:lnTo>
                  <a:lnTo>
                    <a:pt x="2357932" y="3721100"/>
                  </a:lnTo>
                  <a:lnTo>
                    <a:pt x="2350681" y="3708400"/>
                  </a:lnTo>
                  <a:lnTo>
                    <a:pt x="2361146" y="3708400"/>
                  </a:lnTo>
                  <a:lnTo>
                    <a:pt x="2361146" y="1892300"/>
                  </a:lnTo>
                  <a:lnTo>
                    <a:pt x="2356027" y="1892300"/>
                  </a:lnTo>
                  <a:lnTo>
                    <a:pt x="2356027" y="2743200"/>
                  </a:lnTo>
                  <a:lnTo>
                    <a:pt x="2355431" y="2755900"/>
                  </a:lnTo>
                  <a:lnTo>
                    <a:pt x="2352459" y="2755900"/>
                  </a:lnTo>
                  <a:lnTo>
                    <a:pt x="2350681" y="2743200"/>
                  </a:lnTo>
                  <a:lnTo>
                    <a:pt x="2356027" y="2743200"/>
                  </a:lnTo>
                  <a:lnTo>
                    <a:pt x="2356027" y="1892300"/>
                  </a:lnTo>
                  <a:lnTo>
                    <a:pt x="2348141" y="1892300"/>
                  </a:lnTo>
                  <a:lnTo>
                    <a:pt x="2348141" y="2273300"/>
                  </a:lnTo>
                  <a:lnTo>
                    <a:pt x="2347290" y="2272563"/>
                  </a:lnTo>
                  <a:lnTo>
                    <a:pt x="2347290" y="3492500"/>
                  </a:lnTo>
                  <a:lnTo>
                    <a:pt x="2345347" y="3492500"/>
                  </a:lnTo>
                  <a:lnTo>
                    <a:pt x="2343162" y="3505200"/>
                  </a:lnTo>
                  <a:lnTo>
                    <a:pt x="2342413" y="3505200"/>
                  </a:lnTo>
                  <a:lnTo>
                    <a:pt x="2344750" y="3517900"/>
                  </a:lnTo>
                  <a:lnTo>
                    <a:pt x="2332825" y="3517900"/>
                  </a:lnTo>
                  <a:lnTo>
                    <a:pt x="2322868" y="3505200"/>
                  </a:lnTo>
                  <a:lnTo>
                    <a:pt x="2315616" y="3505200"/>
                  </a:lnTo>
                  <a:lnTo>
                    <a:pt x="2311768" y="3492500"/>
                  </a:lnTo>
                  <a:lnTo>
                    <a:pt x="2320404" y="3492500"/>
                  </a:lnTo>
                  <a:lnTo>
                    <a:pt x="2330158" y="3479800"/>
                  </a:lnTo>
                  <a:lnTo>
                    <a:pt x="2339594" y="3479800"/>
                  </a:lnTo>
                  <a:lnTo>
                    <a:pt x="2347290" y="3492500"/>
                  </a:lnTo>
                  <a:lnTo>
                    <a:pt x="2347290" y="2272563"/>
                  </a:lnTo>
                  <a:lnTo>
                    <a:pt x="2338832" y="2265108"/>
                  </a:lnTo>
                  <a:lnTo>
                    <a:pt x="2338832" y="2311400"/>
                  </a:lnTo>
                  <a:lnTo>
                    <a:pt x="2336850" y="2324100"/>
                  </a:lnTo>
                  <a:lnTo>
                    <a:pt x="2331008" y="2324100"/>
                  </a:lnTo>
                  <a:lnTo>
                    <a:pt x="2329078" y="2311400"/>
                  </a:lnTo>
                  <a:lnTo>
                    <a:pt x="2338832" y="2311400"/>
                  </a:lnTo>
                  <a:lnTo>
                    <a:pt x="2338832" y="2265108"/>
                  </a:lnTo>
                  <a:lnTo>
                    <a:pt x="2333714" y="2260600"/>
                  </a:lnTo>
                  <a:lnTo>
                    <a:pt x="2320963" y="2273300"/>
                  </a:lnTo>
                  <a:lnTo>
                    <a:pt x="2310079" y="2273300"/>
                  </a:lnTo>
                  <a:lnTo>
                    <a:pt x="2310079" y="2590800"/>
                  </a:lnTo>
                  <a:lnTo>
                    <a:pt x="2310079" y="2603500"/>
                  </a:lnTo>
                  <a:lnTo>
                    <a:pt x="2310079" y="3378200"/>
                  </a:lnTo>
                  <a:lnTo>
                    <a:pt x="2285542" y="3366312"/>
                  </a:lnTo>
                  <a:lnTo>
                    <a:pt x="2285542" y="4064000"/>
                  </a:lnTo>
                  <a:lnTo>
                    <a:pt x="2285542" y="4076700"/>
                  </a:lnTo>
                  <a:lnTo>
                    <a:pt x="2275179" y="4076700"/>
                  </a:lnTo>
                  <a:lnTo>
                    <a:pt x="2274125" y="4064000"/>
                  </a:lnTo>
                  <a:lnTo>
                    <a:pt x="2285542" y="4064000"/>
                  </a:lnTo>
                  <a:lnTo>
                    <a:pt x="2285542" y="3366312"/>
                  </a:lnTo>
                  <a:lnTo>
                    <a:pt x="2283866" y="3365500"/>
                  </a:lnTo>
                  <a:lnTo>
                    <a:pt x="2266619" y="3352800"/>
                  </a:lnTo>
                  <a:lnTo>
                    <a:pt x="2259038" y="3327400"/>
                  </a:lnTo>
                  <a:lnTo>
                    <a:pt x="2259977" y="3314700"/>
                  </a:lnTo>
                  <a:lnTo>
                    <a:pt x="2261857" y="3289300"/>
                  </a:lnTo>
                  <a:lnTo>
                    <a:pt x="2288921" y="3289300"/>
                  </a:lnTo>
                  <a:lnTo>
                    <a:pt x="2284234" y="3314700"/>
                  </a:lnTo>
                  <a:lnTo>
                    <a:pt x="2285644" y="3327400"/>
                  </a:lnTo>
                  <a:lnTo>
                    <a:pt x="2291664" y="3340100"/>
                  </a:lnTo>
                  <a:lnTo>
                    <a:pt x="2300770" y="3352800"/>
                  </a:lnTo>
                  <a:lnTo>
                    <a:pt x="2290622" y="3352800"/>
                  </a:lnTo>
                  <a:lnTo>
                    <a:pt x="2288921" y="3340100"/>
                  </a:lnTo>
                  <a:lnTo>
                    <a:pt x="2290089" y="3352800"/>
                  </a:lnTo>
                  <a:lnTo>
                    <a:pt x="2296960" y="3365500"/>
                  </a:lnTo>
                  <a:lnTo>
                    <a:pt x="2305100" y="3365500"/>
                  </a:lnTo>
                  <a:lnTo>
                    <a:pt x="2310079" y="3378200"/>
                  </a:lnTo>
                  <a:lnTo>
                    <a:pt x="2310079" y="2603500"/>
                  </a:lnTo>
                  <a:lnTo>
                    <a:pt x="2299919" y="2603500"/>
                  </a:lnTo>
                  <a:lnTo>
                    <a:pt x="2300770" y="2590800"/>
                  </a:lnTo>
                  <a:lnTo>
                    <a:pt x="2310079" y="2590800"/>
                  </a:lnTo>
                  <a:lnTo>
                    <a:pt x="2310079" y="2273300"/>
                  </a:lnTo>
                  <a:lnTo>
                    <a:pt x="2309952" y="2273300"/>
                  </a:lnTo>
                  <a:lnTo>
                    <a:pt x="2300770" y="2286000"/>
                  </a:lnTo>
                  <a:lnTo>
                    <a:pt x="2303310" y="2286000"/>
                  </a:lnTo>
                  <a:lnTo>
                    <a:pt x="2304999" y="2298700"/>
                  </a:lnTo>
                  <a:lnTo>
                    <a:pt x="2302357" y="2298700"/>
                  </a:lnTo>
                  <a:lnTo>
                    <a:pt x="2296312" y="2286000"/>
                  </a:lnTo>
                  <a:lnTo>
                    <a:pt x="2293150" y="2286000"/>
                  </a:lnTo>
                  <a:lnTo>
                    <a:pt x="2293150" y="2565400"/>
                  </a:lnTo>
                  <a:lnTo>
                    <a:pt x="2293150" y="2578100"/>
                  </a:lnTo>
                  <a:lnTo>
                    <a:pt x="2289098" y="2578100"/>
                  </a:lnTo>
                  <a:lnTo>
                    <a:pt x="2288921" y="2590800"/>
                  </a:lnTo>
                  <a:lnTo>
                    <a:pt x="2288921" y="3225800"/>
                  </a:lnTo>
                  <a:lnTo>
                    <a:pt x="2279586" y="3251200"/>
                  </a:lnTo>
                  <a:lnTo>
                    <a:pt x="2265807" y="3263900"/>
                  </a:lnTo>
                  <a:lnTo>
                    <a:pt x="2253716" y="3251200"/>
                  </a:lnTo>
                  <a:lnTo>
                    <a:pt x="2249449" y="3238500"/>
                  </a:lnTo>
                  <a:lnTo>
                    <a:pt x="2259139" y="3225800"/>
                  </a:lnTo>
                  <a:lnTo>
                    <a:pt x="2288921" y="3225800"/>
                  </a:lnTo>
                  <a:lnTo>
                    <a:pt x="2288921" y="2590800"/>
                  </a:lnTo>
                  <a:lnTo>
                    <a:pt x="2277986" y="2590800"/>
                  </a:lnTo>
                  <a:lnTo>
                    <a:pt x="2277986" y="2819400"/>
                  </a:lnTo>
                  <a:lnTo>
                    <a:pt x="2274760" y="2832100"/>
                  </a:lnTo>
                  <a:lnTo>
                    <a:pt x="2273122" y="2844800"/>
                  </a:lnTo>
                  <a:lnTo>
                    <a:pt x="2273706" y="2844800"/>
                  </a:lnTo>
                  <a:lnTo>
                    <a:pt x="2270315" y="2857500"/>
                  </a:lnTo>
                  <a:lnTo>
                    <a:pt x="2255939" y="2857500"/>
                  </a:lnTo>
                  <a:lnTo>
                    <a:pt x="2264397" y="2870200"/>
                  </a:lnTo>
                  <a:lnTo>
                    <a:pt x="2258479" y="2870200"/>
                  </a:lnTo>
                  <a:lnTo>
                    <a:pt x="2247747" y="2858744"/>
                  </a:lnTo>
                  <a:lnTo>
                    <a:pt x="2247747" y="4000500"/>
                  </a:lnTo>
                  <a:lnTo>
                    <a:pt x="2236482" y="4000500"/>
                  </a:lnTo>
                  <a:lnTo>
                    <a:pt x="2241562" y="3987800"/>
                  </a:lnTo>
                  <a:lnTo>
                    <a:pt x="2247747" y="4000500"/>
                  </a:lnTo>
                  <a:lnTo>
                    <a:pt x="2247747" y="2858744"/>
                  </a:lnTo>
                  <a:lnTo>
                    <a:pt x="2246592" y="2857500"/>
                  </a:lnTo>
                  <a:lnTo>
                    <a:pt x="2250973" y="2832100"/>
                  </a:lnTo>
                  <a:lnTo>
                    <a:pt x="2265019" y="2819400"/>
                  </a:lnTo>
                  <a:lnTo>
                    <a:pt x="2277986" y="2819400"/>
                  </a:lnTo>
                  <a:lnTo>
                    <a:pt x="2277986" y="2590800"/>
                  </a:lnTo>
                  <a:lnTo>
                    <a:pt x="2277084" y="2590800"/>
                  </a:lnTo>
                  <a:lnTo>
                    <a:pt x="2279294" y="2578100"/>
                  </a:lnTo>
                  <a:lnTo>
                    <a:pt x="2278773" y="2578100"/>
                  </a:lnTo>
                  <a:lnTo>
                    <a:pt x="2277935" y="2565400"/>
                  </a:lnTo>
                  <a:lnTo>
                    <a:pt x="2293150" y="2565400"/>
                  </a:lnTo>
                  <a:lnTo>
                    <a:pt x="2293150" y="2286000"/>
                  </a:lnTo>
                  <a:lnTo>
                    <a:pt x="2288921" y="2286000"/>
                  </a:lnTo>
                  <a:lnTo>
                    <a:pt x="2298535" y="2273300"/>
                  </a:lnTo>
                  <a:lnTo>
                    <a:pt x="2315680" y="2260600"/>
                  </a:lnTo>
                  <a:lnTo>
                    <a:pt x="2333714" y="2260600"/>
                  </a:lnTo>
                  <a:lnTo>
                    <a:pt x="2334247" y="2260600"/>
                  </a:lnTo>
                  <a:lnTo>
                    <a:pt x="2348141" y="2273300"/>
                  </a:lnTo>
                  <a:lnTo>
                    <a:pt x="2348141" y="1892300"/>
                  </a:lnTo>
                  <a:lnTo>
                    <a:pt x="2334387" y="1892300"/>
                  </a:lnTo>
                  <a:lnTo>
                    <a:pt x="2330589" y="1879600"/>
                  </a:lnTo>
                  <a:lnTo>
                    <a:pt x="2334704" y="1866900"/>
                  </a:lnTo>
                  <a:lnTo>
                    <a:pt x="2358288" y="1866900"/>
                  </a:lnTo>
                  <a:lnTo>
                    <a:pt x="2361666" y="1854200"/>
                  </a:lnTo>
                  <a:lnTo>
                    <a:pt x="2372664" y="1854200"/>
                  </a:lnTo>
                  <a:lnTo>
                    <a:pt x="2366746" y="1828800"/>
                  </a:lnTo>
                  <a:lnTo>
                    <a:pt x="2356599" y="1841500"/>
                  </a:lnTo>
                  <a:lnTo>
                    <a:pt x="2354808" y="1828800"/>
                  </a:lnTo>
                  <a:lnTo>
                    <a:pt x="2350566" y="1816100"/>
                  </a:lnTo>
                  <a:lnTo>
                    <a:pt x="2347442" y="1816100"/>
                  </a:lnTo>
                  <a:lnTo>
                    <a:pt x="2348979" y="1803400"/>
                  </a:lnTo>
                  <a:lnTo>
                    <a:pt x="2351519" y="1803400"/>
                  </a:lnTo>
                  <a:lnTo>
                    <a:pt x="2354910" y="1816100"/>
                  </a:lnTo>
                  <a:lnTo>
                    <a:pt x="2357437" y="1816100"/>
                  </a:lnTo>
                  <a:lnTo>
                    <a:pt x="2356434" y="1803400"/>
                  </a:lnTo>
                  <a:lnTo>
                    <a:pt x="2355062" y="1790700"/>
                  </a:lnTo>
                  <a:lnTo>
                    <a:pt x="2354059" y="1790700"/>
                  </a:lnTo>
                  <a:lnTo>
                    <a:pt x="2345601" y="1803400"/>
                  </a:lnTo>
                  <a:lnTo>
                    <a:pt x="2337320" y="1790700"/>
                  </a:lnTo>
                  <a:lnTo>
                    <a:pt x="2326144" y="1790700"/>
                  </a:lnTo>
                  <a:lnTo>
                    <a:pt x="2327186" y="1778000"/>
                  </a:lnTo>
                  <a:lnTo>
                    <a:pt x="2328786" y="1778000"/>
                  </a:lnTo>
                  <a:lnTo>
                    <a:pt x="2332444" y="1765300"/>
                  </a:lnTo>
                  <a:lnTo>
                    <a:pt x="2335288" y="1765300"/>
                  </a:lnTo>
                  <a:lnTo>
                    <a:pt x="2331859" y="1752600"/>
                  </a:lnTo>
                  <a:lnTo>
                    <a:pt x="2330640" y="1752600"/>
                  </a:lnTo>
                  <a:lnTo>
                    <a:pt x="2332913" y="1739900"/>
                  </a:lnTo>
                  <a:lnTo>
                    <a:pt x="2352179" y="1739900"/>
                  </a:lnTo>
                  <a:lnTo>
                    <a:pt x="2348319" y="1714500"/>
                  </a:lnTo>
                  <a:lnTo>
                    <a:pt x="2340521" y="1701800"/>
                  </a:lnTo>
                  <a:lnTo>
                    <a:pt x="2327833" y="1701800"/>
                  </a:lnTo>
                  <a:lnTo>
                    <a:pt x="2326932" y="1689100"/>
                  </a:lnTo>
                  <a:lnTo>
                    <a:pt x="2329523" y="1676400"/>
                  </a:lnTo>
                  <a:lnTo>
                    <a:pt x="2337981" y="1689100"/>
                  </a:lnTo>
                  <a:lnTo>
                    <a:pt x="2343315" y="1689100"/>
                  </a:lnTo>
                  <a:lnTo>
                    <a:pt x="2346452" y="1676400"/>
                  </a:lnTo>
                  <a:lnTo>
                    <a:pt x="2351519" y="1676400"/>
                  </a:lnTo>
                  <a:lnTo>
                    <a:pt x="2354592" y="1663700"/>
                  </a:lnTo>
                  <a:lnTo>
                    <a:pt x="2353843" y="1651000"/>
                  </a:lnTo>
                  <a:lnTo>
                    <a:pt x="2353424" y="1625600"/>
                  </a:lnTo>
                  <a:lnTo>
                    <a:pt x="2357437" y="1612900"/>
                  </a:lnTo>
                  <a:lnTo>
                    <a:pt x="2367038" y="1612900"/>
                  </a:lnTo>
                  <a:lnTo>
                    <a:pt x="2368867" y="1625600"/>
                  </a:lnTo>
                  <a:lnTo>
                    <a:pt x="2377744" y="1625600"/>
                  </a:lnTo>
                  <a:lnTo>
                    <a:pt x="2377160" y="1612900"/>
                  </a:lnTo>
                  <a:lnTo>
                    <a:pt x="2375624" y="1600200"/>
                  </a:lnTo>
                  <a:lnTo>
                    <a:pt x="2373465" y="1600200"/>
                  </a:lnTo>
                  <a:lnTo>
                    <a:pt x="2370975" y="1587500"/>
                  </a:lnTo>
                  <a:lnTo>
                    <a:pt x="2369439" y="1574800"/>
                  </a:lnTo>
                  <a:lnTo>
                    <a:pt x="2368867" y="1562100"/>
                  </a:lnTo>
                  <a:lnTo>
                    <a:pt x="2369553" y="1549400"/>
                  </a:lnTo>
                  <a:lnTo>
                    <a:pt x="2371826" y="1536700"/>
                  </a:lnTo>
                  <a:lnTo>
                    <a:pt x="2359279" y="1536700"/>
                  </a:lnTo>
                  <a:lnTo>
                    <a:pt x="2365578" y="1524000"/>
                  </a:lnTo>
                  <a:lnTo>
                    <a:pt x="2375217" y="1524000"/>
                  </a:lnTo>
                  <a:lnTo>
                    <a:pt x="2376055" y="1511300"/>
                  </a:lnTo>
                  <a:lnTo>
                    <a:pt x="2390444" y="1511300"/>
                  </a:lnTo>
                  <a:lnTo>
                    <a:pt x="2391803" y="1498600"/>
                  </a:lnTo>
                  <a:lnTo>
                    <a:pt x="2392057" y="1485900"/>
                  </a:lnTo>
                  <a:lnTo>
                    <a:pt x="2391283" y="1485900"/>
                  </a:lnTo>
                  <a:lnTo>
                    <a:pt x="2390432" y="1473200"/>
                  </a:lnTo>
                  <a:lnTo>
                    <a:pt x="2387892" y="1460500"/>
                  </a:lnTo>
                  <a:lnTo>
                    <a:pt x="2387054" y="1447800"/>
                  </a:lnTo>
                  <a:lnTo>
                    <a:pt x="2387054" y="1435100"/>
                  </a:lnTo>
                  <a:lnTo>
                    <a:pt x="2393810" y="1447800"/>
                  </a:lnTo>
                  <a:lnTo>
                    <a:pt x="2399563" y="1435100"/>
                  </a:lnTo>
                  <a:lnTo>
                    <a:pt x="2403652" y="1422400"/>
                  </a:lnTo>
                  <a:lnTo>
                    <a:pt x="2407259" y="1409700"/>
                  </a:lnTo>
                  <a:lnTo>
                    <a:pt x="2411577" y="1409700"/>
                  </a:lnTo>
                  <a:lnTo>
                    <a:pt x="2405659" y="1397000"/>
                  </a:lnTo>
                  <a:lnTo>
                    <a:pt x="2397201" y="1397000"/>
                  </a:lnTo>
                  <a:lnTo>
                    <a:pt x="2412212" y="1384300"/>
                  </a:lnTo>
                  <a:lnTo>
                    <a:pt x="2419616" y="1371600"/>
                  </a:lnTo>
                  <a:lnTo>
                    <a:pt x="2421940" y="1358900"/>
                  </a:lnTo>
                  <a:lnTo>
                    <a:pt x="2421725" y="1346200"/>
                  </a:lnTo>
                  <a:lnTo>
                    <a:pt x="2421534" y="1339850"/>
                  </a:lnTo>
                  <a:lnTo>
                    <a:pt x="2421471" y="1332420"/>
                  </a:lnTo>
                  <a:lnTo>
                    <a:pt x="2422995" y="1320800"/>
                  </a:lnTo>
                  <a:lnTo>
                    <a:pt x="2429103" y="1308100"/>
                  </a:lnTo>
                  <a:lnTo>
                    <a:pt x="2440749" y="1296644"/>
                  </a:lnTo>
                  <a:lnTo>
                    <a:pt x="2444572" y="1308100"/>
                  </a:lnTo>
                  <a:lnTo>
                    <a:pt x="2446261" y="1308100"/>
                  </a:lnTo>
                  <a:lnTo>
                    <a:pt x="2449639" y="1270000"/>
                  </a:lnTo>
                  <a:lnTo>
                    <a:pt x="2423414" y="1270000"/>
                  </a:lnTo>
                  <a:lnTo>
                    <a:pt x="2420886" y="1257300"/>
                  </a:lnTo>
                  <a:lnTo>
                    <a:pt x="2440343" y="1257300"/>
                  </a:lnTo>
                  <a:lnTo>
                    <a:pt x="2448052" y="1244600"/>
                  </a:lnTo>
                  <a:lnTo>
                    <a:pt x="2441181" y="1244600"/>
                  </a:lnTo>
                  <a:lnTo>
                    <a:pt x="2433675" y="1231900"/>
                  </a:lnTo>
                  <a:lnTo>
                    <a:pt x="2445410" y="1231900"/>
                  </a:lnTo>
                  <a:lnTo>
                    <a:pt x="2444572" y="1219200"/>
                  </a:lnTo>
                  <a:lnTo>
                    <a:pt x="2443086" y="1219200"/>
                  </a:lnTo>
                  <a:lnTo>
                    <a:pt x="2442553" y="1206500"/>
                  </a:lnTo>
                  <a:lnTo>
                    <a:pt x="2453348" y="1206500"/>
                  </a:lnTo>
                  <a:lnTo>
                    <a:pt x="2454198" y="1219200"/>
                  </a:lnTo>
                  <a:lnTo>
                    <a:pt x="2458948" y="1219200"/>
                  </a:lnTo>
                  <a:lnTo>
                    <a:pt x="2458008" y="1206500"/>
                  </a:lnTo>
                  <a:lnTo>
                    <a:pt x="2453983" y="1193800"/>
                  </a:lnTo>
                  <a:lnTo>
                    <a:pt x="2452636" y="1193800"/>
                  </a:lnTo>
                  <a:lnTo>
                    <a:pt x="2459786" y="1181100"/>
                  </a:lnTo>
                  <a:lnTo>
                    <a:pt x="2461488" y="1181100"/>
                  </a:lnTo>
                  <a:lnTo>
                    <a:pt x="2458948" y="1193800"/>
                  </a:lnTo>
                  <a:lnTo>
                    <a:pt x="2460637" y="1206500"/>
                  </a:lnTo>
                  <a:lnTo>
                    <a:pt x="2471940" y="1193800"/>
                  </a:lnTo>
                  <a:lnTo>
                    <a:pt x="2480259" y="1193800"/>
                  </a:lnTo>
                  <a:lnTo>
                    <a:pt x="2483472" y="1181100"/>
                  </a:lnTo>
                  <a:lnTo>
                    <a:pt x="2482634" y="1181100"/>
                  </a:lnTo>
                  <a:lnTo>
                    <a:pt x="2497861" y="1168400"/>
                  </a:lnTo>
                  <a:lnTo>
                    <a:pt x="2483091" y="1168400"/>
                  </a:lnTo>
                  <a:lnTo>
                    <a:pt x="2479776" y="1155700"/>
                  </a:lnTo>
                  <a:lnTo>
                    <a:pt x="2481783" y="1143000"/>
                  </a:lnTo>
                  <a:lnTo>
                    <a:pt x="2484424" y="1143000"/>
                  </a:lnTo>
                  <a:lnTo>
                    <a:pt x="2486431" y="1130300"/>
                  </a:lnTo>
                  <a:lnTo>
                    <a:pt x="2483472" y="1117600"/>
                  </a:lnTo>
                  <a:lnTo>
                    <a:pt x="2490774" y="1130300"/>
                  </a:lnTo>
                  <a:lnTo>
                    <a:pt x="2526614" y="1130300"/>
                  </a:lnTo>
                  <a:lnTo>
                    <a:pt x="2525750" y="1117600"/>
                  </a:lnTo>
                  <a:lnTo>
                    <a:pt x="2534462" y="1117600"/>
                  </a:lnTo>
                  <a:lnTo>
                    <a:pt x="2531694" y="1104900"/>
                  </a:lnTo>
                  <a:lnTo>
                    <a:pt x="2536761" y="1104900"/>
                  </a:lnTo>
                  <a:lnTo>
                    <a:pt x="2536761" y="1092200"/>
                  </a:lnTo>
                  <a:lnTo>
                    <a:pt x="2532532" y="1092200"/>
                  </a:lnTo>
                  <a:lnTo>
                    <a:pt x="2532532" y="1079500"/>
                  </a:lnTo>
                  <a:lnTo>
                    <a:pt x="2541841" y="1079500"/>
                  </a:lnTo>
                  <a:lnTo>
                    <a:pt x="2551988" y="1066800"/>
                  </a:lnTo>
                  <a:lnTo>
                    <a:pt x="2555379" y="1066800"/>
                  </a:lnTo>
                  <a:lnTo>
                    <a:pt x="2555379" y="1054100"/>
                  </a:lnTo>
                  <a:lnTo>
                    <a:pt x="2557919" y="1054100"/>
                  </a:lnTo>
                  <a:lnTo>
                    <a:pt x="2562148" y="1041400"/>
                  </a:lnTo>
                  <a:lnTo>
                    <a:pt x="2568905" y="1028700"/>
                  </a:lnTo>
                  <a:lnTo>
                    <a:pt x="2573134" y="1028700"/>
                  </a:lnTo>
                  <a:lnTo>
                    <a:pt x="2579065" y="1016000"/>
                  </a:lnTo>
                  <a:lnTo>
                    <a:pt x="2592590" y="1016000"/>
                  </a:lnTo>
                  <a:lnTo>
                    <a:pt x="2590901" y="1028700"/>
                  </a:lnTo>
                  <a:lnTo>
                    <a:pt x="2594521" y="1028700"/>
                  </a:lnTo>
                  <a:lnTo>
                    <a:pt x="2602115" y="1041400"/>
                  </a:lnTo>
                  <a:lnTo>
                    <a:pt x="2609380" y="1028700"/>
                  </a:lnTo>
                  <a:lnTo>
                    <a:pt x="2607818" y="1028700"/>
                  </a:lnTo>
                  <a:lnTo>
                    <a:pt x="2608669" y="1016000"/>
                  </a:lnTo>
                  <a:lnTo>
                    <a:pt x="2623045" y="1016000"/>
                  </a:lnTo>
                  <a:lnTo>
                    <a:pt x="2618816" y="1028700"/>
                  </a:lnTo>
                  <a:lnTo>
                    <a:pt x="2614587" y="1028700"/>
                  </a:lnTo>
                  <a:lnTo>
                    <a:pt x="2617127" y="1041400"/>
                  </a:lnTo>
                  <a:lnTo>
                    <a:pt x="2622194" y="1041400"/>
                  </a:lnTo>
                  <a:lnTo>
                    <a:pt x="2623896" y="1028700"/>
                  </a:lnTo>
                  <a:lnTo>
                    <a:pt x="2625585" y="1028700"/>
                  </a:lnTo>
                  <a:lnTo>
                    <a:pt x="2627274" y="1016000"/>
                  </a:lnTo>
                  <a:lnTo>
                    <a:pt x="2667876" y="1016000"/>
                  </a:lnTo>
                  <a:lnTo>
                    <a:pt x="2688171" y="1028700"/>
                  </a:lnTo>
                  <a:lnTo>
                    <a:pt x="2687548" y="1028700"/>
                  </a:lnTo>
                  <a:lnTo>
                    <a:pt x="2680563" y="1041400"/>
                  </a:lnTo>
                  <a:lnTo>
                    <a:pt x="2682252" y="1041400"/>
                  </a:lnTo>
                  <a:lnTo>
                    <a:pt x="2689021" y="1054100"/>
                  </a:lnTo>
                  <a:lnTo>
                    <a:pt x="2688171" y="1054100"/>
                  </a:lnTo>
                  <a:lnTo>
                    <a:pt x="2682252" y="1060932"/>
                  </a:lnTo>
                  <a:lnTo>
                    <a:pt x="2682252" y="1066800"/>
                  </a:lnTo>
                  <a:lnTo>
                    <a:pt x="2677185" y="1066800"/>
                  </a:lnTo>
                  <a:lnTo>
                    <a:pt x="2667025" y="1066800"/>
                  </a:lnTo>
                  <a:lnTo>
                    <a:pt x="2687332" y="1092200"/>
                  </a:lnTo>
                  <a:lnTo>
                    <a:pt x="2689872" y="1092200"/>
                  </a:lnTo>
                  <a:lnTo>
                    <a:pt x="2681198" y="1104900"/>
                  </a:lnTo>
                  <a:lnTo>
                    <a:pt x="2672740" y="1104900"/>
                  </a:lnTo>
                  <a:lnTo>
                    <a:pt x="2675483" y="1117600"/>
                  </a:lnTo>
                  <a:lnTo>
                    <a:pt x="2668727" y="1117600"/>
                  </a:lnTo>
                  <a:lnTo>
                    <a:pt x="2665336" y="1104900"/>
                  </a:lnTo>
                  <a:lnTo>
                    <a:pt x="2662796" y="1104900"/>
                  </a:lnTo>
                  <a:lnTo>
                    <a:pt x="2665234" y="1117600"/>
                  </a:lnTo>
                  <a:lnTo>
                    <a:pt x="2665768" y="1117600"/>
                  </a:lnTo>
                  <a:lnTo>
                    <a:pt x="2667558" y="1130300"/>
                  </a:lnTo>
                  <a:lnTo>
                    <a:pt x="2673794" y="1130300"/>
                  </a:lnTo>
                  <a:lnTo>
                    <a:pt x="2666377" y="1143000"/>
                  </a:lnTo>
                  <a:lnTo>
                    <a:pt x="2663964" y="1155700"/>
                  </a:lnTo>
                  <a:lnTo>
                    <a:pt x="2648420" y="1155700"/>
                  </a:lnTo>
                  <a:lnTo>
                    <a:pt x="2653068" y="1168400"/>
                  </a:lnTo>
                  <a:lnTo>
                    <a:pt x="2658364" y="1168400"/>
                  </a:lnTo>
                  <a:lnTo>
                    <a:pt x="2662694" y="1181100"/>
                  </a:lnTo>
                  <a:lnTo>
                    <a:pt x="2664498" y="1193800"/>
                  </a:lnTo>
                  <a:lnTo>
                    <a:pt x="2656497" y="1181100"/>
                  </a:lnTo>
                  <a:lnTo>
                    <a:pt x="2651912" y="1181100"/>
                  </a:lnTo>
                  <a:lnTo>
                    <a:pt x="2649385" y="1193800"/>
                  </a:lnTo>
                  <a:lnTo>
                    <a:pt x="2647581" y="1193800"/>
                  </a:lnTo>
                  <a:lnTo>
                    <a:pt x="2645600" y="1206500"/>
                  </a:lnTo>
                  <a:lnTo>
                    <a:pt x="2628125" y="1206500"/>
                  </a:lnTo>
                  <a:lnTo>
                    <a:pt x="2639593" y="1219200"/>
                  </a:lnTo>
                  <a:lnTo>
                    <a:pt x="2641866" y="1244600"/>
                  </a:lnTo>
                  <a:lnTo>
                    <a:pt x="2641917" y="1257300"/>
                  </a:lnTo>
                  <a:lnTo>
                    <a:pt x="2646730" y="1270000"/>
                  </a:lnTo>
                  <a:lnTo>
                    <a:pt x="2638412" y="1270000"/>
                  </a:lnTo>
                  <a:lnTo>
                    <a:pt x="2634145" y="1282700"/>
                  </a:lnTo>
                  <a:lnTo>
                    <a:pt x="2624734" y="1282700"/>
                  </a:lnTo>
                  <a:lnTo>
                    <a:pt x="2637688" y="1295400"/>
                  </a:lnTo>
                  <a:lnTo>
                    <a:pt x="2646515" y="1308100"/>
                  </a:lnTo>
                  <a:lnTo>
                    <a:pt x="2653766" y="1308100"/>
                  </a:lnTo>
                  <a:lnTo>
                    <a:pt x="2661958" y="1320800"/>
                  </a:lnTo>
                  <a:lnTo>
                    <a:pt x="2638907" y="1320800"/>
                  </a:lnTo>
                  <a:lnTo>
                    <a:pt x="2629598" y="1308100"/>
                  </a:lnTo>
                  <a:lnTo>
                    <a:pt x="2617127" y="1308100"/>
                  </a:lnTo>
                  <a:lnTo>
                    <a:pt x="2626880" y="1320800"/>
                  </a:lnTo>
                  <a:lnTo>
                    <a:pt x="2632989" y="1320800"/>
                  </a:lnTo>
                  <a:lnTo>
                    <a:pt x="2638768" y="1333500"/>
                  </a:lnTo>
                  <a:lnTo>
                    <a:pt x="2647581" y="1333500"/>
                  </a:lnTo>
                  <a:lnTo>
                    <a:pt x="2640533" y="1346200"/>
                  </a:lnTo>
                  <a:lnTo>
                    <a:pt x="2635377" y="1346200"/>
                  </a:lnTo>
                  <a:lnTo>
                    <a:pt x="2637320" y="1358900"/>
                  </a:lnTo>
                  <a:lnTo>
                    <a:pt x="2643352" y="1371600"/>
                  </a:lnTo>
                  <a:lnTo>
                    <a:pt x="2626220" y="1371600"/>
                  </a:lnTo>
                  <a:lnTo>
                    <a:pt x="2623121" y="1384300"/>
                  </a:lnTo>
                  <a:lnTo>
                    <a:pt x="2610332" y="1384300"/>
                  </a:lnTo>
                  <a:lnTo>
                    <a:pt x="2618397" y="1397000"/>
                  </a:lnTo>
                  <a:lnTo>
                    <a:pt x="2638717" y="1397000"/>
                  </a:lnTo>
                  <a:lnTo>
                    <a:pt x="2632138" y="1409700"/>
                  </a:lnTo>
                  <a:lnTo>
                    <a:pt x="2613736" y="1409700"/>
                  </a:lnTo>
                  <a:lnTo>
                    <a:pt x="2619565" y="1422400"/>
                  </a:lnTo>
                  <a:lnTo>
                    <a:pt x="2627376" y="1422400"/>
                  </a:lnTo>
                  <a:lnTo>
                    <a:pt x="2634081" y="1435100"/>
                  </a:lnTo>
                  <a:lnTo>
                    <a:pt x="2636583" y="1435100"/>
                  </a:lnTo>
                  <a:lnTo>
                    <a:pt x="2633789" y="1445552"/>
                  </a:lnTo>
                  <a:lnTo>
                    <a:pt x="2635008" y="1447800"/>
                  </a:lnTo>
                  <a:lnTo>
                    <a:pt x="2636901" y="1473200"/>
                  </a:lnTo>
                  <a:lnTo>
                    <a:pt x="2639898" y="1485900"/>
                  </a:lnTo>
                  <a:lnTo>
                    <a:pt x="2650109" y="1498600"/>
                  </a:lnTo>
                  <a:lnTo>
                    <a:pt x="2675090" y="1498600"/>
                  </a:lnTo>
                  <a:lnTo>
                    <a:pt x="2678023" y="1511300"/>
                  </a:lnTo>
                  <a:lnTo>
                    <a:pt x="2655176" y="1511300"/>
                  </a:lnTo>
                  <a:lnTo>
                    <a:pt x="2648420" y="1498600"/>
                  </a:lnTo>
                  <a:lnTo>
                    <a:pt x="2654541" y="1511300"/>
                  </a:lnTo>
                  <a:lnTo>
                    <a:pt x="2661856" y="1524000"/>
                  </a:lnTo>
                  <a:lnTo>
                    <a:pt x="2667101" y="1536700"/>
                  </a:lnTo>
                  <a:lnTo>
                    <a:pt x="2667025" y="1549400"/>
                  </a:lnTo>
                  <a:lnTo>
                    <a:pt x="2657741" y="1549400"/>
                  </a:lnTo>
                  <a:lnTo>
                    <a:pt x="2654236" y="1536700"/>
                  </a:lnTo>
                  <a:lnTo>
                    <a:pt x="2643352" y="1536700"/>
                  </a:lnTo>
                  <a:lnTo>
                    <a:pt x="2649270" y="1524000"/>
                  </a:lnTo>
                  <a:lnTo>
                    <a:pt x="2635415" y="1524000"/>
                  </a:lnTo>
                  <a:lnTo>
                    <a:pt x="2633446" y="1511300"/>
                  </a:lnTo>
                  <a:lnTo>
                    <a:pt x="2619667" y="1524000"/>
                  </a:lnTo>
                  <a:lnTo>
                    <a:pt x="2619527" y="1536700"/>
                  </a:lnTo>
                  <a:lnTo>
                    <a:pt x="2626563" y="1562100"/>
                  </a:lnTo>
                  <a:lnTo>
                    <a:pt x="2626423" y="1574800"/>
                  </a:lnTo>
                  <a:lnTo>
                    <a:pt x="2652649" y="1574800"/>
                  </a:lnTo>
                  <a:lnTo>
                    <a:pt x="2655112" y="1600200"/>
                  </a:lnTo>
                  <a:lnTo>
                    <a:pt x="2641866" y="1612900"/>
                  </a:lnTo>
                  <a:lnTo>
                    <a:pt x="2629573" y="1612900"/>
                  </a:lnTo>
                  <a:lnTo>
                    <a:pt x="2634894" y="1625600"/>
                  </a:lnTo>
                  <a:lnTo>
                    <a:pt x="2646121" y="1638300"/>
                  </a:lnTo>
                  <a:lnTo>
                    <a:pt x="2663202" y="1638300"/>
                  </a:lnTo>
                  <a:lnTo>
                    <a:pt x="2661107" y="1651000"/>
                  </a:lnTo>
                  <a:lnTo>
                    <a:pt x="2639123" y="1651000"/>
                  </a:lnTo>
                  <a:lnTo>
                    <a:pt x="2644330" y="1663700"/>
                  </a:lnTo>
                  <a:lnTo>
                    <a:pt x="2654135" y="1663700"/>
                  </a:lnTo>
                  <a:lnTo>
                    <a:pt x="2661716" y="1676400"/>
                  </a:lnTo>
                  <a:lnTo>
                    <a:pt x="2660269" y="1689100"/>
                  </a:lnTo>
                  <a:lnTo>
                    <a:pt x="2659380" y="1689100"/>
                  </a:lnTo>
                  <a:lnTo>
                    <a:pt x="2664498" y="1701800"/>
                  </a:lnTo>
                  <a:lnTo>
                    <a:pt x="2646730" y="1701800"/>
                  </a:lnTo>
                  <a:lnTo>
                    <a:pt x="2649359" y="1714500"/>
                  </a:lnTo>
                  <a:lnTo>
                    <a:pt x="2653182" y="1714500"/>
                  </a:lnTo>
                  <a:lnTo>
                    <a:pt x="2657792" y="1727200"/>
                  </a:lnTo>
                  <a:lnTo>
                    <a:pt x="2662796" y="1739900"/>
                  </a:lnTo>
                  <a:lnTo>
                    <a:pt x="2667711" y="1752600"/>
                  </a:lnTo>
                  <a:lnTo>
                    <a:pt x="2672207" y="1752600"/>
                  </a:lnTo>
                  <a:lnTo>
                    <a:pt x="2676245" y="1765300"/>
                  </a:lnTo>
                  <a:lnTo>
                    <a:pt x="2679725" y="1778000"/>
                  </a:lnTo>
                  <a:lnTo>
                    <a:pt x="2662796" y="1778000"/>
                  </a:lnTo>
                  <a:lnTo>
                    <a:pt x="2668232" y="1790700"/>
                  </a:lnTo>
                  <a:lnTo>
                    <a:pt x="2672003" y="1803400"/>
                  </a:lnTo>
                  <a:lnTo>
                    <a:pt x="2674340" y="1816100"/>
                  </a:lnTo>
                  <a:lnTo>
                    <a:pt x="2675496" y="1841500"/>
                  </a:lnTo>
                  <a:lnTo>
                    <a:pt x="2675737" y="1850745"/>
                  </a:lnTo>
                  <a:lnTo>
                    <a:pt x="2675674" y="1867585"/>
                  </a:lnTo>
                  <a:lnTo>
                    <a:pt x="2675255" y="1879600"/>
                  </a:lnTo>
                  <a:lnTo>
                    <a:pt x="2674645" y="1892300"/>
                  </a:lnTo>
                  <a:lnTo>
                    <a:pt x="2693251" y="1905000"/>
                  </a:lnTo>
                  <a:lnTo>
                    <a:pt x="2683954" y="1905000"/>
                  </a:lnTo>
                  <a:lnTo>
                    <a:pt x="2684589" y="1917700"/>
                  </a:lnTo>
                  <a:lnTo>
                    <a:pt x="2689021" y="1917700"/>
                  </a:lnTo>
                  <a:lnTo>
                    <a:pt x="2695371" y="1905000"/>
                  </a:lnTo>
                  <a:lnTo>
                    <a:pt x="2701709" y="1905000"/>
                  </a:lnTo>
                  <a:lnTo>
                    <a:pt x="2705100" y="1917700"/>
                  </a:lnTo>
                  <a:lnTo>
                    <a:pt x="2689872" y="1917700"/>
                  </a:lnTo>
                  <a:lnTo>
                    <a:pt x="2697708" y="1930400"/>
                  </a:lnTo>
                  <a:lnTo>
                    <a:pt x="2705620" y="1930400"/>
                  </a:lnTo>
                  <a:lnTo>
                    <a:pt x="2713063" y="1943100"/>
                  </a:lnTo>
                  <a:lnTo>
                    <a:pt x="2719476" y="1955800"/>
                  </a:lnTo>
                  <a:lnTo>
                    <a:pt x="2725089" y="1968500"/>
                  </a:lnTo>
                  <a:lnTo>
                    <a:pt x="2728887" y="1981200"/>
                  </a:lnTo>
                  <a:lnTo>
                    <a:pt x="2730296" y="1993900"/>
                  </a:lnTo>
                  <a:lnTo>
                    <a:pt x="2728785" y="2006600"/>
                  </a:lnTo>
                  <a:lnTo>
                    <a:pt x="2722854" y="1993900"/>
                  </a:lnTo>
                  <a:lnTo>
                    <a:pt x="2728671" y="2006600"/>
                  </a:lnTo>
                  <a:lnTo>
                    <a:pt x="2740837" y="2019300"/>
                  </a:lnTo>
                  <a:lnTo>
                    <a:pt x="2751404" y="2019300"/>
                  </a:lnTo>
                  <a:lnTo>
                    <a:pt x="2752458" y="2032000"/>
                  </a:lnTo>
                  <a:lnTo>
                    <a:pt x="2748229" y="2032000"/>
                  </a:lnTo>
                  <a:lnTo>
                    <a:pt x="2757233" y="2057400"/>
                  </a:lnTo>
                  <a:lnTo>
                    <a:pt x="2768854" y="2082800"/>
                  </a:lnTo>
                  <a:lnTo>
                    <a:pt x="2777134" y="2120900"/>
                  </a:lnTo>
                  <a:lnTo>
                    <a:pt x="2776143" y="2146300"/>
                  </a:lnTo>
                  <a:lnTo>
                    <a:pt x="2787802" y="2146300"/>
                  </a:lnTo>
                  <a:lnTo>
                    <a:pt x="2792641" y="2159000"/>
                  </a:lnTo>
                  <a:lnTo>
                    <a:pt x="2798749" y="2171700"/>
                  </a:lnTo>
                  <a:lnTo>
                    <a:pt x="2814218" y="2171700"/>
                  </a:lnTo>
                  <a:lnTo>
                    <a:pt x="2810535" y="2197100"/>
                  </a:lnTo>
                  <a:lnTo>
                    <a:pt x="2807017" y="2197100"/>
                  </a:lnTo>
                  <a:lnTo>
                    <a:pt x="2805404" y="2209800"/>
                  </a:lnTo>
                  <a:lnTo>
                    <a:pt x="2807449" y="2235200"/>
                  </a:lnTo>
                  <a:lnTo>
                    <a:pt x="2821609" y="2235200"/>
                  </a:lnTo>
                  <a:lnTo>
                    <a:pt x="2831706" y="2247900"/>
                  </a:lnTo>
                  <a:lnTo>
                    <a:pt x="2839593" y="2247900"/>
                  </a:lnTo>
                  <a:lnTo>
                    <a:pt x="2824365" y="2260600"/>
                  </a:lnTo>
                  <a:lnTo>
                    <a:pt x="2847200" y="2260600"/>
                  </a:lnTo>
                  <a:lnTo>
                    <a:pt x="2833662" y="2273300"/>
                  </a:lnTo>
                  <a:lnTo>
                    <a:pt x="2842971" y="2286000"/>
                  </a:lnTo>
                  <a:lnTo>
                    <a:pt x="2842120" y="2273300"/>
                  </a:lnTo>
                  <a:lnTo>
                    <a:pt x="2849740" y="2273300"/>
                  </a:lnTo>
                  <a:lnTo>
                    <a:pt x="2857271" y="2286000"/>
                  </a:lnTo>
                  <a:lnTo>
                    <a:pt x="2859252" y="2298700"/>
                  </a:lnTo>
                  <a:lnTo>
                    <a:pt x="2857119" y="2311400"/>
                  </a:lnTo>
                  <a:lnTo>
                    <a:pt x="2852280" y="2311400"/>
                  </a:lnTo>
                  <a:lnTo>
                    <a:pt x="2860522" y="2324100"/>
                  </a:lnTo>
                  <a:lnTo>
                    <a:pt x="2868765" y="2324100"/>
                  </a:lnTo>
                  <a:lnTo>
                    <a:pt x="2877020" y="2336800"/>
                  </a:lnTo>
                  <a:lnTo>
                    <a:pt x="2885262" y="2336800"/>
                  </a:lnTo>
                  <a:lnTo>
                    <a:pt x="2881033" y="2349500"/>
                  </a:lnTo>
                  <a:lnTo>
                    <a:pt x="2890342" y="2349500"/>
                  </a:lnTo>
                  <a:lnTo>
                    <a:pt x="2888653" y="2362200"/>
                  </a:lnTo>
                  <a:lnTo>
                    <a:pt x="2891180" y="2362200"/>
                  </a:lnTo>
                  <a:lnTo>
                    <a:pt x="2895409" y="2374900"/>
                  </a:lnTo>
                  <a:lnTo>
                    <a:pt x="2897949" y="2374900"/>
                  </a:lnTo>
                  <a:lnTo>
                    <a:pt x="2903029" y="2387600"/>
                  </a:lnTo>
                  <a:lnTo>
                    <a:pt x="2911487" y="2400300"/>
                  </a:lnTo>
                  <a:lnTo>
                    <a:pt x="2908947" y="2400300"/>
                  </a:lnTo>
                  <a:lnTo>
                    <a:pt x="2908947" y="2413000"/>
                  </a:lnTo>
                  <a:lnTo>
                    <a:pt x="2916885" y="2413000"/>
                  </a:lnTo>
                  <a:lnTo>
                    <a:pt x="2920009" y="2400300"/>
                  </a:lnTo>
                  <a:lnTo>
                    <a:pt x="2924175" y="2413000"/>
                  </a:lnTo>
                  <a:lnTo>
                    <a:pt x="2934322" y="2413000"/>
                  </a:lnTo>
                  <a:lnTo>
                    <a:pt x="2939605" y="2400300"/>
                  </a:lnTo>
                  <a:lnTo>
                    <a:pt x="2952508" y="2400300"/>
                  </a:lnTo>
                  <a:lnTo>
                    <a:pt x="2948521" y="2387600"/>
                  </a:lnTo>
                  <a:lnTo>
                    <a:pt x="2957131" y="2387600"/>
                  </a:lnTo>
                  <a:lnTo>
                    <a:pt x="2952508" y="2400300"/>
                  </a:lnTo>
                  <a:lnTo>
                    <a:pt x="2960611" y="2400300"/>
                  </a:lnTo>
                  <a:lnTo>
                    <a:pt x="2974924" y="2413000"/>
                  </a:lnTo>
                  <a:lnTo>
                    <a:pt x="2974924" y="1803400"/>
                  </a:lnTo>
                  <a:lnTo>
                    <a:pt x="2963087" y="1803400"/>
                  </a:lnTo>
                  <a:lnTo>
                    <a:pt x="2963087" y="2197100"/>
                  </a:lnTo>
                  <a:lnTo>
                    <a:pt x="2962237" y="2209800"/>
                  </a:lnTo>
                  <a:lnTo>
                    <a:pt x="2955836" y="2197100"/>
                  </a:lnTo>
                  <a:lnTo>
                    <a:pt x="2963087" y="2197100"/>
                  </a:lnTo>
                  <a:lnTo>
                    <a:pt x="2963087" y="1803400"/>
                  </a:lnTo>
                  <a:lnTo>
                    <a:pt x="2958007" y="1803400"/>
                  </a:lnTo>
                  <a:lnTo>
                    <a:pt x="2956318" y="1790700"/>
                  </a:lnTo>
                  <a:lnTo>
                    <a:pt x="2956141" y="1778000"/>
                  </a:lnTo>
                  <a:lnTo>
                    <a:pt x="2956852" y="1778000"/>
                  </a:lnTo>
                  <a:lnTo>
                    <a:pt x="2958338" y="1765300"/>
                  </a:lnTo>
                  <a:lnTo>
                    <a:pt x="2960547" y="1765300"/>
                  </a:lnTo>
                  <a:lnTo>
                    <a:pt x="2958858" y="1752600"/>
                  </a:lnTo>
                  <a:lnTo>
                    <a:pt x="2958007" y="1752600"/>
                  </a:lnTo>
                  <a:lnTo>
                    <a:pt x="2956318" y="1752600"/>
                  </a:lnTo>
                  <a:lnTo>
                    <a:pt x="2951226" y="1741690"/>
                  </a:lnTo>
                  <a:lnTo>
                    <a:pt x="2944469" y="1748777"/>
                  </a:lnTo>
                  <a:lnTo>
                    <a:pt x="2944469" y="1917700"/>
                  </a:lnTo>
                  <a:lnTo>
                    <a:pt x="2941942" y="1930400"/>
                  </a:lnTo>
                  <a:lnTo>
                    <a:pt x="2939402" y="1930400"/>
                  </a:lnTo>
                  <a:lnTo>
                    <a:pt x="2939402" y="2171700"/>
                  </a:lnTo>
                  <a:lnTo>
                    <a:pt x="2939402" y="2324100"/>
                  </a:lnTo>
                  <a:lnTo>
                    <a:pt x="2939402" y="2336800"/>
                  </a:lnTo>
                  <a:lnTo>
                    <a:pt x="2931782" y="2336800"/>
                  </a:lnTo>
                  <a:lnTo>
                    <a:pt x="2928404" y="2324100"/>
                  </a:lnTo>
                  <a:lnTo>
                    <a:pt x="2939402" y="2324100"/>
                  </a:lnTo>
                  <a:lnTo>
                    <a:pt x="2939402" y="2171700"/>
                  </a:lnTo>
                  <a:lnTo>
                    <a:pt x="2929255" y="2171700"/>
                  </a:lnTo>
                  <a:lnTo>
                    <a:pt x="2933484" y="2159000"/>
                  </a:lnTo>
                  <a:lnTo>
                    <a:pt x="2936862" y="2159000"/>
                  </a:lnTo>
                  <a:lnTo>
                    <a:pt x="2939402" y="2171700"/>
                  </a:lnTo>
                  <a:lnTo>
                    <a:pt x="2939402" y="1930400"/>
                  </a:lnTo>
                  <a:lnTo>
                    <a:pt x="2936011" y="1930400"/>
                  </a:lnTo>
                  <a:lnTo>
                    <a:pt x="2936011" y="1917700"/>
                  </a:lnTo>
                  <a:lnTo>
                    <a:pt x="2944469" y="1917700"/>
                  </a:lnTo>
                  <a:lnTo>
                    <a:pt x="2944469" y="1748777"/>
                  </a:lnTo>
                  <a:lnTo>
                    <a:pt x="2940824" y="1752600"/>
                  </a:lnTo>
                  <a:lnTo>
                    <a:pt x="2928404" y="1739900"/>
                  </a:lnTo>
                  <a:lnTo>
                    <a:pt x="2924302" y="1739900"/>
                  </a:lnTo>
                  <a:lnTo>
                    <a:pt x="2929039" y="1727200"/>
                  </a:lnTo>
                  <a:lnTo>
                    <a:pt x="2941942" y="1727200"/>
                  </a:lnTo>
                  <a:lnTo>
                    <a:pt x="2946171" y="1714500"/>
                  </a:lnTo>
                  <a:lnTo>
                    <a:pt x="2954629" y="1727200"/>
                  </a:lnTo>
                  <a:lnTo>
                    <a:pt x="2948355" y="1714500"/>
                  </a:lnTo>
                  <a:lnTo>
                    <a:pt x="2948711" y="1714500"/>
                  </a:lnTo>
                  <a:lnTo>
                    <a:pt x="2940545" y="1701800"/>
                  </a:lnTo>
                  <a:lnTo>
                    <a:pt x="2936862" y="1701800"/>
                  </a:lnTo>
                  <a:lnTo>
                    <a:pt x="2932633" y="1701800"/>
                  </a:lnTo>
                  <a:lnTo>
                    <a:pt x="2934297" y="1696821"/>
                  </a:lnTo>
                  <a:lnTo>
                    <a:pt x="2930309" y="1689100"/>
                  </a:lnTo>
                  <a:lnTo>
                    <a:pt x="2920581" y="1676400"/>
                  </a:lnTo>
                  <a:lnTo>
                    <a:pt x="2913075" y="1676400"/>
                  </a:lnTo>
                  <a:lnTo>
                    <a:pt x="2913176" y="1663700"/>
                  </a:lnTo>
                  <a:lnTo>
                    <a:pt x="2927985" y="1663700"/>
                  </a:lnTo>
                  <a:lnTo>
                    <a:pt x="2930779" y="1651000"/>
                  </a:lnTo>
                  <a:lnTo>
                    <a:pt x="2921393" y="1651000"/>
                  </a:lnTo>
                  <a:lnTo>
                    <a:pt x="2916567" y="1638300"/>
                  </a:lnTo>
                  <a:lnTo>
                    <a:pt x="2923324" y="1638300"/>
                  </a:lnTo>
                  <a:lnTo>
                    <a:pt x="2918256" y="1625600"/>
                  </a:lnTo>
                  <a:lnTo>
                    <a:pt x="2911487" y="1638300"/>
                  </a:lnTo>
                  <a:lnTo>
                    <a:pt x="2905963" y="1638300"/>
                  </a:lnTo>
                  <a:lnTo>
                    <a:pt x="2905963" y="2247900"/>
                  </a:lnTo>
                  <a:lnTo>
                    <a:pt x="2903664" y="2260600"/>
                  </a:lnTo>
                  <a:lnTo>
                    <a:pt x="2900489" y="2260600"/>
                  </a:lnTo>
                  <a:lnTo>
                    <a:pt x="2900489" y="2247900"/>
                  </a:lnTo>
                  <a:lnTo>
                    <a:pt x="2905963" y="2247900"/>
                  </a:lnTo>
                  <a:lnTo>
                    <a:pt x="2905963" y="1638300"/>
                  </a:lnTo>
                  <a:lnTo>
                    <a:pt x="2898800" y="1638300"/>
                  </a:lnTo>
                  <a:lnTo>
                    <a:pt x="2898800" y="2146300"/>
                  </a:lnTo>
                  <a:lnTo>
                    <a:pt x="2894571" y="2159000"/>
                  </a:lnTo>
                  <a:lnTo>
                    <a:pt x="2888653" y="2159000"/>
                  </a:lnTo>
                  <a:lnTo>
                    <a:pt x="2889491" y="2146300"/>
                  </a:lnTo>
                  <a:lnTo>
                    <a:pt x="2898800" y="2146300"/>
                  </a:lnTo>
                  <a:lnTo>
                    <a:pt x="2898800" y="1638300"/>
                  </a:lnTo>
                  <a:lnTo>
                    <a:pt x="2894571" y="1638300"/>
                  </a:lnTo>
                  <a:lnTo>
                    <a:pt x="2894571" y="1917700"/>
                  </a:lnTo>
                  <a:lnTo>
                    <a:pt x="2891028" y="1930400"/>
                  </a:lnTo>
                  <a:lnTo>
                    <a:pt x="2885897" y="1930400"/>
                  </a:lnTo>
                  <a:lnTo>
                    <a:pt x="2879814" y="1943100"/>
                  </a:lnTo>
                  <a:lnTo>
                    <a:pt x="2873425" y="1943100"/>
                  </a:lnTo>
                  <a:lnTo>
                    <a:pt x="2870619" y="1930400"/>
                  </a:lnTo>
                  <a:lnTo>
                    <a:pt x="2872943" y="1917700"/>
                  </a:lnTo>
                  <a:lnTo>
                    <a:pt x="2894571" y="1917700"/>
                  </a:lnTo>
                  <a:lnTo>
                    <a:pt x="2894571" y="1638300"/>
                  </a:lnTo>
                  <a:lnTo>
                    <a:pt x="2890316" y="1638300"/>
                  </a:lnTo>
                  <a:lnTo>
                    <a:pt x="2890342" y="1625600"/>
                  </a:lnTo>
                  <a:lnTo>
                    <a:pt x="2889491" y="1625600"/>
                  </a:lnTo>
                  <a:lnTo>
                    <a:pt x="2901340" y="1612900"/>
                  </a:lnTo>
                  <a:lnTo>
                    <a:pt x="2886951" y="1612900"/>
                  </a:lnTo>
                  <a:lnTo>
                    <a:pt x="2892031" y="1600200"/>
                  </a:lnTo>
                  <a:lnTo>
                    <a:pt x="2906839" y="1600200"/>
                  </a:lnTo>
                  <a:lnTo>
                    <a:pt x="2903397" y="1587500"/>
                  </a:lnTo>
                  <a:lnTo>
                    <a:pt x="2897111" y="1587500"/>
                  </a:lnTo>
                  <a:lnTo>
                    <a:pt x="2901340" y="1574800"/>
                  </a:lnTo>
                  <a:lnTo>
                    <a:pt x="2902178" y="1574800"/>
                  </a:lnTo>
                  <a:lnTo>
                    <a:pt x="2902826" y="1562100"/>
                  </a:lnTo>
                  <a:lnTo>
                    <a:pt x="2899753" y="1562100"/>
                  </a:lnTo>
                  <a:lnTo>
                    <a:pt x="2896832" y="1549400"/>
                  </a:lnTo>
                  <a:lnTo>
                    <a:pt x="2897949" y="1536700"/>
                  </a:lnTo>
                  <a:lnTo>
                    <a:pt x="2907703" y="1536700"/>
                  </a:lnTo>
                  <a:lnTo>
                    <a:pt x="2910636" y="1549400"/>
                  </a:lnTo>
                  <a:lnTo>
                    <a:pt x="2920796" y="1549400"/>
                  </a:lnTo>
                  <a:lnTo>
                    <a:pt x="2914624" y="1536700"/>
                  </a:lnTo>
                  <a:lnTo>
                    <a:pt x="2906344" y="1524050"/>
                  </a:lnTo>
                  <a:lnTo>
                    <a:pt x="2899740" y="1511300"/>
                  </a:lnTo>
                  <a:lnTo>
                    <a:pt x="2898800" y="1498600"/>
                  </a:lnTo>
                  <a:lnTo>
                    <a:pt x="2890240" y="1498600"/>
                  </a:lnTo>
                  <a:lnTo>
                    <a:pt x="2897809" y="1485900"/>
                  </a:lnTo>
                  <a:lnTo>
                    <a:pt x="2908947" y="1485900"/>
                  </a:lnTo>
                  <a:lnTo>
                    <a:pt x="2909760" y="1473200"/>
                  </a:lnTo>
                  <a:lnTo>
                    <a:pt x="2905887" y="1473200"/>
                  </a:lnTo>
                  <a:lnTo>
                    <a:pt x="2899321" y="1460500"/>
                  </a:lnTo>
                  <a:lnTo>
                    <a:pt x="2892031" y="1447800"/>
                  </a:lnTo>
                  <a:lnTo>
                    <a:pt x="2906407" y="1447800"/>
                  </a:lnTo>
                  <a:lnTo>
                    <a:pt x="2903880" y="1435100"/>
                  </a:lnTo>
                  <a:lnTo>
                    <a:pt x="2899651" y="1435100"/>
                  </a:lnTo>
                  <a:lnTo>
                    <a:pt x="2901340" y="1422400"/>
                  </a:lnTo>
                  <a:lnTo>
                    <a:pt x="2902039" y="1422400"/>
                  </a:lnTo>
                  <a:lnTo>
                    <a:pt x="2905887" y="1409700"/>
                  </a:lnTo>
                  <a:lnTo>
                    <a:pt x="2904490" y="1409700"/>
                  </a:lnTo>
                  <a:lnTo>
                    <a:pt x="2900489" y="1397000"/>
                  </a:lnTo>
                  <a:lnTo>
                    <a:pt x="2895816" y="1397000"/>
                  </a:lnTo>
                  <a:lnTo>
                    <a:pt x="2893517" y="1384300"/>
                  </a:lnTo>
                  <a:lnTo>
                    <a:pt x="2895968" y="1384300"/>
                  </a:lnTo>
                  <a:lnTo>
                    <a:pt x="2905569" y="1371600"/>
                  </a:lnTo>
                  <a:lnTo>
                    <a:pt x="2911487" y="1384300"/>
                  </a:lnTo>
                  <a:lnTo>
                    <a:pt x="2912338" y="1371600"/>
                  </a:lnTo>
                  <a:lnTo>
                    <a:pt x="2906407" y="1358900"/>
                  </a:lnTo>
                  <a:lnTo>
                    <a:pt x="2893923" y="1358900"/>
                  </a:lnTo>
                  <a:lnTo>
                    <a:pt x="2888653" y="1371600"/>
                  </a:lnTo>
                  <a:lnTo>
                    <a:pt x="2883573" y="1363141"/>
                  </a:lnTo>
                  <a:lnTo>
                    <a:pt x="2883573" y="1397000"/>
                  </a:lnTo>
                  <a:lnTo>
                    <a:pt x="2870885" y="1397000"/>
                  </a:lnTo>
                  <a:lnTo>
                    <a:pt x="2870885" y="1384300"/>
                  </a:lnTo>
                  <a:lnTo>
                    <a:pt x="2881033" y="1384300"/>
                  </a:lnTo>
                  <a:lnTo>
                    <a:pt x="2883573" y="1397000"/>
                  </a:lnTo>
                  <a:lnTo>
                    <a:pt x="2883573" y="1363141"/>
                  </a:lnTo>
                  <a:lnTo>
                    <a:pt x="2881033" y="1358900"/>
                  </a:lnTo>
                  <a:lnTo>
                    <a:pt x="2892031" y="1358900"/>
                  </a:lnTo>
                  <a:lnTo>
                    <a:pt x="2897949" y="1346200"/>
                  </a:lnTo>
                  <a:lnTo>
                    <a:pt x="2889491" y="1346200"/>
                  </a:lnTo>
                  <a:lnTo>
                    <a:pt x="2886113" y="1333500"/>
                  </a:lnTo>
                  <a:lnTo>
                    <a:pt x="2894444" y="1333500"/>
                  </a:lnTo>
                  <a:lnTo>
                    <a:pt x="2886849" y="1320800"/>
                  </a:lnTo>
                  <a:lnTo>
                    <a:pt x="2910636" y="1320800"/>
                  </a:lnTo>
                  <a:lnTo>
                    <a:pt x="2919095" y="1308100"/>
                  </a:lnTo>
                  <a:lnTo>
                    <a:pt x="2914027" y="1308100"/>
                  </a:lnTo>
                  <a:lnTo>
                    <a:pt x="2897035" y="1295400"/>
                  </a:lnTo>
                  <a:lnTo>
                    <a:pt x="2894253" y="1295400"/>
                  </a:lnTo>
                  <a:lnTo>
                    <a:pt x="2894165" y="1282700"/>
                  </a:lnTo>
                  <a:lnTo>
                    <a:pt x="2926283" y="1282700"/>
                  </a:lnTo>
                  <a:lnTo>
                    <a:pt x="2928823" y="1270000"/>
                  </a:lnTo>
                  <a:lnTo>
                    <a:pt x="2927553" y="1270000"/>
                  </a:lnTo>
                  <a:lnTo>
                    <a:pt x="2920796" y="1257300"/>
                  </a:lnTo>
                  <a:lnTo>
                    <a:pt x="2926854" y="1244600"/>
                  </a:lnTo>
                  <a:lnTo>
                    <a:pt x="2930093" y="1231900"/>
                  </a:lnTo>
                  <a:lnTo>
                    <a:pt x="2922486" y="1231900"/>
                  </a:lnTo>
                  <a:lnTo>
                    <a:pt x="2917406" y="1219200"/>
                  </a:lnTo>
                  <a:lnTo>
                    <a:pt x="2919946" y="1219200"/>
                  </a:lnTo>
                  <a:lnTo>
                    <a:pt x="2925864" y="1206500"/>
                  </a:lnTo>
                  <a:lnTo>
                    <a:pt x="2937713" y="1206500"/>
                  </a:lnTo>
                  <a:lnTo>
                    <a:pt x="2928048" y="1219200"/>
                  </a:lnTo>
                  <a:lnTo>
                    <a:pt x="2928302" y="1219200"/>
                  </a:lnTo>
                  <a:lnTo>
                    <a:pt x="2930931" y="1231900"/>
                  </a:lnTo>
                  <a:lnTo>
                    <a:pt x="2939135" y="1231900"/>
                  </a:lnTo>
                  <a:lnTo>
                    <a:pt x="2945320" y="1244600"/>
                  </a:lnTo>
                  <a:lnTo>
                    <a:pt x="2957169" y="1244600"/>
                  </a:lnTo>
                  <a:lnTo>
                    <a:pt x="2952089" y="1257300"/>
                  </a:lnTo>
                  <a:lnTo>
                    <a:pt x="2971431" y="1257300"/>
                  </a:lnTo>
                  <a:lnTo>
                    <a:pt x="2980258" y="1244600"/>
                  </a:lnTo>
                  <a:lnTo>
                    <a:pt x="2989313" y="1244600"/>
                  </a:lnTo>
                  <a:lnTo>
                    <a:pt x="2983382" y="1252956"/>
                  </a:lnTo>
                  <a:lnTo>
                    <a:pt x="2983382" y="1257300"/>
                  </a:lnTo>
                  <a:lnTo>
                    <a:pt x="2977680" y="1270000"/>
                  </a:lnTo>
                  <a:lnTo>
                    <a:pt x="2976245" y="1270000"/>
                  </a:lnTo>
                  <a:lnTo>
                    <a:pt x="2983382" y="1257300"/>
                  </a:lnTo>
                  <a:lnTo>
                    <a:pt x="2983382" y="1252956"/>
                  </a:lnTo>
                  <a:lnTo>
                    <a:pt x="2980296" y="1257300"/>
                  </a:lnTo>
                  <a:lnTo>
                    <a:pt x="2971749" y="1257300"/>
                  </a:lnTo>
                  <a:lnTo>
                    <a:pt x="2962897" y="1270000"/>
                  </a:lnTo>
                  <a:lnTo>
                    <a:pt x="2974822" y="1270000"/>
                  </a:lnTo>
                  <a:lnTo>
                    <a:pt x="2968155" y="1282700"/>
                  </a:lnTo>
                  <a:lnTo>
                    <a:pt x="2977705" y="1270000"/>
                  </a:lnTo>
                  <a:lnTo>
                    <a:pt x="2986773" y="1270000"/>
                  </a:lnTo>
                  <a:lnTo>
                    <a:pt x="2985922" y="1257300"/>
                  </a:lnTo>
                  <a:lnTo>
                    <a:pt x="3000298" y="1257300"/>
                  </a:lnTo>
                  <a:lnTo>
                    <a:pt x="3003689" y="1270000"/>
                  </a:lnTo>
                  <a:lnTo>
                    <a:pt x="2996971" y="1270000"/>
                  </a:lnTo>
                  <a:lnTo>
                    <a:pt x="2996971" y="1282700"/>
                  </a:lnTo>
                  <a:lnTo>
                    <a:pt x="2992272" y="1295400"/>
                  </a:lnTo>
                  <a:lnTo>
                    <a:pt x="2985846" y="1295400"/>
                  </a:lnTo>
                  <a:lnTo>
                    <a:pt x="2994380" y="1282700"/>
                  </a:lnTo>
                  <a:lnTo>
                    <a:pt x="2996971" y="1282700"/>
                  </a:lnTo>
                  <a:lnTo>
                    <a:pt x="2996971" y="1270000"/>
                  </a:lnTo>
                  <a:lnTo>
                    <a:pt x="2994380" y="1270000"/>
                  </a:lnTo>
                  <a:lnTo>
                    <a:pt x="2991840" y="1282700"/>
                  </a:lnTo>
                  <a:lnTo>
                    <a:pt x="2979153" y="1282700"/>
                  </a:lnTo>
                  <a:lnTo>
                    <a:pt x="2972384" y="1295400"/>
                  </a:lnTo>
                  <a:lnTo>
                    <a:pt x="2984385" y="1295400"/>
                  </a:lnTo>
                  <a:lnTo>
                    <a:pt x="2977464" y="1308100"/>
                  </a:lnTo>
                  <a:lnTo>
                    <a:pt x="3010979" y="1308100"/>
                  </a:lnTo>
                  <a:lnTo>
                    <a:pt x="3016783" y="1320800"/>
                  </a:lnTo>
                  <a:lnTo>
                    <a:pt x="3030309" y="1320800"/>
                  </a:lnTo>
                  <a:lnTo>
                    <a:pt x="3036468" y="1308100"/>
                  </a:lnTo>
                  <a:lnTo>
                    <a:pt x="3050209" y="1308100"/>
                  </a:lnTo>
                  <a:lnTo>
                    <a:pt x="3045129" y="1320800"/>
                  </a:lnTo>
                  <a:lnTo>
                    <a:pt x="3051645" y="1333500"/>
                  </a:lnTo>
                  <a:lnTo>
                    <a:pt x="3030753" y="1333500"/>
                  </a:lnTo>
                  <a:lnTo>
                    <a:pt x="3032442" y="1320800"/>
                  </a:lnTo>
                  <a:lnTo>
                    <a:pt x="3022650" y="1333500"/>
                  </a:lnTo>
                  <a:lnTo>
                    <a:pt x="3018294" y="1333500"/>
                  </a:lnTo>
                  <a:lnTo>
                    <a:pt x="3007068" y="1346200"/>
                  </a:lnTo>
                  <a:lnTo>
                    <a:pt x="3011297" y="1346200"/>
                  </a:lnTo>
                  <a:lnTo>
                    <a:pt x="3019755" y="1358900"/>
                  </a:lnTo>
                  <a:lnTo>
                    <a:pt x="3027159" y="1358900"/>
                  </a:lnTo>
                  <a:lnTo>
                    <a:pt x="3037738" y="1346200"/>
                  </a:lnTo>
                  <a:lnTo>
                    <a:pt x="3045129" y="1346200"/>
                  </a:lnTo>
                  <a:lnTo>
                    <a:pt x="3040062" y="1358900"/>
                  </a:lnTo>
                  <a:lnTo>
                    <a:pt x="3054439" y="1358900"/>
                  </a:lnTo>
                  <a:lnTo>
                    <a:pt x="3053588" y="1371600"/>
                  </a:lnTo>
                  <a:lnTo>
                    <a:pt x="3048812" y="1371600"/>
                  </a:lnTo>
                  <a:lnTo>
                    <a:pt x="3045980" y="1384300"/>
                  </a:lnTo>
                  <a:lnTo>
                    <a:pt x="3037522" y="1384300"/>
                  </a:lnTo>
                  <a:lnTo>
                    <a:pt x="3038373" y="1371600"/>
                  </a:lnTo>
                  <a:lnTo>
                    <a:pt x="3035833" y="1371600"/>
                  </a:lnTo>
                  <a:lnTo>
                    <a:pt x="3030918" y="1384300"/>
                  </a:lnTo>
                  <a:lnTo>
                    <a:pt x="3029915" y="1384300"/>
                  </a:lnTo>
                  <a:lnTo>
                    <a:pt x="3034042" y="1397000"/>
                  </a:lnTo>
                  <a:lnTo>
                    <a:pt x="3040164" y="1409700"/>
                  </a:lnTo>
                  <a:lnTo>
                    <a:pt x="3046438" y="1422400"/>
                  </a:lnTo>
                  <a:lnTo>
                    <a:pt x="3034144" y="1422400"/>
                  </a:lnTo>
                  <a:lnTo>
                    <a:pt x="3037979" y="1447800"/>
                  </a:lnTo>
                  <a:lnTo>
                    <a:pt x="3035719" y="1460500"/>
                  </a:lnTo>
                  <a:lnTo>
                    <a:pt x="3029496" y="1473200"/>
                  </a:lnTo>
                  <a:lnTo>
                    <a:pt x="3021444" y="1485900"/>
                  </a:lnTo>
                  <a:lnTo>
                    <a:pt x="3044291" y="1485900"/>
                  </a:lnTo>
                  <a:lnTo>
                    <a:pt x="3045129" y="1498600"/>
                  </a:lnTo>
                  <a:lnTo>
                    <a:pt x="3039961" y="1498600"/>
                  </a:lnTo>
                  <a:lnTo>
                    <a:pt x="3047568" y="1511300"/>
                  </a:lnTo>
                  <a:lnTo>
                    <a:pt x="3049295" y="1524000"/>
                  </a:lnTo>
                  <a:lnTo>
                    <a:pt x="3041751" y="1536700"/>
                  </a:lnTo>
                  <a:lnTo>
                    <a:pt x="3040062" y="1536700"/>
                  </a:lnTo>
                  <a:lnTo>
                    <a:pt x="3046831" y="1549400"/>
                  </a:lnTo>
                  <a:lnTo>
                    <a:pt x="3051276" y="1536700"/>
                  </a:lnTo>
                  <a:lnTo>
                    <a:pt x="3059620" y="1524000"/>
                  </a:lnTo>
                  <a:lnTo>
                    <a:pt x="3070021" y="1524000"/>
                  </a:lnTo>
                  <a:lnTo>
                    <a:pt x="3080664" y="1536700"/>
                  </a:lnTo>
                  <a:lnTo>
                    <a:pt x="3080664" y="24765"/>
                  </a:lnTo>
                  <a:lnTo>
                    <a:pt x="3078962" y="21031"/>
                  </a:lnTo>
                  <a:lnTo>
                    <a:pt x="3078962" y="1181100"/>
                  </a:lnTo>
                  <a:lnTo>
                    <a:pt x="3078962" y="1193800"/>
                  </a:lnTo>
                  <a:lnTo>
                    <a:pt x="3072066" y="1193800"/>
                  </a:lnTo>
                  <a:lnTo>
                    <a:pt x="3071355" y="1181100"/>
                  </a:lnTo>
                  <a:lnTo>
                    <a:pt x="3078962" y="1181100"/>
                  </a:lnTo>
                  <a:lnTo>
                    <a:pt x="3078962" y="21031"/>
                  </a:lnTo>
                  <a:lnTo>
                    <a:pt x="3075165" y="12700"/>
                  </a:lnTo>
                  <a:lnTo>
                    <a:pt x="3070644" y="0"/>
                  </a:lnTo>
                  <a:lnTo>
                    <a:pt x="3068815" y="0"/>
                  </a:lnTo>
                  <a:lnTo>
                    <a:pt x="3062897" y="4686"/>
                  </a:lnTo>
                  <a:lnTo>
                    <a:pt x="3062897" y="1435100"/>
                  </a:lnTo>
                  <a:lnTo>
                    <a:pt x="3059519" y="1447800"/>
                  </a:lnTo>
                  <a:lnTo>
                    <a:pt x="3055289" y="1447800"/>
                  </a:lnTo>
                  <a:lnTo>
                    <a:pt x="3055289" y="1435100"/>
                  </a:lnTo>
                  <a:lnTo>
                    <a:pt x="3062897" y="1435100"/>
                  </a:lnTo>
                  <a:lnTo>
                    <a:pt x="3062897" y="4686"/>
                  </a:lnTo>
                  <a:lnTo>
                    <a:pt x="3052749" y="12700"/>
                  </a:lnTo>
                  <a:lnTo>
                    <a:pt x="3054439" y="0"/>
                  </a:lnTo>
                  <a:lnTo>
                    <a:pt x="3049359" y="0"/>
                  </a:lnTo>
                  <a:lnTo>
                    <a:pt x="3047669" y="12700"/>
                  </a:lnTo>
                  <a:lnTo>
                    <a:pt x="3045980" y="7632"/>
                  </a:lnTo>
                  <a:lnTo>
                    <a:pt x="3045980" y="431800"/>
                  </a:lnTo>
                  <a:lnTo>
                    <a:pt x="3036697" y="431800"/>
                  </a:lnTo>
                  <a:lnTo>
                    <a:pt x="3036671" y="444500"/>
                  </a:lnTo>
                  <a:lnTo>
                    <a:pt x="3027375" y="444500"/>
                  </a:lnTo>
                  <a:lnTo>
                    <a:pt x="3029064" y="431800"/>
                  </a:lnTo>
                  <a:lnTo>
                    <a:pt x="3021444" y="431800"/>
                  </a:lnTo>
                  <a:lnTo>
                    <a:pt x="3013722" y="444500"/>
                  </a:lnTo>
                  <a:lnTo>
                    <a:pt x="3012249" y="457200"/>
                  </a:lnTo>
                  <a:lnTo>
                    <a:pt x="3015386" y="457200"/>
                  </a:lnTo>
                  <a:lnTo>
                    <a:pt x="3021444" y="469900"/>
                  </a:lnTo>
                  <a:lnTo>
                    <a:pt x="3007918" y="469900"/>
                  </a:lnTo>
                  <a:lnTo>
                    <a:pt x="3006229" y="482600"/>
                  </a:lnTo>
                  <a:lnTo>
                    <a:pt x="2999460" y="482600"/>
                  </a:lnTo>
                  <a:lnTo>
                    <a:pt x="3001149" y="469900"/>
                  </a:lnTo>
                  <a:lnTo>
                    <a:pt x="2994380" y="469900"/>
                  </a:lnTo>
                  <a:lnTo>
                    <a:pt x="2990189" y="444500"/>
                  </a:lnTo>
                  <a:lnTo>
                    <a:pt x="3002102" y="419100"/>
                  </a:lnTo>
                  <a:lnTo>
                    <a:pt x="3023044" y="419100"/>
                  </a:lnTo>
                  <a:lnTo>
                    <a:pt x="3045980" y="431800"/>
                  </a:lnTo>
                  <a:lnTo>
                    <a:pt x="3045980" y="7632"/>
                  </a:lnTo>
                  <a:lnTo>
                    <a:pt x="3043440" y="0"/>
                  </a:lnTo>
                  <a:lnTo>
                    <a:pt x="3033293" y="0"/>
                  </a:lnTo>
                  <a:lnTo>
                    <a:pt x="3027375" y="12700"/>
                  </a:lnTo>
                  <a:lnTo>
                    <a:pt x="3028213" y="0"/>
                  </a:lnTo>
                  <a:lnTo>
                    <a:pt x="2988462" y="0"/>
                  </a:lnTo>
                  <a:lnTo>
                    <a:pt x="2991955" y="12700"/>
                  </a:lnTo>
                  <a:lnTo>
                    <a:pt x="2993529" y="12700"/>
                  </a:lnTo>
                  <a:lnTo>
                    <a:pt x="2993212" y="25400"/>
                  </a:lnTo>
                  <a:lnTo>
                    <a:pt x="2991002" y="38100"/>
                  </a:lnTo>
                  <a:lnTo>
                    <a:pt x="2989618" y="27724"/>
                  </a:lnTo>
                  <a:lnTo>
                    <a:pt x="2988462" y="38100"/>
                  </a:lnTo>
                  <a:lnTo>
                    <a:pt x="2985439" y="25400"/>
                  </a:lnTo>
                  <a:lnTo>
                    <a:pt x="2983915" y="25400"/>
                  </a:lnTo>
                  <a:lnTo>
                    <a:pt x="2983827" y="12700"/>
                  </a:lnTo>
                  <a:lnTo>
                    <a:pt x="2979153" y="12700"/>
                  </a:lnTo>
                  <a:lnTo>
                    <a:pt x="2979153" y="0"/>
                  </a:lnTo>
                  <a:lnTo>
                    <a:pt x="2976930" y="0"/>
                  </a:lnTo>
                  <a:lnTo>
                    <a:pt x="2976930" y="355600"/>
                  </a:lnTo>
                  <a:lnTo>
                    <a:pt x="2974086" y="355600"/>
                  </a:lnTo>
                  <a:lnTo>
                    <a:pt x="2974086" y="927100"/>
                  </a:lnTo>
                  <a:lnTo>
                    <a:pt x="2969857" y="939800"/>
                  </a:lnTo>
                  <a:lnTo>
                    <a:pt x="2968155" y="939800"/>
                  </a:lnTo>
                  <a:lnTo>
                    <a:pt x="2971546" y="927100"/>
                  </a:lnTo>
                  <a:lnTo>
                    <a:pt x="2974086" y="927100"/>
                  </a:lnTo>
                  <a:lnTo>
                    <a:pt x="2974086" y="355600"/>
                  </a:lnTo>
                  <a:lnTo>
                    <a:pt x="2973235" y="355600"/>
                  </a:lnTo>
                  <a:lnTo>
                    <a:pt x="2973235" y="457200"/>
                  </a:lnTo>
                  <a:lnTo>
                    <a:pt x="2973235" y="469900"/>
                  </a:lnTo>
                  <a:lnTo>
                    <a:pt x="2966466" y="469900"/>
                  </a:lnTo>
                  <a:lnTo>
                    <a:pt x="2966466" y="457200"/>
                  </a:lnTo>
                  <a:lnTo>
                    <a:pt x="2973235" y="457200"/>
                  </a:lnTo>
                  <a:lnTo>
                    <a:pt x="2973235" y="355600"/>
                  </a:lnTo>
                  <a:lnTo>
                    <a:pt x="2971546" y="355600"/>
                  </a:lnTo>
                  <a:lnTo>
                    <a:pt x="2974987" y="342900"/>
                  </a:lnTo>
                  <a:lnTo>
                    <a:pt x="2976930" y="355600"/>
                  </a:lnTo>
                  <a:lnTo>
                    <a:pt x="2976930" y="0"/>
                  </a:lnTo>
                  <a:lnTo>
                    <a:pt x="2964777" y="0"/>
                  </a:lnTo>
                  <a:lnTo>
                    <a:pt x="2964777" y="457200"/>
                  </a:lnTo>
                  <a:lnTo>
                    <a:pt x="2964777" y="469900"/>
                  </a:lnTo>
                  <a:lnTo>
                    <a:pt x="2958858" y="469900"/>
                  </a:lnTo>
                  <a:lnTo>
                    <a:pt x="2952089" y="482600"/>
                  </a:lnTo>
                  <a:lnTo>
                    <a:pt x="2959697" y="482600"/>
                  </a:lnTo>
                  <a:lnTo>
                    <a:pt x="2959697" y="495300"/>
                  </a:lnTo>
                  <a:lnTo>
                    <a:pt x="2948698" y="495300"/>
                  </a:lnTo>
                  <a:lnTo>
                    <a:pt x="2950400" y="482600"/>
                  </a:lnTo>
                  <a:lnTo>
                    <a:pt x="2948698" y="482600"/>
                  </a:lnTo>
                  <a:lnTo>
                    <a:pt x="2943631" y="495300"/>
                  </a:lnTo>
                  <a:lnTo>
                    <a:pt x="2939402" y="495300"/>
                  </a:lnTo>
                  <a:lnTo>
                    <a:pt x="2939402" y="1104900"/>
                  </a:lnTo>
                  <a:lnTo>
                    <a:pt x="2939402" y="1117600"/>
                  </a:lnTo>
                  <a:lnTo>
                    <a:pt x="2933484" y="1117600"/>
                  </a:lnTo>
                  <a:lnTo>
                    <a:pt x="2933484" y="1104900"/>
                  </a:lnTo>
                  <a:lnTo>
                    <a:pt x="2939402" y="1104900"/>
                  </a:lnTo>
                  <a:lnTo>
                    <a:pt x="2939402" y="495300"/>
                  </a:lnTo>
                  <a:lnTo>
                    <a:pt x="2934322" y="508000"/>
                  </a:lnTo>
                  <a:lnTo>
                    <a:pt x="2925026" y="508000"/>
                  </a:lnTo>
                  <a:lnTo>
                    <a:pt x="2923413" y="511454"/>
                  </a:lnTo>
                  <a:lnTo>
                    <a:pt x="2923413" y="1206500"/>
                  </a:lnTo>
                  <a:lnTo>
                    <a:pt x="2916567" y="1219200"/>
                  </a:lnTo>
                  <a:lnTo>
                    <a:pt x="2914027" y="1219200"/>
                  </a:lnTo>
                  <a:lnTo>
                    <a:pt x="2908071" y="1206500"/>
                  </a:lnTo>
                  <a:lnTo>
                    <a:pt x="2896184" y="1206500"/>
                  </a:lnTo>
                  <a:lnTo>
                    <a:pt x="2894571" y="1202410"/>
                  </a:lnTo>
                  <a:lnTo>
                    <a:pt x="2894571" y="1231900"/>
                  </a:lnTo>
                  <a:lnTo>
                    <a:pt x="2886951" y="1231900"/>
                  </a:lnTo>
                  <a:lnTo>
                    <a:pt x="2886951" y="1219200"/>
                  </a:lnTo>
                  <a:lnTo>
                    <a:pt x="2890342" y="1219200"/>
                  </a:lnTo>
                  <a:lnTo>
                    <a:pt x="2894571" y="1231900"/>
                  </a:lnTo>
                  <a:lnTo>
                    <a:pt x="2894571" y="1202410"/>
                  </a:lnTo>
                  <a:lnTo>
                    <a:pt x="2891180" y="1193800"/>
                  </a:lnTo>
                  <a:lnTo>
                    <a:pt x="2900489" y="1193800"/>
                  </a:lnTo>
                  <a:lnTo>
                    <a:pt x="2908096" y="1206500"/>
                  </a:lnTo>
                  <a:lnTo>
                    <a:pt x="2912326" y="1193800"/>
                  </a:lnTo>
                  <a:lnTo>
                    <a:pt x="2919653" y="1193800"/>
                  </a:lnTo>
                  <a:lnTo>
                    <a:pt x="2922486" y="1206500"/>
                  </a:lnTo>
                  <a:lnTo>
                    <a:pt x="2923413" y="1206500"/>
                  </a:lnTo>
                  <a:lnTo>
                    <a:pt x="2923413" y="511454"/>
                  </a:lnTo>
                  <a:lnTo>
                    <a:pt x="2919095" y="520700"/>
                  </a:lnTo>
                  <a:lnTo>
                    <a:pt x="2901340" y="520700"/>
                  </a:lnTo>
                  <a:lnTo>
                    <a:pt x="2909798" y="533400"/>
                  </a:lnTo>
                  <a:lnTo>
                    <a:pt x="2900489" y="533400"/>
                  </a:lnTo>
                  <a:lnTo>
                    <a:pt x="2909798" y="546100"/>
                  </a:lnTo>
                  <a:lnTo>
                    <a:pt x="2909798" y="1181100"/>
                  </a:lnTo>
                  <a:lnTo>
                    <a:pt x="2906407" y="1181100"/>
                  </a:lnTo>
                  <a:lnTo>
                    <a:pt x="2908947" y="1168400"/>
                  </a:lnTo>
                  <a:lnTo>
                    <a:pt x="2909798" y="1181100"/>
                  </a:lnTo>
                  <a:lnTo>
                    <a:pt x="2909798" y="546100"/>
                  </a:lnTo>
                  <a:lnTo>
                    <a:pt x="2905569" y="546100"/>
                  </a:lnTo>
                  <a:lnTo>
                    <a:pt x="2905569" y="1168400"/>
                  </a:lnTo>
                  <a:lnTo>
                    <a:pt x="2904718" y="1181100"/>
                  </a:lnTo>
                  <a:lnTo>
                    <a:pt x="2903029" y="1181100"/>
                  </a:lnTo>
                  <a:lnTo>
                    <a:pt x="2905569" y="1168400"/>
                  </a:lnTo>
                  <a:lnTo>
                    <a:pt x="2905569" y="546100"/>
                  </a:lnTo>
                  <a:lnTo>
                    <a:pt x="2902178" y="546100"/>
                  </a:lnTo>
                  <a:lnTo>
                    <a:pt x="2897949" y="535508"/>
                  </a:lnTo>
                  <a:lnTo>
                    <a:pt x="2897949" y="1028700"/>
                  </a:lnTo>
                  <a:lnTo>
                    <a:pt x="2886113" y="1028700"/>
                  </a:lnTo>
                  <a:lnTo>
                    <a:pt x="2887129" y="1016000"/>
                  </a:lnTo>
                  <a:lnTo>
                    <a:pt x="2896463" y="1016000"/>
                  </a:lnTo>
                  <a:lnTo>
                    <a:pt x="2897949" y="1028700"/>
                  </a:lnTo>
                  <a:lnTo>
                    <a:pt x="2897949" y="535508"/>
                  </a:lnTo>
                  <a:lnTo>
                    <a:pt x="2897111" y="533400"/>
                  </a:lnTo>
                  <a:lnTo>
                    <a:pt x="2887802" y="533400"/>
                  </a:lnTo>
                  <a:lnTo>
                    <a:pt x="2885414" y="521449"/>
                  </a:lnTo>
                  <a:lnTo>
                    <a:pt x="2886113" y="533400"/>
                  </a:lnTo>
                  <a:lnTo>
                    <a:pt x="2886214" y="546100"/>
                  </a:lnTo>
                  <a:lnTo>
                    <a:pt x="2884424" y="546100"/>
                  </a:lnTo>
                  <a:lnTo>
                    <a:pt x="2882722" y="533400"/>
                  </a:lnTo>
                  <a:lnTo>
                    <a:pt x="2881884" y="546100"/>
                  </a:lnTo>
                  <a:lnTo>
                    <a:pt x="2879344" y="546100"/>
                  </a:lnTo>
                  <a:lnTo>
                    <a:pt x="2879344" y="533400"/>
                  </a:lnTo>
                  <a:lnTo>
                    <a:pt x="2877655" y="533400"/>
                  </a:lnTo>
                  <a:lnTo>
                    <a:pt x="2876804" y="546100"/>
                  </a:lnTo>
                  <a:lnTo>
                    <a:pt x="2862427" y="546100"/>
                  </a:lnTo>
                  <a:lnTo>
                    <a:pt x="2850578" y="533400"/>
                  </a:lnTo>
                  <a:lnTo>
                    <a:pt x="2846349" y="533400"/>
                  </a:lnTo>
                  <a:lnTo>
                    <a:pt x="2845511" y="520700"/>
                  </a:lnTo>
                  <a:lnTo>
                    <a:pt x="2836570" y="520700"/>
                  </a:lnTo>
                  <a:lnTo>
                    <a:pt x="2834513" y="524065"/>
                  </a:lnTo>
                  <a:lnTo>
                    <a:pt x="2834513" y="1790700"/>
                  </a:lnTo>
                  <a:lnTo>
                    <a:pt x="2819285" y="1790700"/>
                  </a:lnTo>
                  <a:lnTo>
                    <a:pt x="2820136" y="1778000"/>
                  </a:lnTo>
                  <a:lnTo>
                    <a:pt x="2831973" y="1778000"/>
                  </a:lnTo>
                  <a:lnTo>
                    <a:pt x="2834513" y="1790700"/>
                  </a:lnTo>
                  <a:lnTo>
                    <a:pt x="2834513" y="524065"/>
                  </a:lnTo>
                  <a:lnTo>
                    <a:pt x="2828798" y="533400"/>
                  </a:lnTo>
                  <a:lnTo>
                    <a:pt x="2815907" y="533400"/>
                  </a:lnTo>
                  <a:lnTo>
                    <a:pt x="2822448" y="520700"/>
                  </a:lnTo>
                  <a:lnTo>
                    <a:pt x="2835529" y="520700"/>
                  </a:lnTo>
                  <a:lnTo>
                    <a:pt x="2838742" y="508000"/>
                  </a:lnTo>
                  <a:lnTo>
                    <a:pt x="2838005" y="508000"/>
                  </a:lnTo>
                  <a:lnTo>
                    <a:pt x="2834513" y="495300"/>
                  </a:lnTo>
                  <a:lnTo>
                    <a:pt x="2831655" y="495300"/>
                  </a:lnTo>
                  <a:lnTo>
                    <a:pt x="2829433" y="482600"/>
                  </a:lnTo>
                  <a:lnTo>
                    <a:pt x="2832341" y="482600"/>
                  </a:lnTo>
                  <a:lnTo>
                    <a:pt x="2834297" y="469900"/>
                  </a:lnTo>
                  <a:lnTo>
                    <a:pt x="2836570" y="469900"/>
                  </a:lnTo>
                  <a:lnTo>
                    <a:pt x="2840431" y="482600"/>
                  </a:lnTo>
                  <a:lnTo>
                    <a:pt x="2838742" y="482600"/>
                  </a:lnTo>
                  <a:lnTo>
                    <a:pt x="2839593" y="495300"/>
                  </a:lnTo>
                  <a:lnTo>
                    <a:pt x="2842971" y="482600"/>
                  </a:lnTo>
                  <a:lnTo>
                    <a:pt x="2847390" y="495300"/>
                  </a:lnTo>
                  <a:lnTo>
                    <a:pt x="2843212" y="495300"/>
                  </a:lnTo>
                  <a:lnTo>
                    <a:pt x="2843822" y="508000"/>
                  </a:lnTo>
                  <a:lnTo>
                    <a:pt x="2849295" y="495300"/>
                  </a:lnTo>
                  <a:lnTo>
                    <a:pt x="2854706" y="482600"/>
                  </a:lnTo>
                  <a:lnTo>
                    <a:pt x="2860586" y="482600"/>
                  </a:lnTo>
                  <a:lnTo>
                    <a:pt x="2867495" y="469900"/>
                  </a:lnTo>
                  <a:lnTo>
                    <a:pt x="2867495" y="482600"/>
                  </a:lnTo>
                  <a:lnTo>
                    <a:pt x="2867749" y="482600"/>
                  </a:lnTo>
                  <a:lnTo>
                    <a:pt x="2864015" y="495300"/>
                  </a:lnTo>
                  <a:lnTo>
                    <a:pt x="2853969" y="495300"/>
                  </a:lnTo>
                  <a:lnTo>
                    <a:pt x="2861538" y="508000"/>
                  </a:lnTo>
                  <a:lnTo>
                    <a:pt x="2858605" y="508000"/>
                  </a:lnTo>
                  <a:lnTo>
                    <a:pt x="2866656" y="520700"/>
                  </a:lnTo>
                  <a:lnTo>
                    <a:pt x="2876537" y="520700"/>
                  </a:lnTo>
                  <a:lnTo>
                    <a:pt x="2888069" y="508000"/>
                  </a:lnTo>
                  <a:lnTo>
                    <a:pt x="2897949" y="508000"/>
                  </a:lnTo>
                  <a:lnTo>
                    <a:pt x="2896882" y="495300"/>
                  </a:lnTo>
                  <a:lnTo>
                    <a:pt x="2891891" y="495300"/>
                  </a:lnTo>
                  <a:lnTo>
                    <a:pt x="2890342" y="482600"/>
                  </a:lnTo>
                  <a:lnTo>
                    <a:pt x="2914980" y="482600"/>
                  </a:lnTo>
                  <a:lnTo>
                    <a:pt x="2925432" y="495300"/>
                  </a:lnTo>
                  <a:lnTo>
                    <a:pt x="2932633" y="495300"/>
                  </a:lnTo>
                  <a:lnTo>
                    <a:pt x="2931833" y="482600"/>
                  </a:lnTo>
                  <a:lnTo>
                    <a:pt x="2931261" y="469900"/>
                  </a:lnTo>
                  <a:lnTo>
                    <a:pt x="2933700" y="457200"/>
                  </a:lnTo>
                  <a:lnTo>
                    <a:pt x="2941942" y="457200"/>
                  </a:lnTo>
                  <a:lnTo>
                    <a:pt x="2945320" y="482600"/>
                  </a:lnTo>
                  <a:lnTo>
                    <a:pt x="2952165" y="469900"/>
                  </a:lnTo>
                  <a:lnTo>
                    <a:pt x="2953143" y="469900"/>
                  </a:lnTo>
                  <a:lnTo>
                    <a:pt x="2955074" y="457200"/>
                  </a:lnTo>
                  <a:lnTo>
                    <a:pt x="2964777" y="457200"/>
                  </a:lnTo>
                  <a:lnTo>
                    <a:pt x="2964777" y="0"/>
                  </a:lnTo>
                  <a:lnTo>
                    <a:pt x="2947441" y="0"/>
                  </a:lnTo>
                  <a:lnTo>
                    <a:pt x="2940850" y="12700"/>
                  </a:lnTo>
                  <a:lnTo>
                    <a:pt x="2937713" y="12700"/>
                  </a:lnTo>
                  <a:lnTo>
                    <a:pt x="2937713" y="215900"/>
                  </a:lnTo>
                  <a:lnTo>
                    <a:pt x="2920796" y="215900"/>
                  </a:lnTo>
                  <a:lnTo>
                    <a:pt x="2921736" y="203200"/>
                  </a:lnTo>
                  <a:lnTo>
                    <a:pt x="2936011" y="203200"/>
                  </a:lnTo>
                  <a:lnTo>
                    <a:pt x="2937713" y="215900"/>
                  </a:lnTo>
                  <a:lnTo>
                    <a:pt x="2937713" y="12700"/>
                  </a:lnTo>
                  <a:lnTo>
                    <a:pt x="2934131" y="12700"/>
                  </a:lnTo>
                  <a:lnTo>
                    <a:pt x="2932950" y="25400"/>
                  </a:lnTo>
                  <a:lnTo>
                    <a:pt x="2930982" y="25400"/>
                  </a:lnTo>
                  <a:lnTo>
                    <a:pt x="2929255" y="38100"/>
                  </a:lnTo>
                  <a:lnTo>
                    <a:pt x="2922359" y="25400"/>
                  </a:lnTo>
                  <a:lnTo>
                    <a:pt x="2907258" y="25400"/>
                  </a:lnTo>
                  <a:lnTo>
                    <a:pt x="2907258" y="431800"/>
                  </a:lnTo>
                  <a:lnTo>
                    <a:pt x="2907258" y="444500"/>
                  </a:lnTo>
                  <a:lnTo>
                    <a:pt x="2895409" y="444500"/>
                  </a:lnTo>
                  <a:lnTo>
                    <a:pt x="2897949" y="431800"/>
                  </a:lnTo>
                  <a:lnTo>
                    <a:pt x="2907258" y="431800"/>
                  </a:lnTo>
                  <a:lnTo>
                    <a:pt x="2907258" y="25400"/>
                  </a:lnTo>
                  <a:lnTo>
                    <a:pt x="2897606" y="25400"/>
                  </a:lnTo>
                  <a:lnTo>
                    <a:pt x="2897949" y="38100"/>
                  </a:lnTo>
                  <a:lnTo>
                    <a:pt x="2898927" y="38100"/>
                  </a:lnTo>
                  <a:lnTo>
                    <a:pt x="2898800" y="50800"/>
                  </a:lnTo>
                  <a:lnTo>
                    <a:pt x="2895435" y="38100"/>
                  </a:lnTo>
                  <a:lnTo>
                    <a:pt x="2891612" y="38100"/>
                  </a:lnTo>
                  <a:lnTo>
                    <a:pt x="2889046" y="25400"/>
                  </a:lnTo>
                  <a:lnTo>
                    <a:pt x="2877655" y="25400"/>
                  </a:lnTo>
                  <a:lnTo>
                    <a:pt x="2877655" y="469900"/>
                  </a:lnTo>
                  <a:lnTo>
                    <a:pt x="2877655" y="482600"/>
                  </a:lnTo>
                  <a:lnTo>
                    <a:pt x="2868345" y="482600"/>
                  </a:lnTo>
                  <a:lnTo>
                    <a:pt x="2868345" y="469900"/>
                  </a:lnTo>
                  <a:lnTo>
                    <a:pt x="2877655" y="469900"/>
                  </a:lnTo>
                  <a:lnTo>
                    <a:pt x="2877655" y="25400"/>
                  </a:lnTo>
                  <a:lnTo>
                    <a:pt x="2876588" y="25400"/>
                  </a:lnTo>
                  <a:lnTo>
                    <a:pt x="2870466" y="38100"/>
                  </a:lnTo>
                  <a:lnTo>
                    <a:pt x="2862427" y="50800"/>
                  </a:lnTo>
                  <a:lnTo>
                    <a:pt x="2867495" y="50800"/>
                  </a:lnTo>
                  <a:lnTo>
                    <a:pt x="2867495" y="63500"/>
                  </a:lnTo>
                  <a:lnTo>
                    <a:pt x="2864967" y="63500"/>
                  </a:lnTo>
                  <a:lnTo>
                    <a:pt x="2859887" y="50800"/>
                  </a:lnTo>
                  <a:lnTo>
                    <a:pt x="2838577" y="50800"/>
                  </a:lnTo>
                  <a:lnTo>
                    <a:pt x="2830284" y="38100"/>
                  </a:lnTo>
                  <a:lnTo>
                    <a:pt x="2814205" y="38100"/>
                  </a:lnTo>
                  <a:lnTo>
                    <a:pt x="2814205" y="2120900"/>
                  </a:lnTo>
                  <a:lnTo>
                    <a:pt x="2807792" y="2120900"/>
                  </a:lnTo>
                  <a:lnTo>
                    <a:pt x="2800883" y="2133600"/>
                  </a:lnTo>
                  <a:lnTo>
                    <a:pt x="2784589" y="2133600"/>
                  </a:lnTo>
                  <a:lnTo>
                    <a:pt x="2787243" y="2120900"/>
                  </a:lnTo>
                  <a:lnTo>
                    <a:pt x="2799575" y="2108200"/>
                  </a:lnTo>
                  <a:lnTo>
                    <a:pt x="2814205" y="2120900"/>
                  </a:lnTo>
                  <a:lnTo>
                    <a:pt x="2814205" y="38100"/>
                  </a:lnTo>
                  <a:lnTo>
                    <a:pt x="2809468" y="38100"/>
                  </a:lnTo>
                  <a:lnTo>
                    <a:pt x="2808287" y="42138"/>
                  </a:lnTo>
                  <a:lnTo>
                    <a:pt x="2808287" y="838200"/>
                  </a:lnTo>
                  <a:lnTo>
                    <a:pt x="2808287" y="850900"/>
                  </a:lnTo>
                  <a:lnTo>
                    <a:pt x="2806598" y="850900"/>
                  </a:lnTo>
                  <a:lnTo>
                    <a:pt x="2805747" y="838200"/>
                  </a:lnTo>
                  <a:lnTo>
                    <a:pt x="2808287" y="838200"/>
                  </a:lnTo>
                  <a:lnTo>
                    <a:pt x="2808287" y="42138"/>
                  </a:lnTo>
                  <a:lnTo>
                    <a:pt x="2805747" y="50800"/>
                  </a:lnTo>
                  <a:lnTo>
                    <a:pt x="2798991" y="50800"/>
                  </a:lnTo>
                  <a:lnTo>
                    <a:pt x="2796451" y="63500"/>
                  </a:lnTo>
                  <a:lnTo>
                    <a:pt x="2793619" y="63500"/>
                  </a:lnTo>
                  <a:lnTo>
                    <a:pt x="2793492" y="50800"/>
                  </a:lnTo>
                  <a:lnTo>
                    <a:pt x="2790533" y="50800"/>
                  </a:lnTo>
                  <a:lnTo>
                    <a:pt x="2786303" y="63500"/>
                  </a:lnTo>
                  <a:lnTo>
                    <a:pt x="2766847" y="63500"/>
                  </a:lnTo>
                  <a:lnTo>
                    <a:pt x="2766847" y="1676400"/>
                  </a:lnTo>
                  <a:lnTo>
                    <a:pt x="2760916" y="1676400"/>
                  </a:lnTo>
                  <a:lnTo>
                    <a:pt x="2760916" y="1968500"/>
                  </a:lnTo>
                  <a:lnTo>
                    <a:pt x="2760916" y="1981200"/>
                  </a:lnTo>
                  <a:lnTo>
                    <a:pt x="2754998" y="1981200"/>
                  </a:lnTo>
                  <a:lnTo>
                    <a:pt x="2754998" y="1968500"/>
                  </a:lnTo>
                  <a:lnTo>
                    <a:pt x="2760916" y="1968500"/>
                  </a:lnTo>
                  <a:lnTo>
                    <a:pt x="2760916" y="1676400"/>
                  </a:lnTo>
                  <a:lnTo>
                    <a:pt x="2754160" y="1676400"/>
                  </a:lnTo>
                  <a:lnTo>
                    <a:pt x="2755849" y="1663700"/>
                  </a:lnTo>
                  <a:lnTo>
                    <a:pt x="2764307" y="1663700"/>
                  </a:lnTo>
                  <a:lnTo>
                    <a:pt x="2766847" y="1676400"/>
                  </a:lnTo>
                  <a:lnTo>
                    <a:pt x="2766847" y="63500"/>
                  </a:lnTo>
                  <a:lnTo>
                    <a:pt x="2765145" y="63500"/>
                  </a:lnTo>
                  <a:lnTo>
                    <a:pt x="2759227" y="50800"/>
                  </a:lnTo>
                  <a:lnTo>
                    <a:pt x="2758389" y="50800"/>
                  </a:lnTo>
                  <a:lnTo>
                    <a:pt x="2758389" y="698500"/>
                  </a:lnTo>
                  <a:lnTo>
                    <a:pt x="2754998" y="711200"/>
                  </a:lnTo>
                  <a:lnTo>
                    <a:pt x="2754998" y="762000"/>
                  </a:lnTo>
                  <a:lnTo>
                    <a:pt x="2753309" y="774700"/>
                  </a:lnTo>
                  <a:lnTo>
                    <a:pt x="2750769" y="787400"/>
                  </a:lnTo>
                  <a:lnTo>
                    <a:pt x="2747391" y="787400"/>
                  </a:lnTo>
                  <a:lnTo>
                    <a:pt x="2747391" y="1041400"/>
                  </a:lnTo>
                  <a:lnTo>
                    <a:pt x="2741815" y="1041400"/>
                  </a:lnTo>
                  <a:lnTo>
                    <a:pt x="2741815" y="1930400"/>
                  </a:lnTo>
                  <a:lnTo>
                    <a:pt x="2733840" y="1930400"/>
                  </a:lnTo>
                  <a:lnTo>
                    <a:pt x="2729725" y="1917700"/>
                  </a:lnTo>
                  <a:lnTo>
                    <a:pt x="2725775" y="1917700"/>
                  </a:lnTo>
                  <a:lnTo>
                    <a:pt x="2725394" y="1905000"/>
                  </a:lnTo>
                  <a:lnTo>
                    <a:pt x="2732557" y="1917700"/>
                  </a:lnTo>
                  <a:lnTo>
                    <a:pt x="2739567" y="1917700"/>
                  </a:lnTo>
                  <a:lnTo>
                    <a:pt x="2741815" y="1930400"/>
                  </a:lnTo>
                  <a:lnTo>
                    <a:pt x="2741815" y="1041400"/>
                  </a:lnTo>
                  <a:lnTo>
                    <a:pt x="2741472" y="1041400"/>
                  </a:lnTo>
                  <a:lnTo>
                    <a:pt x="2740622" y="1039279"/>
                  </a:lnTo>
                  <a:lnTo>
                    <a:pt x="2740622" y="1041400"/>
                  </a:lnTo>
                  <a:lnTo>
                    <a:pt x="2739771" y="1054100"/>
                  </a:lnTo>
                  <a:lnTo>
                    <a:pt x="2727934" y="1054100"/>
                  </a:lnTo>
                  <a:lnTo>
                    <a:pt x="2727934" y="1866900"/>
                  </a:lnTo>
                  <a:lnTo>
                    <a:pt x="2720683" y="1879600"/>
                  </a:lnTo>
                  <a:lnTo>
                    <a:pt x="2713659" y="1879600"/>
                  </a:lnTo>
                  <a:lnTo>
                    <a:pt x="2709976" y="1892300"/>
                  </a:lnTo>
                  <a:lnTo>
                    <a:pt x="2699918" y="1892300"/>
                  </a:lnTo>
                  <a:lnTo>
                    <a:pt x="2701645" y="1879600"/>
                  </a:lnTo>
                  <a:lnTo>
                    <a:pt x="2706789" y="1866900"/>
                  </a:lnTo>
                  <a:lnTo>
                    <a:pt x="2727934" y="1866900"/>
                  </a:lnTo>
                  <a:lnTo>
                    <a:pt x="2727934" y="1054100"/>
                  </a:lnTo>
                  <a:lnTo>
                    <a:pt x="2727083" y="1054100"/>
                  </a:lnTo>
                  <a:lnTo>
                    <a:pt x="2727934" y="1041400"/>
                  </a:lnTo>
                  <a:lnTo>
                    <a:pt x="2740622" y="1041400"/>
                  </a:lnTo>
                  <a:lnTo>
                    <a:pt x="2740622" y="1039279"/>
                  </a:lnTo>
                  <a:lnTo>
                    <a:pt x="2736392" y="1028700"/>
                  </a:lnTo>
                  <a:lnTo>
                    <a:pt x="2741472" y="1028700"/>
                  </a:lnTo>
                  <a:lnTo>
                    <a:pt x="2747391" y="1041400"/>
                  </a:lnTo>
                  <a:lnTo>
                    <a:pt x="2747391" y="787400"/>
                  </a:lnTo>
                  <a:lnTo>
                    <a:pt x="2745702" y="787400"/>
                  </a:lnTo>
                  <a:lnTo>
                    <a:pt x="2745702" y="914400"/>
                  </a:lnTo>
                  <a:lnTo>
                    <a:pt x="2745702" y="927100"/>
                  </a:lnTo>
                  <a:lnTo>
                    <a:pt x="2736177" y="914400"/>
                  </a:lnTo>
                  <a:lnTo>
                    <a:pt x="2745702" y="914400"/>
                  </a:lnTo>
                  <a:lnTo>
                    <a:pt x="2745702" y="787400"/>
                  </a:lnTo>
                  <a:lnTo>
                    <a:pt x="2743162" y="787400"/>
                  </a:lnTo>
                  <a:lnTo>
                    <a:pt x="2740622" y="774700"/>
                  </a:lnTo>
                  <a:lnTo>
                    <a:pt x="2744000" y="774700"/>
                  </a:lnTo>
                  <a:lnTo>
                    <a:pt x="2748229" y="762000"/>
                  </a:lnTo>
                  <a:lnTo>
                    <a:pt x="2754998" y="762000"/>
                  </a:lnTo>
                  <a:lnTo>
                    <a:pt x="2754998" y="711200"/>
                  </a:lnTo>
                  <a:lnTo>
                    <a:pt x="2747391" y="711200"/>
                  </a:lnTo>
                  <a:lnTo>
                    <a:pt x="2742311" y="698500"/>
                  </a:lnTo>
                  <a:lnTo>
                    <a:pt x="2758389" y="698500"/>
                  </a:lnTo>
                  <a:lnTo>
                    <a:pt x="2758389" y="50800"/>
                  </a:lnTo>
                  <a:lnTo>
                    <a:pt x="2749080" y="50800"/>
                  </a:lnTo>
                  <a:lnTo>
                    <a:pt x="2748229" y="38100"/>
                  </a:lnTo>
                  <a:lnTo>
                    <a:pt x="2747391" y="50800"/>
                  </a:lnTo>
                  <a:lnTo>
                    <a:pt x="2743111" y="50800"/>
                  </a:lnTo>
                  <a:lnTo>
                    <a:pt x="2742311" y="38100"/>
                  </a:lnTo>
                  <a:lnTo>
                    <a:pt x="2741472" y="50800"/>
                  </a:lnTo>
                  <a:lnTo>
                    <a:pt x="2722854" y="50800"/>
                  </a:lnTo>
                  <a:lnTo>
                    <a:pt x="2722854" y="889000"/>
                  </a:lnTo>
                  <a:lnTo>
                    <a:pt x="2713558" y="889000"/>
                  </a:lnTo>
                  <a:lnTo>
                    <a:pt x="2713558" y="1689100"/>
                  </a:lnTo>
                  <a:lnTo>
                    <a:pt x="2712707" y="1701800"/>
                  </a:lnTo>
                  <a:lnTo>
                    <a:pt x="2701709" y="1701800"/>
                  </a:lnTo>
                  <a:lnTo>
                    <a:pt x="2702560" y="1689100"/>
                  </a:lnTo>
                  <a:lnTo>
                    <a:pt x="2713558" y="1689100"/>
                  </a:lnTo>
                  <a:lnTo>
                    <a:pt x="2713558" y="889000"/>
                  </a:lnTo>
                  <a:lnTo>
                    <a:pt x="2712961" y="889000"/>
                  </a:lnTo>
                  <a:lnTo>
                    <a:pt x="2708376" y="876300"/>
                  </a:lnTo>
                  <a:lnTo>
                    <a:pt x="2708706" y="876300"/>
                  </a:lnTo>
                  <a:lnTo>
                    <a:pt x="2713558" y="863600"/>
                  </a:lnTo>
                  <a:lnTo>
                    <a:pt x="2720124" y="863600"/>
                  </a:lnTo>
                  <a:lnTo>
                    <a:pt x="2722334" y="876300"/>
                  </a:lnTo>
                  <a:lnTo>
                    <a:pt x="2722473" y="876300"/>
                  </a:lnTo>
                  <a:lnTo>
                    <a:pt x="2722854" y="889000"/>
                  </a:lnTo>
                  <a:lnTo>
                    <a:pt x="2722854" y="50800"/>
                  </a:lnTo>
                  <a:lnTo>
                    <a:pt x="2713939" y="50800"/>
                  </a:lnTo>
                  <a:lnTo>
                    <a:pt x="2698331" y="42532"/>
                  </a:lnTo>
                  <a:lnTo>
                    <a:pt x="2698331" y="1651000"/>
                  </a:lnTo>
                  <a:lnTo>
                    <a:pt x="2698331" y="1663700"/>
                  </a:lnTo>
                  <a:lnTo>
                    <a:pt x="2695791" y="1663700"/>
                  </a:lnTo>
                  <a:lnTo>
                    <a:pt x="2695791" y="1701800"/>
                  </a:lnTo>
                  <a:lnTo>
                    <a:pt x="2694940" y="1703628"/>
                  </a:lnTo>
                  <a:lnTo>
                    <a:pt x="2694940" y="1803400"/>
                  </a:lnTo>
                  <a:lnTo>
                    <a:pt x="2694101" y="1816100"/>
                  </a:lnTo>
                  <a:lnTo>
                    <a:pt x="2690711" y="1816100"/>
                  </a:lnTo>
                  <a:lnTo>
                    <a:pt x="2689872" y="1803400"/>
                  </a:lnTo>
                  <a:lnTo>
                    <a:pt x="2694940" y="1803400"/>
                  </a:lnTo>
                  <a:lnTo>
                    <a:pt x="2694940" y="1703628"/>
                  </a:lnTo>
                  <a:lnTo>
                    <a:pt x="2689872" y="1714500"/>
                  </a:lnTo>
                  <a:lnTo>
                    <a:pt x="2685643" y="1714500"/>
                  </a:lnTo>
                  <a:lnTo>
                    <a:pt x="2678023" y="1727200"/>
                  </a:lnTo>
                  <a:lnTo>
                    <a:pt x="2678061" y="1714500"/>
                  </a:lnTo>
                  <a:lnTo>
                    <a:pt x="2682151" y="1701800"/>
                  </a:lnTo>
                  <a:lnTo>
                    <a:pt x="2695791" y="1701800"/>
                  </a:lnTo>
                  <a:lnTo>
                    <a:pt x="2695791" y="1663700"/>
                  </a:lnTo>
                  <a:lnTo>
                    <a:pt x="2689021" y="1663700"/>
                  </a:lnTo>
                  <a:lnTo>
                    <a:pt x="2689021" y="1651000"/>
                  </a:lnTo>
                  <a:lnTo>
                    <a:pt x="2698331" y="1651000"/>
                  </a:lnTo>
                  <a:lnTo>
                    <a:pt x="2698331" y="42532"/>
                  </a:lnTo>
                  <a:lnTo>
                    <a:pt x="2697416" y="42049"/>
                  </a:lnTo>
                  <a:lnTo>
                    <a:pt x="2697416" y="584200"/>
                  </a:lnTo>
                  <a:lnTo>
                    <a:pt x="2696641" y="587730"/>
                  </a:lnTo>
                  <a:lnTo>
                    <a:pt x="2696641" y="673100"/>
                  </a:lnTo>
                  <a:lnTo>
                    <a:pt x="2693466" y="673100"/>
                  </a:lnTo>
                  <a:lnTo>
                    <a:pt x="2693251" y="673963"/>
                  </a:lnTo>
                  <a:lnTo>
                    <a:pt x="2693251" y="787400"/>
                  </a:lnTo>
                  <a:lnTo>
                    <a:pt x="2691561" y="791629"/>
                  </a:lnTo>
                  <a:lnTo>
                    <a:pt x="2691561" y="1409700"/>
                  </a:lnTo>
                  <a:lnTo>
                    <a:pt x="2689872" y="1409700"/>
                  </a:lnTo>
                  <a:lnTo>
                    <a:pt x="2687510" y="1422400"/>
                  </a:lnTo>
                  <a:lnTo>
                    <a:pt x="2685008" y="1409700"/>
                  </a:lnTo>
                  <a:lnTo>
                    <a:pt x="2683941" y="1409700"/>
                  </a:lnTo>
                  <a:lnTo>
                    <a:pt x="2689872" y="1397000"/>
                  </a:lnTo>
                  <a:lnTo>
                    <a:pt x="2691561" y="1409700"/>
                  </a:lnTo>
                  <a:lnTo>
                    <a:pt x="2691561" y="791629"/>
                  </a:lnTo>
                  <a:lnTo>
                    <a:pt x="2688171" y="800100"/>
                  </a:lnTo>
                  <a:lnTo>
                    <a:pt x="2689872" y="812800"/>
                  </a:lnTo>
                  <a:lnTo>
                    <a:pt x="2678023" y="800100"/>
                  </a:lnTo>
                  <a:lnTo>
                    <a:pt x="2678023" y="787400"/>
                  </a:lnTo>
                  <a:lnTo>
                    <a:pt x="2693251" y="787400"/>
                  </a:lnTo>
                  <a:lnTo>
                    <a:pt x="2693251" y="673963"/>
                  </a:lnTo>
                  <a:lnTo>
                    <a:pt x="2690291" y="685800"/>
                  </a:lnTo>
                  <a:lnTo>
                    <a:pt x="2679712" y="685800"/>
                  </a:lnTo>
                  <a:lnTo>
                    <a:pt x="2679712" y="673100"/>
                  </a:lnTo>
                  <a:lnTo>
                    <a:pt x="2683941" y="660400"/>
                  </a:lnTo>
                  <a:lnTo>
                    <a:pt x="2694101" y="660400"/>
                  </a:lnTo>
                  <a:lnTo>
                    <a:pt x="2696641" y="673100"/>
                  </a:lnTo>
                  <a:lnTo>
                    <a:pt x="2696641" y="587730"/>
                  </a:lnTo>
                  <a:lnTo>
                    <a:pt x="2694622" y="596900"/>
                  </a:lnTo>
                  <a:lnTo>
                    <a:pt x="2692628" y="596900"/>
                  </a:lnTo>
                  <a:lnTo>
                    <a:pt x="2693251" y="609600"/>
                  </a:lnTo>
                  <a:lnTo>
                    <a:pt x="2685110" y="609600"/>
                  </a:lnTo>
                  <a:lnTo>
                    <a:pt x="2681414" y="596900"/>
                  </a:lnTo>
                  <a:lnTo>
                    <a:pt x="2682786" y="584200"/>
                  </a:lnTo>
                  <a:lnTo>
                    <a:pt x="2689872" y="571500"/>
                  </a:lnTo>
                  <a:lnTo>
                    <a:pt x="2694940" y="584200"/>
                  </a:lnTo>
                  <a:lnTo>
                    <a:pt x="2697416" y="584200"/>
                  </a:lnTo>
                  <a:lnTo>
                    <a:pt x="2697416" y="42049"/>
                  </a:lnTo>
                  <a:lnTo>
                    <a:pt x="2689974" y="38100"/>
                  </a:lnTo>
                  <a:lnTo>
                    <a:pt x="2668079" y="25400"/>
                  </a:lnTo>
                  <a:lnTo>
                    <a:pt x="2646730" y="12700"/>
                  </a:lnTo>
                  <a:lnTo>
                    <a:pt x="2640063" y="25400"/>
                  </a:lnTo>
                  <a:lnTo>
                    <a:pt x="2630551" y="50800"/>
                  </a:lnTo>
                  <a:lnTo>
                    <a:pt x="2623896" y="38100"/>
                  </a:lnTo>
                  <a:lnTo>
                    <a:pt x="2629814" y="25400"/>
                  </a:lnTo>
                  <a:lnTo>
                    <a:pt x="2579382" y="25400"/>
                  </a:lnTo>
                  <a:lnTo>
                    <a:pt x="2562987" y="38100"/>
                  </a:lnTo>
                  <a:lnTo>
                    <a:pt x="2564676" y="25400"/>
                  </a:lnTo>
                  <a:lnTo>
                    <a:pt x="2552344" y="25400"/>
                  </a:lnTo>
                  <a:lnTo>
                    <a:pt x="2550299" y="38100"/>
                  </a:lnTo>
                  <a:lnTo>
                    <a:pt x="2546921" y="38100"/>
                  </a:lnTo>
                  <a:lnTo>
                    <a:pt x="2550299" y="25400"/>
                  </a:lnTo>
                  <a:lnTo>
                    <a:pt x="2547759" y="25400"/>
                  </a:lnTo>
                  <a:lnTo>
                    <a:pt x="2544102" y="12700"/>
                  </a:lnTo>
                  <a:lnTo>
                    <a:pt x="2540050" y="25400"/>
                  </a:lnTo>
                  <a:lnTo>
                    <a:pt x="2535923" y="25400"/>
                  </a:lnTo>
                  <a:lnTo>
                    <a:pt x="2535923" y="1028700"/>
                  </a:lnTo>
                  <a:lnTo>
                    <a:pt x="2535923" y="1041400"/>
                  </a:lnTo>
                  <a:lnTo>
                    <a:pt x="2529154" y="1041400"/>
                  </a:lnTo>
                  <a:lnTo>
                    <a:pt x="2524925" y="1028700"/>
                  </a:lnTo>
                  <a:lnTo>
                    <a:pt x="2535923" y="1028700"/>
                  </a:lnTo>
                  <a:lnTo>
                    <a:pt x="2535923" y="25400"/>
                  </a:lnTo>
                  <a:lnTo>
                    <a:pt x="2535072" y="25400"/>
                  </a:lnTo>
                  <a:lnTo>
                    <a:pt x="2535072" y="12700"/>
                  </a:lnTo>
                  <a:lnTo>
                    <a:pt x="2531351" y="25400"/>
                  </a:lnTo>
                  <a:lnTo>
                    <a:pt x="2529154" y="25400"/>
                  </a:lnTo>
                  <a:lnTo>
                    <a:pt x="2529154" y="711200"/>
                  </a:lnTo>
                  <a:lnTo>
                    <a:pt x="2527465" y="723900"/>
                  </a:lnTo>
                  <a:lnTo>
                    <a:pt x="2521547" y="723900"/>
                  </a:lnTo>
                  <a:lnTo>
                    <a:pt x="2521547" y="850900"/>
                  </a:lnTo>
                  <a:lnTo>
                    <a:pt x="2521547" y="863600"/>
                  </a:lnTo>
                  <a:lnTo>
                    <a:pt x="2510548" y="863600"/>
                  </a:lnTo>
                  <a:lnTo>
                    <a:pt x="2513927" y="850900"/>
                  </a:lnTo>
                  <a:lnTo>
                    <a:pt x="2521547" y="850900"/>
                  </a:lnTo>
                  <a:lnTo>
                    <a:pt x="2521547" y="723900"/>
                  </a:lnTo>
                  <a:lnTo>
                    <a:pt x="2511387" y="723900"/>
                  </a:lnTo>
                  <a:lnTo>
                    <a:pt x="2517317" y="711200"/>
                  </a:lnTo>
                  <a:lnTo>
                    <a:pt x="2529154" y="711200"/>
                  </a:lnTo>
                  <a:lnTo>
                    <a:pt x="2529154" y="25400"/>
                  </a:lnTo>
                  <a:lnTo>
                    <a:pt x="2521547" y="25400"/>
                  </a:lnTo>
                  <a:lnTo>
                    <a:pt x="2521547" y="647700"/>
                  </a:lnTo>
                  <a:lnTo>
                    <a:pt x="2514346" y="647700"/>
                  </a:lnTo>
                  <a:lnTo>
                    <a:pt x="2502509" y="673100"/>
                  </a:lnTo>
                  <a:lnTo>
                    <a:pt x="2495321" y="685800"/>
                  </a:lnTo>
                  <a:lnTo>
                    <a:pt x="2507157" y="685800"/>
                  </a:lnTo>
                  <a:lnTo>
                    <a:pt x="2505468" y="698500"/>
                  </a:lnTo>
                  <a:lnTo>
                    <a:pt x="2495321" y="698500"/>
                  </a:lnTo>
                  <a:lnTo>
                    <a:pt x="2491092" y="685800"/>
                  </a:lnTo>
                  <a:lnTo>
                    <a:pt x="2485821" y="698500"/>
                  </a:lnTo>
                  <a:lnTo>
                    <a:pt x="2476182" y="711200"/>
                  </a:lnTo>
                  <a:lnTo>
                    <a:pt x="2465717" y="711200"/>
                  </a:lnTo>
                  <a:lnTo>
                    <a:pt x="2465717" y="1130300"/>
                  </a:lnTo>
                  <a:lnTo>
                    <a:pt x="2461488" y="1143000"/>
                  </a:lnTo>
                  <a:lnTo>
                    <a:pt x="2455557" y="1143000"/>
                  </a:lnTo>
                  <a:lnTo>
                    <a:pt x="2455557" y="1130300"/>
                  </a:lnTo>
                  <a:lnTo>
                    <a:pt x="2465717" y="1130300"/>
                  </a:lnTo>
                  <a:lnTo>
                    <a:pt x="2465717" y="711200"/>
                  </a:lnTo>
                  <a:lnTo>
                    <a:pt x="2450490" y="711200"/>
                  </a:lnTo>
                  <a:lnTo>
                    <a:pt x="2437625" y="723900"/>
                  </a:lnTo>
                  <a:lnTo>
                    <a:pt x="2426906" y="723900"/>
                  </a:lnTo>
                  <a:lnTo>
                    <a:pt x="2420150" y="736600"/>
                  </a:lnTo>
                  <a:lnTo>
                    <a:pt x="2419185" y="749300"/>
                  </a:lnTo>
                  <a:lnTo>
                    <a:pt x="2418423" y="749300"/>
                  </a:lnTo>
                  <a:lnTo>
                    <a:pt x="2416568" y="762000"/>
                  </a:lnTo>
                  <a:lnTo>
                    <a:pt x="2415806" y="774700"/>
                  </a:lnTo>
                  <a:lnTo>
                    <a:pt x="2411387" y="774700"/>
                  </a:lnTo>
                  <a:lnTo>
                    <a:pt x="2409037" y="769112"/>
                  </a:lnTo>
                  <a:lnTo>
                    <a:pt x="2409037" y="1333500"/>
                  </a:lnTo>
                  <a:lnTo>
                    <a:pt x="2396350" y="1333500"/>
                  </a:lnTo>
                  <a:lnTo>
                    <a:pt x="2397201" y="1320800"/>
                  </a:lnTo>
                  <a:lnTo>
                    <a:pt x="2408199" y="1320800"/>
                  </a:lnTo>
                  <a:lnTo>
                    <a:pt x="2409037" y="1333500"/>
                  </a:lnTo>
                  <a:lnTo>
                    <a:pt x="2409037" y="769112"/>
                  </a:lnTo>
                  <a:lnTo>
                    <a:pt x="2406053" y="762000"/>
                  </a:lnTo>
                  <a:lnTo>
                    <a:pt x="2399741" y="762000"/>
                  </a:lnTo>
                  <a:lnTo>
                    <a:pt x="2399068" y="774700"/>
                  </a:lnTo>
                  <a:lnTo>
                    <a:pt x="2396248" y="787400"/>
                  </a:lnTo>
                  <a:lnTo>
                    <a:pt x="2392007" y="787400"/>
                  </a:lnTo>
                  <a:lnTo>
                    <a:pt x="2387054" y="800100"/>
                  </a:lnTo>
                  <a:lnTo>
                    <a:pt x="2379434" y="800100"/>
                  </a:lnTo>
                  <a:lnTo>
                    <a:pt x="2376894" y="812800"/>
                  </a:lnTo>
                  <a:lnTo>
                    <a:pt x="2372664" y="812800"/>
                  </a:lnTo>
                  <a:lnTo>
                    <a:pt x="2372664" y="824699"/>
                  </a:lnTo>
                  <a:lnTo>
                    <a:pt x="2371826" y="823925"/>
                  </a:lnTo>
                  <a:lnTo>
                    <a:pt x="2371826" y="1485900"/>
                  </a:lnTo>
                  <a:lnTo>
                    <a:pt x="2371826" y="1498600"/>
                  </a:lnTo>
                  <a:lnTo>
                    <a:pt x="2365895" y="1498600"/>
                  </a:lnTo>
                  <a:lnTo>
                    <a:pt x="2365895" y="1485900"/>
                  </a:lnTo>
                  <a:lnTo>
                    <a:pt x="2371826" y="1485900"/>
                  </a:lnTo>
                  <a:lnTo>
                    <a:pt x="2371826" y="823925"/>
                  </a:lnTo>
                  <a:lnTo>
                    <a:pt x="2359977" y="812800"/>
                  </a:lnTo>
                  <a:lnTo>
                    <a:pt x="2352370" y="812800"/>
                  </a:lnTo>
                  <a:lnTo>
                    <a:pt x="2347290" y="825500"/>
                  </a:lnTo>
                  <a:lnTo>
                    <a:pt x="2334603" y="825500"/>
                  </a:lnTo>
                  <a:lnTo>
                    <a:pt x="2329523" y="812800"/>
                  </a:lnTo>
                  <a:lnTo>
                    <a:pt x="2333752" y="825500"/>
                  </a:lnTo>
                  <a:lnTo>
                    <a:pt x="2330373" y="825500"/>
                  </a:lnTo>
                  <a:lnTo>
                    <a:pt x="2328684" y="838200"/>
                  </a:lnTo>
                  <a:lnTo>
                    <a:pt x="2324239" y="838200"/>
                  </a:lnTo>
                  <a:lnTo>
                    <a:pt x="2324239" y="1270000"/>
                  </a:lnTo>
                  <a:lnTo>
                    <a:pt x="2320353" y="1282700"/>
                  </a:lnTo>
                  <a:lnTo>
                    <a:pt x="2321064" y="1270000"/>
                  </a:lnTo>
                  <a:lnTo>
                    <a:pt x="2324239" y="1270000"/>
                  </a:lnTo>
                  <a:lnTo>
                    <a:pt x="2324239" y="838200"/>
                  </a:lnTo>
                  <a:lnTo>
                    <a:pt x="2315146" y="838200"/>
                  </a:lnTo>
                  <a:lnTo>
                    <a:pt x="2315146" y="1181100"/>
                  </a:lnTo>
                  <a:lnTo>
                    <a:pt x="2305837" y="1181100"/>
                  </a:lnTo>
                  <a:lnTo>
                    <a:pt x="2304262" y="1168400"/>
                  </a:lnTo>
                  <a:lnTo>
                    <a:pt x="2312606" y="1168400"/>
                  </a:lnTo>
                  <a:lnTo>
                    <a:pt x="2315146" y="1181100"/>
                  </a:lnTo>
                  <a:lnTo>
                    <a:pt x="2315146" y="838200"/>
                  </a:lnTo>
                  <a:lnTo>
                    <a:pt x="2312606" y="838200"/>
                  </a:lnTo>
                  <a:lnTo>
                    <a:pt x="2312606" y="914400"/>
                  </a:lnTo>
                  <a:lnTo>
                    <a:pt x="2307958" y="927100"/>
                  </a:lnTo>
                  <a:lnTo>
                    <a:pt x="2303310" y="927100"/>
                  </a:lnTo>
                  <a:lnTo>
                    <a:pt x="2297392" y="939800"/>
                  </a:lnTo>
                  <a:lnTo>
                    <a:pt x="2288921" y="939800"/>
                  </a:lnTo>
                  <a:lnTo>
                    <a:pt x="2288349" y="927100"/>
                  </a:lnTo>
                  <a:lnTo>
                    <a:pt x="2293785" y="914400"/>
                  </a:lnTo>
                  <a:lnTo>
                    <a:pt x="2312606" y="914400"/>
                  </a:lnTo>
                  <a:lnTo>
                    <a:pt x="2312606" y="838200"/>
                  </a:lnTo>
                  <a:lnTo>
                    <a:pt x="2312225" y="838200"/>
                  </a:lnTo>
                  <a:lnTo>
                    <a:pt x="2294737" y="850900"/>
                  </a:lnTo>
                  <a:lnTo>
                    <a:pt x="2283002" y="850900"/>
                  </a:lnTo>
                  <a:lnTo>
                    <a:pt x="2283002" y="2057400"/>
                  </a:lnTo>
                  <a:lnTo>
                    <a:pt x="2251710" y="2057400"/>
                  </a:lnTo>
                  <a:lnTo>
                    <a:pt x="2257628" y="2070100"/>
                  </a:lnTo>
                  <a:lnTo>
                    <a:pt x="2258479" y="2082800"/>
                  </a:lnTo>
                  <a:lnTo>
                    <a:pt x="2256790" y="2081377"/>
                  </a:lnTo>
                  <a:lnTo>
                    <a:pt x="2256790" y="2451100"/>
                  </a:lnTo>
                  <a:lnTo>
                    <a:pt x="2246630" y="2451100"/>
                  </a:lnTo>
                  <a:lnTo>
                    <a:pt x="2247481" y="2438400"/>
                  </a:lnTo>
                  <a:lnTo>
                    <a:pt x="2254250" y="2438400"/>
                  </a:lnTo>
                  <a:lnTo>
                    <a:pt x="2256790" y="2451100"/>
                  </a:lnTo>
                  <a:lnTo>
                    <a:pt x="2256790" y="2081377"/>
                  </a:lnTo>
                  <a:lnTo>
                    <a:pt x="2247481" y="2073465"/>
                  </a:lnTo>
                  <a:lnTo>
                    <a:pt x="2247481" y="2095500"/>
                  </a:lnTo>
                  <a:lnTo>
                    <a:pt x="2247481" y="2108200"/>
                  </a:lnTo>
                  <a:lnTo>
                    <a:pt x="2241562" y="2108200"/>
                  </a:lnTo>
                  <a:lnTo>
                    <a:pt x="2241562" y="2247900"/>
                  </a:lnTo>
                  <a:lnTo>
                    <a:pt x="2241562" y="2260600"/>
                  </a:lnTo>
                  <a:lnTo>
                    <a:pt x="2238171" y="2260600"/>
                  </a:lnTo>
                  <a:lnTo>
                    <a:pt x="2238171" y="2463800"/>
                  </a:lnTo>
                  <a:lnTo>
                    <a:pt x="2234793" y="2476500"/>
                  </a:lnTo>
                  <a:lnTo>
                    <a:pt x="2229713" y="2463800"/>
                  </a:lnTo>
                  <a:lnTo>
                    <a:pt x="2238171" y="2463800"/>
                  </a:lnTo>
                  <a:lnTo>
                    <a:pt x="2238171" y="2260600"/>
                  </a:lnTo>
                  <a:lnTo>
                    <a:pt x="2232253" y="2260600"/>
                  </a:lnTo>
                  <a:lnTo>
                    <a:pt x="2232253" y="2247900"/>
                  </a:lnTo>
                  <a:lnTo>
                    <a:pt x="2241562" y="2247900"/>
                  </a:lnTo>
                  <a:lnTo>
                    <a:pt x="2241562" y="2108200"/>
                  </a:lnTo>
                  <a:lnTo>
                    <a:pt x="2241562" y="2095500"/>
                  </a:lnTo>
                  <a:lnTo>
                    <a:pt x="2247481" y="2095500"/>
                  </a:lnTo>
                  <a:lnTo>
                    <a:pt x="2247481" y="2073465"/>
                  </a:lnTo>
                  <a:lnTo>
                    <a:pt x="2243518" y="2070100"/>
                  </a:lnTo>
                  <a:lnTo>
                    <a:pt x="2246630" y="2057400"/>
                  </a:lnTo>
                  <a:lnTo>
                    <a:pt x="2261806" y="2044700"/>
                  </a:lnTo>
                  <a:lnTo>
                    <a:pt x="2283002" y="2057400"/>
                  </a:lnTo>
                  <a:lnTo>
                    <a:pt x="2283002" y="850900"/>
                  </a:lnTo>
                  <a:lnTo>
                    <a:pt x="2279624" y="850900"/>
                  </a:lnTo>
                  <a:lnTo>
                    <a:pt x="2279624" y="1270000"/>
                  </a:lnTo>
                  <a:lnTo>
                    <a:pt x="2278367" y="1282700"/>
                  </a:lnTo>
                  <a:lnTo>
                    <a:pt x="2275281" y="1282700"/>
                  </a:lnTo>
                  <a:lnTo>
                    <a:pt x="2271420" y="1295400"/>
                  </a:lnTo>
                  <a:lnTo>
                    <a:pt x="2259520" y="1295400"/>
                  </a:lnTo>
                  <a:lnTo>
                    <a:pt x="2260701" y="1282700"/>
                  </a:lnTo>
                  <a:lnTo>
                    <a:pt x="2268372" y="1270000"/>
                  </a:lnTo>
                  <a:lnTo>
                    <a:pt x="2279624" y="1270000"/>
                  </a:lnTo>
                  <a:lnTo>
                    <a:pt x="2279624" y="850900"/>
                  </a:lnTo>
                  <a:lnTo>
                    <a:pt x="2276462" y="850900"/>
                  </a:lnTo>
                  <a:lnTo>
                    <a:pt x="2259317" y="862469"/>
                  </a:lnTo>
                  <a:lnTo>
                    <a:pt x="2259317" y="1155700"/>
                  </a:lnTo>
                  <a:lnTo>
                    <a:pt x="2256790" y="1168400"/>
                  </a:lnTo>
                  <a:lnTo>
                    <a:pt x="2254250" y="1168400"/>
                  </a:lnTo>
                  <a:lnTo>
                    <a:pt x="2258479" y="1155700"/>
                  </a:lnTo>
                  <a:lnTo>
                    <a:pt x="2259317" y="1155700"/>
                  </a:lnTo>
                  <a:lnTo>
                    <a:pt x="2259317" y="862469"/>
                  </a:lnTo>
                  <a:lnTo>
                    <a:pt x="2257628" y="863600"/>
                  </a:lnTo>
                  <a:lnTo>
                    <a:pt x="2239022" y="863600"/>
                  </a:lnTo>
                  <a:lnTo>
                    <a:pt x="2239022" y="1790700"/>
                  </a:lnTo>
                  <a:lnTo>
                    <a:pt x="2239022" y="1803400"/>
                  </a:lnTo>
                  <a:lnTo>
                    <a:pt x="2228875" y="1803400"/>
                  </a:lnTo>
                  <a:lnTo>
                    <a:pt x="2224646" y="1790700"/>
                  </a:lnTo>
                  <a:lnTo>
                    <a:pt x="2239022" y="1790700"/>
                  </a:lnTo>
                  <a:lnTo>
                    <a:pt x="2239022" y="863600"/>
                  </a:lnTo>
                  <a:lnTo>
                    <a:pt x="2238171" y="863600"/>
                  </a:lnTo>
                  <a:lnTo>
                    <a:pt x="2238171" y="1193800"/>
                  </a:lnTo>
                  <a:lnTo>
                    <a:pt x="2235631" y="1193800"/>
                  </a:lnTo>
                  <a:lnTo>
                    <a:pt x="2237333" y="1181100"/>
                  </a:lnTo>
                  <a:lnTo>
                    <a:pt x="2238171" y="1193800"/>
                  </a:lnTo>
                  <a:lnTo>
                    <a:pt x="2238171" y="863600"/>
                  </a:lnTo>
                  <a:lnTo>
                    <a:pt x="2227173" y="863600"/>
                  </a:lnTo>
                  <a:lnTo>
                    <a:pt x="2227173" y="1727200"/>
                  </a:lnTo>
                  <a:lnTo>
                    <a:pt x="2211108" y="1727200"/>
                  </a:lnTo>
                  <a:lnTo>
                    <a:pt x="2211108" y="1981200"/>
                  </a:lnTo>
                  <a:lnTo>
                    <a:pt x="2211108" y="2463800"/>
                  </a:lnTo>
                  <a:lnTo>
                    <a:pt x="2211108" y="2476500"/>
                  </a:lnTo>
                  <a:lnTo>
                    <a:pt x="2210257" y="2474684"/>
                  </a:lnTo>
                  <a:lnTo>
                    <a:pt x="2210257" y="3238500"/>
                  </a:lnTo>
                  <a:lnTo>
                    <a:pt x="2201799" y="3251200"/>
                  </a:lnTo>
                  <a:lnTo>
                    <a:pt x="2195030" y="3238500"/>
                  </a:lnTo>
                  <a:lnTo>
                    <a:pt x="2210257" y="3238500"/>
                  </a:lnTo>
                  <a:lnTo>
                    <a:pt x="2210257" y="2474684"/>
                  </a:lnTo>
                  <a:lnTo>
                    <a:pt x="2206028" y="2465603"/>
                  </a:lnTo>
                  <a:lnTo>
                    <a:pt x="2206028" y="3124200"/>
                  </a:lnTo>
                  <a:lnTo>
                    <a:pt x="2188273" y="3136900"/>
                  </a:lnTo>
                  <a:lnTo>
                    <a:pt x="2179815" y="3136900"/>
                  </a:lnTo>
                  <a:lnTo>
                    <a:pt x="2181847" y="3149600"/>
                  </a:lnTo>
                  <a:lnTo>
                    <a:pt x="2175586" y="3149600"/>
                  </a:lnTo>
                  <a:lnTo>
                    <a:pt x="2176018" y="3162300"/>
                  </a:lnTo>
                  <a:lnTo>
                    <a:pt x="2177796" y="3162300"/>
                  </a:lnTo>
                  <a:lnTo>
                    <a:pt x="2179739" y="3175000"/>
                  </a:lnTo>
                  <a:lnTo>
                    <a:pt x="2189111" y="3175000"/>
                  </a:lnTo>
                  <a:lnTo>
                    <a:pt x="2193772" y="3187700"/>
                  </a:lnTo>
                  <a:lnTo>
                    <a:pt x="2199068" y="3187700"/>
                  </a:lnTo>
                  <a:lnTo>
                    <a:pt x="2193239" y="3200400"/>
                  </a:lnTo>
                  <a:lnTo>
                    <a:pt x="2188514" y="3200400"/>
                  </a:lnTo>
                  <a:lnTo>
                    <a:pt x="2186571" y="3213100"/>
                  </a:lnTo>
                  <a:lnTo>
                    <a:pt x="2184882" y="3213100"/>
                  </a:lnTo>
                  <a:lnTo>
                    <a:pt x="2185517" y="3225800"/>
                  </a:lnTo>
                  <a:lnTo>
                    <a:pt x="2186787" y="3225800"/>
                  </a:lnTo>
                  <a:lnTo>
                    <a:pt x="2189645" y="3238500"/>
                  </a:lnTo>
                  <a:lnTo>
                    <a:pt x="2193340" y="3238500"/>
                  </a:lnTo>
                  <a:lnTo>
                    <a:pt x="2197570" y="3251200"/>
                  </a:lnTo>
                  <a:lnTo>
                    <a:pt x="2189962" y="3251200"/>
                  </a:lnTo>
                  <a:lnTo>
                    <a:pt x="2184044" y="3263900"/>
                  </a:lnTo>
                  <a:lnTo>
                    <a:pt x="2178113" y="3263900"/>
                  </a:lnTo>
                  <a:lnTo>
                    <a:pt x="2180653" y="3273425"/>
                  </a:lnTo>
                  <a:lnTo>
                    <a:pt x="2173046" y="3263900"/>
                  </a:lnTo>
                  <a:lnTo>
                    <a:pt x="2168817" y="3263900"/>
                  </a:lnTo>
                  <a:lnTo>
                    <a:pt x="2178113" y="3276600"/>
                  </a:lnTo>
                  <a:lnTo>
                    <a:pt x="2165705" y="3276600"/>
                  </a:lnTo>
                  <a:lnTo>
                    <a:pt x="2161730" y="3263900"/>
                  </a:lnTo>
                  <a:lnTo>
                    <a:pt x="2160359" y="3263900"/>
                  </a:lnTo>
                  <a:lnTo>
                    <a:pt x="2160765" y="3276600"/>
                  </a:lnTo>
                  <a:lnTo>
                    <a:pt x="2159508" y="3276600"/>
                  </a:lnTo>
                  <a:lnTo>
                    <a:pt x="2161197" y="3289300"/>
                  </a:lnTo>
                  <a:lnTo>
                    <a:pt x="2153589" y="3289300"/>
                  </a:lnTo>
                  <a:lnTo>
                    <a:pt x="2151900" y="3276600"/>
                  </a:lnTo>
                  <a:lnTo>
                    <a:pt x="2151900" y="3632200"/>
                  </a:lnTo>
                  <a:lnTo>
                    <a:pt x="2151900" y="3644900"/>
                  </a:lnTo>
                  <a:lnTo>
                    <a:pt x="2148509" y="3657600"/>
                  </a:lnTo>
                  <a:lnTo>
                    <a:pt x="2142566" y="3657600"/>
                  </a:lnTo>
                  <a:lnTo>
                    <a:pt x="2132647" y="3670300"/>
                  </a:lnTo>
                  <a:lnTo>
                    <a:pt x="2101138" y="3670300"/>
                  </a:lnTo>
                  <a:lnTo>
                    <a:pt x="2107908" y="3657600"/>
                  </a:lnTo>
                  <a:lnTo>
                    <a:pt x="2116988" y="3657600"/>
                  </a:lnTo>
                  <a:lnTo>
                    <a:pt x="2119439" y="3644900"/>
                  </a:lnTo>
                  <a:lnTo>
                    <a:pt x="2122678" y="3644900"/>
                  </a:lnTo>
                  <a:lnTo>
                    <a:pt x="2125675" y="3632200"/>
                  </a:lnTo>
                  <a:lnTo>
                    <a:pt x="2130755" y="3632200"/>
                  </a:lnTo>
                  <a:lnTo>
                    <a:pt x="2133282" y="3644900"/>
                  </a:lnTo>
                  <a:lnTo>
                    <a:pt x="2138362" y="3644900"/>
                  </a:lnTo>
                  <a:lnTo>
                    <a:pt x="2140902" y="3657600"/>
                  </a:lnTo>
                  <a:lnTo>
                    <a:pt x="2141740" y="3657600"/>
                  </a:lnTo>
                  <a:lnTo>
                    <a:pt x="2143442" y="3644900"/>
                  </a:lnTo>
                  <a:lnTo>
                    <a:pt x="2150199" y="3644900"/>
                  </a:lnTo>
                  <a:lnTo>
                    <a:pt x="2151049" y="3632200"/>
                  </a:lnTo>
                  <a:lnTo>
                    <a:pt x="2151900" y="3632200"/>
                  </a:lnTo>
                  <a:lnTo>
                    <a:pt x="2151900" y="3276600"/>
                  </a:lnTo>
                  <a:lnTo>
                    <a:pt x="2151049" y="3263900"/>
                  </a:lnTo>
                  <a:lnTo>
                    <a:pt x="2150199" y="3263900"/>
                  </a:lnTo>
                  <a:lnTo>
                    <a:pt x="2150834" y="3254375"/>
                  </a:lnTo>
                  <a:lnTo>
                    <a:pt x="2143442" y="3276600"/>
                  </a:lnTo>
                  <a:lnTo>
                    <a:pt x="2138362" y="3276600"/>
                  </a:lnTo>
                  <a:lnTo>
                    <a:pt x="2145131" y="3263900"/>
                  </a:lnTo>
                  <a:lnTo>
                    <a:pt x="2133943" y="3263900"/>
                  </a:lnTo>
                  <a:lnTo>
                    <a:pt x="2129053" y="3251200"/>
                  </a:lnTo>
                  <a:lnTo>
                    <a:pt x="2123986" y="3251200"/>
                  </a:lnTo>
                  <a:lnTo>
                    <a:pt x="2118906" y="3251200"/>
                  </a:lnTo>
                  <a:lnTo>
                    <a:pt x="2122284" y="3238500"/>
                  </a:lnTo>
                  <a:lnTo>
                    <a:pt x="2114677" y="3238500"/>
                  </a:lnTo>
                  <a:lnTo>
                    <a:pt x="2118055" y="3225800"/>
                  </a:lnTo>
                  <a:lnTo>
                    <a:pt x="2106218" y="3225800"/>
                  </a:lnTo>
                  <a:lnTo>
                    <a:pt x="2106218" y="3213100"/>
                  </a:lnTo>
                  <a:lnTo>
                    <a:pt x="2096909" y="3225800"/>
                  </a:lnTo>
                  <a:lnTo>
                    <a:pt x="2095703" y="3225800"/>
                  </a:lnTo>
                  <a:lnTo>
                    <a:pt x="2092680" y="3216389"/>
                  </a:lnTo>
                  <a:lnTo>
                    <a:pt x="2092680" y="3949700"/>
                  </a:lnTo>
                  <a:lnTo>
                    <a:pt x="2080844" y="3949700"/>
                  </a:lnTo>
                  <a:lnTo>
                    <a:pt x="2081695" y="3937000"/>
                  </a:lnTo>
                  <a:lnTo>
                    <a:pt x="2088451" y="3937000"/>
                  </a:lnTo>
                  <a:lnTo>
                    <a:pt x="2092680" y="3949700"/>
                  </a:lnTo>
                  <a:lnTo>
                    <a:pt x="2092680" y="3216389"/>
                  </a:lnTo>
                  <a:lnTo>
                    <a:pt x="2091626" y="3213100"/>
                  </a:lnTo>
                  <a:lnTo>
                    <a:pt x="2080818" y="3213100"/>
                  </a:lnTo>
                  <a:lnTo>
                    <a:pt x="2080818" y="3949700"/>
                  </a:lnTo>
                  <a:lnTo>
                    <a:pt x="2080209" y="3962400"/>
                  </a:lnTo>
                  <a:lnTo>
                    <a:pt x="2071535" y="3962400"/>
                  </a:lnTo>
                  <a:lnTo>
                    <a:pt x="2068156" y="3949700"/>
                  </a:lnTo>
                  <a:lnTo>
                    <a:pt x="2080818" y="3949700"/>
                  </a:lnTo>
                  <a:lnTo>
                    <a:pt x="2080818" y="3213100"/>
                  </a:lnTo>
                  <a:lnTo>
                    <a:pt x="2079358" y="3213100"/>
                  </a:lnTo>
                  <a:lnTo>
                    <a:pt x="2076945" y="3200641"/>
                  </a:lnTo>
                  <a:lnTo>
                    <a:pt x="2077135" y="3200400"/>
                  </a:lnTo>
                  <a:lnTo>
                    <a:pt x="2078088" y="3200400"/>
                  </a:lnTo>
                  <a:lnTo>
                    <a:pt x="2076615" y="3196717"/>
                  </a:lnTo>
                  <a:lnTo>
                    <a:pt x="2076615" y="3416300"/>
                  </a:lnTo>
                  <a:lnTo>
                    <a:pt x="2072386" y="3429000"/>
                  </a:lnTo>
                  <a:lnTo>
                    <a:pt x="2063076" y="3429000"/>
                  </a:lnTo>
                  <a:lnTo>
                    <a:pt x="2062238" y="3416300"/>
                  </a:lnTo>
                  <a:lnTo>
                    <a:pt x="2076615" y="3416300"/>
                  </a:lnTo>
                  <a:lnTo>
                    <a:pt x="2076615" y="3196717"/>
                  </a:lnTo>
                  <a:lnTo>
                    <a:pt x="2073021" y="3187700"/>
                  </a:lnTo>
                  <a:lnTo>
                    <a:pt x="2068995" y="3187700"/>
                  </a:lnTo>
                  <a:lnTo>
                    <a:pt x="2078304" y="3175000"/>
                  </a:lnTo>
                  <a:lnTo>
                    <a:pt x="2068995" y="3175000"/>
                  </a:lnTo>
                  <a:lnTo>
                    <a:pt x="2058847" y="3187700"/>
                  </a:lnTo>
                  <a:lnTo>
                    <a:pt x="2058847" y="3670300"/>
                  </a:lnTo>
                  <a:lnTo>
                    <a:pt x="2058009" y="3670300"/>
                  </a:lnTo>
                  <a:lnTo>
                    <a:pt x="2054631" y="3683000"/>
                  </a:lnTo>
                  <a:lnTo>
                    <a:pt x="2057057" y="3695700"/>
                  </a:lnTo>
                  <a:lnTo>
                    <a:pt x="2057412" y="3708400"/>
                  </a:lnTo>
                  <a:lnTo>
                    <a:pt x="2047849" y="3708400"/>
                  </a:lnTo>
                  <a:lnTo>
                    <a:pt x="2045322" y="3695700"/>
                  </a:lnTo>
                  <a:lnTo>
                    <a:pt x="2036864" y="3695700"/>
                  </a:lnTo>
                  <a:lnTo>
                    <a:pt x="2030933" y="3708400"/>
                  </a:lnTo>
                  <a:lnTo>
                    <a:pt x="2004326" y="3708400"/>
                  </a:lnTo>
                  <a:lnTo>
                    <a:pt x="1995728" y="3721100"/>
                  </a:lnTo>
                  <a:lnTo>
                    <a:pt x="1981873" y="3721100"/>
                  </a:lnTo>
                  <a:lnTo>
                    <a:pt x="1975916" y="3708400"/>
                  </a:lnTo>
                  <a:lnTo>
                    <a:pt x="1970354" y="3708400"/>
                  </a:lnTo>
                  <a:lnTo>
                    <a:pt x="1966531" y="3721100"/>
                  </a:lnTo>
                  <a:lnTo>
                    <a:pt x="1965807" y="3733800"/>
                  </a:lnTo>
                  <a:lnTo>
                    <a:pt x="1962416" y="3733800"/>
                  </a:lnTo>
                  <a:lnTo>
                    <a:pt x="1963267" y="3721100"/>
                  </a:lnTo>
                  <a:lnTo>
                    <a:pt x="1937080" y="3721100"/>
                  </a:lnTo>
                  <a:lnTo>
                    <a:pt x="1937893" y="3733800"/>
                  </a:lnTo>
                  <a:lnTo>
                    <a:pt x="1898980" y="3733800"/>
                  </a:lnTo>
                  <a:lnTo>
                    <a:pt x="1897291" y="3746500"/>
                  </a:lnTo>
                  <a:lnTo>
                    <a:pt x="1898142" y="3733800"/>
                  </a:lnTo>
                  <a:lnTo>
                    <a:pt x="1892211" y="3721100"/>
                  </a:lnTo>
                  <a:lnTo>
                    <a:pt x="1889671" y="3733800"/>
                  </a:lnTo>
                  <a:lnTo>
                    <a:pt x="1887982" y="3733800"/>
                  </a:lnTo>
                  <a:lnTo>
                    <a:pt x="1892211" y="3721100"/>
                  </a:lnTo>
                  <a:lnTo>
                    <a:pt x="1887982" y="3721100"/>
                  </a:lnTo>
                  <a:lnTo>
                    <a:pt x="1882063" y="3733800"/>
                  </a:lnTo>
                  <a:lnTo>
                    <a:pt x="1883752" y="3721100"/>
                  </a:lnTo>
                  <a:lnTo>
                    <a:pt x="1877834" y="3721100"/>
                  </a:lnTo>
                  <a:lnTo>
                    <a:pt x="1877834" y="4165600"/>
                  </a:lnTo>
                  <a:lnTo>
                    <a:pt x="1876983" y="4178300"/>
                  </a:lnTo>
                  <a:lnTo>
                    <a:pt x="1876145" y="4178300"/>
                  </a:lnTo>
                  <a:lnTo>
                    <a:pt x="1876983" y="4165600"/>
                  </a:lnTo>
                  <a:lnTo>
                    <a:pt x="1877834" y="4165600"/>
                  </a:lnTo>
                  <a:lnTo>
                    <a:pt x="1877834" y="3721100"/>
                  </a:lnTo>
                  <a:lnTo>
                    <a:pt x="1868068" y="3721100"/>
                  </a:lnTo>
                  <a:lnTo>
                    <a:pt x="1871916" y="3708400"/>
                  </a:lnTo>
                  <a:lnTo>
                    <a:pt x="1838921" y="3708400"/>
                  </a:lnTo>
                  <a:lnTo>
                    <a:pt x="1824329" y="3695700"/>
                  </a:lnTo>
                  <a:lnTo>
                    <a:pt x="1811007" y="3695700"/>
                  </a:lnTo>
                  <a:lnTo>
                    <a:pt x="1821040" y="3683000"/>
                  </a:lnTo>
                  <a:lnTo>
                    <a:pt x="1799170" y="3683000"/>
                  </a:lnTo>
                  <a:lnTo>
                    <a:pt x="1794941" y="3670300"/>
                  </a:lnTo>
                  <a:lnTo>
                    <a:pt x="1798320" y="3670300"/>
                  </a:lnTo>
                  <a:lnTo>
                    <a:pt x="1788172" y="3657600"/>
                  </a:lnTo>
                  <a:lnTo>
                    <a:pt x="1782254" y="3644900"/>
                  </a:lnTo>
                  <a:lnTo>
                    <a:pt x="1767027" y="3644900"/>
                  </a:lnTo>
                  <a:lnTo>
                    <a:pt x="1768716" y="3632200"/>
                  </a:lnTo>
                  <a:lnTo>
                    <a:pt x="1759381" y="3644900"/>
                  </a:lnTo>
                  <a:lnTo>
                    <a:pt x="1747354" y="3644900"/>
                  </a:lnTo>
                  <a:lnTo>
                    <a:pt x="1735645" y="3657600"/>
                  </a:lnTo>
                  <a:lnTo>
                    <a:pt x="1727276" y="3657600"/>
                  </a:lnTo>
                  <a:lnTo>
                    <a:pt x="1739087" y="3644900"/>
                  </a:lnTo>
                  <a:lnTo>
                    <a:pt x="1740598" y="3632200"/>
                  </a:lnTo>
                  <a:lnTo>
                    <a:pt x="1743684" y="3632200"/>
                  </a:lnTo>
                  <a:lnTo>
                    <a:pt x="1760258" y="3619500"/>
                  </a:lnTo>
                  <a:lnTo>
                    <a:pt x="1737017" y="3619500"/>
                  </a:lnTo>
                  <a:lnTo>
                    <a:pt x="1732343" y="3606800"/>
                  </a:lnTo>
                  <a:lnTo>
                    <a:pt x="1720507" y="3606800"/>
                  </a:lnTo>
                  <a:lnTo>
                    <a:pt x="1723047" y="3594100"/>
                  </a:lnTo>
                  <a:lnTo>
                    <a:pt x="1705279" y="3594100"/>
                  </a:lnTo>
                  <a:lnTo>
                    <a:pt x="1696821" y="3581400"/>
                  </a:lnTo>
                  <a:lnTo>
                    <a:pt x="1689201" y="3581400"/>
                  </a:lnTo>
                  <a:lnTo>
                    <a:pt x="1689201" y="3568700"/>
                  </a:lnTo>
                  <a:lnTo>
                    <a:pt x="1701253" y="3568700"/>
                  </a:lnTo>
                  <a:lnTo>
                    <a:pt x="1702295" y="3556000"/>
                  </a:lnTo>
                  <a:lnTo>
                    <a:pt x="1709508" y="3556000"/>
                  </a:lnTo>
                  <a:lnTo>
                    <a:pt x="1699361" y="3543300"/>
                  </a:lnTo>
                  <a:lnTo>
                    <a:pt x="1692592" y="3556000"/>
                  </a:lnTo>
                  <a:lnTo>
                    <a:pt x="1681175" y="3556000"/>
                  </a:lnTo>
                  <a:lnTo>
                    <a:pt x="1675942" y="3543300"/>
                  </a:lnTo>
                  <a:lnTo>
                    <a:pt x="1684972" y="3543300"/>
                  </a:lnTo>
                  <a:lnTo>
                    <a:pt x="1673974" y="3530600"/>
                  </a:lnTo>
                  <a:lnTo>
                    <a:pt x="1671447" y="3543300"/>
                  </a:lnTo>
                  <a:lnTo>
                    <a:pt x="1662303" y="3543300"/>
                  </a:lnTo>
                  <a:lnTo>
                    <a:pt x="1655368" y="3556000"/>
                  </a:lnTo>
                  <a:lnTo>
                    <a:pt x="1650987" y="3556000"/>
                  </a:lnTo>
                  <a:lnTo>
                    <a:pt x="1649450" y="3543300"/>
                  </a:lnTo>
                  <a:lnTo>
                    <a:pt x="1649806" y="3543300"/>
                  </a:lnTo>
                  <a:lnTo>
                    <a:pt x="1653679" y="3530600"/>
                  </a:lnTo>
                  <a:lnTo>
                    <a:pt x="1638452" y="3530600"/>
                  </a:lnTo>
                  <a:lnTo>
                    <a:pt x="1640141" y="3517900"/>
                  </a:lnTo>
                  <a:lnTo>
                    <a:pt x="1659420" y="3517900"/>
                  </a:lnTo>
                  <a:lnTo>
                    <a:pt x="1663827" y="3505200"/>
                  </a:lnTo>
                  <a:lnTo>
                    <a:pt x="1636763" y="3505200"/>
                  </a:lnTo>
                  <a:lnTo>
                    <a:pt x="1648599" y="3492500"/>
                  </a:lnTo>
                  <a:lnTo>
                    <a:pt x="1646910" y="3492500"/>
                  </a:lnTo>
                  <a:lnTo>
                    <a:pt x="1642592" y="3479800"/>
                  </a:lnTo>
                  <a:lnTo>
                    <a:pt x="1635810" y="3492500"/>
                  </a:lnTo>
                  <a:lnTo>
                    <a:pt x="1635074" y="3492500"/>
                  </a:lnTo>
                  <a:lnTo>
                    <a:pt x="1630845" y="3492500"/>
                  </a:lnTo>
                  <a:lnTo>
                    <a:pt x="1632254" y="3481882"/>
                  </a:lnTo>
                  <a:lnTo>
                    <a:pt x="1631696" y="3479800"/>
                  </a:lnTo>
                  <a:lnTo>
                    <a:pt x="1625231" y="3467100"/>
                  </a:lnTo>
                  <a:lnTo>
                    <a:pt x="1619250" y="3467100"/>
                  </a:lnTo>
                  <a:lnTo>
                    <a:pt x="1617306" y="3454400"/>
                  </a:lnTo>
                  <a:lnTo>
                    <a:pt x="1640141" y="3454400"/>
                  </a:lnTo>
                  <a:lnTo>
                    <a:pt x="1635620" y="3441700"/>
                  </a:lnTo>
                  <a:lnTo>
                    <a:pt x="1629994" y="3441700"/>
                  </a:lnTo>
                  <a:lnTo>
                    <a:pt x="1617306" y="3429000"/>
                  </a:lnTo>
                  <a:lnTo>
                    <a:pt x="1614766" y="3429000"/>
                  </a:lnTo>
                  <a:lnTo>
                    <a:pt x="1614766" y="3873500"/>
                  </a:lnTo>
                  <a:lnTo>
                    <a:pt x="1614766" y="3886200"/>
                  </a:lnTo>
                  <a:lnTo>
                    <a:pt x="1608848" y="3886200"/>
                  </a:lnTo>
                  <a:lnTo>
                    <a:pt x="1608848" y="3873500"/>
                  </a:lnTo>
                  <a:lnTo>
                    <a:pt x="1614766" y="3873500"/>
                  </a:lnTo>
                  <a:lnTo>
                    <a:pt x="1614766" y="3429000"/>
                  </a:lnTo>
                  <a:lnTo>
                    <a:pt x="1606410" y="3429000"/>
                  </a:lnTo>
                  <a:lnTo>
                    <a:pt x="1602917" y="3416300"/>
                  </a:lnTo>
                  <a:lnTo>
                    <a:pt x="1589684" y="3416300"/>
                  </a:lnTo>
                  <a:lnTo>
                    <a:pt x="1592148" y="3403600"/>
                  </a:lnTo>
                  <a:lnTo>
                    <a:pt x="1596821" y="3403600"/>
                  </a:lnTo>
                  <a:lnTo>
                    <a:pt x="1592770" y="3390900"/>
                  </a:lnTo>
                  <a:lnTo>
                    <a:pt x="1605470" y="3390900"/>
                  </a:lnTo>
                  <a:lnTo>
                    <a:pt x="1602867" y="3378200"/>
                  </a:lnTo>
                  <a:lnTo>
                    <a:pt x="1596059" y="3378200"/>
                  </a:lnTo>
                  <a:lnTo>
                    <a:pt x="1586547" y="3365500"/>
                  </a:lnTo>
                  <a:lnTo>
                    <a:pt x="1583474" y="3365500"/>
                  </a:lnTo>
                  <a:lnTo>
                    <a:pt x="1584871" y="3352800"/>
                  </a:lnTo>
                  <a:lnTo>
                    <a:pt x="1583893" y="3352800"/>
                  </a:lnTo>
                  <a:lnTo>
                    <a:pt x="1582280" y="3340100"/>
                  </a:lnTo>
                  <a:lnTo>
                    <a:pt x="1581785" y="3327400"/>
                  </a:lnTo>
                  <a:lnTo>
                    <a:pt x="1574165" y="3340100"/>
                  </a:lnTo>
                  <a:lnTo>
                    <a:pt x="1574165" y="3327400"/>
                  </a:lnTo>
                  <a:lnTo>
                    <a:pt x="1564017" y="3340100"/>
                  </a:lnTo>
                  <a:lnTo>
                    <a:pt x="1571840" y="3327400"/>
                  </a:lnTo>
                  <a:lnTo>
                    <a:pt x="1572691" y="3314700"/>
                  </a:lnTo>
                  <a:lnTo>
                    <a:pt x="1568780" y="3302000"/>
                  </a:lnTo>
                  <a:lnTo>
                    <a:pt x="1562328" y="3302000"/>
                  </a:lnTo>
                  <a:lnTo>
                    <a:pt x="1555584" y="3289300"/>
                  </a:lnTo>
                  <a:lnTo>
                    <a:pt x="1552181" y="3289300"/>
                  </a:lnTo>
                  <a:lnTo>
                    <a:pt x="1552181" y="3898900"/>
                  </a:lnTo>
                  <a:lnTo>
                    <a:pt x="1552181" y="3911600"/>
                  </a:lnTo>
                  <a:lnTo>
                    <a:pt x="1536954" y="3911600"/>
                  </a:lnTo>
                  <a:lnTo>
                    <a:pt x="1537792" y="3898900"/>
                  </a:lnTo>
                  <a:lnTo>
                    <a:pt x="1552181" y="3898900"/>
                  </a:lnTo>
                  <a:lnTo>
                    <a:pt x="1552181" y="3289300"/>
                  </a:lnTo>
                  <a:lnTo>
                    <a:pt x="1550911" y="3289300"/>
                  </a:lnTo>
                  <a:lnTo>
                    <a:pt x="1550670" y="3276600"/>
                  </a:lnTo>
                  <a:lnTo>
                    <a:pt x="1553019" y="3276600"/>
                  </a:lnTo>
                  <a:lnTo>
                    <a:pt x="1557147" y="3289300"/>
                  </a:lnTo>
                  <a:lnTo>
                    <a:pt x="1569199" y="3302000"/>
                  </a:lnTo>
                  <a:lnTo>
                    <a:pt x="1584312" y="3302000"/>
                  </a:lnTo>
                  <a:lnTo>
                    <a:pt x="1589024" y="3289300"/>
                  </a:lnTo>
                  <a:lnTo>
                    <a:pt x="1595310" y="3289300"/>
                  </a:lnTo>
                  <a:lnTo>
                    <a:pt x="1602333" y="3302000"/>
                  </a:lnTo>
                  <a:lnTo>
                    <a:pt x="1594358" y="3314700"/>
                  </a:lnTo>
                  <a:lnTo>
                    <a:pt x="1586865" y="3327400"/>
                  </a:lnTo>
                  <a:lnTo>
                    <a:pt x="1605622" y="3327400"/>
                  </a:lnTo>
                  <a:lnTo>
                    <a:pt x="1615617" y="3314700"/>
                  </a:lnTo>
                  <a:lnTo>
                    <a:pt x="1622437" y="3314700"/>
                  </a:lnTo>
                  <a:lnTo>
                    <a:pt x="1623225" y="3327400"/>
                  </a:lnTo>
                  <a:lnTo>
                    <a:pt x="1603768" y="3340100"/>
                  </a:lnTo>
                  <a:lnTo>
                    <a:pt x="1617306" y="3340100"/>
                  </a:lnTo>
                  <a:lnTo>
                    <a:pt x="1616278" y="3352800"/>
                  </a:lnTo>
                  <a:lnTo>
                    <a:pt x="1621536" y="3352800"/>
                  </a:lnTo>
                  <a:lnTo>
                    <a:pt x="1618157" y="3340100"/>
                  </a:lnTo>
                  <a:lnTo>
                    <a:pt x="1629994" y="3340100"/>
                  </a:lnTo>
                  <a:lnTo>
                    <a:pt x="1621536" y="3352800"/>
                  </a:lnTo>
                  <a:lnTo>
                    <a:pt x="1635074" y="3352800"/>
                  </a:lnTo>
                  <a:lnTo>
                    <a:pt x="1620685" y="3365500"/>
                  </a:lnTo>
                  <a:lnTo>
                    <a:pt x="1630553" y="3365500"/>
                  </a:lnTo>
                  <a:lnTo>
                    <a:pt x="1642465" y="3378200"/>
                  </a:lnTo>
                  <a:lnTo>
                    <a:pt x="1654708" y="3378200"/>
                  </a:lnTo>
                  <a:lnTo>
                    <a:pt x="1665516" y="3390900"/>
                  </a:lnTo>
                  <a:lnTo>
                    <a:pt x="1651990" y="3390900"/>
                  </a:lnTo>
                  <a:lnTo>
                    <a:pt x="1664741" y="3403600"/>
                  </a:lnTo>
                  <a:lnTo>
                    <a:pt x="1673453" y="3416300"/>
                  </a:lnTo>
                  <a:lnTo>
                    <a:pt x="1679460" y="3441700"/>
                  </a:lnTo>
                  <a:lnTo>
                    <a:pt x="1684134" y="3454400"/>
                  </a:lnTo>
                  <a:lnTo>
                    <a:pt x="1694281" y="3454400"/>
                  </a:lnTo>
                  <a:lnTo>
                    <a:pt x="1695945" y="3467100"/>
                  </a:lnTo>
                  <a:lnTo>
                    <a:pt x="1699361" y="3454400"/>
                  </a:lnTo>
                  <a:lnTo>
                    <a:pt x="1706968" y="3454400"/>
                  </a:lnTo>
                  <a:lnTo>
                    <a:pt x="1701050" y="3467100"/>
                  </a:lnTo>
                  <a:lnTo>
                    <a:pt x="1732343" y="3467100"/>
                  </a:lnTo>
                  <a:lnTo>
                    <a:pt x="1744103" y="3479800"/>
                  </a:lnTo>
                  <a:lnTo>
                    <a:pt x="1748421" y="3492500"/>
                  </a:lnTo>
                  <a:lnTo>
                    <a:pt x="1769567" y="3492500"/>
                  </a:lnTo>
                  <a:lnTo>
                    <a:pt x="1775358" y="3505200"/>
                  </a:lnTo>
                  <a:lnTo>
                    <a:pt x="1782254" y="3505200"/>
                  </a:lnTo>
                  <a:lnTo>
                    <a:pt x="1789785" y="3517900"/>
                  </a:lnTo>
                  <a:lnTo>
                    <a:pt x="1797481" y="3517900"/>
                  </a:lnTo>
                  <a:lnTo>
                    <a:pt x="1804060" y="3530600"/>
                  </a:lnTo>
                  <a:lnTo>
                    <a:pt x="1809534" y="3530600"/>
                  </a:lnTo>
                  <a:lnTo>
                    <a:pt x="1813420" y="3543300"/>
                  </a:lnTo>
                  <a:lnTo>
                    <a:pt x="1815236" y="3556000"/>
                  </a:lnTo>
                  <a:lnTo>
                    <a:pt x="1823694" y="3543300"/>
                  </a:lnTo>
                  <a:lnTo>
                    <a:pt x="1827085" y="3556000"/>
                  </a:lnTo>
                  <a:lnTo>
                    <a:pt x="1834692" y="3556000"/>
                  </a:lnTo>
                  <a:lnTo>
                    <a:pt x="1838718" y="3568700"/>
                  </a:lnTo>
                  <a:lnTo>
                    <a:pt x="1843684" y="3556000"/>
                  </a:lnTo>
                  <a:lnTo>
                    <a:pt x="1849920" y="3556000"/>
                  </a:lnTo>
                  <a:lnTo>
                    <a:pt x="1851609" y="3568700"/>
                  </a:lnTo>
                  <a:lnTo>
                    <a:pt x="1850771" y="3568700"/>
                  </a:lnTo>
                  <a:lnTo>
                    <a:pt x="1850771" y="3581400"/>
                  </a:lnTo>
                  <a:lnTo>
                    <a:pt x="1852460" y="3594100"/>
                  </a:lnTo>
                  <a:lnTo>
                    <a:pt x="1870646" y="3594100"/>
                  </a:lnTo>
                  <a:lnTo>
                    <a:pt x="1878025" y="3581400"/>
                  </a:lnTo>
                  <a:lnTo>
                    <a:pt x="1884603" y="3581400"/>
                  </a:lnTo>
                  <a:lnTo>
                    <a:pt x="1876983" y="3606800"/>
                  </a:lnTo>
                  <a:lnTo>
                    <a:pt x="1882914" y="3594100"/>
                  </a:lnTo>
                  <a:lnTo>
                    <a:pt x="1893900" y="3594100"/>
                  </a:lnTo>
                  <a:lnTo>
                    <a:pt x="1888832" y="3606800"/>
                  </a:lnTo>
                  <a:lnTo>
                    <a:pt x="1894751" y="3606800"/>
                  </a:lnTo>
                  <a:lnTo>
                    <a:pt x="1894751" y="3594100"/>
                  </a:lnTo>
                  <a:lnTo>
                    <a:pt x="1905012" y="3594100"/>
                  </a:lnTo>
                  <a:lnTo>
                    <a:pt x="1910194" y="3606800"/>
                  </a:lnTo>
                  <a:lnTo>
                    <a:pt x="1912518" y="3619500"/>
                  </a:lnTo>
                  <a:lnTo>
                    <a:pt x="1937893" y="3619500"/>
                  </a:lnTo>
                  <a:lnTo>
                    <a:pt x="1935353" y="3632200"/>
                  </a:lnTo>
                  <a:lnTo>
                    <a:pt x="1935060" y="3644900"/>
                  </a:lnTo>
                  <a:lnTo>
                    <a:pt x="1941271" y="3632200"/>
                  </a:lnTo>
                  <a:lnTo>
                    <a:pt x="1945500" y="3632200"/>
                  </a:lnTo>
                  <a:lnTo>
                    <a:pt x="1947202" y="3619500"/>
                  </a:lnTo>
                  <a:lnTo>
                    <a:pt x="1950948" y="3632200"/>
                  </a:lnTo>
                  <a:lnTo>
                    <a:pt x="1957552" y="3632200"/>
                  </a:lnTo>
                  <a:lnTo>
                    <a:pt x="1965756" y="3644900"/>
                  </a:lnTo>
                  <a:lnTo>
                    <a:pt x="1974265" y="3644900"/>
                  </a:lnTo>
                  <a:lnTo>
                    <a:pt x="1969185" y="3657600"/>
                  </a:lnTo>
                  <a:lnTo>
                    <a:pt x="2028621" y="3657600"/>
                  </a:lnTo>
                  <a:lnTo>
                    <a:pt x="2028710" y="3644900"/>
                  </a:lnTo>
                  <a:lnTo>
                    <a:pt x="2031187" y="3632200"/>
                  </a:lnTo>
                  <a:lnTo>
                    <a:pt x="2035162" y="3632200"/>
                  </a:lnTo>
                  <a:lnTo>
                    <a:pt x="2035162" y="3644900"/>
                  </a:lnTo>
                  <a:lnTo>
                    <a:pt x="2035695" y="3644900"/>
                  </a:lnTo>
                  <a:lnTo>
                    <a:pt x="2035517" y="3632200"/>
                  </a:lnTo>
                  <a:lnTo>
                    <a:pt x="2043049" y="3632200"/>
                  </a:lnTo>
                  <a:lnTo>
                    <a:pt x="2043201" y="3644900"/>
                  </a:lnTo>
                  <a:lnTo>
                    <a:pt x="2040826" y="3644900"/>
                  </a:lnTo>
                  <a:lnTo>
                    <a:pt x="2036864" y="3657600"/>
                  </a:lnTo>
                  <a:lnTo>
                    <a:pt x="2047011" y="3644900"/>
                  </a:lnTo>
                  <a:lnTo>
                    <a:pt x="2047011" y="3657600"/>
                  </a:lnTo>
                  <a:lnTo>
                    <a:pt x="2046160" y="3657600"/>
                  </a:lnTo>
                  <a:lnTo>
                    <a:pt x="2058847" y="3670300"/>
                  </a:lnTo>
                  <a:lnTo>
                    <a:pt x="2058847" y="3187700"/>
                  </a:lnTo>
                  <a:lnTo>
                    <a:pt x="2063419" y="3175000"/>
                  </a:lnTo>
                  <a:lnTo>
                    <a:pt x="2050630" y="3175000"/>
                  </a:lnTo>
                  <a:lnTo>
                    <a:pt x="2048700" y="3162300"/>
                  </a:lnTo>
                  <a:lnTo>
                    <a:pt x="2058009" y="3162300"/>
                  </a:lnTo>
                  <a:lnTo>
                    <a:pt x="2044700" y="3149600"/>
                  </a:lnTo>
                  <a:lnTo>
                    <a:pt x="2022195" y="3149600"/>
                  </a:lnTo>
                  <a:lnTo>
                    <a:pt x="2013178" y="3136900"/>
                  </a:lnTo>
                  <a:lnTo>
                    <a:pt x="2020684" y="3136900"/>
                  </a:lnTo>
                  <a:lnTo>
                    <a:pt x="2011045" y="3124200"/>
                  </a:lnTo>
                  <a:lnTo>
                    <a:pt x="2006409" y="3124200"/>
                  </a:lnTo>
                  <a:lnTo>
                    <a:pt x="2008098" y="3111500"/>
                  </a:lnTo>
                  <a:lnTo>
                    <a:pt x="2012645" y="3111500"/>
                  </a:lnTo>
                  <a:lnTo>
                    <a:pt x="2008314" y="3098800"/>
                  </a:lnTo>
                  <a:lnTo>
                    <a:pt x="2003653" y="3098800"/>
                  </a:lnTo>
                  <a:lnTo>
                    <a:pt x="1994954" y="3086633"/>
                  </a:lnTo>
                  <a:lnTo>
                    <a:pt x="1984514" y="3098800"/>
                  </a:lnTo>
                  <a:lnTo>
                    <a:pt x="1966963" y="3098800"/>
                  </a:lnTo>
                  <a:lnTo>
                    <a:pt x="1970671" y="3086100"/>
                  </a:lnTo>
                  <a:lnTo>
                    <a:pt x="1975954" y="3086100"/>
                  </a:lnTo>
                  <a:lnTo>
                    <a:pt x="1994560" y="3073400"/>
                  </a:lnTo>
                  <a:lnTo>
                    <a:pt x="1972576" y="3073400"/>
                  </a:lnTo>
                  <a:lnTo>
                    <a:pt x="1977644" y="3060700"/>
                  </a:lnTo>
                  <a:lnTo>
                    <a:pt x="1973414" y="3060700"/>
                  </a:lnTo>
                  <a:lnTo>
                    <a:pt x="1965845" y="3048000"/>
                  </a:lnTo>
                  <a:lnTo>
                    <a:pt x="1946897" y="3048000"/>
                  </a:lnTo>
                  <a:lnTo>
                    <a:pt x="1945500" y="3035300"/>
                  </a:lnTo>
                  <a:lnTo>
                    <a:pt x="1959356" y="3035300"/>
                  </a:lnTo>
                  <a:lnTo>
                    <a:pt x="1961565" y="3022600"/>
                  </a:lnTo>
                  <a:lnTo>
                    <a:pt x="1937042" y="3022600"/>
                  </a:lnTo>
                  <a:lnTo>
                    <a:pt x="1941271" y="3009900"/>
                  </a:lnTo>
                  <a:lnTo>
                    <a:pt x="1937893" y="3009900"/>
                  </a:lnTo>
                  <a:lnTo>
                    <a:pt x="1929231" y="3022600"/>
                  </a:lnTo>
                  <a:lnTo>
                    <a:pt x="1919287" y="3022600"/>
                  </a:lnTo>
                  <a:lnTo>
                    <a:pt x="1915058" y="3009900"/>
                  </a:lnTo>
                  <a:lnTo>
                    <a:pt x="1910816" y="3009900"/>
                  </a:lnTo>
                  <a:lnTo>
                    <a:pt x="1914207" y="2997200"/>
                  </a:lnTo>
                  <a:lnTo>
                    <a:pt x="1934667" y="2997200"/>
                  </a:lnTo>
                  <a:lnTo>
                    <a:pt x="1939582" y="2984500"/>
                  </a:lnTo>
                  <a:lnTo>
                    <a:pt x="1926894" y="2984500"/>
                  </a:lnTo>
                  <a:lnTo>
                    <a:pt x="1928583" y="2971800"/>
                  </a:lnTo>
                  <a:lnTo>
                    <a:pt x="1915045" y="2984500"/>
                  </a:lnTo>
                  <a:lnTo>
                    <a:pt x="1918436" y="2971800"/>
                  </a:lnTo>
                  <a:lnTo>
                    <a:pt x="1917331" y="2971800"/>
                  </a:lnTo>
                  <a:lnTo>
                    <a:pt x="1912721" y="2959100"/>
                  </a:lnTo>
                  <a:lnTo>
                    <a:pt x="1908441" y="2959100"/>
                  </a:lnTo>
                  <a:lnTo>
                    <a:pt x="1908289" y="2946400"/>
                  </a:lnTo>
                  <a:lnTo>
                    <a:pt x="1931123" y="2946400"/>
                  </a:lnTo>
                  <a:lnTo>
                    <a:pt x="1923046" y="2933700"/>
                  </a:lnTo>
                  <a:lnTo>
                    <a:pt x="1912835" y="2933700"/>
                  </a:lnTo>
                  <a:lnTo>
                    <a:pt x="1906600" y="2924352"/>
                  </a:lnTo>
                  <a:lnTo>
                    <a:pt x="1906600" y="3136900"/>
                  </a:lnTo>
                  <a:lnTo>
                    <a:pt x="1898129" y="3136900"/>
                  </a:lnTo>
                  <a:lnTo>
                    <a:pt x="1899831" y="3124200"/>
                  </a:lnTo>
                  <a:lnTo>
                    <a:pt x="1905749" y="3124200"/>
                  </a:lnTo>
                  <a:lnTo>
                    <a:pt x="1906600" y="3136900"/>
                  </a:lnTo>
                  <a:lnTo>
                    <a:pt x="1906600" y="2924352"/>
                  </a:lnTo>
                  <a:lnTo>
                    <a:pt x="1904365" y="2921000"/>
                  </a:lnTo>
                  <a:lnTo>
                    <a:pt x="1892744" y="2921000"/>
                  </a:lnTo>
                  <a:lnTo>
                    <a:pt x="1898992" y="2908300"/>
                  </a:lnTo>
                  <a:lnTo>
                    <a:pt x="1909127" y="2908300"/>
                  </a:lnTo>
                  <a:lnTo>
                    <a:pt x="1908289" y="2895600"/>
                  </a:lnTo>
                  <a:lnTo>
                    <a:pt x="1902993" y="2895600"/>
                  </a:lnTo>
                  <a:lnTo>
                    <a:pt x="1885442" y="2882900"/>
                  </a:lnTo>
                  <a:lnTo>
                    <a:pt x="1893062" y="2882900"/>
                  </a:lnTo>
                  <a:lnTo>
                    <a:pt x="1898129" y="2870200"/>
                  </a:lnTo>
                  <a:lnTo>
                    <a:pt x="1893062" y="2870200"/>
                  </a:lnTo>
                  <a:lnTo>
                    <a:pt x="1895602" y="2857500"/>
                  </a:lnTo>
                  <a:lnTo>
                    <a:pt x="1888134" y="2857500"/>
                  </a:lnTo>
                  <a:lnTo>
                    <a:pt x="1890204" y="2844800"/>
                  </a:lnTo>
                  <a:lnTo>
                    <a:pt x="1882063" y="2844800"/>
                  </a:lnTo>
                  <a:lnTo>
                    <a:pt x="1876107" y="2832100"/>
                  </a:lnTo>
                  <a:lnTo>
                    <a:pt x="1872437" y="2832100"/>
                  </a:lnTo>
                  <a:lnTo>
                    <a:pt x="1873377" y="2819400"/>
                  </a:lnTo>
                  <a:lnTo>
                    <a:pt x="1887982" y="2819400"/>
                  </a:lnTo>
                  <a:lnTo>
                    <a:pt x="1878685" y="2806700"/>
                  </a:lnTo>
                  <a:lnTo>
                    <a:pt x="1869694" y="2806700"/>
                  </a:lnTo>
                  <a:lnTo>
                    <a:pt x="1869300" y="2808871"/>
                  </a:lnTo>
                  <a:lnTo>
                    <a:pt x="1869300" y="3149600"/>
                  </a:lnTo>
                  <a:lnTo>
                    <a:pt x="1864296" y="3149600"/>
                  </a:lnTo>
                  <a:lnTo>
                    <a:pt x="1865960" y="3136900"/>
                  </a:lnTo>
                  <a:lnTo>
                    <a:pt x="1868741" y="3136900"/>
                  </a:lnTo>
                  <a:lnTo>
                    <a:pt x="1869300" y="3149600"/>
                  </a:lnTo>
                  <a:lnTo>
                    <a:pt x="1869300" y="2808871"/>
                  </a:lnTo>
                  <a:lnTo>
                    <a:pt x="1867382" y="2819400"/>
                  </a:lnTo>
                  <a:lnTo>
                    <a:pt x="1848231" y="2819400"/>
                  </a:lnTo>
                  <a:lnTo>
                    <a:pt x="1848231" y="2806700"/>
                  </a:lnTo>
                  <a:lnTo>
                    <a:pt x="1849882" y="2806700"/>
                  </a:lnTo>
                  <a:lnTo>
                    <a:pt x="1850771" y="2794000"/>
                  </a:lnTo>
                  <a:lnTo>
                    <a:pt x="1865147" y="2794000"/>
                  </a:lnTo>
                  <a:lnTo>
                    <a:pt x="1860130" y="2781300"/>
                  </a:lnTo>
                  <a:lnTo>
                    <a:pt x="1870227" y="2781300"/>
                  </a:lnTo>
                  <a:lnTo>
                    <a:pt x="1871916" y="2768600"/>
                  </a:lnTo>
                  <a:lnTo>
                    <a:pt x="1854479" y="2768600"/>
                  </a:lnTo>
                  <a:lnTo>
                    <a:pt x="1850237" y="2755900"/>
                  </a:lnTo>
                  <a:lnTo>
                    <a:pt x="1855317" y="2755900"/>
                  </a:lnTo>
                  <a:lnTo>
                    <a:pt x="1859241" y="2743200"/>
                  </a:lnTo>
                  <a:lnTo>
                    <a:pt x="1876640" y="2743200"/>
                  </a:lnTo>
                  <a:lnTo>
                    <a:pt x="1878253" y="2730500"/>
                  </a:lnTo>
                  <a:lnTo>
                    <a:pt x="1883752" y="2730500"/>
                  </a:lnTo>
                  <a:lnTo>
                    <a:pt x="1878685" y="2717800"/>
                  </a:lnTo>
                  <a:lnTo>
                    <a:pt x="1874456" y="2730500"/>
                  </a:lnTo>
                  <a:lnTo>
                    <a:pt x="1867687" y="2730500"/>
                  </a:lnTo>
                  <a:lnTo>
                    <a:pt x="1862112" y="2717800"/>
                  </a:lnTo>
                  <a:lnTo>
                    <a:pt x="1866836" y="2717800"/>
                  </a:lnTo>
                  <a:lnTo>
                    <a:pt x="1870303" y="2705100"/>
                  </a:lnTo>
                  <a:lnTo>
                    <a:pt x="1860918" y="2705100"/>
                  </a:lnTo>
                  <a:lnTo>
                    <a:pt x="1852371" y="2692400"/>
                  </a:lnTo>
                  <a:lnTo>
                    <a:pt x="1842312" y="2692400"/>
                  </a:lnTo>
                  <a:lnTo>
                    <a:pt x="1842312" y="2717800"/>
                  </a:lnTo>
                  <a:lnTo>
                    <a:pt x="1828774" y="2717800"/>
                  </a:lnTo>
                  <a:lnTo>
                    <a:pt x="1828774" y="2705100"/>
                  </a:lnTo>
                  <a:lnTo>
                    <a:pt x="1837232" y="2705100"/>
                  </a:lnTo>
                  <a:lnTo>
                    <a:pt x="1842312" y="2717800"/>
                  </a:lnTo>
                  <a:lnTo>
                    <a:pt x="1842312" y="2692400"/>
                  </a:lnTo>
                  <a:lnTo>
                    <a:pt x="1823694" y="2692400"/>
                  </a:lnTo>
                  <a:lnTo>
                    <a:pt x="1823694" y="2679700"/>
                  </a:lnTo>
                  <a:lnTo>
                    <a:pt x="1845691" y="2679700"/>
                  </a:lnTo>
                  <a:lnTo>
                    <a:pt x="1839772" y="2667000"/>
                  </a:lnTo>
                  <a:lnTo>
                    <a:pt x="1858378" y="2667000"/>
                  </a:lnTo>
                  <a:lnTo>
                    <a:pt x="1847380" y="2654300"/>
                  </a:lnTo>
                  <a:lnTo>
                    <a:pt x="1823250" y="2654300"/>
                  </a:lnTo>
                  <a:lnTo>
                    <a:pt x="1826653" y="2667000"/>
                  </a:lnTo>
                  <a:lnTo>
                    <a:pt x="1822005" y="2667000"/>
                  </a:lnTo>
                  <a:lnTo>
                    <a:pt x="1820748" y="2654300"/>
                  </a:lnTo>
                  <a:lnTo>
                    <a:pt x="1819579" y="2641600"/>
                  </a:lnTo>
                  <a:lnTo>
                    <a:pt x="1818563" y="2628900"/>
                  </a:lnTo>
                  <a:lnTo>
                    <a:pt x="1817776" y="2616200"/>
                  </a:lnTo>
                  <a:lnTo>
                    <a:pt x="1831314" y="2616200"/>
                  </a:lnTo>
                  <a:lnTo>
                    <a:pt x="1820418" y="2603500"/>
                  </a:lnTo>
                  <a:lnTo>
                    <a:pt x="1819046" y="2578100"/>
                  </a:lnTo>
                  <a:lnTo>
                    <a:pt x="1828457" y="2565400"/>
                  </a:lnTo>
                  <a:lnTo>
                    <a:pt x="1849920" y="2565400"/>
                  </a:lnTo>
                  <a:lnTo>
                    <a:pt x="1842630" y="2578100"/>
                  </a:lnTo>
                  <a:lnTo>
                    <a:pt x="1838502" y="2590800"/>
                  </a:lnTo>
                  <a:lnTo>
                    <a:pt x="1837550" y="2603500"/>
                  </a:lnTo>
                  <a:lnTo>
                    <a:pt x="1839772" y="2616200"/>
                  </a:lnTo>
                  <a:lnTo>
                    <a:pt x="1882063" y="2616200"/>
                  </a:lnTo>
                  <a:lnTo>
                    <a:pt x="1865998" y="2603500"/>
                  </a:lnTo>
                  <a:lnTo>
                    <a:pt x="1866519" y="2603500"/>
                  </a:lnTo>
                  <a:lnTo>
                    <a:pt x="1872119" y="2590800"/>
                  </a:lnTo>
                  <a:lnTo>
                    <a:pt x="1874799" y="2590800"/>
                  </a:lnTo>
                  <a:lnTo>
                    <a:pt x="1886292" y="2578100"/>
                  </a:lnTo>
                  <a:lnTo>
                    <a:pt x="1885848" y="2578100"/>
                  </a:lnTo>
                  <a:lnTo>
                    <a:pt x="1881428" y="2565400"/>
                  </a:lnTo>
                  <a:lnTo>
                    <a:pt x="1892211" y="2565400"/>
                  </a:lnTo>
                  <a:lnTo>
                    <a:pt x="1878990" y="2552700"/>
                  </a:lnTo>
                  <a:lnTo>
                    <a:pt x="1875294" y="2552700"/>
                  </a:lnTo>
                  <a:lnTo>
                    <a:pt x="1875167" y="2540000"/>
                  </a:lnTo>
                  <a:lnTo>
                    <a:pt x="1897291" y="2540000"/>
                  </a:lnTo>
                  <a:lnTo>
                    <a:pt x="1892211" y="2527300"/>
                  </a:lnTo>
                  <a:lnTo>
                    <a:pt x="1871370" y="2527300"/>
                  </a:lnTo>
                  <a:lnTo>
                    <a:pt x="1861769" y="2514600"/>
                  </a:lnTo>
                  <a:lnTo>
                    <a:pt x="1890102" y="2514600"/>
                  </a:lnTo>
                  <a:lnTo>
                    <a:pt x="1887220" y="2501900"/>
                  </a:lnTo>
                  <a:lnTo>
                    <a:pt x="1889252" y="2501900"/>
                  </a:lnTo>
                  <a:lnTo>
                    <a:pt x="1884603" y="2489200"/>
                  </a:lnTo>
                  <a:lnTo>
                    <a:pt x="1875294" y="2489200"/>
                  </a:lnTo>
                  <a:lnTo>
                    <a:pt x="1880590" y="2476500"/>
                  </a:lnTo>
                  <a:lnTo>
                    <a:pt x="1874456" y="2476500"/>
                  </a:lnTo>
                  <a:lnTo>
                    <a:pt x="1872754" y="2489200"/>
                  </a:lnTo>
                  <a:lnTo>
                    <a:pt x="1862797" y="2489200"/>
                  </a:lnTo>
                  <a:lnTo>
                    <a:pt x="1865998" y="2476500"/>
                  </a:lnTo>
                  <a:lnTo>
                    <a:pt x="1872653" y="2476500"/>
                  </a:lnTo>
                  <a:lnTo>
                    <a:pt x="1866722" y="2463800"/>
                  </a:lnTo>
                  <a:lnTo>
                    <a:pt x="1879523" y="2463800"/>
                  </a:lnTo>
                  <a:lnTo>
                    <a:pt x="1876298" y="2451100"/>
                  </a:lnTo>
                  <a:lnTo>
                    <a:pt x="1885708" y="2451100"/>
                  </a:lnTo>
                  <a:lnTo>
                    <a:pt x="1893912" y="2438400"/>
                  </a:lnTo>
                  <a:lnTo>
                    <a:pt x="1876374" y="2438400"/>
                  </a:lnTo>
                  <a:lnTo>
                    <a:pt x="1869059" y="2425700"/>
                  </a:lnTo>
                  <a:lnTo>
                    <a:pt x="1867623" y="2425700"/>
                  </a:lnTo>
                  <a:lnTo>
                    <a:pt x="1875294" y="2413000"/>
                  </a:lnTo>
                  <a:lnTo>
                    <a:pt x="1865147" y="2413000"/>
                  </a:lnTo>
                  <a:lnTo>
                    <a:pt x="1867814" y="2400300"/>
                  </a:lnTo>
                  <a:lnTo>
                    <a:pt x="1871573" y="2400300"/>
                  </a:lnTo>
                  <a:lnTo>
                    <a:pt x="1883752" y="2387600"/>
                  </a:lnTo>
                  <a:lnTo>
                    <a:pt x="1876259" y="2387600"/>
                  </a:lnTo>
                  <a:lnTo>
                    <a:pt x="1862607" y="2374900"/>
                  </a:lnTo>
                  <a:lnTo>
                    <a:pt x="1878838" y="2374900"/>
                  </a:lnTo>
                  <a:lnTo>
                    <a:pt x="1873605" y="2362200"/>
                  </a:lnTo>
                  <a:lnTo>
                    <a:pt x="1898142" y="2362200"/>
                  </a:lnTo>
                  <a:lnTo>
                    <a:pt x="1885442" y="2349500"/>
                  </a:lnTo>
                  <a:lnTo>
                    <a:pt x="1898142" y="2349500"/>
                  </a:lnTo>
                  <a:lnTo>
                    <a:pt x="1894751" y="2336800"/>
                  </a:lnTo>
                  <a:lnTo>
                    <a:pt x="1905749" y="2349500"/>
                  </a:lnTo>
                  <a:lnTo>
                    <a:pt x="1909127" y="2336800"/>
                  </a:lnTo>
                  <a:lnTo>
                    <a:pt x="1902371" y="2336800"/>
                  </a:lnTo>
                  <a:lnTo>
                    <a:pt x="1904060" y="2324100"/>
                  </a:lnTo>
                  <a:lnTo>
                    <a:pt x="1915058" y="2324100"/>
                  </a:lnTo>
                  <a:lnTo>
                    <a:pt x="1916747" y="2311400"/>
                  </a:lnTo>
                  <a:lnTo>
                    <a:pt x="1903717" y="2311400"/>
                  </a:lnTo>
                  <a:lnTo>
                    <a:pt x="1899399" y="2298700"/>
                  </a:lnTo>
                  <a:lnTo>
                    <a:pt x="1908289" y="2298700"/>
                  </a:lnTo>
                  <a:lnTo>
                    <a:pt x="1902371" y="2286000"/>
                  </a:lnTo>
                  <a:lnTo>
                    <a:pt x="1909127" y="2286000"/>
                  </a:lnTo>
                  <a:lnTo>
                    <a:pt x="1901520" y="2273300"/>
                  </a:lnTo>
                  <a:lnTo>
                    <a:pt x="1922665" y="2273300"/>
                  </a:lnTo>
                  <a:lnTo>
                    <a:pt x="1921776" y="2286000"/>
                  </a:lnTo>
                  <a:lnTo>
                    <a:pt x="1924354" y="2286000"/>
                  </a:lnTo>
                  <a:lnTo>
                    <a:pt x="1924278" y="2279091"/>
                  </a:lnTo>
                  <a:lnTo>
                    <a:pt x="1923516" y="2273300"/>
                  </a:lnTo>
                  <a:lnTo>
                    <a:pt x="1924354" y="2273300"/>
                  </a:lnTo>
                  <a:lnTo>
                    <a:pt x="1928583" y="2273300"/>
                  </a:lnTo>
                  <a:lnTo>
                    <a:pt x="1927047" y="2279091"/>
                  </a:lnTo>
                  <a:lnTo>
                    <a:pt x="1929206" y="2273300"/>
                  </a:lnTo>
                  <a:lnTo>
                    <a:pt x="1929434" y="2273300"/>
                  </a:lnTo>
                  <a:lnTo>
                    <a:pt x="1926043" y="2286000"/>
                  </a:lnTo>
                  <a:lnTo>
                    <a:pt x="1947799" y="2286000"/>
                  </a:lnTo>
                  <a:lnTo>
                    <a:pt x="1945716" y="2298700"/>
                  </a:lnTo>
                  <a:lnTo>
                    <a:pt x="1949018" y="2298700"/>
                  </a:lnTo>
                  <a:lnTo>
                    <a:pt x="1955660" y="2286000"/>
                  </a:lnTo>
                  <a:lnTo>
                    <a:pt x="1949729" y="2298700"/>
                  </a:lnTo>
                  <a:lnTo>
                    <a:pt x="1963801" y="2298700"/>
                  </a:lnTo>
                  <a:lnTo>
                    <a:pt x="1961540" y="2311400"/>
                  </a:lnTo>
                  <a:lnTo>
                    <a:pt x="1971027" y="2311400"/>
                  </a:lnTo>
                  <a:lnTo>
                    <a:pt x="1960727" y="2324100"/>
                  </a:lnTo>
                  <a:lnTo>
                    <a:pt x="1970239" y="2324100"/>
                  </a:lnTo>
                  <a:lnTo>
                    <a:pt x="1980285" y="2311400"/>
                  </a:lnTo>
                  <a:lnTo>
                    <a:pt x="1987969" y="2311400"/>
                  </a:lnTo>
                  <a:lnTo>
                    <a:pt x="1990331" y="2324100"/>
                  </a:lnTo>
                  <a:lnTo>
                    <a:pt x="1985149" y="2324100"/>
                  </a:lnTo>
                  <a:lnTo>
                    <a:pt x="1988108" y="2336800"/>
                  </a:lnTo>
                  <a:lnTo>
                    <a:pt x="1997951" y="2336800"/>
                  </a:lnTo>
                  <a:lnTo>
                    <a:pt x="1992172" y="2324100"/>
                  </a:lnTo>
                  <a:lnTo>
                    <a:pt x="1991080" y="2311400"/>
                  </a:lnTo>
                  <a:lnTo>
                    <a:pt x="1997951" y="2311400"/>
                  </a:lnTo>
                  <a:lnTo>
                    <a:pt x="2000491" y="2324100"/>
                  </a:lnTo>
                  <a:lnTo>
                    <a:pt x="2013178" y="2324100"/>
                  </a:lnTo>
                  <a:lnTo>
                    <a:pt x="2012327" y="2336800"/>
                  </a:lnTo>
                  <a:lnTo>
                    <a:pt x="2010638" y="2336800"/>
                  </a:lnTo>
                  <a:lnTo>
                    <a:pt x="2010638" y="2349500"/>
                  </a:lnTo>
                  <a:lnTo>
                    <a:pt x="2030933" y="2349500"/>
                  </a:lnTo>
                  <a:lnTo>
                    <a:pt x="2020455" y="2362200"/>
                  </a:lnTo>
                  <a:lnTo>
                    <a:pt x="2015350" y="2362200"/>
                  </a:lnTo>
                  <a:lnTo>
                    <a:pt x="2007247" y="2374900"/>
                  </a:lnTo>
                  <a:lnTo>
                    <a:pt x="2014016" y="2374900"/>
                  </a:lnTo>
                  <a:lnTo>
                    <a:pt x="2020785" y="2362200"/>
                  </a:lnTo>
                  <a:lnTo>
                    <a:pt x="2033473" y="2362200"/>
                  </a:lnTo>
                  <a:lnTo>
                    <a:pt x="2031784" y="2374900"/>
                  </a:lnTo>
                  <a:lnTo>
                    <a:pt x="2035162" y="2362200"/>
                  </a:lnTo>
                  <a:lnTo>
                    <a:pt x="2055469" y="2362200"/>
                  </a:lnTo>
                  <a:lnTo>
                    <a:pt x="2045322" y="2374900"/>
                  </a:lnTo>
                  <a:lnTo>
                    <a:pt x="2058847" y="2362200"/>
                  </a:lnTo>
                  <a:lnTo>
                    <a:pt x="2054618" y="2374900"/>
                  </a:lnTo>
                  <a:lnTo>
                    <a:pt x="2050389" y="2374900"/>
                  </a:lnTo>
                  <a:lnTo>
                    <a:pt x="2041093" y="2387600"/>
                  </a:lnTo>
                  <a:lnTo>
                    <a:pt x="2051977" y="2387600"/>
                  </a:lnTo>
                  <a:lnTo>
                    <a:pt x="2055583" y="2400300"/>
                  </a:lnTo>
                  <a:lnTo>
                    <a:pt x="2034324" y="2400300"/>
                  </a:lnTo>
                  <a:lnTo>
                    <a:pt x="2041156" y="2413000"/>
                  </a:lnTo>
                  <a:lnTo>
                    <a:pt x="2062467" y="2413000"/>
                  </a:lnTo>
                  <a:lnTo>
                    <a:pt x="2064778" y="2425700"/>
                  </a:lnTo>
                  <a:lnTo>
                    <a:pt x="2074075" y="2425700"/>
                  </a:lnTo>
                  <a:lnTo>
                    <a:pt x="2067306" y="2438400"/>
                  </a:lnTo>
                  <a:lnTo>
                    <a:pt x="2080844" y="2438400"/>
                  </a:lnTo>
                  <a:lnTo>
                    <a:pt x="2069617" y="2451100"/>
                  </a:lnTo>
                  <a:lnTo>
                    <a:pt x="2086190" y="2451100"/>
                  </a:lnTo>
                  <a:lnTo>
                    <a:pt x="2078304" y="2463800"/>
                  </a:lnTo>
                  <a:lnTo>
                    <a:pt x="2087613" y="2463800"/>
                  </a:lnTo>
                  <a:lnTo>
                    <a:pt x="2084222" y="2476500"/>
                  </a:lnTo>
                  <a:lnTo>
                    <a:pt x="2089365" y="2463800"/>
                  </a:lnTo>
                  <a:lnTo>
                    <a:pt x="2095220" y="2463800"/>
                  </a:lnTo>
                  <a:lnTo>
                    <a:pt x="2102840" y="2451100"/>
                  </a:lnTo>
                  <a:lnTo>
                    <a:pt x="2108758" y="2451100"/>
                  </a:lnTo>
                  <a:lnTo>
                    <a:pt x="2108758" y="2463800"/>
                  </a:lnTo>
                  <a:lnTo>
                    <a:pt x="2111298" y="2463800"/>
                  </a:lnTo>
                  <a:lnTo>
                    <a:pt x="2104351" y="2476500"/>
                  </a:lnTo>
                  <a:lnTo>
                    <a:pt x="2098611" y="2476500"/>
                  </a:lnTo>
                  <a:lnTo>
                    <a:pt x="2083384" y="2489200"/>
                  </a:lnTo>
                  <a:lnTo>
                    <a:pt x="2097239" y="2489200"/>
                  </a:lnTo>
                  <a:lnTo>
                    <a:pt x="2089302" y="2501900"/>
                  </a:lnTo>
                  <a:lnTo>
                    <a:pt x="2094865" y="2501900"/>
                  </a:lnTo>
                  <a:lnTo>
                    <a:pt x="2091309" y="2514600"/>
                  </a:lnTo>
                  <a:lnTo>
                    <a:pt x="2117217" y="2514600"/>
                  </a:lnTo>
                  <a:lnTo>
                    <a:pt x="2110448" y="2527300"/>
                  </a:lnTo>
                  <a:lnTo>
                    <a:pt x="2118068" y="2527300"/>
                  </a:lnTo>
                  <a:lnTo>
                    <a:pt x="2105380" y="2540000"/>
                  </a:lnTo>
                  <a:lnTo>
                    <a:pt x="2125675" y="2540000"/>
                  </a:lnTo>
                  <a:lnTo>
                    <a:pt x="2136635" y="2527300"/>
                  </a:lnTo>
                  <a:lnTo>
                    <a:pt x="2140064" y="2527300"/>
                  </a:lnTo>
                  <a:lnTo>
                    <a:pt x="2142693" y="2540000"/>
                  </a:lnTo>
                  <a:lnTo>
                    <a:pt x="2145487" y="2540000"/>
                  </a:lnTo>
                  <a:lnTo>
                    <a:pt x="2148509" y="2552700"/>
                  </a:lnTo>
                  <a:lnTo>
                    <a:pt x="2145334" y="2552700"/>
                  </a:lnTo>
                  <a:lnTo>
                    <a:pt x="2146820" y="2552204"/>
                  </a:lnTo>
                  <a:lnTo>
                    <a:pt x="2144687" y="2552700"/>
                  </a:lnTo>
                  <a:lnTo>
                    <a:pt x="2133473" y="2552700"/>
                  </a:lnTo>
                  <a:lnTo>
                    <a:pt x="2134133" y="2552204"/>
                  </a:lnTo>
                  <a:lnTo>
                    <a:pt x="2133384" y="2552700"/>
                  </a:lnTo>
                  <a:lnTo>
                    <a:pt x="2131542" y="2552700"/>
                  </a:lnTo>
                  <a:lnTo>
                    <a:pt x="2129066" y="2554668"/>
                  </a:lnTo>
                  <a:lnTo>
                    <a:pt x="2123135" y="2556433"/>
                  </a:lnTo>
                  <a:lnTo>
                    <a:pt x="2120595" y="2556433"/>
                  </a:lnTo>
                  <a:lnTo>
                    <a:pt x="2117217" y="2557284"/>
                  </a:lnTo>
                  <a:lnTo>
                    <a:pt x="2116366" y="2557284"/>
                  </a:lnTo>
                  <a:lnTo>
                    <a:pt x="2116366" y="2556433"/>
                  </a:lnTo>
                  <a:lnTo>
                    <a:pt x="2113826" y="2556433"/>
                  </a:lnTo>
                  <a:lnTo>
                    <a:pt x="2113826" y="2554744"/>
                  </a:lnTo>
                  <a:lnTo>
                    <a:pt x="2112137" y="2554744"/>
                  </a:lnTo>
                  <a:lnTo>
                    <a:pt x="2110448" y="2555595"/>
                  </a:lnTo>
                  <a:lnTo>
                    <a:pt x="2107908" y="2555595"/>
                  </a:lnTo>
                  <a:lnTo>
                    <a:pt x="2107908" y="2556433"/>
                  </a:lnTo>
                  <a:lnTo>
                    <a:pt x="2112137" y="2557284"/>
                  </a:lnTo>
                  <a:lnTo>
                    <a:pt x="2118055" y="2558135"/>
                  </a:lnTo>
                  <a:lnTo>
                    <a:pt x="2121230" y="2557284"/>
                  </a:lnTo>
                  <a:lnTo>
                    <a:pt x="2128050" y="2555468"/>
                  </a:lnTo>
                  <a:lnTo>
                    <a:pt x="2124024" y="2558656"/>
                  </a:lnTo>
                  <a:lnTo>
                    <a:pt x="2119223" y="2560294"/>
                  </a:lnTo>
                  <a:lnTo>
                    <a:pt x="2107908" y="2564892"/>
                  </a:lnTo>
                  <a:lnTo>
                    <a:pt x="2117064" y="2562402"/>
                  </a:lnTo>
                  <a:lnTo>
                    <a:pt x="2120061" y="2561806"/>
                  </a:lnTo>
                  <a:lnTo>
                    <a:pt x="2119757" y="2562060"/>
                  </a:lnTo>
                  <a:lnTo>
                    <a:pt x="2119757" y="2590800"/>
                  </a:lnTo>
                  <a:lnTo>
                    <a:pt x="2112607" y="2603500"/>
                  </a:lnTo>
                  <a:lnTo>
                    <a:pt x="2106638" y="2603500"/>
                  </a:lnTo>
                  <a:lnTo>
                    <a:pt x="2113356" y="2590800"/>
                  </a:lnTo>
                  <a:lnTo>
                    <a:pt x="2119757" y="2590800"/>
                  </a:lnTo>
                  <a:lnTo>
                    <a:pt x="2119757" y="2562060"/>
                  </a:lnTo>
                  <a:lnTo>
                    <a:pt x="2115528" y="2565400"/>
                  </a:lnTo>
                  <a:lnTo>
                    <a:pt x="2101405" y="2565400"/>
                  </a:lnTo>
                  <a:lnTo>
                    <a:pt x="2090153" y="2578100"/>
                  </a:lnTo>
                  <a:lnTo>
                    <a:pt x="2093531" y="2578100"/>
                  </a:lnTo>
                  <a:lnTo>
                    <a:pt x="2107069" y="2578100"/>
                  </a:lnTo>
                  <a:lnTo>
                    <a:pt x="2096071" y="2590800"/>
                  </a:lnTo>
                  <a:lnTo>
                    <a:pt x="2100935" y="2590800"/>
                  </a:lnTo>
                  <a:lnTo>
                    <a:pt x="2095169" y="2603500"/>
                  </a:lnTo>
                  <a:lnTo>
                    <a:pt x="2102472" y="2603500"/>
                  </a:lnTo>
                  <a:lnTo>
                    <a:pt x="2105583" y="2616200"/>
                  </a:lnTo>
                  <a:lnTo>
                    <a:pt x="2113305" y="2616200"/>
                  </a:lnTo>
                  <a:lnTo>
                    <a:pt x="2111857" y="2628900"/>
                  </a:lnTo>
                  <a:lnTo>
                    <a:pt x="2110448" y="2628900"/>
                  </a:lnTo>
                  <a:lnTo>
                    <a:pt x="2109178" y="2641600"/>
                  </a:lnTo>
                  <a:lnTo>
                    <a:pt x="2107908" y="2641600"/>
                  </a:lnTo>
                  <a:lnTo>
                    <a:pt x="2095220" y="2654300"/>
                  </a:lnTo>
                  <a:lnTo>
                    <a:pt x="2114994" y="2654300"/>
                  </a:lnTo>
                  <a:lnTo>
                    <a:pt x="2118893" y="2667000"/>
                  </a:lnTo>
                  <a:lnTo>
                    <a:pt x="2113838" y="2667000"/>
                  </a:lnTo>
                  <a:lnTo>
                    <a:pt x="2109609" y="2679700"/>
                  </a:lnTo>
                  <a:lnTo>
                    <a:pt x="2117458" y="2679700"/>
                  </a:lnTo>
                  <a:lnTo>
                    <a:pt x="2119172" y="2679700"/>
                  </a:lnTo>
                  <a:lnTo>
                    <a:pt x="2118106" y="2680817"/>
                  </a:lnTo>
                  <a:lnTo>
                    <a:pt x="2124824" y="2692400"/>
                  </a:lnTo>
                  <a:lnTo>
                    <a:pt x="2131568" y="2692400"/>
                  </a:lnTo>
                  <a:lnTo>
                    <a:pt x="2140051" y="2679700"/>
                  </a:lnTo>
                  <a:lnTo>
                    <a:pt x="2134362" y="2692400"/>
                  </a:lnTo>
                  <a:lnTo>
                    <a:pt x="2140051" y="2692400"/>
                  </a:lnTo>
                  <a:lnTo>
                    <a:pt x="2131860" y="2705100"/>
                  </a:lnTo>
                  <a:lnTo>
                    <a:pt x="2139213" y="2705100"/>
                  </a:lnTo>
                  <a:lnTo>
                    <a:pt x="2140166" y="2717800"/>
                  </a:lnTo>
                  <a:lnTo>
                    <a:pt x="2131593" y="2717800"/>
                  </a:lnTo>
                  <a:lnTo>
                    <a:pt x="2138730" y="2730500"/>
                  </a:lnTo>
                  <a:lnTo>
                    <a:pt x="2141410" y="2730500"/>
                  </a:lnTo>
                  <a:lnTo>
                    <a:pt x="2144395" y="2743200"/>
                  </a:lnTo>
                  <a:lnTo>
                    <a:pt x="2156968" y="2743200"/>
                  </a:lnTo>
                  <a:lnTo>
                    <a:pt x="2163953" y="2755900"/>
                  </a:lnTo>
                  <a:lnTo>
                    <a:pt x="2129904" y="2755900"/>
                  </a:lnTo>
                  <a:lnTo>
                    <a:pt x="2130272" y="2768600"/>
                  </a:lnTo>
                  <a:lnTo>
                    <a:pt x="2137994" y="2768600"/>
                  </a:lnTo>
                  <a:lnTo>
                    <a:pt x="2138362" y="2781300"/>
                  </a:lnTo>
                  <a:lnTo>
                    <a:pt x="2151367" y="2781300"/>
                  </a:lnTo>
                  <a:lnTo>
                    <a:pt x="2157044" y="2768600"/>
                  </a:lnTo>
                  <a:lnTo>
                    <a:pt x="2163737" y="2768600"/>
                  </a:lnTo>
                  <a:lnTo>
                    <a:pt x="2166201" y="2781300"/>
                  </a:lnTo>
                  <a:lnTo>
                    <a:pt x="2152954" y="2794000"/>
                  </a:lnTo>
                  <a:lnTo>
                    <a:pt x="2173808" y="2794000"/>
                  </a:lnTo>
                  <a:lnTo>
                    <a:pt x="2171357" y="2806700"/>
                  </a:lnTo>
                  <a:lnTo>
                    <a:pt x="2170900" y="2806700"/>
                  </a:lnTo>
                  <a:lnTo>
                    <a:pt x="2168817" y="2819400"/>
                  </a:lnTo>
                  <a:lnTo>
                    <a:pt x="2160359" y="2819400"/>
                  </a:lnTo>
                  <a:lnTo>
                    <a:pt x="2160359" y="2806700"/>
                  </a:lnTo>
                  <a:lnTo>
                    <a:pt x="2158669" y="2806700"/>
                  </a:lnTo>
                  <a:lnTo>
                    <a:pt x="2154237" y="2819400"/>
                  </a:lnTo>
                  <a:lnTo>
                    <a:pt x="2154440" y="2819400"/>
                  </a:lnTo>
                  <a:lnTo>
                    <a:pt x="2159825" y="2832100"/>
                  </a:lnTo>
                  <a:lnTo>
                    <a:pt x="2167128" y="2832100"/>
                  </a:lnTo>
                  <a:lnTo>
                    <a:pt x="2174417" y="2844800"/>
                  </a:lnTo>
                  <a:lnTo>
                    <a:pt x="2167966" y="2844800"/>
                  </a:lnTo>
                  <a:lnTo>
                    <a:pt x="2162899" y="2857500"/>
                  </a:lnTo>
                  <a:lnTo>
                    <a:pt x="2168144" y="2857500"/>
                  </a:lnTo>
                  <a:lnTo>
                    <a:pt x="2167445" y="2870200"/>
                  </a:lnTo>
                  <a:lnTo>
                    <a:pt x="2162772" y="2882900"/>
                  </a:lnTo>
                  <a:lnTo>
                    <a:pt x="2156129" y="2895600"/>
                  </a:lnTo>
                  <a:lnTo>
                    <a:pt x="2162899" y="2895600"/>
                  </a:lnTo>
                  <a:lnTo>
                    <a:pt x="2162441" y="2908300"/>
                  </a:lnTo>
                  <a:lnTo>
                    <a:pt x="2166912" y="2908300"/>
                  </a:lnTo>
                  <a:lnTo>
                    <a:pt x="2173605" y="2895600"/>
                  </a:lnTo>
                  <a:lnTo>
                    <a:pt x="2179815" y="2895600"/>
                  </a:lnTo>
                  <a:lnTo>
                    <a:pt x="2181504" y="2908300"/>
                  </a:lnTo>
                  <a:lnTo>
                    <a:pt x="2177250" y="2908300"/>
                  </a:lnTo>
                  <a:lnTo>
                    <a:pt x="2186152" y="2921000"/>
                  </a:lnTo>
                  <a:lnTo>
                    <a:pt x="2189353" y="2933700"/>
                  </a:lnTo>
                  <a:lnTo>
                    <a:pt x="2180679" y="2933700"/>
                  </a:lnTo>
                  <a:lnTo>
                    <a:pt x="2191016" y="2946400"/>
                  </a:lnTo>
                  <a:lnTo>
                    <a:pt x="2194191" y="2946400"/>
                  </a:lnTo>
                  <a:lnTo>
                    <a:pt x="2193417" y="2959100"/>
                  </a:lnTo>
                  <a:lnTo>
                    <a:pt x="2194928" y="2971800"/>
                  </a:lnTo>
                  <a:lnTo>
                    <a:pt x="2193125" y="2984500"/>
                  </a:lnTo>
                  <a:lnTo>
                    <a:pt x="2182342" y="2997200"/>
                  </a:lnTo>
                  <a:lnTo>
                    <a:pt x="2190699" y="2997200"/>
                  </a:lnTo>
                  <a:lnTo>
                    <a:pt x="2191740" y="3009900"/>
                  </a:lnTo>
                  <a:lnTo>
                    <a:pt x="2196147" y="3009900"/>
                  </a:lnTo>
                  <a:lnTo>
                    <a:pt x="2188476" y="3022600"/>
                  </a:lnTo>
                  <a:lnTo>
                    <a:pt x="2181771" y="3022600"/>
                  </a:lnTo>
                  <a:lnTo>
                    <a:pt x="2174735" y="3035300"/>
                  </a:lnTo>
                  <a:lnTo>
                    <a:pt x="2182342" y="3035300"/>
                  </a:lnTo>
                  <a:lnTo>
                    <a:pt x="2200110" y="3048000"/>
                  </a:lnTo>
                  <a:lnTo>
                    <a:pt x="2198090" y="3048000"/>
                  </a:lnTo>
                  <a:lnTo>
                    <a:pt x="2193023" y="3060700"/>
                  </a:lnTo>
                  <a:lnTo>
                    <a:pt x="2177275" y="3060700"/>
                  </a:lnTo>
                  <a:lnTo>
                    <a:pt x="2192502" y="3073400"/>
                  </a:lnTo>
                  <a:lnTo>
                    <a:pt x="2181504" y="3073400"/>
                  </a:lnTo>
                  <a:lnTo>
                    <a:pt x="2187422" y="3086100"/>
                  </a:lnTo>
                  <a:lnTo>
                    <a:pt x="2180653" y="3086100"/>
                  </a:lnTo>
                  <a:lnTo>
                    <a:pt x="2184882" y="3098800"/>
                  </a:lnTo>
                  <a:lnTo>
                    <a:pt x="2172881" y="3098800"/>
                  </a:lnTo>
                  <a:lnTo>
                    <a:pt x="2174951" y="3111500"/>
                  </a:lnTo>
                  <a:lnTo>
                    <a:pt x="2177326" y="3124200"/>
                  </a:lnTo>
                  <a:lnTo>
                    <a:pt x="2206028" y="3124200"/>
                  </a:lnTo>
                  <a:lnTo>
                    <a:pt x="2206028" y="2465603"/>
                  </a:lnTo>
                  <a:lnTo>
                    <a:pt x="2205190" y="2463800"/>
                  </a:lnTo>
                  <a:lnTo>
                    <a:pt x="2202650" y="2463800"/>
                  </a:lnTo>
                  <a:lnTo>
                    <a:pt x="2202650" y="2857500"/>
                  </a:lnTo>
                  <a:lnTo>
                    <a:pt x="2200110" y="2870200"/>
                  </a:lnTo>
                  <a:lnTo>
                    <a:pt x="2195030" y="2870200"/>
                  </a:lnTo>
                  <a:lnTo>
                    <a:pt x="2195030" y="2857500"/>
                  </a:lnTo>
                  <a:lnTo>
                    <a:pt x="2202650" y="2857500"/>
                  </a:lnTo>
                  <a:lnTo>
                    <a:pt x="2202650" y="2463800"/>
                  </a:lnTo>
                  <a:lnTo>
                    <a:pt x="2199259" y="2463800"/>
                  </a:lnTo>
                  <a:lnTo>
                    <a:pt x="2205190" y="2451100"/>
                  </a:lnTo>
                  <a:lnTo>
                    <a:pt x="2210257" y="2451100"/>
                  </a:lnTo>
                  <a:lnTo>
                    <a:pt x="2210257" y="2463800"/>
                  </a:lnTo>
                  <a:lnTo>
                    <a:pt x="2211108" y="2463800"/>
                  </a:lnTo>
                  <a:lnTo>
                    <a:pt x="2211108" y="1981200"/>
                  </a:lnTo>
                  <a:lnTo>
                    <a:pt x="2210257" y="1993900"/>
                  </a:lnTo>
                  <a:lnTo>
                    <a:pt x="2207730" y="1993900"/>
                  </a:lnTo>
                  <a:lnTo>
                    <a:pt x="2207730" y="1981200"/>
                  </a:lnTo>
                  <a:lnTo>
                    <a:pt x="2198420" y="1993900"/>
                  </a:lnTo>
                  <a:lnTo>
                    <a:pt x="2203488" y="1993900"/>
                  </a:lnTo>
                  <a:lnTo>
                    <a:pt x="2204339" y="2006600"/>
                  </a:lnTo>
                  <a:lnTo>
                    <a:pt x="2195030" y="1993900"/>
                  </a:lnTo>
                  <a:lnTo>
                    <a:pt x="2194191" y="1993900"/>
                  </a:lnTo>
                  <a:lnTo>
                    <a:pt x="2194191" y="2197100"/>
                  </a:lnTo>
                  <a:lnTo>
                    <a:pt x="2190470" y="2197100"/>
                  </a:lnTo>
                  <a:lnTo>
                    <a:pt x="2187956" y="2209800"/>
                  </a:lnTo>
                  <a:lnTo>
                    <a:pt x="2186216" y="2209800"/>
                  </a:lnTo>
                  <a:lnTo>
                    <a:pt x="2184882" y="2222500"/>
                  </a:lnTo>
                  <a:lnTo>
                    <a:pt x="2181504" y="2213826"/>
                  </a:lnTo>
                  <a:lnTo>
                    <a:pt x="2181504" y="2362200"/>
                  </a:lnTo>
                  <a:lnTo>
                    <a:pt x="2178431" y="2362200"/>
                  </a:lnTo>
                  <a:lnTo>
                    <a:pt x="2178431" y="2438400"/>
                  </a:lnTo>
                  <a:lnTo>
                    <a:pt x="2175586" y="2425700"/>
                  </a:lnTo>
                  <a:lnTo>
                    <a:pt x="2176221" y="2425700"/>
                  </a:lnTo>
                  <a:lnTo>
                    <a:pt x="2178431" y="2438400"/>
                  </a:lnTo>
                  <a:lnTo>
                    <a:pt x="2178431" y="2362200"/>
                  </a:lnTo>
                  <a:lnTo>
                    <a:pt x="2168601" y="2362200"/>
                  </a:lnTo>
                  <a:lnTo>
                    <a:pt x="2174494" y="2349500"/>
                  </a:lnTo>
                  <a:lnTo>
                    <a:pt x="2181504" y="2362200"/>
                  </a:lnTo>
                  <a:lnTo>
                    <a:pt x="2181504" y="2213826"/>
                  </a:lnTo>
                  <a:lnTo>
                    <a:pt x="2179942" y="2209800"/>
                  </a:lnTo>
                  <a:lnTo>
                    <a:pt x="2176424" y="2209800"/>
                  </a:lnTo>
                  <a:lnTo>
                    <a:pt x="2174176" y="2197100"/>
                  </a:lnTo>
                  <a:lnTo>
                    <a:pt x="2173046" y="2197100"/>
                  </a:lnTo>
                  <a:lnTo>
                    <a:pt x="2177275" y="2184400"/>
                  </a:lnTo>
                  <a:lnTo>
                    <a:pt x="2189962" y="2184400"/>
                  </a:lnTo>
                  <a:lnTo>
                    <a:pt x="2194191" y="2197100"/>
                  </a:lnTo>
                  <a:lnTo>
                    <a:pt x="2194191" y="1993900"/>
                  </a:lnTo>
                  <a:lnTo>
                    <a:pt x="2189111" y="1993900"/>
                  </a:lnTo>
                  <a:lnTo>
                    <a:pt x="2186571" y="1981200"/>
                  </a:lnTo>
                  <a:lnTo>
                    <a:pt x="2207730" y="1981200"/>
                  </a:lnTo>
                  <a:lnTo>
                    <a:pt x="2211108" y="1981200"/>
                  </a:lnTo>
                  <a:lnTo>
                    <a:pt x="2211108" y="1727200"/>
                  </a:lnTo>
                  <a:lnTo>
                    <a:pt x="2208669" y="1727200"/>
                  </a:lnTo>
                  <a:lnTo>
                    <a:pt x="2200884" y="1739900"/>
                  </a:lnTo>
                  <a:lnTo>
                    <a:pt x="2196731" y="1734680"/>
                  </a:lnTo>
                  <a:lnTo>
                    <a:pt x="2196731" y="1968500"/>
                  </a:lnTo>
                  <a:lnTo>
                    <a:pt x="2188273" y="1968500"/>
                  </a:lnTo>
                  <a:lnTo>
                    <a:pt x="2184590" y="1981200"/>
                  </a:lnTo>
                  <a:lnTo>
                    <a:pt x="2176386" y="1981200"/>
                  </a:lnTo>
                  <a:lnTo>
                    <a:pt x="2177796" y="1968500"/>
                  </a:lnTo>
                  <a:lnTo>
                    <a:pt x="2185720" y="1955800"/>
                  </a:lnTo>
                  <a:lnTo>
                    <a:pt x="2196731" y="1968500"/>
                  </a:lnTo>
                  <a:lnTo>
                    <a:pt x="2196731" y="1734680"/>
                  </a:lnTo>
                  <a:lnTo>
                    <a:pt x="2190800" y="1727200"/>
                  </a:lnTo>
                  <a:lnTo>
                    <a:pt x="2188273" y="1727200"/>
                  </a:lnTo>
                  <a:lnTo>
                    <a:pt x="2194191" y="1714500"/>
                  </a:lnTo>
                  <a:lnTo>
                    <a:pt x="2224049" y="1714500"/>
                  </a:lnTo>
                  <a:lnTo>
                    <a:pt x="2227173" y="1727200"/>
                  </a:lnTo>
                  <a:lnTo>
                    <a:pt x="2227173" y="863600"/>
                  </a:lnTo>
                  <a:lnTo>
                    <a:pt x="2213508" y="863600"/>
                  </a:lnTo>
                  <a:lnTo>
                    <a:pt x="2217877" y="876300"/>
                  </a:lnTo>
                  <a:lnTo>
                    <a:pt x="2211959" y="876300"/>
                  </a:lnTo>
                  <a:lnTo>
                    <a:pt x="2211959" y="1282700"/>
                  </a:lnTo>
                  <a:lnTo>
                    <a:pt x="2206028" y="1282700"/>
                  </a:lnTo>
                  <a:lnTo>
                    <a:pt x="2205190" y="1270000"/>
                  </a:lnTo>
                  <a:lnTo>
                    <a:pt x="2206879" y="1270000"/>
                  </a:lnTo>
                  <a:lnTo>
                    <a:pt x="2211959" y="1282700"/>
                  </a:lnTo>
                  <a:lnTo>
                    <a:pt x="2211959" y="876300"/>
                  </a:lnTo>
                  <a:lnTo>
                    <a:pt x="2206028" y="876300"/>
                  </a:lnTo>
                  <a:lnTo>
                    <a:pt x="2206879" y="863600"/>
                  </a:lnTo>
                  <a:lnTo>
                    <a:pt x="2209774" y="863600"/>
                  </a:lnTo>
                  <a:lnTo>
                    <a:pt x="2206028" y="850900"/>
                  </a:lnTo>
                  <a:lnTo>
                    <a:pt x="2213114" y="850900"/>
                  </a:lnTo>
                  <a:lnTo>
                    <a:pt x="2227173" y="838200"/>
                  </a:lnTo>
                  <a:lnTo>
                    <a:pt x="2241245" y="838200"/>
                  </a:lnTo>
                  <a:lnTo>
                    <a:pt x="2248319" y="825500"/>
                  </a:lnTo>
                  <a:lnTo>
                    <a:pt x="2251875" y="812800"/>
                  </a:lnTo>
                  <a:lnTo>
                    <a:pt x="2252662" y="800100"/>
                  </a:lnTo>
                  <a:lnTo>
                    <a:pt x="2252967" y="787400"/>
                  </a:lnTo>
                  <a:lnTo>
                    <a:pt x="2255088" y="774700"/>
                  </a:lnTo>
                  <a:lnTo>
                    <a:pt x="2266086" y="774700"/>
                  </a:lnTo>
                  <a:lnTo>
                    <a:pt x="2264397" y="787400"/>
                  </a:lnTo>
                  <a:lnTo>
                    <a:pt x="2281047" y="787400"/>
                  </a:lnTo>
                  <a:lnTo>
                    <a:pt x="2283853" y="774700"/>
                  </a:lnTo>
                  <a:lnTo>
                    <a:pt x="2285542" y="787400"/>
                  </a:lnTo>
                  <a:lnTo>
                    <a:pt x="2294775" y="787400"/>
                  </a:lnTo>
                  <a:lnTo>
                    <a:pt x="2293264" y="774700"/>
                  </a:lnTo>
                  <a:lnTo>
                    <a:pt x="2300770" y="774700"/>
                  </a:lnTo>
                  <a:lnTo>
                    <a:pt x="2304148" y="787400"/>
                  </a:lnTo>
                  <a:lnTo>
                    <a:pt x="2307158" y="787400"/>
                  </a:lnTo>
                  <a:lnTo>
                    <a:pt x="2308910" y="774700"/>
                  </a:lnTo>
                  <a:lnTo>
                    <a:pt x="2310828" y="774700"/>
                  </a:lnTo>
                  <a:lnTo>
                    <a:pt x="2313457" y="762000"/>
                  </a:lnTo>
                  <a:lnTo>
                    <a:pt x="2311768" y="762000"/>
                  </a:lnTo>
                  <a:lnTo>
                    <a:pt x="2314308" y="749300"/>
                  </a:lnTo>
                  <a:lnTo>
                    <a:pt x="2296325" y="749300"/>
                  </a:lnTo>
                  <a:lnTo>
                    <a:pt x="2292896" y="762000"/>
                  </a:lnTo>
                  <a:lnTo>
                    <a:pt x="2287232" y="774700"/>
                  </a:lnTo>
                  <a:lnTo>
                    <a:pt x="2279624" y="762000"/>
                  </a:lnTo>
                  <a:lnTo>
                    <a:pt x="2280462" y="774700"/>
                  </a:lnTo>
                  <a:lnTo>
                    <a:pt x="2272855" y="774700"/>
                  </a:lnTo>
                  <a:lnTo>
                    <a:pt x="2270315" y="762000"/>
                  </a:lnTo>
                  <a:lnTo>
                    <a:pt x="2279624" y="762000"/>
                  </a:lnTo>
                  <a:lnTo>
                    <a:pt x="2340521" y="711200"/>
                  </a:lnTo>
                  <a:lnTo>
                    <a:pt x="2361158" y="698500"/>
                  </a:lnTo>
                  <a:lnTo>
                    <a:pt x="2402497" y="673100"/>
                  </a:lnTo>
                  <a:lnTo>
                    <a:pt x="2507157" y="609600"/>
                  </a:lnTo>
                  <a:lnTo>
                    <a:pt x="2510840" y="622300"/>
                  </a:lnTo>
                  <a:lnTo>
                    <a:pt x="2514346" y="635000"/>
                  </a:lnTo>
                  <a:lnTo>
                    <a:pt x="2517864" y="635000"/>
                  </a:lnTo>
                  <a:lnTo>
                    <a:pt x="2521547" y="647700"/>
                  </a:lnTo>
                  <a:lnTo>
                    <a:pt x="2521547" y="25400"/>
                  </a:lnTo>
                  <a:lnTo>
                    <a:pt x="2503779" y="25400"/>
                  </a:lnTo>
                  <a:lnTo>
                    <a:pt x="2499868" y="38100"/>
                  </a:lnTo>
                  <a:lnTo>
                    <a:pt x="2498699" y="38100"/>
                  </a:lnTo>
                  <a:lnTo>
                    <a:pt x="2498699" y="63500"/>
                  </a:lnTo>
                  <a:lnTo>
                    <a:pt x="2497010" y="76200"/>
                  </a:lnTo>
                  <a:lnTo>
                    <a:pt x="2485174" y="76200"/>
                  </a:lnTo>
                  <a:lnTo>
                    <a:pt x="2485174" y="63500"/>
                  </a:lnTo>
                  <a:lnTo>
                    <a:pt x="2498699" y="63500"/>
                  </a:lnTo>
                  <a:lnTo>
                    <a:pt x="2498699" y="38100"/>
                  </a:lnTo>
                  <a:lnTo>
                    <a:pt x="2489403" y="38100"/>
                  </a:lnTo>
                  <a:lnTo>
                    <a:pt x="2487079" y="25400"/>
                  </a:lnTo>
                  <a:lnTo>
                    <a:pt x="2475484" y="25400"/>
                  </a:lnTo>
                  <a:lnTo>
                    <a:pt x="2470785" y="38100"/>
                  </a:lnTo>
                  <a:lnTo>
                    <a:pt x="2472486" y="25400"/>
                  </a:lnTo>
                  <a:lnTo>
                    <a:pt x="2466556" y="25400"/>
                  </a:lnTo>
                  <a:lnTo>
                    <a:pt x="2468245" y="12700"/>
                  </a:lnTo>
                  <a:lnTo>
                    <a:pt x="2462326" y="25400"/>
                  </a:lnTo>
                  <a:lnTo>
                    <a:pt x="2457259" y="25400"/>
                  </a:lnTo>
                  <a:lnTo>
                    <a:pt x="2458948" y="38100"/>
                  </a:lnTo>
                  <a:lnTo>
                    <a:pt x="2450655" y="25400"/>
                  </a:lnTo>
                  <a:lnTo>
                    <a:pt x="2443403" y="38100"/>
                  </a:lnTo>
                  <a:lnTo>
                    <a:pt x="2436939" y="38100"/>
                  </a:lnTo>
                  <a:lnTo>
                    <a:pt x="2431034" y="25400"/>
                  </a:lnTo>
                  <a:lnTo>
                    <a:pt x="2419134" y="38100"/>
                  </a:lnTo>
                  <a:lnTo>
                    <a:pt x="2416657" y="38100"/>
                  </a:lnTo>
                  <a:lnTo>
                    <a:pt x="2416657" y="457200"/>
                  </a:lnTo>
                  <a:lnTo>
                    <a:pt x="2412987" y="469900"/>
                  </a:lnTo>
                  <a:lnTo>
                    <a:pt x="2395512" y="469900"/>
                  </a:lnTo>
                  <a:lnTo>
                    <a:pt x="2398039" y="482600"/>
                  </a:lnTo>
                  <a:lnTo>
                    <a:pt x="2391283" y="482600"/>
                  </a:lnTo>
                  <a:lnTo>
                    <a:pt x="2392121" y="495300"/>
                  </a:lnTo>
                  <a:lnTo>
                    <a:pt x="2382253" y="482600"/>
                  </a:lnTo>
                  <a:lnTo>
                    <a:pt x="2379116" y="482600"/>
                  </a:lnTo>
                  <a:lnTo>
                    <a:pt x="2378684" y="469900"/>
                  </a:lnTo>
                  <a:lnTo>
                    <a:pt x="2376894" y="457200"/>
                  </a:lnTo>
                  <a:lnTo>
                    <a:pt x="2416657" y="457200"/>
                  </a:lnTo>
                  <a:lnTo>
                    <a:pt x="2416657" y="38100"/>
                  </a:lnTo>
                  <a:lnTo>
                    <a:pt x="2407564" y="38100"/>
                  </a:lnTo>
                  <a:lnTo>
                    <a:pt x="2397201" y="49784"/>
                  </a:lnTo>
                  <a:lnTo>
                    <a:pt x="2397201" y="114300"/>
                  </a:lnTo>
                  <a:lnTo>
                    <a:pt x="2395512" y="114300"/>
                  </a:lnTo>
                  <a:lnTo>
                    <a:pt x="2394661" y="101600"/>
                  </a:lnTo>
                  <a:lnTo>
                    <a:pt x="2397201" y="114300"/>
                  </a:lnTo>
                  <a:lnTo>
                    <a:pt x="2397201" y="49784"/>
                  </a:lnTo>
                  <a:lnTo>
                    <a:pt x="2396299" y="50800"/>
                  </a:lnTo>
                  <a:lnTo>
                    <a:pt x="2385352" y="50800"/>
                  </a:lnTo>
                  <a:lnTo>
                    <a:pt x="2387117" y="38100"/>
                  </a:lnTo>
                  <a:lnTo>
                    <a:pt x="2383066" y="38100"/>
                  </a:lnTo>
                  <a:lnTo>
                    <a:pt x="2378583" y="50800"/>
                  </a:lnTo>
                  <a:lnTo>
                    <a:pt x="2373515" y="63500"/>
                  </a:lnTo>
                  <a:lnTo>
                    <a:pt x="2366746" y="63500"/>
                  </a:lnTo>
                  <a:lnTo>
                    <a:pt x="2364206" y="50800"/>
                  </a:lnTo>
                  <a:lnTo>
                    <a:pt x="2363368" y="50800"/>
                  </a:lnTo>
                  <a:lnTo>
                    <a:pt x="2364206" y="38100"/>
                  </a:lnTo>
                  <a:lnTo>
                    <a:pt x="2356510" y="38100"/>
                  </a:lnTo>
                  <a:lnTo>
                    <a:pt x="2346337" y="50800"/>
                  </a:lnTo>
                  <a:lnTo>
                    <a:pt x="2339683" y="50800"/>
                  </a:lnTo>
                  <a:lnTo>
                    <a:pt x="2339683" y="63500"/>
                  </a:lnTo>
                  <a:lnTo>
                    <a:pt x="2338832" y="76200"/>
                  </a:lnTo>
                  <a:lnTo>
                    <a:pt x="2333752" y="63500"/>
                  </a:lnTo>
                  <a:lnTo>
                    <a:pt x="2328684" y="63500"/>
                  </a:lnTo>
                  <a:lnTo>
                    <a:pt x="2332913" y="50800"/>
                  </a:lnTo>
                  <a:lnTo>
                    <a:pt x="2326995" y="50800"/>
                  </a:lnTo>
                  <a:lnTo>
                    <a:pt x="2328583" y="63500"/>
                  </a:lnTo>
                  <a:lnTo>
                    <a:pt x="2326360" y="76200"/>
                  </a:lnTo>
                  <a:lnTo>
                    <a:pt x="2323185" y="88900"/>
                  </a:lnTo>
                  <a:lnTo>
                    <a:pt x="2321915" y="101600"/>
                  </a:lnTo>
                  <a:lnTo>
                    <a:pt x="2319832" y="76200"/>
                  </a:lnTo>
                  <a:lnTo>
                    <a:pt x="2315362" y="76200"/>
                  </a:lnTo>
                  <a:lnTo>
                    <a:pt x="2311209" y="63500"/>
                  </a:lnTo>
                  <a:lnTo>
                    <a:pt x="2310079" y="50800"/>
                  </a:lnTo>
                  <a:lnTo>
                    <a:pt x="2307539" y="50800"/>
                  </a:lnTo>
                  <a:lnTo>
                    <a:pt x="2308377" y="63500"/>
                  </a:lnTo>
                  <a:lnTo>
                    <a:pt x="2308009" y="63500"/>
                  </a:lnTo>
                  <a:lnTo>
                    <a:pt x="2308009" y="320878"/>
                  </a:lnTo>
                  <a:lnTo>
                    <a:pt x="2302459" y="327609"/>
                  </a:lnTo>
                  <a:lnTo>
                    <a:pt x="2302459" y="723900"/>
                  </a:lnTo>
                  <a:lnTo>
                    <a:pt x="2288921" y="723900"/>
                  </a:lnTo>
                  <a:lnTo>
                    <a:pt x="2286609" y="711200"/>
                  </a:lnTo>
                  <a:lnTo>
                    <a:pt x="2300770" y="711200"/>
                  </a:lnTo>
                  <a:lnTo>
                    <a:pt x="2302459" y="723900"/>
                  </a:lnTo>
                  <a:lnTo>
                    <a:pt x="2302459" y="327609"/>
                  </a:lnTo>
                  <a:lnTo>
                    <a:pt x="2300313" y="330200"/>
                  </a:lnTo>
                  <a:lnTo>
                    <a:pt x="2294852" y="330200"/>
                  </a:lnTo>
                  <a:lnTo>
                    <a:pt x="2308009" y="320878"/>
                  </a:lnTo>
                  <a:lnTo>
                    <a:pt x="2308009" y="63500"/>
                  </a:lnTo>
                  <a:lnTo>
                    <a:pt x="2304148" y="63500"/>
                  </a:lnTo>
                  <a:lnTo>
                    <a:pt x="2305850" y="50800"/>
                  </a:lnTo>
                  <a:lnTo>
                    <a:pt x="2301633" y="50800"/>
                  </a:lnTo>
                  <a:lnTo>
                    <a:pt x="2300033" y="63500"/>
                  </a:lnTo>
                  <a:lnTo>
                    <a:pt x="2295690" y="63500"/>
                  </a:lnTo>
                  <a:lnTo>
                    <a:pt x="2295690" y="50800"/>
                  </a:lnTo>
                  <a:lnTo>
                    <a:pt x="2293709" y="63500"/>
                  </a:lnTo>
                  <a:lnTo>
                    <a:pt x="2291257" y="63500"/>
                  </a:lnTo>
                  <a:lnTo>
                    <a:pt x="2287841" y="76200"/>
                  </a:lnTo>
                  <a:lnTo>
                    <a:pt x="2283002" y="76200"/>
                  </a:lnTo>
                  <a:lnTo>
                    <a:pt x="2283002" y="63500"/>
                  </a:lnTo>
                  <a:lnTo>
                    <a:pt x="2277084" y="63500"/>
                  </a:lnTo>
                  <a:lnTo>
                    <a:pt x="2275395" y="68580"/>
                  </a:lnTo>
                  <a:lnTo>
                    <a:pt x="2275395" y="342900"/>
                  </a:lnTo>
                  <a:lnTo>
                    <a:pt x="2275395" y="355600"/>
                  </a:lnTo>
                  <a:lnTo>
                    <a:pt x="2273706" y="355600"/>
                  </a:lnTo>
                  <a:lnTo>
                    <a:pt x="2273706" y="342900"/>
                  </a:lnTo>
                  <a:lnTo>
                    <a:pt x="2275395" y="342900"/>
                  </a:lnTo>
                  <a:lnTo>
                    <a:pt x="2275395" y="68580"/>
                  </a:lnTo>
                  <a:lnTo>
                    <a:pt x="2272855" y="76200"/>
                  </a:lnTo>
                  <a:lnTo>
                    <a:pt x="2272855" y="330200"/>
                  </a:lnTo>
                  <a:lnTo>
                    <a:pt x="2272855" y="342900"/>
                  </a:lnTo>
                  <a:lnTo>
                    <a:pt x="2272004" y="342900"/>
                  </a:lnTo>
                  <a:lnTo>
                    <a:pt x="2272004" y="355600"/>
                  </a:lnTo>
                  <a:lnTo>
                    <a:pt x="2270315" y="355600"/>
                  </a:lnTo>
                  <a:lnTo>
                    <a:pt x="2270315" y="342900"/>
                  </a:lnTo>
                  <a:lnTo>
                    <a:pt x="2268626" y="342900"/>
                  </a:lnTo>
                  <a:lnTo>
                    <a:pt x="2271166" y="330200"/>
                  </a:lnTo>
                  <a:lnTo>
                    <a:pt x="2272855" y="330200"/>
                  </a:lnTo>
                  <a:lnTo>
                    <a:pt x="2272855" y="76200"/>
                  </a:lnTo>
                  <a:lnTo>
                    <a:pt x="2267775" y="88900"/>
                  </a:lnTo>
                  <a:lnTo>
                    <a:pt x="2263292" y="88900"/>
                  </a:lnTo>
                  <a:lnTo>
                    <a:pt x="2263546" y="101600"/>
                  </a:lnTo>
                  <a:lnTo>
                    <a:pt x="2250021" y="101600"/>
                  </a:lnTo>
                  <a:lnTo>
                    <a:pt x="2249995" y="88900"/>
                  </a:lnTo>
                  <a:lnTo>
                    <a:pt x="2251710" y="76200"/>
                  </a:lnTo>
                  <a:lnTo>
                    <a:pt x="2250541" y="76200"/>
                  </a:lnTo>
                  <a:lnTo>
                    <a:pt x="2247709" y="63500"/>
                  </a:lnTo>
                  <a:lnTo>
                    <a:pt x="2239022" y="63500"/>
                  </a:lnTo>
                  <a:lnTo>
                    <a:pt x="2243251" y="76200"/>
                  </a:lnTo>
                  <a:lnTo>
                    <a:pt x="2239327" y="76200"/>
                  </a:lnTo>
                  <a:lnTo>
                    <a:pt x="2235949" y="88900"/>
                  </a:lnTo>
                  <a:lnTo>
                    <a:pt x="2233104" y="88900"/>
                  </a:lnTo>
                  <a:lnTo>
                    <a:pt x="2233104" y="596900"/>
                  </a:lnTo>
                  <a:lnTo>
                    <a:pt x="2229713" y="609600"/>
                  </a:lnTo>
                  <a:lnTo>
                    <a:pt x="2228024" y="609600"/>
                  </a:lnTo>
                  <a:lnTo>
                    <a:pt x="2228024" y="800100"/>
                  </a:lnTo>
                  <a:lnTo>
                    <a:pt x="2228024" y="812800"/>
                  </a:lnTo>
                  <a:lnTo>
                    <a:pt x="2217877" y="800100"/>
                  </a:lnTo>
                  <a:lnTo>
                    <a:pt x="2228024" y="800100"/>
                  </a:lnTo>
                  <a:lnTo>
                    <a:pt x="2228024" y="609600"/>
                  </a:lnTo>
                  <a:lnTo>
                    <a:pt x="2218080" y="609600"/>
                  </a:lnTo>
                  <a:lnTo>
                    <a:pt x="2217585" y="596900"/>
                  </a:lnTo>
                  <a:lnTo>
                    <a:pt x="2233104" y="596900"/>
                  </a:lnTo>
                  <a:lnTo>
                    <a:pt x="2233104" y="88900"/>
                  </a:lnTo>
                  <a:lnTo>
                    <a:pt x="2228024" y="88900"/>
                  </a:lnTo>
                  <a:lnTo>
                    <a:pt x="2226907" y="101600"/>
                  </a:lnTo>
                  <a:lnTo>
                    <a:pt x="2227923" y="101600"/>
                  </a:lnTo>
                  <a:lnTo>
                    <a:pt x="2228138" y="114300"/>
                  </a:lnTo>
                  <a:lnTo>
                    <a:pt x="2226335" y="114300"/>
                  </a:lnTo>
                  <a:lnTo>
                    <a:pt x="2227173" y="127000"/>
                  </a:lnTo>
                  <a:lnTo>
                    <a:pt x="2217026" y="127000"/>
                  </a:lnTo>
                  <a:lnTo>
                    <a:pt x="2217026" y="152400"/>
                  </a:lnTo>
                  <a:lnTo>
                    <a:pt x="2213648" y="157721"/>
                  </a:lnTo>
                  <a:lnTo>
                    <a:pt x="2213648" y="406400"/>
                  </a:lnTo>
                  <a:lnTo>
                    <a:pt x="2213648" y="419100"/>
                  </a:lnTo>
                  <a:lnTo>
                    <a:pt x="2211959" y="419100"/>
                  </a:lnTo>
                  <a:lnTo>
                    <a:pt x="2210257" y="406400"/>
                  </a:lnTo>
                  <a:lnTo>
                    <a:pt x="2213648" y="406400"/>
                  </a:lnTo>
                  <a:lnTo>
                    <a:pt x="2213648" y="157721"/>
                  </a:lnTo>
                  <a:lnTo>
                    <a:pt x="2208949" y="165100"/>
                  </a:lnTo>
                  <a:lnTo>
                    <a:pt x="2198738" y="165100"/>
                  </a:lnTo>
                  <a:lnTo>
                    <a:pt x="2197570" y="166852"/>
                  </a:lnTo>
                  <a:lnTo>
                    <a:pt x="2197570" y="1308100"/>
                  </a:lnTo>
                  <a:lnTo>
                    <a:pt x="2195030" y="1320800"/>
                  </a:lnTo>
                  <a:lnTo>
                    <a:pt x="2194191" y="1320800"/>
                  </a:lnTo>
                  <a:lnTo>
                    <a:pt x="2188273" y="1333500"/>
                  </a:lnTo>
                  <a:lnTo>
                    <a:pt x="2184882" y="1333500"/>
                  </a:lnTo>
                  <a:lnTo>
                    <a:pt x="2184882" y="1930400"/>
                  </a:lnTo>
                  <a:lnTo>
                    <a:pt x="2173046" y="1930400"/>
                  </a:lnTo>
                  <a:lnTo>
                    <a:pt x="2173046" y="2120900"/>
                  </a:lnTo>
                  <a:lnTo>
                    <a:pt x="2171382" y="2133600"/>
                  </a:lnTo>
                  <a:lnTo>
                    <a:pt x="2161197" y="2133600"/>
                  </a:lnTo>
                  <a:lnTo>
                    <a:pt x="2161197" y="2197100"/>
                  </a:lnTo>
                  <a:lnTo>
                    <a:pt x="2158657" y="2209800"/>
                  </a:lnTo>
                  <a:lnTo>
                    <a:pt x="2161197" y="2222500"/>
                  </a:lnTo>
                  <a:lnTo>
                    <a:pt x="2151900" y="2222500"/>
                  </a:lnTo>
                  <a:lnTo>
                    <a:pt x="2154428" y="2209800"/>
                  </a:lnTo>
                  <a:lnTo>
                    <a:pt x="2147671" y="2209800"/>
                  </a:lnTo>
                  <a:lnTo>
                    <a:pt x="2149360" y="2197100"/>
                  </a:lnTo>
                  <a:lnTo>
                    <a:pt x="2161197" y="2197100"/>
                  </a:lnTo>
                  <a:lnTo>
                    <a:pt x="2161197" y="2133600"/>
                  </a:lnTo>
                  <a:lnTo>
                    <a:pt x="2159482" y="2133600"/>
                  </a:lnTo>
                  <a:lnTo>
                    <a:pt x="2157819" y="2120900"/>
                  </a:lnTo>
                  <a:lnTo>
                    <a:pt x="2173046" y="2120900"/>
                  </a:lnTo>
                  <a:lnTo>
                    <a:pt x="2173046" y="1930400"/>
                  </a:lnTo>
                  <a:lnTo>
                    <a:pt x="2173884" y="1917700"/>
                  </a:lnTo>
                  <a:lnTo>
                    <a:pt x="2180653" y="1917700"/>
                  </a:lnTo>
                  <a:lnTo>
                    <a:pt x="2184882" y="1930400"/>
                  </a:lnTo>
                  <a:lnTo>
                    <a:pt x="2184882" y="1333500"/>
                  </a:lnTo>
                  <a:lnTo>
                    <a:pt x="2180653" y="1333500"/>
                  </a:lnTo>
                  <a:lnTo>
                    <a:pt x="2181504" y="1346200"/>
                  </a:lnTo>
                  <a:lnTo>
                    <a:pt x="2180653" y="1343647"/>
                  </a:lnTo>
                  <a:lnTo>
                    <a:pt x="2180653" y="1346200"/>
                  </a:lnTo>
                  <a:lnTo>
                    <a:pt x="2178964" y="1358900"/>
                  </a:lnTo>
                  <a:lnTo>
                    <a:pt x="2178113" y="1358900"/>
                  </a:lnTo>
                  <a:lnTo>
                    <a:pt x="2178113" y="1397000"/>
                  </a:lnTo>
                  <a:lnTo>
                    <a:pt x="2163102" y="1397000"/>
                  </a:lnTo>
                  <a:lnTo>
                    <a:pt x="2162886" y="1409700"/>
                  </a:lnTo>
                  <a:lnTo>
                    <a:pt x="2161197" y="1409700"/>
                  </a:lnTo>
                  <a:lnTo>
                    <a:pt x="2147671" y="1397000"/>
                  </a:lnTo>
                  <a:lnTo>
                    <a:pt x="2151049" y="1409700"/>
                  </a:lnTo>
                  <a:lnTo>
                    <a:pt x="2148052" y="1409700"/>
                  </a:lnTo>
                  <a:lnTo>
                    <a:pt x="2149246" y="1422400"/>
                  </a:lnTo>
                  <a:lnTo>
                    <a:pt x="2152827" y="1435100"/>
                  </a:lnTo>
                  <a:lnTo>
                    <a:pt x="2156968" y="1447800"/>
                  </a:lnTo>
                  <a:lnTo>
                    <a:pt x="2145728" y="1447800"/>
                  </a:lnTo>
                  <a:lnTo>
                    <a:pt x="2142909" y="1460500"/>
                  </a:lnTo>
                  <a:lnTo>
                    <a:pt x="2140572" y="1460500"/>
                  </a:lnTo>
                  <a:lnTo>
                    <a:pt x="2137511" y="1473200"/>
                  </a:lnTo>
                  <a:lnTo>
                    <a:pt x="2153589" y="1473200"/>
                  </a:lnTo>
                  <a:lnTo>
                    <a:pt x="2140623" y="1485900"/>
                  </a:lnTo>
                  <a:lnTo>
                    <a:pt x="2135505" y="1498600"/>
                  </a:lnTo>
                  <a:lnTo>
                    <a:pt x="2138362" y="1511300"/>
                  </a:lnTo>
                  <a:lnTo>
                    <a:pt x="2141423" y="1524000"/>
                  </a:lnTo>
                  <a:lnTo>
                    <a:pt x="2142591" y="1524000"/>
                  </a:lnTo>
                  <a:lnTo>
                    <a:pt x="2139315" y="1536700"/>
                  </a:lnTo>
                  <a:lnTo>
                    <a:pt x="2123135" y="1536700"/>
                  </a:lnTo>
                  <a:lnTo>
                    <a:pt x="2127364" y="1562100"/>
                  </a:lnTo>
                  <a:lnTo>
                    <a:pt x="2137308" y="1562100"/>
                  </a:lnTo>
                  <a:lnTo>
                    <a:pt x="2140216" y="1549400"/>
                  </a:lnTo>
                  <a:lnTo>
                    <a:pt x="2145969" y="1549400"/>
                  </a:lnTo>
                  <a:lnTo>
                    <a:pt x="2152739" y="1562100"/>
                  </a:lnTo>
                  <a:lnTo>
                    <a:pt x="2140902" y="1562100"/>
                  </a:lnTo>
                  <a:lnTo>
                    <a:pt x="2134489" y="1574800"/>
                  </a:lnTo>
                  <a:lnTo>
                    <a:pt x="2151481" y="1574800"/>
                  </a:lnTo>
                  <a:lnTo>
                    <a:pt x="2149360" y="1587500"/>
                  </a:lnTo>
                  <a:lnTo>
                    <a:pt x="2153589" y="1587500"/>
                  </a:lnTo>
                  <a:lnTo>
                    <a:pt x="2151049" y="1600200"/>
                  </a:lnTo>
                  <a:lnTo>
                    <a:pt x="2143760" y="1600200"/>
                  </a:lnTo>
                  <a:lnTo>
                    <a:pt x="2148154" y="1612900"/>
                  </a:lnTo>
                  <a:lnTo>
                    <a:pt x="2146820" y="1612900"/>
                  </a:lnTo>
                  <a:lnTo>
                    <a:pt x="2146820" y="2032000"/>
                  </a:lnTo>
                  <a:lnTo>
                    <a:pt x="2146820" y="2044700"/>
                  </a:lnTo>
                  <a:lnTo>
                    <a:pt x="2140902" y="2044700"/>
                  </a:lnTo>
                  <a:lnTo>
                    <a:pt x="2140902" y="2362200"/>
                  </a:lnTo>
                  <a:lnTo>
                    <a:pt x="2139238" y="2374900"/>
                  </a:lnTo>
                  <a:lnTo>
                    <a:pt x="2126386" y="2374900"/>
                  </a:lnTo>
                  <a:lnTo>
                    <a:pt x="2125675" y="2362200"/>
                  </a:lnTo>
                  <a:lnTo>
                    <a:pt x="2140902" y="2362200"/>
                  </a:lnTo>
                  <a:lnTo>
                    <a:pt x="2140902" y="2044700"/>
                  </a:lnTo>
                  <a:lnTo>
                    <a:pt x="2126526" y="2044700"/>
                  </a:lnTo>
                  <a:lnTo>
                    <a:pt x="2123135" y="2032000"/>
                  </a:lnTo>
                  <a:lnTo>
                    <a:pt x="2146820" y="2032000"/>
                  </a:lnTo>
                  <a:lnTo>
                    <a:pt x="2146820" y="1612900"/>
                  </a:lnTo>
                  <a:lnTo>
                    <a:pt x="2142591" y="1612900"/>
                  </a:lnTo>
                  <a:lnTo>
                    <a:pt x="2142591" y="1714500"/>
                  </a:lnTo>
                  <a:lnTo>
                    <a:pt x="2141740" y="1727200"/>
                  </a:lnTo>
                  <a:lnTo>
                    <a:pt x="2138362" y="1727200"/>
                  </a:lnTo>
                  <a:lnTo>
                    <a:pt x="2134133" y="1714500"/>
                  </a:lnTo>
                  <a:lnTo>
                    <a:pt x="2142591" y="1714500"/>
                  </a:lnTo>
                  <a:lnTo>
                    <a:pt x="2142591" y="1612900"/>
                  </a:lnTo>
                  <a:lnTo>
                    <a:pt x="2140051" y="1612900"/>
                  </a:lnTo>
                  <a:lnTo>
                    <a:pt x="2136673" y="1600200"/>
                  </a:lnTo>
                  <a:lnTo>
                    <a:pt x="2140902" y="1600200"/>
                  </a:lnTo>
                  <a:lnTo>
                    <a:pt x="2138921" y="1587500"/>
                  </a:lnTo>
                  <a:lnTo>
                    <a:pt x="2133282" y="1587500"/>
                  </a:lnTo>
                  <a:lnTo>
                    <a:pt x="2136660" y="1600200"/>
                  </a:lnTo>
                  <a:lnTo>
                    <a:pt x="2127008" y="1600200"/>
                  </a:lnTo>
                  <a:lnTo>
                    <a:pt x="2122817" y="1612900"/>
                  </a:lnTo>
                  <a:lnTo>
                    <a:pt x="2117217" y="1612900"/>
                  </a:lnTo>
                  <a:lnTo>
                    <a:pt x="2114677" y="1625600"/>
                  </a:lnTo>
                  <a:lnTo>
                    <a:pt x="2133231" y="1625600"/>
                  </a:lnTo>
                  <a:lnTo>
                    <a:pt x="2135822" y="1638300"/>
                  </a:lnTo>
                  <a:lnTo>
                    <a:pt x="2135873" y="1651000"/>
                  </a:lnTo>
                  <a:lnTo>
                    <a:pt x="2100300" y="1651000"/>
                  </a:lnTo>
                  <a:lnTo>
                    <a:pt x="2104110" y="1663700"/>
                  </a:lnTo>
                  <a:lnTo>
                    <a:pt x="2100300" y="1663700"/>
                  </a:lnTo>
                  <a:lnTo>
                    <a:pt x="2107908" y="1676400"/>
                  </a:lnTo>
                  <a:lnTo>
                    <a:pt x="2109597" y="1676400"/>
                  </a:lnTo>
                  <a:lnTo>
                    <a:pt x="2113635" y="1689100"/>
                  </a:lnTo>
                  <a:lnTo>
                    <a:pt x="2106955" y="1701800"/>
                  </a:lnTo>
                  <a:lnTo>
                    <a:pt x="2101392" y="1714500"/>
                  </a:lnTo>
                  <a:lnTo>
                    <a:pt x="2108758" y="1727200"/>
                  </a:lnTo>
                  <a:lnTo>
                    <a:pt x="2116290" y="1727200"/>
                  </a:lnTo>
                  <a:lnTo>
                    <a:pt x="2125256" y="1739900"/>
                  </a:lnTo>
                  <a:lnTo>
                    <a:pt x="2134209" y="1739900"/>
                  </a:lnTo>
                  <a:lnTo>
                    <a:pt x="2141740" y="1752600"/>
                  </a:lnTo>
                  <a:lnTo>
                    <a:pt x="2139213" y="1752600"/>
                  </a:lnTo>
                  <a:lnTo>
                    <a:pt x="2139213" y="1765300"/>
                  </a:lnTo>
                  <a:lnTo>
                    <a:pt x="2139213" y="1778000"/>
                  </a:lnTo>
                  <a:lnTo>
                    <a:pt x="2139213" y="1790700"/>
                  </a:lnTo>
                  <a:lnTo>
                    <a:pt x="2136673" y="1790700"/>
                  </a:lnTo>
                  <a:lnTo>
                    <a:pt x="2134984" y="1778000"/>
                  </a:lnTo>
                  <a:lnTo>
                    <a:pt x="2139213" y="1778000"/>
                  </a:lnTo>
                  <a:lnTo>
                    <a:pt x="2124824" y="1765300"/>
                  </a:lnTo>
                  <a:lnTo>
                    <a:pt x="2139213" y="1765300"/>
                  </a:lnTo>
                  <a:lnTo>
                    <a:pt x="2139213" y="1752600"/>
                  </a:lnTo>
                  <a:lnTo>
                    <a:pt x="2122297" y="1752600"/>
                  </a:lnTo>
                  <a:lnTo>
                    <a:pt x="2122297" y="2425700"/>
                  </a:lnTo>
                  <a:lnTo>
                    <a:pt x="2117496" y="2438400"/>
                  </a:lnTo>
                  <a:lnTo>
                    <a:pt x="2096071" y="2438400"/>
                  </a:lnTo>
                  <a:lnTo>
                    <a:pt x="2101138" y="2451100"/>
                  </a:lnTo>
                  <a:lnTo>
                    <a:pt x="2087181" y="2451100"/>
                  </a:lnTo>
                  <a:lnTo>
                    <a:pt x="2089404" y="2438400"/>
                  </a:lnTo>
                  <a:lnTo>
                    <a:pt x="2093150" y="2438400"/>
                  </a:lnTo>
                  <a:lnTo>
                    <a:pt x="2101037" y="2425700"/>
                  </a:lnTo>
                  <a:lnTo>
                    <a:pt x="2122297" y="2425700"/>
                  </a:lnTo>
                  <a:lnTo>
                    <a:pt x="2122297" y="1752600"/>
                  </a:lnTo>
                  <a:lnTo>
                    <a:pt x="2116366" y="1752600"/>
                  </a:lnTo>
                  <a:lnTo>
                    <a:pt x="2118055" y="1765300"/>
                  </a:lnTo>
                  <a:lnTo>
                    <a:pt x="2118055" y="2032000"/>
                  </a:lnTo>
                  <a:lnTo>
                    <a:pt x="2111298" y="2044700"/>
                  </a:lnTo>
                  <a:lnTo>
                    <a:pt x="2111298" y="2032000"/>
                  </a:lnTo>
                  <a:lnTo>
                    <a:pt x="2118055" y="2032000"/>
                  </a:lnTo>
                  <a:lnTo>
                    <a:pt x="2118055" y="1765300"/>
                  </a:lnTo>
                  <a:lnTo>
                    <a:pt x="2107908" y="1765300"/>
                  </a:lnTo>
                  <a:lnTo>
                    <a:pt x="2106218" y="1778000"/>
                  </a:lnTo>
                  <a:lnTo>
                    <a:pt x="2104529" y="1778000"/>
                  </a:lnTo>
                  <a:lnTo>
                    <a:pt x="2104529" y="1790700"/>
                  </a:lnTo>
                  <a:lnTo>
                    <a:pt x="2100186" y="1790700"/>
                  </a:lnTo>
                  <a:lnTo>
                    <a:pt x="2100186" y="2171700"/>
                  </a:lnTo>
                  <a:lnTo>
                    <a:pt x="2096071" y="2171700"/>
                  </a:lnTo>
                  <a:lnTo>
                    <a:pt x="2096071" y="2425700"/>
                  </a:lnTo>
                  <a:lnTo>
                    <a:pt x="2091842" y="2425700"/>
                  </a:lnTo>
                  <a:lnTo>
                    <a:pt x="2090991" y="2413000"/>
                  </a:lnTo>
                  <a:lnTo>
                    <a:pt x="2095804" y="2413000"/>
                  </a:lnTo>
                  <a:lnTo>
                    <a:pt x="2096071" y="2425700"/>
                  </a:lnTo>
                  <a:lnTo>
                    <a:pt x="2096071" y="2171700"/>
                  </a:lnTo>
                  <a:lnTo>
                    <a:pt x="2098802" y="2159000"/>
                  </a:lnTo>
                  <a:lnTo>
                    <a:pt x="2100186" y="2171700"/>
                  </a:lnTo>
                  <a:lnTo>
                    <a:pt x="2100186" y="1790700"/>
                  </a:lnTo>
                  <a:lnTo>
                    <a:pt x="2098611" y="1790700"/>
                  </a:lnTo>
                  <a:lnTo>
                    <a:pt x="2099449" y="1803400"/>
                  </a:lnTo>
                  <a:lnTo>
                    <a:pt x="2097760" y="1803400"/>
                  </a:lnTo>
                  <a:lnTo>
                    <a:pt x="2097760" y="2019300"/>
                  </a:lnTo>
                  <a:lnTo>
                    <a:pt x="2096071" y="2032000"/>
                  </a:lnTo>
                  <a:lnTo>
                    <a:pt x="2088451" y="2032000"/>
                  </a:lnTo>
                  <a:lnTo>
                    <a:pt x="2086762" y="2019300"/>
                  </a:lnTo>
                  <a:lnTo>
                    <a:pt x="2097760" y="2019300"/>
                  </a:lnTo>
                  <a:lnTo>
                    <a:pt x="2097760" y="1803400"/>
                  </a:lnTo>
                  <a:lnTo>
                    <a:pt x="2096909" y="1790700"/>
                  </a:lnTo>
                  <a:lnTo>
                    <a:pt x="2097760" y="1790700"/>
                  </a:lnTo>
                  <a:lnTo>
                    <a:pt x="2096909" y="1778000"/>
                  </a:lnTo>
                  <a:lnTo>
                    <a:pt x="2090991" y="1790700"/>
                  </a:lnTo>
                  <a:lnTo>
                    <a:pt x="2090991" y="1778000"/>
                  </a:lnTo>
                  <a:lnTo>
                    <a:pt x="2079993" y="1778000"/>
                  </a:lnTo>
                  <a:lnTo>
                    <a:pt x="2075764" y="1790700"/>
                  </a:lnTo>
                  <a:lnTo>
                    <a:pt x="2071357" y="1778000"/>
                  </a:lnTo>
                  <a:lnTo>
                    <a:pt x="2065616" y="1778000"/>
                  </a:lnTo>
                  <a:lnTo>
                    <a:pt x="2065616" y="2146300"/>
                  </a:lnTo>
                  <a:lnTo>
                    <a:pt x="2058847" y="2159000"/>
                  </a:lnTo>
                  <a:lnTo>
                    <a:pt x="2056307" y="2146300"/>
                  </a:lnTo>
                  <a:lnTo>
                    <a:pt x="2065616" y="2146300"/>
                  </a:lnTo>
                  <a:lnTo>
                    <a:pt x="2065616" y="1778000"/>
                  </a:lnTo>
                  <a:lnTo>
                    <a:pt x="2060308" y="1778000"/>
                  </a:lnTo>
                  <a:lnTo>
                    <a:pt x="2059698" y="1765300"/>
                  </a:lnTo>
                  <a:lnTo>
                    <a:pt x="2058009" y="1765300"/>
                  </a:lnTo>
                  <a:lnTo>
                    <a:pt x="2058009" y="2108200"/>
                  </a:lnTo>
                  <a:lnTo>
                    <a:pt x="2058009" y="2120900"/>
                  </a:lnTo>
                  <a:lnTo>
                    <a:pt x="2047011" y="2120900"/>
                  </a:lnTo>
                  <a:lnTo>
                    <a:pt x="2047011" y="2108200"/>
                  </a:lnTo>
                  <a:lnTo>
                    <a:pt x="2058009" y="2108200"/>
                  </a:lnTo>
                  <a:lnTo>
                    <a:pt x="2058009" y="1765300"/>
                  </a:lnTo>
                  <a:lnTo>
                    <a:pt x="2057158" y="1765300"/>
                  </a:lnTo>
                  <a:lnTo>
                    <a:pt x="2057158" y="2070100"/>
                  </a:lnTo>
                  <a:lnTo>
                    <a:pt x="2057158" y="2082800"/>
                  </a:lnTo>
                  <a:lnTo>
                    <a:pt x="2051240" y="2082800"/>
                  </a:lnTo>
                  <a:lnTo>
                    <a:pt x="2057158" y="2070100"/>
                  </a:lnTo>
                  <a:lnTo>
                    <a:pt x="2057158" y="1765300"/>
                  </a:lnTo>
                  <a:lnTo>
                    <a:pt x="2047011" y="1778000"/>
                  </a:lnTo>
                  <a:lnTo>
                    <a:pt x="2041931" y="1778000"/>
                  </a:lnTo>
                  <a:lnTo>
                    <a:pt x="2044319" y="1765300"/>
                  </a:lnTo>
                  <a:lnTo>
                    <a:pt x="2029447" y="1765300"/>
                  </a:lnTo>
                  <a:lnTo>
                    <a:pt x="2027555" y="1752600"/>
                  </a:lnTo>
                  <a:lnTo>
                    <a:pt x="2019185" y="1765300"/>
                  </a:lnTo>
                  <a:lnTo>
                    <a:pt x="2013178" y="1765300"/>
                  </a:lnTo>
                  <a:lnTo>
                    <a:pt x="2013178" y="2273300"/>
                  </a:lnTo>
                  <a:lnTo>
                    <a:pt x="2011362" y="2286000"/>
                  </a:lnTo>
                  <a:lnTo>
                    <a:pt x="2006930" y="2286000"/>
                  </a:lnTo>
                  <a:lnTo>
                    <a:pt x="2003298" y="2273300"/>
                  </a:lnTo>
                  <a:lnTo>
                    <a:pt x="2013178" y="2273300"/>
                  </a:lnTo>
                  <a:lnTo>
                    <a:pt x="2013178" y="1765300"/>
                  </a:lnTo>
                  <a:lnTo>
                    <a:pt x="2008949" y="1765300"/>
                  </a:lnTo>
                  <a:lnTo>
                    <a:pt x="2008949" y="2247900"/>
                  </a:lnTo>
                  <a:lnTo>
                    <a:pt x="1995411" y="2247900"/>
                  </a:lnTo>
                  <a:lnTo>
                    <a:pt x="1997951" y="2235200"/>
                  </a:lnTo>
                  <a:lnTo>
                    <a:pt x="2007247" y="2235200"/>
                  </a:lnTo>
                  <a:lnTo>
                    <a:pt x="2008949" y="2247900"/>
                  </a:lnTo>
                  <a:lnTo>
                    <a:pt x="2008949" y="1765300"/>
                  </a:lnTo>
                  <a:lnTo>
                    <a:pt x="2003869" y="1765300"/>
                  </a:lnTo>
                  <a:lnTo>
                    <a:pt x="2003869" y="2159000"/>
                  </a:lnTo>
                  <a:lnTo>
                    <a:pt x="2002167" y="2171700"/>
                  </a:lnTo>
                  <a:lnTo>
                    <a:pt x="1989239" y="2171700"/>
                  </a:lnTo>
                  <a:lnTo>
                    <a:pt x="1986102" y="2159000"/>
                  </a:lnTo>
                  <a:lnTo>
                    <a:pt x="2003869" y="2159000"/>
                  </a:lnTo>
                  <a:lnTo>
                    <a:pt x="2003869" y="1765300"/>
                  </a:lnTo>
                  <a:lnTo>
                    <a:pt x="1997697" y="1765300"/>
                  </a:lnTo>
                  <a:lnTo>
                    <a:pt x="1986953" y="1778000"/>
                  </a:lnTo>
                  <a:lnTo>
                    <a:pt x="1987791" y="1765300"/>
                  </a:lnTo>
                  <a:lnTo>
                    <a:pt x="1982724" y="1765300"/>
                  </a:lnTo>
                  <a:lnTo>
                    <a:pt x="1981034" y="1752600"/>
                  </a:lnTo>
                  <a:lnTo>
                    <a:pt x="1976805" y="1752600"/>
                  </a:lnTo>
                  <a:lnTo>
                    <a:pt x="1974024" y="1765300"/>
                  </a:lnTo>
                  <a:lnTo>
                    <a:pt x="1969185" y="1778000"/>
                  </a:lnTo>
                  <a:lnTo>
                    <a:pt x="1963712" y="1778000"/>
                  </a:lnTo>
                  <a:lnTo>
                    <a:pt x="1959038" y="1790700"/>
                  </a:lnTo>
                  <a:lnTo>
                    <a:pt x="1956219" y="1778000"/>
                  </a:lnTo>
                  <a:lnTo>
                    <a:pt x="1958086" y="1765300"/>
                  </a:lnTo>
                  <a:lnTo>
                    <a:pt x="1961057" y="1765300"/>
                  </a:lnTo>
                  <a:lnTo>
                    <a:pt x="1961578" y="1752600"/>
                  </a:lnTo>
                  <a:lnTo>
                    <a:pt x="1959610" y="1752600"/>
                  </a:lnTo>
                  <a:lnTo>
                    <a:pt x="1950275" y="1765300"/>
                  </a:lnTo>
                  <a:lnTo>
                    <a:pt x="1949729" y="1778000"/>
                  </a:lnTo>
                  <a:lnTo>
                    <a:pt x="1945881" y="1778000"/>
                  </a:lnTo>
                  <a:lnTo>
                    <a:pt x="1943709" y="1765300"/>
                  </a:lnTo>
                  <a:lnTo>
                    <a:pt x="1942007" y="1765300"/>
                  </a:lnTo>
                  <a:lnTo>
                    <a:pt x="1939582" y="1752600"/>
                  </a:lnTo>
                  <a:lnTo>
                    <a:pt x="1938578" y="1765300"/>
                  </a:lnTo>
                  <a:lnTo>
                    <a:pt x="1937893" y="1765300"/>
                  </a:lnTo>
                  <a:lnTo>
                    <a:pt x="1937893" y="1816100"/>
                  </a:lnTo>
                  <a:lnTo>
                    <a:pt x="1928583" y="1816100"/>
                  </a:lnTo>
                  <a:lnTo>
                    <a:pt x="1926043" y="1828800"/>
                  </a:lnTo>
                  <a:lnTo>
                    <a:pt x="1915287" y="1816100"/>
                  </a:lnTo>
                  <a:lnTo>
                    <a:pt x="1918017" y="1803400"/>
                  </a:lnTo>
                  <a:lnTo>
                    <a:pt x="1927720" y="1803400"/>
                  </a:lnTo>
                  <a:lnTo>
                    <a:pt x="1937893" y="1816100"/>
                  </a:lnTo>
                  <a:lnTo>
                    <a:pt x="1937893" y="1765300"/>
                  </a:lnTo>
                  <a:lnTo>
                    <a:pt x="1932444" y="1765300"/>
                  </a:lnTo>
                  <a:lnTo>
                    <a:pt x="1928583" y="1778000"/>
                  </a:lnTo>
                  <a:lnTo>
                    <a:pt x="1923491" y="1765300"/>
                  </a:lnTo>
                  <a:lnTo>
                    <a:pt x="1921395" y="1765300"/>
                  </a:lnTo>
                  <a:lnTo>
                    <a:pt x="1919312" y="1752600"/>
                  </a:lnTo>
                  <a:lnTo>
                    <a:pt x="1914207" y="1765300"/>
                  </a:lnTo>
                  <a:lnTo>
                    <a:pt x="1911667" y="1752600"/>
                  </a:lnTo>
                  <a:lnTo>
                    <a:pt x="1911248" y="1752600"/>
                  </a:lnTo>
                  <a:lnTo>
                    <a:pt x="1912124" y="1765300"/>
                  </a:lnTo>
                  <a:lnTo>
                    <a:pt x="1912518" y="1778000"/>
                  </a:lnTo>
                  <a:lnTo>
                    <a:pt x="1906016" y="1778000"/>
                  </a:lnTo>
                  <a:lnTo>
                    <a:pt x="1905749" y="1776590"/>
                  </a:lnTo>
                  <a:lnTo>
                    <a:pt x="1905749" y="2019300"/>
                  </a:lnTo>
                  <a:lnTo>
                    <a:pt x="1900593" y="2019300"/>
                  </a:lnTo>
                  <a:lnTo>
                    <a:pt x="1893697" y="2032000"/>
                  </a:lnTo>
                  <a:lnTo>
                    <a:pt x="1893252" y="2032000"/>
                  </a:lnTo>
                  <a:lnTo>
                    <a:pt x="1893252" y="2247900"/>
                  </a:lnTo>
                  <a:lnTo>
                    <a:pt x="1887778" y="2260600"/>
                  </a:lnTo>
                  <a:lnTo>
                    <a:pt x="1885162" y="2260600"/>
                  </a:lnTo>
                  <a:lnTo>
                    <a:pt x="1889683" y="2273300"/>
                  </a:lnTo>
                  <a:lnTo>
                    <a:pt x="1877199" y="2273300"/>
                  </a:lnTo>
                  <a:lnTo>
                    <a:pt x="1871967" y="2260600"/>
                  </a:lnTo>
                  <a:lnTo>
                    <a:pt x="1870227" y="2247900"/>
                  </a:lnTo>
                  <a:lnTo>
                    <a:pt x="1893252" y="2247900"/>
                  </a:lnTo>
                  <a:lnTo>
                    <a:pt x="1893252" y="2032000"/>
                  </a:lnTo>
                  <a:lnTo>
                    <a:pt x="1890522" y="2032000"/>
                  </a:lnTo>
                  <a:lnTo>
                    <a:pt x="1890522" y="2171700"/>
                  </a:lnTo>
                  <a:lnTo>
                    <a:pt x="1870862" y="2171700"/>
                  </a:lnTo>
                  <a:lnTo>
                    <a:pt x="1861731" y="2184400"/>
                  </a:lnTo>
                  <a:lnTo>
                    <a:pt x="1857540" y="2192312"/>
                  </a:lnTo>
                  <a:lnTo>
                    <a:pt x="1857540" y="2476500"/>
                  </a:lnTo>
                  <a:lnTo>
                    <a:pt x="1857540" y="2489200"/>
                  </a:lnTo>
                  <a:lnTo>
                    <a:pt x="1847380" y="2489200"/>
                  </a:lnTo>
                  <a:lnTo>
                    <a:pt x="1852460" y="2476500"/>
                  </a:lnTo>
                  <a:lnTo>
                    <a:pt x="1857540" y="2476500"/>
                  </a:lnTo>
                  <a:lnTo>
                    <a:pt x="1857540" y="2192312"/>
                  </a:lnTo>
                  <a:lnTo>
                    <a:pt x="1855000" y="2197100"/>
                  </a:lnTo>
                  <a:lnTo>
                    <a:pt x="1844001" y="2189238"/>
                  </a:lnTo>
                  <a:lnTo>
                    <a:pt x="1844001" y="2438400"/>
                  </a:lnTo>
                  <a:lnTo>
                    <a:pt x="1843151" y="2451100"/>
                  </a:lnTo>
                  <a:lnTo>
                    <a:pt x="1830463" y="2451100"/>
                  </a:lnTo>
                  <a:lnTo>
                    <a:pt x="1831314" y="2438400"/>
                  </a:lnTo>
                  <a:lnTo>
                    <a:pt x="1844001" y="2438400"/>
                  </a:lnTo>
                  <a:lnTo>
                    <a:pt x="1844001" y="2189238"/>
                  </a:lnTo>
                  <a:lnTo>
                    <a:pt x="1837232" y="2184400"/>
                  </a:lnTo>
                  <a:lnTo>
                    <a:pt x="1848015" y="2159000"/>
                  </a:lnTo>
                  <a:lnTo>
                    <a:pt x="1871167" y="2159000"/>
                  </a:lnTo>
                  <a:lnTo>
                    <a:pt x="1890522" y="2171700"/>
                  </a:lnTo>
                  <a:lnTo>
                    <a:pt x="1890522" y="2032000"/>
                  </a:lnTo>
                  <a:lnTo>
                    <a:pt x="1888375" y="2032000"/>
                  </a:lnTo>
                  <a:lnTo>
                    <a:pt x="1887982" y="2044700"/>
                  </a:lnTo>
                  <a:lnTo>
                    <a:pt x="1868995" y="2032000"/>
                  </a:lnTo>
                  <a:lnTo>
                    <a:pt x="1873072" y="2019300"/>
                  </a:lnTo>
                  <a:lnTo>
                    <a:pt x="1889061" y="2006600"/>
                  </a:lnTo>
                  <a:lnTo>
                    <a:pt x="1905749" y="2019300"/>
                  </a:lnTo>
                  <a:lnTo>
                    <a:pt x="1905749" y="1776590"/>
                  </a:lnTo>
                  <a:lnTo>
                    <a:pt x="1903628" y="1765300"/>
                  </a:lnTo>
                  <a:lnTo>
                    <a:pt x="1902523" y="1765300"/>
                  </a:lnTo>
                  <a:lnTo>
                    <a:pt x="1899831" y="1752600"/>
                  </a:lnTo>
                  <a:lnTo>
                    <a:pt x="1894674" y="1752600"/>
                  </a:lnTo>
                  <a:lnTo>
                    <a:pt x="1890306" y="1765300"/>
                  </a:lnTo>
                  <a:lnTo>
                    <a:pt x="1886267" y="1778000"/>
                  </a:lnTo>
                  <a:lnTo>
                    <a:pt x="1879523" y="1778000"/>
                  </a:lnTo>
                  <a:lnTo>
                    <a:pt x="1880374" y="1765300"/>
                  </a:lnTo>
                  <a:lnTo>
                    <a:pt x="1873440" y="1778000"/>
                  </a:lnTo>
                  <a:lnTo>
                    <a:pt x="1855152" y="1778000"/>
                  </a:lnTo>
                  <a:lnTo>
                    <a:pt x="1848231" y="1790700"/>
                  </a:lnTo>
                  <a:lnTo>
                    <a:pt x="1848777" y="1790700"/>
                  </a:lnTo>
                  <a:lnTo>
                    <a:pt x="1850453" y="1803400"/>
                  </a:lnTo>
                  <a:lnTo>
                    <a:pt x="1851647" y="1816100"/>
                  </a:lnTo>
                  <a:lnTo>
                    <a:pt x="1849678" y="1816100"/>
                  </a:lnTo>
                  <a:lnTo>
                    <a:pt x="1847380" y="1828800"/>
                  </a:lnTo>
                  <a:lnTo>
                    <a:pt x="1845081" y="1828800"/>
                  </a:lnTo>
                  <a:lnTo>
                    <a:pt x="1842312" y="1816100"/>
                  </a:lnTo>
                  <a:lnTo>
                    <a:pt x="1844001" y="1816100"/>
                  </a:lnTo>
                  <a:lnTo>
                    <a:pt x="1844840" y="1803400"/>
                  </a:lnTo>
                  <a:lnTo>
                    <a:pt x="1841461" y="1816100"/>
                  </a:lnTo>
                  <a:lnTo>
                    <a:pt x="1838998" y="1803400"/>
                  </a:lnTo>
                  <a:lnTo>
                    <a:pt x="1843608" y="1803400"/>
                  </a:lnTo>
                  <a:lnTo>
                    <a:pt x="1844001" y="1790700"/>
                  </a:lnTo>
                  <a:lnTo>
                    <a:pt x="1837791" y="1803400"/>
                  </a:lnTo>
                  <a:lnTo>
                    <a:pt x="1831733" y="1803400"/>
                  </a:lnTo>
                  <a:lnTo>
                    <a:pt x="1825675" y="1816100"/>
                  </a:lnTo>
                  <a:lnTo>
                    <a:pt x="1819465" y="1816100"/>
                  </a:lnTo>
                  <a:lnTo>
                    <a:pt x="1819465" y="2387600"/>
                  </a:lnTo>
                  <a:lnTo>
                    <a:pt x="1819465" y="2400300"/>
                  </a:lnTo>
                  <a:lnTo>
                    <a:pt x="1811007" y="2400300"/>
                  </a:lnTo>
                  <a:lnTo>
                    <a:pt x="1811007" y="2895600"/>
                  </a:lnTo>
                  <a:lnTo>
                    <a:pt x="1810169" y="2908300"/>
                  </a:lnTo>
                  <a:lnTo>
                    <a:pt x="1801710" y="2908300"/>
                  </a:lnTo>
                  <a:lnTo>
                    <a:pt x="1798751" y="2895600"/>
                  </a:lnTo>
                  <a:lnTo>
                    <a:pt x="1811007" y="2895600"/>
                  </a:lnTo>
                  <a:lnTo>
                    <a:pt x="1811007" y="2400300"/>
                  </a:lnTo>
                  <a:lnTo>
                    <a:pt x="1808467" y="2400300"/>
                  </a:lnTo>
                  <a:lnTo>
                    <a:pt x="1810169" y="2387600"/>
                  </a:lnTo>
                  <a:lnTo>
                    <a:pt x="1819465" y="2387600"/>
                  </a:lnTo>
                  <a:lnTo>
                    <a:pt x="1819465" y="1816100"/>
                  </a:lnTo>
                  <a:lnTo>
                    <a:pt x="1819275" y="1803400"/>
                  </a:lnTo>
                  <a:lnTo>
                    <a:pt x="1826488" y="1803400"/>
                  </a:lnTo>
                  <a:lnTo>
                    <a:pt x="1822005" y="1790700"/>
                  </a:lnTo>
                  <a:lnTo>
                    <a:pt x="1829587" y="1790700"/>
                  </a:lnTo>
                  <a:lnTo>
                    <a:pt x="1831314" y="1778000"/>
                  </a:lnTo>
                  <a:lnTo>
                    <a:pt x="1833029" y="1778000"/>
                  </a:lnTo>
                  <a:lnTo>
                    <a:pt x="1827923" y="1765300"/>
                  </a:lnTo>
                  <a:lnTo>
                    <a:pt x="1818157" y="1765300"/>
                  </a:lnTo>
                  <a:lnTo>
                    <a:pt x="1811959" y="1778000"/>
                  </a:lnTo>
                  <a:lnTo>
                    <a:pt x="1800860" y="1778000"/>
                  </a:lnTo>
                  <a:lnTo>
                    <a:pt x="1800860" y="1803400"/>
                  </a:lnTo>
                  <a:lnTo>
                    <a:pt x="1800542" y="1803400"/>
                  </a:lnTo>
                  <a:lnTo>
                    <a:pt x="1800542" y="2654300"/>
                  </a:lnTo>
                  <a:lnTo>
                    <a:pt x="1796669" y="2654300"/>
                  </a:lnTo>
                  <a:lnTo>
                    <a:pt x="1796669" y="2908300"/>
                  </a:lnTo>
                  <a:lnTo>
                    <a:pt x="1790598" y="2921000"/>
                  </a:lnTo>
                  <a:lnTo>
                    <a:pt x="1785467" y="2921000"/>
                  </a:lnTo>
                  <a:lnTo>
                    <a:pt x="1785467" y="3136900"/>
                  </a:lnTo>
                  <a:lnTo>
                    <a:pt x="1772627" y="3136900"/>
                  </a:lnTo>
                  <a:lnTo>
                    <a:pt x="1772170" y="3124200"/>
                  </a:lnTo>
                  <a:lnTo>
                    <a:pt x="1783410" y="3124200"/>
                  </a:lnTo>
                  <a:lnTo>
                    <a:pt x="1785467" y="3136900"/>
                  </a:lnTo>
                  <a:lnTo>
                    <a:pt x="1785467" y="2921000"/>
                  </a:lnTo>
                  <a:lnTo>
                    <a:pt x="1785010" y="2921000"/>
                  </a:lnTo>
                  <a:lnTo>
                    <a:pt x="1783943" y="2908300"/>
                  </a:lnTo>
                  <a:lnTo>
                    <a:pt x="1796669" y="2908300"/>
                  </a:lnTo>
                  <a:lnTo>
                    <a:pt x="1796669" y="2654300"/>
                  </a:lnTo>
                  <a:lnTo>
                    <a:pt x="1795780" y="2654300"/>
                  </a:lnTo>
                  <a:lnTo>
                    <a:pt x="1797812" y="2641600"/>
                  </a:lnTo>
                  <a:lnTo>
                    <a:pt x="1800542" y="2654300"/>
                  </a:lnTo>
                  <a:lnTo>
                    <a:pt x="1800542" y="1803400"/>
                  </a:lnTo>
                  <a:lnTo>
                    <a:pt x="1793252" y="1803400"/>
                  </a:lnTo>
                  <a:lnTo>
                    <a:pt x="1793252" y="2438400"/>
                  </a:lnTo>
                  <a:lnTo>
                    <a:pt x="1789023" y="2438400"/>
                  </a:lnTo>
                  <a:lnTo>
                    <a:pt x="1789023" y="2501900"/>
                  </a:lnTo>
                  <a:lnTo>
                    <a:pt x="1786483" y="2514600"/>
                  </a:lnTo>
                  <a:lnTo>
                    <a:pt x="1780565" y="2527300"/>
                  </a:lnTo>
                  <a:lnTo>
                    <a:pt x="1780565" y="2514600"/>
                  </a:lnTo>
                  <a:lnTo>
                    <a:pt x="1776336" y="2514600"/>
                  </a:lnTo>
                  <a:lnTo>
                    <a:pt x="1772107" y="2527300"/>
                  </a:lnTo>
                  <a:lnTo>
                    <a:pt x="1762798" y="2527300"/>
                  </a:lnTo>
                  <a:lnTo>
                    <a:pt x="1761947" y="2514600"/>
                  </a:lnTo>
                  <a:lnTo>
                    <a:pt x="1774634" y="2514600"/>
                  </a:lnTo>
                  <a:lnTo>
                    <a:pt x="1775485" y="2501900"/>
                  </a:lnTo>
                  <a:lnTo>
                    <a:pt x="1789023" y="2501900"/>
                  </a:lnTo>
                  <a:lnTo>
                    <a:pt x="1789023" y="2438400"/>
                  </a:lnTo>
                  <a:lnTo>
                    <a:pt x="1782254" y="2438400"/>
                  </a:lnTo>
                  <a:lnTo>
                    <a:pt x="1786483" y="2425700"/>
                  </a:lnTo>
                  <a:lnTo>
                    <a:pt x="1791550" y="2425700"/>
                  </a:lnTo>
                  <a:lnTo>
                    <a:pt x="1793252" y="2438400"/>
                  </a:lnTo>
                  <a:lnTo>
                    <a:pt x="1793252" y="1803400"/>
                  </a:lnTo>
                  <a:lnTo>
                    <a:pt x="1781403" y="1803400"/>
                  </a:lnTo>
                  <a:lnTo>
                    <a:pt x="1778025" y="1790700"/>
                  </a:lnTo>
                  <a:lnTo>
                    <a:pt x="1775701" y="1787525"/>
                  </a:lnTo>
                  <a:lnTo>
                    <a:pt x="1776336" y="1790700"/>
                  </a:lnTo>
                  <a:lnTo>
                    <a:pt x="1775396" y="1787105"/>
                  </a:lnTo>
                  <a:lnTo>
                    <a:pt x="1772107" y="1782622"/>
                  </a:lnTo>
                  <a:lnTo>
                    <a:pt x="1772107" y="2273300"/>
                  </a:lnTo>
                  <a:lnTo>
                    <a:pt x="1772107" y="2286000"/>
                  </a:lnTo>
                  <a:lnTo>
                    <a:pt x="1764487" y="2286000"/>
                  </a:lnTo>
                  <a:lnTo>
                    <a:pt x="1761109" y="2273300"/>
                  </a:lnTo>
                  <a:lnTo>
                    <a:pt x="1772107" y="2273300"/>
                  </a:lnTo>
                  <a:lnTo>
                    <a:pt x="1772107" y="1782622"/>
                  </a:lnTo>
                  <a:lnTo>
                    <a:pt x="1768716" y="1778000"/>
                  </a:lnTo>
                  <a:lnTo>
                    <a:pt x="1773008" y="1778000"/>
                  </a:lnTo>
                  <a:lnTo>
                    <a:pt x="1775396" y="1787105"/>
                  </a:lnTo>
                  <a:lnTo>
                    <a:pt x="1775701" y="1787525"/>
                  </a:lnTo>
                  <a:lnTo>
                    <a:pt x="1773796" y="1778000"/>
                  </a:lnTo>
                  <a:lnTo>
                    <a:pt x="1774304" y="1765300"/>
                  </a:lnTo>
                  <a:lnTo>
                    <a:pt x="1771256" y="1765300"/>
                  </a:lnTo>
                  <a:lnTo>
                    <a:pt x="1768119" y="1765300"/>
                  </a:lnTo>
                  <a:lnTo>
                    <a:pt x="1766176" y="1760753"/>
                  </a:lnTo>
                  <a:lnTo>
                    <a:pt x="1766176" y="1816100"/>
                  </a:lnTo>
                  <a:lnTo>
                    <a:pt x="1761947" y="1816100"/>
                  </a:lnTo>
                  <a:lnTo>
                    <a:pt x="1760258" y="1790700"/>
                  </a:lnTo>
                  <a:lnTo>
                    <a:pt x="1760258" y="2514600"/>
                  </a:lnTo>
                  <a:lnTo>
                    <a:pt x="1760258" y="2527300"/>
                  </a:lnTo>
                  <a:lnTo>
                    <a:pt x="1754339" y="2527300"/>
                  </a:lnTo>
                  <a:lnTo>
                    <a:pt x="1754339" y="2514600"/>
                  </a:lnTo>
                  <a:lnTo>
                    <a:pt x="1760258" y="2514600"/>
                  </a:lnTo>
                  <a:lnTo>
                    <a:pt x="1760258" y="1790700"/>
                  </a:lnTo>
                  <a:lnTo>
                    <a:pt x="1761947" y="1803400"/>
                  </a:lnTo>
                  <a:lnTo>
                    <a:pt x="1761109" y="1803400"/>
                  </a:lnTo>
                  <a:lnTo>
                    <a:pt x="1766176" y="1816100"/>
                  </a:lnTo>
                  <a:lnTo>
                    <a:pt x="1764487" y="1803400"/>
                  </a:lnTo>
                  <a:lnTo>
                    <a:pt x="1765338" y="1803400"/>
                  </a:lnTo>
                  <a:lnTo>
                    <a:pt x="1766176" y="1816100"/>
                  </a:lnTo>
                  <a:lnTo>
                    <a:pt x="1766176" y="1760753"/>
                  </a:lnTo>
                  <a:lnTo>
                    <a:pt x="1765338" y="1758797"/>
                  </a:lnTo>
                  <a:lnTo>
                    <a:pt x="1765338" y="1790700"/>
                  </a:lnTo>
                  <a:lnTo>
                    <a:pt x="1764487" y="1790700"/>
                  </a:lnTo>
                  <a:lnTo>
                    <a:pt x="1764487" y="1800860"/>
                  </a:lnTo>
                  <a:lnTo>
                    <a:pt x="1761109" y="1790700"/>
                  </a:lnTo>
                  <a:lnTo>
                    <a:pt x="1761947" y="1790700"/>
                  </a:lnTo>
                  <a:lnTo>
                    <a:pt x="1760258" y="1778000"/>
                  </a:lnTo>
                  <a:lnTo>
                    <a:pt x="1761947" y="1778000"/>
                  </a:lnTo>
                  <a:lnTo>
                    <a:pt x="1765338" y="1790700"/>
                  </a:lnTo>
                  <a:lnTo>
                    <a:pt x="1765338" y="1758797"/>
                  </a:lnTo>
                  <a:lnTo>
                    <a:pt x="1762696" y="1752600"/>
                  </a:lnTo>
                  <a:lnTo>
                    <a:pt x="1761109" y="1752600"/>
                  </a:lnTo>
                  <a:lnTo>
                    <a:pt x="1759407" y="1746237"/>
                  </a:lnTo>
                  <a:lnTo>
                    <a:pt x="1759407" y="1790700"/>
                  </a:lnTo>
                  <a:lnTo>
                    <a:pt x="1759407" y="1803400"/>
                  </a:lnTo>
                  <a:lnTo>
                    <a:pt x="1757718" y="1803400"/>
                  </a:lnTo>
                  <a:lnTo>
                    <a:pt x="1757718" y="1816100"/>
                  </a:lnTo>
                  <a:lnTo>
                    <a:pt x="1756029" y="1803400"/>
                  </a:lnTo>
                  <a:lnTo>
                    <a:pt x="1755178" y="1800212"/>
                  </a:lnTo>
                  <a:lnTo>
                    <a:pt x="1755178" y="1816100"/>
                  </a:lnTo>
                  <a:lnTo>
                    <a:pt x="1754339" y="1816100"/>
                  </a:lnTo>
                  <a:lnTo>
                    <a:pt x="1754339" y="1803400"/>
                  </a:lnTo>
                  <a:lnTo>
                    <a:pt x="1755178" y="1816100"/>
                  </a:lnTo>
                  <a:lnTo>
                    <a:pt x="1755178" y="1800212"/>
                  </a:lnTo>
                  <a:lnTo>
                    <a:pt x="1753489" y="1793862"/>
                  </a:lnTo>
                  <a:lnTo>
                    <a:pt x="1753489" y="1803400"/>
                  </a:lnTo>
                  <a:lnTo>
                    <a:pt x="1751799" y="1816100"/>
                  </a:lnTo>
                  <a:lnTo>
                    <a:pt x="1751799" y="1803400"/>
                  </a:lnTo>
                  <a:lnTo>
                    <a:pt x="1750110" y="1803400"/>
                  </a:lnTo>
                  <a:lnTo>
                    <a:pt x="1748421" y="1799780"/>
                  </a:lnTo>
                  <a:lnTo>
                    <a:pt x="1748421" y="2946400"/>
                  </a:lnTo>
                  <a:lnTo>
                    <a:pt x="1748421" y="2959100"/>
                  </a:lnTo>
                  <a:lnTo>
                    <a:pt x="1738680" y="2959100"/>
                  </a:lnTo>
                  <a:lnTo>
                    <a:pt x="1730756" y="2971800"/>
                  </a:lnTo>
                  <a:lnTo>
                    <a:pt x="1724266" y="2971800"/>
                  </a:lnTo>
                  <a:lnTo>
                    <a:pt x="1718805" y="2984500"/>
                  </a:lnTo>
                  <a:lnTo>
                    <a:pt x="1710397" y="2971800"/>
                  </a:lnTo>
                  <a:lnTo>
                    <a:pt x="1707286" y="2971800"/>
                  </a:lnTo>
                  <a:lnTo>
                    <a:pt x="1708467" y="2959100"/>
                  </a:lnTo>
                  <a:lnTo>
                    <a:pt x="1724977" y="2959100"/>
                  </a:lnTo>
                  <a:lnTo>
                    <a:pt x="1732241" y="2946400"/>
                  </a:lnTo>
                  <a:lnTo>
                    <a:pt x="1748421" y="2946400"/>
                  </a:lnTo>
                  <a:lnTo>
                    <a:pt x="1748421" y="1799780"/>
                  </a:lnTo>
                  <a:lnTo>
                    <a:pt x="1744192" y="1790700"/>
                  </a:lnTo>
                  <a:lnTo>
                    <a:pt x="1741652" y="1790700"/>
                  </a:lnTo>
                  <a:lnTo>
                    <a:pt x="1737855" y="1779308"/>
                  </a:lnTo>
                  <a:lnTo>
                    <a:pt x="1737855" y="2730500"/>
                  </a:lnTo>
                  <a:lnTo>
                    <a:pt x="1736572" y="2743200"/>
                  </a:lnTo>
                  <a:lnTo>
                    <a:pt x="1729651" y="2743200"/>
                  </a:lnTo>
                  <a:lnTo>
                    <a:pt x="1725574" y="2730500"/>
                  </a:lnTo>
                  <a:lnTo>
                    <a:pt x="1725574" y="2946400"/>
                  </a:lnTo>
                  <a:lnTo>
                    <a:pt x="1720507" y="2946400"/>
                  </a:lnTo>
                  <a:lnTo>
                    <a:pt x="1722196" y="2933700"/>
                  </a:lnTo>
                  <a:lnTo>
                    <a:pt x="1725574" y="2946400"/>
                  </a:lnTo>
                  <a:lnTo>
                    <a:pt x="1725574" y="2730500"/>
                  </a:lnTo>
                  <a:lnTo>
                    <a:pt x="1724685" y="2730500"/>
                  </a:lnTo>
                  <a:lnTo>
                    <a:pt x="1727276" y="2717800"/>
                  </a:lnTo>
                  <a:lnTo>
                    <a:pt x="1733130" y="2717800"/>
                  </a:lnTo>
                  <a:lnTo>
                    <a:pt x="1736674" y="2730500"/>
                  </a:lnTo>
                  <a:lnTo>
                    <a:pt x="1737855" y="2730500"/>
                  </a:lnTo>
                  <a:lnTo>
                    <a:pt x="1737855" y="1779308"/>
                  </a:lnTo>
                  <a:lnTo>
                    <a:pt x="1737423" y="1778000"/>
                  </a:lnTo>
                  <a:lnTo>
                    <a:pt x="1745030" y="1790700"/>
                  </a:lnTo>
                  <a:lnTo>
                    <a:pt x="1749259" y="1790700"/>
                  </a:lnTo>
                  <a:lnTo>
                    <a:pt x="1752650" y="1803400"/>
                  </a:lnTo>
                  <a:lnTo>
                    <a:pt x="1753489" y="1803400"/>
                  </a:lnTo>
                  <a:lnTo>
                    <a:pt x="1753489" y="1793862"/>
                  </a:lnTo>
                  <a:lnTo>
                    <a:pt x="1752650" y="1790700"/>
                  </a:lnTo>
                  <a:lnTo>
                    <a:pt x="1756029" y="1790700"/>
                  </a:lnTo>
                  <a:lnTo>
                    <a:pt x="1759407" y="1790700"/>
                  </a:lnTo>
                  <a:lnTo>
                    <a:pt x="1759407" y="1746237"/>
                  </a:lnTo>
                  <a:lnTo>
                    <a:pt x="1758569" y="1743087"/>
                  </a:lnTo>
                  <a:lnTo>
                    <a:pt x="1758569" y="1752600"/>
                  </a:lnTo>
                  <a:lnTo>
                    <a:pt x="1757730" y="1752600"/>
                  </a:lnTo>
                  <a:lnTo>
                    <a:pt x="1753489" y="1739900"/>
                  </a:lnTo>
                  <a:lnTo>
                    <a:pt x="1755178" y="1739900"/>
                  </a:lnTo>
                  <a:lnTo>
                    <a:pt x="1758569" y="1752600"/>
                  </a:lnTo>
                  <a:lnTo>
                    <a:pt x="1758569" y="1743087"/>
                  </a:lnTo>
                  <a:lnTo>
                    <a:pt x="1757718" y="1739900"/>
                  </a:lnTo>
                  <a:lnTo>
                    <a:pt x="1764474" y="1752600"/>
                  </a:lnTo>
                  <a:lnTo>
                    <a:pt x="1765541" y="1752600"/>
                  </a:lnTo>
                  <a:lnTo>
                    <a:pt x="1764118" y="1739900"/>
                  </a:lnTo>
                  <a:lnTo>
                    <a:pt x="1766176" y="1739900"/>
                  </a:lnTo>
                  <a:lnTo>
                    <a:pt x="1772119" y="1752600"/>
                  </a:lnTo>
                  <a:lnTo>
                    <a:pt x="1772945" y="1752600"/>
                  </a:lnTo>
                  <a:lnTo>
                    <a:pt x="1774151" y="1752600"/>
                  </a:lnTo>
                  <a:lnTo>
                    <a:pt x="1776653" y="1757553"/>
                  </a:lnTo>
                  <a:lnTo>
                    <a:pt x="1782432" y="1765300"/>
                  </a:lnTo>
                  <a:lnTo>
                    <a:pt x="1783651" y="1765300"/>
                  </a:lnTo>
                  <a:lnTo>
                    <a:pt x="1794090" y="1778000"/>
                  </a:lnTo>
                  <a:lnTo>
                    <a:pt x="1796630" y="1778000"/>
                  </a:lnTo>
                  <a:lnTo>
                    <a:pt x="1797050" y="1790700"/>
                  </a:lnTo>
                  <a:lnTo>
                    <a:pt x="1800440" y="1790700"/>
                  </a:lnTo>
                  <a:lnTo>
                    <a:pt x="1800860" y="1803400"/>
                  </a:lnTo>
                  <a:lnTo>
                    <a:pt x="1800860" y="1778000"/>
                  </a:lnTo>
                  <a:lnTo>
                    <a:pt x="1797481" y="1778000"/>
                  </a:lnTo>
                  <a:lnTo>
                    <a:pt x="1793252" y="1765300"/>
                  </a:lnTo>
                  <a:lnTo>
                    <a:pt x="1793646" y="1765300"/>
                  </a:lnTo>
                  <a:lnTo>
                    <a:pt x="1785239" y="1752600"/>
                  </a:lnTo>
                  <a:lnTo>
                    <a:pt x="1794306" y="1752600"/>
                  </a:lnTo>
                  <a:lnTo>
                    <a:pt x="1802803" y="1762633"/>
                  </a:lnTo>
                  <a:lnTo>
                    <a:pt x="1797380" y="1752600"/>
                  </a:lnTo>
                  <a:lnTo>
                    <a:pt x="1790598" y="1739900"/>
                  </a:lnTo>
                  <a:lnTo>
                    <a:pt x="1791550" y="1739900"/>
                  </a:lnTo>
                  <a:lnTo>
                    <a:pt x="1804022" y="1750898"/>
                  </a:lnTo>
                  <a:lnTo>
                    <a:pt x="1804238" y="1752600"/>
                  </a:lnTo>
                  <a:lnTo>
                    <a:pt x="1805254" y="1752600"/>
                  </a:lnTo>
                  <a:lnTo>
                    <a:pt x="1804835" y="1751622"/>
                  </a:lnTo>
                  <a:lnTo>
                    <a:pt x="1805940" y="1752600"/>
                  </a:lnTo>
                  <a:lnTo>
                    <a:pt x="1809280" y="1752600"/>
                  </a:lnTo>
                  <a:lnTo>
                    <a:pt x="1808378" y="1748536"/>
                  </a:lnTo>
                  <a:lnTo>
                    <a:pt x="1812696" y="1752600"/>
                  </a:lnTo>
                  <a:lnTo>
                    <a:pt x="1812785" y="1739900"/>
                  </a:lnTo>
                  <a:lnTo>
                    <a:pt x="1811439" y="1739900"/>
                  </a:lnTo>
                  <a:lnTo>
                    <a:pt x="1810080" y="1727200"/>
                  </a:lnTo>
                  <a:lnTo>
                    <a:pt x="1847380" y="1727200"/>
                  </a:lnTo>
                  <a:lnTo>
                    <a:pt x="1838083" y="1714500"/>
                  </a:lnTo>
                  <a:lnTo>
                    <a:pt x="1838667" y="1714500"/>
                  </a:lnTo>
                  <a:lnTo>
                    <a:pt x="1834692" y="1701800"/>
                  </a:lnTo>
                  <a:lnTo>
                    <a:pt x="1843151" y="1714500"/>
                  </a:lnTo>
                  <a:lnTo>
                    <a:pt x="1845691" y="1714500"/>
                  </a:lnTo>
                  <a:lnTo>
                    <a:pt x="1841360" y="1701800"/>
                  </a:lnTo>
                  <a:lnTo>
                    <a:pt x="1839556" y="1701800"/>
                  </a:lnTo>
                  <a:lnTo>
                    <a:pt x="1841881" y="1689100"/>
                  </a:lnTo>
                  <a:lnTo>
                    <a:pt x="1846859" y="1689100"/>
                  </a:lnTo>
                  <a:lnTo>
                    <a:pt x="1842109" y="1676400"/>
                  </a:lnTo>
                  <a:lnTo>
                    <a:pt x="1876145" y="1676400"/>
                  </a:lnTo>
                  <a:lnTo>
                    <a:pt x="1871116" y="1663700"/>
                  </a:lnTo>
                  <a:lnTo>
                    <a:pt x="1875663" y="1663700"/>
                  </a:lnTo>
                  <a:lnTo>
                    <a:pt x="1866836" y="1651000"/>
                  </a:lnTo>
                  <a:lnTo>
                    <a:pt x="1876234" y="1663700"/>
                  </a:lnTo>
                  <a:lnTo>
                    <a:pt x="1895602" y="1663700"/>
                  </a:lnTo>
                  <a:lnTo>
                    <a:pt x="1896364" y="1663700"/>
                  </a:lnTo>
                  <a:lnTo>
                    <a:pt x="1888629" y="1653654"/>
                  </a:lnTo>
                  <a:lnTo>
                    <a:pt x="1900669" y="1663700"/>
                  </a:lnTo>
                  <a:lnTo>
                    <a:pt x="1898980" y="1651000"/>
                  </a:lnTo>
                  <a:lnTo>
                    <a:pt x="1909127" y="1651000"/>
                  </a:lnTo>
                  <a:lnTo>
                    <a:pt x="1904060" y="1638300"/>
                  </a:lnTo>
                  <a:lnTo>
                    <a:pt x="1906587" y="1638300"/>
                  </a:lnTo>
                  <a:lnTo>
                    <a:pt x="1907654" y="1639887"/>
                  </a:lnTo>
                  <a:lnTo>
                    <a:pt x="1909127" y="1651000"/>
                  </a:lnTo>
                  <a:lnTo>
                    <a:pt x="1912518" y="1651000"/>
                  </a:lnTo>
                  <a:lnTo>
                    <a:pt x="1910829" y="1644650"/>
                  </a:lnTo>
                  <a:lnTo>
                    <a:pt x="1915058" y="1651000"/>
                  </a:lnTo>
                  <a:lnTo>
                    <a:pt x="1918169" y="1639277"/>
                  </a:lnTo>
                  <a:lnTo>
                    <a:pt x="1925205" y="1651000"/>
                  </a:lnTo>
                  <a:lnTo>
                    <a:pt x="1931123" y="1638300"/>
                  </a:lnTo>
                  <a:lnTo>
                    <a:pt x="1930273" y="1638300"/>
                  </a:lnTo>
                  <a:lnTo>
                    <a:pt x="1934502" y="1625600"/>
                  </a:lnTo>
                  <a:lnTo>
                    <a:pt x="1929320" y="1625600"/>
                  </a:lnTo>
                  <a:lnTo>
                    <a:pt x="1922881" y="1612900"/>
                  </a:lnTo>
                  <a:lnTo>
                    <a:pt x="1930273" y="1612900"/>
                  </a:lnTo>
                  <a:lnTo>
                    <a:pt x="1934502" y="1625600"/>
                  </a:lnTo>
                  <a:lnTo>
                    <a:pt x="1953958" y="1625600"/>
                  </a:lnTo>
                  <a:lnTo>
                    <a:pt x="1951418" y="1612900"/>
                  </a:lnTo>
                  <a:lnTo>
                    <a:pt x="1954809" y="1612900"/>
                  </a:lnTo>
                  <a:lnTo>
                    <a:pt x="1948980" y="1600200"/>
                  </a:lnTo>
                  <a:lnTo>
                    <a:pt x="1943989" y="1600200"/>
                  </a:lnTo>
                  <a:lnTo>
                    <a:pt x="1939582" y="1587500"/>
                  </a:lnTo>
                  <a:lnTo>
                    <a:pt x="1945500" y="1587500"/>
                  </a:lnTo>
                  <a:lnTo>
                    <a:pt x="1957349" y="1600200"/>
                  </a:lnTo>
                  <a:lnTo>
                    <a:pt x="1959889" y="1587500"/>
                  </a:lnTo>
                  <a:lnTo>
                    <a:pt x="1966645" y="1587500"/>
                  </a:lnTo>
                  <a:lnTo>
                    <a:pt x="1963267" y="1562100"/>
                  </a:lnTo>
                  <a:lnTo>
                    <a:pt x="1992020" y="1562100"/>
                  </a:lnTo>
                  <a:lnTo>
                    <a:pt x="1986102" y="1549400"/>
                  </a:lnTo>
                  <a:lnTo>
                    <a:pt x="1992020" y="1549400"/>
                  </a:lnTo>
                  <a:lnTo>
                    <a:pt x="2000491" y="1562100"/>
                  </a:lnTo>
                  <a:lnTo>
                    <a:pt x="1996973" y="1549400"/>
                  </a:lnTo>
                  <a:lnTo>
                    <a:pt x="2004529" y="1549400"/>
                  </a:lnTo>
                  <a:lnTo>
                    <a:pt x="2003869" y="1536700"/>
                  </a:lnTo>
                  <a:lnTo>
                    <a:pt x="2019604" y="1549400"/>
                  </a:lnTo>
                  <a:lnTo>
                    <a:pt x="2023846" y="1536700"/>
                  </a:lnTo>
                  <a:lnTo>
                    <a:pt x="2029244" y="1536700"/>
                  </a:lnTo>
                  <a:lnTo>
                    <a:pt x="2027580" y="1524000"/>
                  </a:lnTo>
                  <a:lnTo>
                    <a:pt x="2025865" y="1524000"/>
                  </a:lnTo>
                  <a:lnTo>
                    <a:pt x="2031098" y="1511300"/>
                  </a:lnTo>
                  <a:lnTo>
                    <a:pt x="2068728" y="1511300"/>
                  </a:lnTo>
                  <a:lnTo>
                    <a:pt x="2059165" y="1498600"/>
                  </a:lnTo>
                  <a:lnTo>
                    <a:pt x="2052624" y="1485900"/>
                  </a:lnTo>
                  <a:lnTo>
                    <a:pt x="2058847" y="1485900"/>
                  </a:lnTo>
                  <a:lnTo>
                    <a:pt x="2070696" y="1498600"/>
                  </a:lnTo>
                  <a:lnTo>
                    <a:pt x="2069414" y="1485900"/>
                  </a:lnTo>
                  <a:lnTo>
                    <a:pt x="2074392" y="1485900"/>
                  </a:lnTo>
                  <a:lnTo>
                    <a:pt x="2079853" y="1473200"/>
                  </a:lnTo>
                  <a:lnTo>
                    <a:pt x="2079993" y="1460500"/>
                  </a:lnTo>
                  <a:lnTo>
                    <a:pt x="2082533" y="1473200"/>
                  </a:lnTo>
                  <a:lnTo>
                    <a:pt x="2089251" y="1473200"/>
                  </a:lnTo>
                  <a:lnTo>
                    <a:pt x="2084222" y="1460500"/>
                  </a:lnTo>
                  <a:lnTo>
                    <a:pt x="2085911" y="1460500"/>
                  </a:lnTo>
                  <a:lnTo>
                    <a:pt x="2091842" y="1473200"/>
                  </a:lnTo>
                  <a:lnTo>
                    <a:pt x="2097760" y="1473200"/>
                  </a:lnTo>
                  <a:lnTo>
                    <a:pt x="2095639" y="1460500"/>
                  </a:lnTo>
                  <a:lnTo>
                    <a:pt x="2105367" y="1460500"/>
                  </a:lnTo>
                  <a:lnTo>
                    <a:pt x="2094382" y="1447800"/>
                  </a:lnTo>
                  <a:lnTo>
                    <a:pt x="2099513" y="1447800"/>
                  </a:lnTo>
                  <a:lnTo>
                    <a:pt x="2101672" y="1435100"/>
                  </a:lnTo>
                  <a:lnTo>
                    <a:pt x="2106371" y="1435100"/>
                  </a:lnTo>
                  <a:lnTo>
                    <a:pt x="2111298" y="1447800"/>
                  </a:lnTo>
                  <a:lnTo>
                    <a:pt x="2111768" y="1435100"/>
                  </a:lnTo>
                  <a:lnTo>
                    <a:pt x="2115528" y="1435100"/>
                  </a:lnTo>
                  <a:lnTo>
                    <a:pt x="2122284" y="1447800"/>
                  </a:lnTo>
                  <a:lnTo>
                    <a:pt x="2123986" y="1435100"/>
                  </a:lnTo>
                  <a:lnTo>
                    <a:pt x="2122284" y="1435100"/>
                  </a:lnTo>
                  <a:lnTo>
                    <a:pt x="2121954" y="1434642"/>
                  </a:lnTo>
                  <a:lnTo>
                    <a:pt x="2121446" y="1422400"/>
                  </a:lnTo>
                  <a:lnTo>
                    <a:pt x="2128215" y="1422400"/>
                  </a:lnTo>
                  <a:lnTo>
                    <a:pt x="2129053" y="1409700"/>
                  </a:lnTo>
                  <a:lnTo>
                    <a:pt x="2128215" y="1409700"/>
                  </a:lnTo>
                  <a:lnTo>
                    <a:pt x="2128215" y="1397000"/>
                  </a:lnTo>
                  <a:lnTo>
                    <a:pt x="2135352" y="1397000"/>
                  </a:lnTo>
                  <a:lnTo>
                    <a:pt x="2135187" y="1409700"/>
                  </a:lnTo>
                  <a:lnTo>
                    <a:pt x="2135352" y="1409700"/>
                  </a:lnTo>
                  <a:lnTo>
                    <a:pt x="2143442" y="1422400"/>
                  </a:lnTo>
                  <a:lnTo>
                    <a:pt x="2140127" y="1409700"/>
                  </a:lnTo>
                  <a:lnTo>
                    <a:pt x="2136038" y="1397000"/>
                  </a:lnTo>
                  <a:lnTo>
                    <a:pt x="2134158" y="1384300"/>
                  </a:lnTo>
                  <a:lnTo>
                    <a:pt x="2140902" y="1384300"/>
                  </a:lnTo>
                  <a:lnTo>
                    <a:pt x="2144280" y="1397000"/>
                  </a:lnTo>
                  <a:lnTo>
                    <a:pt x="2147392" y="1397000"/>
                  </a:lnTo>
                  <a:lnTo>
                    <a:pt x="2150732" y="1384300"/>
                  </a:lnTo>
                  <a:lnTo>
                    <a:pt x="2153602" y="1384300"/>
                  </a:lnTo>
                  <a:lnTo>
                    <a:pt x="2152739" y="1371600"/>
                  </a:lnTo>
                  <a:lnTo>
                    <a:pt x="2146528" y="1371600"/>
                  </a:lnTo>
                  <a:lnTo>
                    <a:pt x="2139213" y="1358900"/>
                  </a:lnTo>
                  <a:lnTo>
                    <a:pt x="2138870" y="1358188"/>
                  </a:lnTo>
                  <a:lnTo>
                    <a:pt x="2139492" y="1358900"/>
                  </a:lnTo>
                  <a:lnTo>
                    <a:pt x="2151291" y="1358900"/>
                  </a:lnTo>
                  <a:lnTo>
                    <a:pt x="2158835" y="1365669"/>
                  </a:lnTo>
                  <a:lnTo>
                    <a:pt x="2156129" y="1358900"/>
                  </a:lnTo>
                  <a:lnTo>
                    <a:pt x="2158657" y="1358900"/>
                  </a:lnTo>
                  <a:lnTo>
                    <a:pt x="2162886" y="1358900"/>
                  </a:lnTo>
                  <a:lnTo>
                    <a:pt x="2164105" y="1367967"/>
                  </a:lnTo>
                  <a:lnTo>
                    <a:pt x="2158657" y="1358900"/>
                  </a:lnTo>
                  <a:lnTo>
                    <a:pt x="2160981" y="1367599"/>
                  </a:lnTo>
                  <a:lnTo>
                    <a:pt x="2164473" y="1370736"/>
                  </a:lnTo>
                  <a:lnTo>
                    <a:pt x="2164588" y="1371600"/>
                  </a:lnTo>
                  <a:lnTo>
                    <a:pt x="2165426" y="1371600"/>
                  </a:lnTo>
                  <a:lnTo>
                    <a:pt x="2166277" y="1371600"/>
                  </a:lnTo>
                  <a:lnTo>
                    <a:pt x="2168182" y="1371600"/>
                  </a:lnTo>
                  <a:lnTo>
                    <a:pt x="2167674" y="1384300"/>
                  </a:lnTo>
                  <a:lnTo>
                    <a:pt x="2168817" y="1384300"/>
                  </a:lnTo>
                  <a:lnTo>
                    <a:pt x="2178113" y="1397000"/>
                  </a:lnTo>
                  <a:lnTo>
                    <a:pt x="2178113" y="1358900"/>
                  </a:lnTo>
                  <a:lnTo>
                    <a:pt x="2167966" y="1358900"/>
                  </a:lnTo>
                  <a:lnTo>
                    <a:pt x="2167128" y="1346200"/>
                  </a:lnTo>
                  <a:lnTo>
                    <a:pt x="2161197" y="1346200"/>
                  </a:lnTo>
                  <a:lnTo>
                    <a:pt x="2157819" y="1333500"/>
                  </a:lnTo>
                  <a:lnTo>
                    <a:pt x="2165426" y="1333500"/>
                  </a:lnTo>
                  <a:lnTo>
                    <a:pt x="2172716" y="1346200"/>
                  </a:lnTo>
                  <a:lnTo>
                    <a:pt x="2180653" y="1346200"/>
                  </a:lnTo>
                  <a:lnTo>
                    <a:pt x="2180653" y="1343647"/>
                  </a:lnTo>
                  <a:lnTo>
                    <a:pt x="2177275" y="1333500"/>
                  </a:lnTo>
                  <a:lnTo>
                    <a:pt x="2178113" y="1333500"/>
                  </a:lnTo>
                  <a:lnTo>
                    <a:pt x="2174735" y="1320800"/>
                  </a:lnTo>
                  <a:lnTo>
                    <a:pt x="2169795" y="1320800"/>
                  </a:lnTo>
                  <a:lnTo>
                    <a:pt x="2164372" y="1308100"/>
                  </a:lnTo>
                  <a:lnTo>
                    <a:pt x="2178113" y="1308100"/>
                  </a:lnTo>
                  <a:lnTo>
                    <a:pt x="2175586" y="1320800"/>
                  </a:lnTo>
                  <a:lnTo>
                    <a:pt x="2178113" y="1320800"/>
                  </a:lnTo>
                  <a:lnTo>
                    <a:pt x="2178964" y="1308100"/>
                  </a:lnTo>
                  <a:lnTo>
                    <a:pt x="2180653" y="1308100"/>
                  </a:lnTo>
                  <a:lnTo>
                    <a:pt x="2182342" y="1320800"/>
                  </a:lnTo>
                  <a:lnTo>
                    <a:pt x="2178113" y="1333500"/>
                  </a:lnTo>
                  <a:lnTo>
                    <a:pt x="2180653" y="1333500"/>
                  </a:lnTo>
                  <a:lnTo>
                    <a:pt x="2184044" y="1320800"/>
                  </a:lnTo>
                  <a:lnTo>
                    <a:pt x="2191651" y="1320800"/>
                  </a:lnTo>
                  <a:lnTo>
                    <a:pt x="2197570" y="1308100"/>
                  </a:lnTo>
                  <a:lnTo>
                    <a:pt x="2197570" y="166852"/>
                  </a:lnTo>
                  <a:lnTo>
                    <a:pt x="2194191" y="171919"/>
                  </a:lnTo>
                  <a:lnTo>
                    <a:pt x="2194191" y="419100"/>
                  </a:lnTo>
                  <a:lnTo>
                    <a:pt x="2191651" y="419100"/>
                  </a:lnTo>
                  <a:lnTo>
                    <a:pt x="2189962" y="412750"/>
                  </a:lnTo>
                  <a:lnTo>
                    <a:pt x="2189962" y="1308100"/>
                  </a:lnTo>
                  <a:lnTo>
                    <a:pt x="2185733" y="1308100"/>
                  </a:lnTo>
                  <a:lnTo>
                    <a:pt x="2182342" y="1295400"/>
                  </a:lnTo>
                  <a:lnTo>
                    <a:pt x="2188273" y="1295400"/>
                  </a:lnTo>
                  <a:lnTo>
                    <a:pt x="2189962" y="1308100"/>
                  </a:lnTo>
                  <a:lnTo>
                    <a:pt x="2189962" y="412750"/>
                  </a:lnTo>
                  <a:lnTo>
                    <a:pt x="2188273" y="406400"/>
                  </a:lnTo>
                  <a:lnTo>
                    <a:pt x="2191651" y="406400"/>
                  </a:lnTo>
                  <a:lnTo>
                    <a:pt x="2194191" y="419100"/>
                  </a:lnTo>
                  <a:lnTo>
                    <a:pt x="2194191" y="171919"/>
                  </a:lnTo>
                  <a:lnTo>
                    <a:pt x="2190267" y="177800"/>
                  </a:lnTo>
                  <a:lnTo>
                    <a:pt x="2187422" y="190500"/>
                  </a:lnTo>
                  <a:lnTo>
                    <a:pt x="2187422" y="419100"/>
                  </a:lnTo>
                  <a:lnTo>
                    <a:pt x="2185733" y="419100"/>
                  </a:lnTo>
                  <a:lnTo>
                    <a:pt x="2185733" y="406400"/>
                  </a:lnTo>
                  <a:lnTo>
                    <a:pt x="2186571" y="406400"/>
                  </a:lnTo>
                  <a:lnTo>
                    <a:pt x="2187422" y="419100"/>
                  </a:lnTo>
                  <a:lnTo>
                    <a:pt x="2187422" y="190500"/>
                  </a:lnTo>
                  <a:lnTo>
                    <a:pt x="2182342" y="190500"/>
                  </a:lnTo>
                  <a:lnTo>
                    <a:pt x="2181504" y="177800"/>
                  </a:lnTo>
                  <a:lnTo>
                    <a:pt x="2180653" y="177800"/>
                  </a:lnTo>
                  <a:lnTo>
                    <a:pt x="2180653" y="876300"/>
                  </a:lnTo>
                  <a:lnTo>
                    <a:pt x="2175535" y="889000"/>
                  </a:lnTo>
                  <a:lnTo>
                    <a:pt x="2178431" y="901700"/>
                  </a:lnTo>
                  <a:lnTo>
                    <a:pt x="2178634" y="914400"/>
                  </a:lnTo>
                  <a:lnTo>
                    <a:pt x="2165426" y="914400"/>
                  </a:lnTo>
                  <a:lnTo>
                    <a:pt x="2162048" y="901700"/>
                  </a:lnTo>
                  <a:lnTo>
                    <a:pt x="2157819" y="907681"/>
                  </a:lnTo>
                  <a:lnTo>
                    <a:pt x="2157819" y="1193800"/>
                  </a:lnTo>
                  <a:lnTo>
                    <a:pt x="2150884" y="1206500"/>
                  </a:lnTo>
                  <a:lnTo>
                    <a:pt x="2145131" y="1206500"/>
                  </a:lnTo>
                  <a:lnTo>
                    <a:pt x="2145131" y="1295400"/>
                  </a:lnTo>
                  <a:lnTo>
                    <a:pt x="2143442" y="1295400"/>
                  </a:lnTo>
                  <a:lnTo>
                    <a:pt x="2144280" y="1282700"/>
                  </a:lnTo>
                  <a:lnTo>
                    <a:pt x="2145131" y="1295400"/>
                  </a:lnTo>
                  <a:lnTo>
                    <a:pt x="2145131" y="1206500"/>
                  </a:lnTo>
                  <a:lnTo>
                    <a:pt x="2137956" y="1206500"/>
                  </a:lnTo>
                  <a:lnTo>
                    <a:pt x="2140051" y="1219200"/>
                  </a:lnTo>
                  <a:lnTo>
                    <a:pt x="2126170" y="1206500"/>
                  </a:lnTo>
                  <a:lnTo>
                    <a:pt x="2128634" y="1193800"/>
                  </a:lnTo>
                  <a:lnTo>
                    <a:pt x="2157819" y="1193800"/>
                  </a:lnTo>
                  <a:lnTo>
                    <a:pt x="2157819" y="907681"/>
                  </a:lnTo>
                  <a:lnTo>
                    <a:pt x="2153056" y="914400"/>
                  </a:lnTo>
                  <a:lnTo>
                    <a:pt x="2151684" y="916101"/>
                  </a:lnTo>
                  <a:lnTo>
                    <a:pt x="2151684" y="952500"/>
                  </a:lnTo>
                  <a:lnTo>
                    <a:pt x="2149564" y="965200"/>
                  </a:lnTo>
                  <a:lnTo>
                    <a:pt x="2140051" y="965200"/>
                  </a:lnTo>
                  <a:lnTo>
                    <a:pt x="2140051" y="1003300"/>
                  </a:lnTo>
                  <a:lnTo>
                    <a:pt x="2137346" y="1016000"/>
                  </a:lnTo>
                  <a:lnTo>
                    <a:pt x="2118906" y="1016000"/>
                  </a:lnTo>
                  <a:lnTo>
                    <a:pt x="2118906" y="1003300"/>
                  </a:lnTo>
                  <a:lnTo>
                    <a:pt x="2140051" y="1003300"/>
                  </a:lnTo>
                  <a:lnTo>
                    <a:pt x="2140051" y="965200"/>
                  </a:lnTo>
                  <a:lnTo>
                    <a:pt x="2138680" y="965200"/>
                  </a:lnTo>
                  <a:lnTo>
                    <a:pt x="2136546" y="952500"/>
                  </a:lnTo>
                  <a:lnTo>
                    <a:pt x="2140051" y="952500"/>
                  </a:lnTo>
                  <a:lnTo>
                    <a:pt x="2146820" y="939800"/>
                  </a:lnTo>
                  <a:lnTo>
                    <a:pt x="2151049" y="952500"/>
                  </a:lnTo>
                  <a:lnTo>
                    <a:pt x="2151684" y="952500"/>
                  </a:lnTo>
                  <a:lnTo>
                    <a:pt x="2151684" y="916101"/>
                  </a:lnTo>
                  <a:lnTo>
                    <a:pt x="2142807" y="927100"/>
                  </a:lnTo>
                  <a:lnTo>
                    <a:pt x="2131593" y="927100"/>
                  </a:lnTo>
                  <a:lnTo>
                    <a:pt x="2119757" y="939800"/>
                  </a:lnTo>
                  <a:lnTo>
                    <a:pt x="2107793" y="939800"/>
                  </a:lnTo>
                  <a:lnTo>
                    <a:pt x="2101989" y="946264"/>
                  </a:lnTo>
                  <a:lnTo>
                    <a:pt x="2101989" y="1358900"/>
                  </a:lnTo>
                  <a:lnTo>
                    <a:pt x="2092680" y="1358900"/>
                  </a:lnTo>
                  <a:lnTo>
                    <a:pt x="2092680" y="1371600"/>
                  </a:lnTo>
                  <a:lnTo>
                    <a:pt x="2085073" y="1371600"/>
                  </a:lnTo>
                  <a:lnTo>
                    <a:pt x="2081695" y="1358900"/>
                  </a:lnTo>
                  <a:lnTo>
                    <a:pt x="2083384" y="1346200"/>
                  </a:lnTo>
                  <a:lnTo>
                    <a:pt x="2097760" y="1346200"/>
                  </a:lnTo>
                  <a:lnTo>
                    <a:pt x="2101989" y="1358900"/>
                  </a:lnTo>
                  <a:lnTo>
                    <a:pt x="2101989" y="946264"/>
                  </a:lnTo>
                  <a:lnTo>
                    <a:pt x="2096389" y="952500"/>
                  </a:lnTo>
                  <a:lnTo>
                    <a:pt x="2088857" y="961796"/>
                  </a:lnTo>
                  <a:lnTo>
                    <a:pt x="2088857" y="1206500"/>
                  </a:lnTo>
                  <a:lnTo>
                    <a:pt x="2086546" y="1219200"/>
                  </a:lnTo>
                  <a:lnTo>
                    <a:pt x="2083384" y="1219200"/>
                  </a:lnTo>
                  <a:lnTo>
                    <a:pt x="2088857" y="1206500"/>
                  </a:lnTo>
                  <a:lnTo>
                    <a:pt x="2088857" y="961796"/>
                  </a:lnTo>
                  <a:lnTo>
                    <a:pt x="2086089" y="965200"/>
                  </a:lnTo>
                  <a:lnTo>
                    <a:pt x="2077466" y="977900"/>
                  </a:lnTo>
                  <a:lnTo>
                    <a:pt x="2076615" y="965200"/>
                  </a:lnTo>
                  <a:lnTo>
                    <a:pt x="2077466" y="965200"/>
                  </a:lnTo>
                  <a:lnTo>
                    <a:pt x="2090153" y="939800"/>
                  </a:lnTo>
                  <a:lnTo>
                    <a:pt x="2074926" y="939800"/>
                  </a:lnTo>
                  <a:lnTo>
                    <a:pt x="2074926" y="965200"/>
                  </a:lnTo>
                  <a:lnTo>
                    <a:pt x="2060435" y="965200"/>
                  </a:lnTo>
                  <a:lnTo>
                    <a:pt x="2057222" y="977900"/>
                  </a:lnTo>
                  <a:lnTo>
                    <a:pt x="2058847" y="990600"/>
                  </a:lnTo>
                  <a:lnTo>
                    <a:pt x="2053780" y="990600"/>
                  </a:lnTo>
                  <a:lnTo>
                    <a:pt x="2052078" y="977900"/>
                  </a:lnTo>
                  <a:lnTo>
                    <a:pt x="2044471" y="977900"/>
                  </a:lnTo>
                  <a:lnTo>
                    <a:pt x="2049018" y="965200"/>
                  </a:lnTo>
                  <a:lnTo>
                    <a:pt x="2054834" y="952500"/>
                  </a:lnTo>
                  <a:lnTo>
                    <a:pt x="2074075" y="952500"/>
                  </a:lnTo>
                  <a:lnTo>
                    <a:pt x="2074926" y="965200"/>
                  </a:lnTo>
                  <a:lnTo>
                    <a:pt x="2074926" y="939800"/>
                  </a:lnTo>
                  <a:lnTo>
                    <a:pt x="2073224" y="939800"/>
                  </a:lnTo>
                  <a:lnTo>
                    <a:pt x="2070696" y="927100"/>
                  </a:lnTo>
                  <a:lnTo>
                    <a:pt x="2071535" y="914400"/>
                  </a:lnTo>
                  <a:lnTo>
                    <a:pt x="2075764" y="914400"/>
                  </a:lnTo>
                  <a:lnTo>
                    <a:pt x="2076792" y="927100"/>
                  </a:lnTo>
                  <a:lnTo>
                    <a:pt x="2097036" y="927100"/>
                  </a:lnTo>
                  <a:lnTo>
                    <a:pt x="2093633" y="914400"/>
                  </a:lnTo>
                  <a:lnTo>
                    <a:pt x="2089759" y="914400"/>
                  </a:lnTo>
                  <a:lnTo>
                    <a:pt x="2096909" y="901700"/>
                  </a:lnTo>
                  <a:lnTo>
                    <a:pt x="2100300" y="914400"/>
                  </a:lnTo>
                  <a:lnTo>
                    <a:pt x="2102840" y="901700"/>
                  </a:lnTo>
                  <a:lnTo>
                    <a:pt x="2101138" y="889000"/>
                  </a:lnTo>
                  <a:lnTo>
                    <a:pt x="2107908" y="889000"/>
                  </a:lnTo>
                  <a:lnTo>
                    <a:pt x="2112530" y="901700"/>
                  </a:lnTo>
                  <a:lnTo>
                    <a:pt x="2111959" y="901700"/>
                  </a:lnTo>
                  <a:lnTo>
                    <a:pt x="2114677" y="914400"/>
                  </a:lnTo>
                  <a:lnTo>
                    <a:pt x="2116886" y="901700"/>
                  </a:lnTo>
                  <a:lnTo>
                    <a:pt x="2117115" y="889000"/>
                  </a:lnTo>
                  <a:lnTo>
                    <a:pt x="2122297" y="889000"/>
                  </a:lnTo>
                  <a:lnTo>
                    <a:pt x="2121446" y="901700"/>
                  </a:lnTo>
                  <a:lnTo>
                    <a:pt x="2152739" y="901700"/>
                  </a:lnTo>
                  <a:lnTo>
                    <a:pt x="2148738" y="876300"/>
                  </a:lnTo>
                  <a:lnTo>
                    <a:pt x="2153691" y="876300"/>
                  </a:lnTo>
                  <a:lnTo>
                    <a:pt x="2160714" y="863600"/>
                  </a:lnTo>
                  <a:lnTo>
                    <a:pt x="2162886" y="850900"/>
                  </a:lnTo>
                  <a:lnTo>
                    <a:pt x="2165146" y="863600"/>
                  </a:lnTo>
                  <a:lnTo>
                    <a:pt x="2172525" y="863600"/>
                  </a:lnTo>
                  <a:lnTo>
                    <a:pt x="2178113" y="876300"/>
                  </a:lnTo>
                  <a:lnTo>
                    <a:pt x="2180653" y="876300"/>
                  </a:lnTo>
                  <a:lnTo>
                    <a:pt x="2180653" y="177800"/>
                  </a:lnTo>
                  <a:lnTo>
                    <a:pt x="2175586" y="177800"/>
                  </a:lnTo>
                  <a:lnTo>
                    <a:pt x="2176234" y="165100"/>
                  </a:lnTo>
                  <a:lnTo>
                    <a:pt x="2186470" y="152400"/>
                  </a:lnTo>
                  <a:lnTo>
                    <a:pt x="2217026" y="152400"/>
                  </a:lnTo>
                  <a:lnTo>
                    <a:pt x="2217026" y="127000"/>
                  </a:lnTo>
                  <a:lnTo>
                    <a:pt x="2212797" y="127000"/>
                  </a:lnTo>
                  <a:lnTo>
                    <a:pt x="2217026" y="114300"/>
                  </a:lnTo>
                  <a:lnTo>
                    <a:pt x="2218715" y="114300"/>
                  </a:lnTo>
                  <a:lnTo>
                    <a:pt x="2213648" y="101600"/>
                  </a:lnTo>
                  <a:lnTo>
                    <a:pt x="2211959" y="114300"/>
                  </a:lnTo>
                  <a:lnTo>
                    <a:pt x="2205190" y="114300"/>
                  </a:lnTo>
                  <a:lnTo>
                    <a:pt x="2203564" y="101600"/>
                  </a:lnTo>
                  <a:lnTo>
                    <a:pt x="2202332" y="101600"/>
                  </a:lnTo>
                  <a:lnTo>
                    <a:pt x="2201265" y="88900"/>
                  </a:lnTo>
                  <a:lnTo>
                    <a:pt x="2198484" y="88900"/>
                  </a:lnTo>
                  <a:lnTo>
                    <a:pt x="2189530" y="101600"/>
                  </a:lnTo>
                  <a:lnTo>
                    <a:pt x="2187422" y="114300"/>
                  </a:lnTo>
                  <a:lnTo>
                    <a:pt x="2187422" y="101600"/>
                  </a:lnTo>
                  <a:lnTo>
                    <a:pt x="2185733" y="101600"/>
                  </a:lnTo>
                  <a:lnTo>
                    <a:pt x="2184882" y="88900"/>
                  </a:lnTo>
                  <a:lnTo>
                    <a:pt x="2185733" y="114300"/>
                  </a:lnTo>
                  <a:lnTo>
                    <a:pt x="2182342" y="101600"/>
                  </a:lnTo>
                  <a:lnTo>
                    <a:pt x="2181504" y="101600"/>
                  </a:lnTo>
                  <a:lnTo>
                    <a:pt x="2179815" y="88900"/>
                  </a:lnTo>
                  <a:lnTo>
                    <a:pt x="2177364" y="101600"/>
                  </a:lnTo>
                  <a:lnTo>
                    <a:pt x="2179282" y="101600"/>
                  </a:lnTo>
                  <a:lnTo>
                    <a:pt x="2180399" y="114300"/>
                  </a:lnTo>
                  <a:lnTo>
                    <a:pt x="2176424" y="114300"/>
                  </a:lnTo>
                  <a:lnTo>
                    <a:pt x="2175586" y="101600"/>
                  </a:lnTo>
                  <a:lnTo>
                    <a:pt x="2168982" y="101600"/>
                  </a:lnTo>
                  <a:lnTo>
                    <a:pt x="2167128" y="105283"/>
                  </a:lnTo>
                  <a:lnTo>
                    <a:pt x="2167128" y="723900"/>
                  </a:lnTo>
                  <a:lnTo>
                    <a:pt x="2162886" y="736600"/>
                  </a:lnTo>
                  <a:lnTo>
                    <a:pt x="2155279" y="736600"/>
                  </a:lnTo>
                  <a:lnTo>
                    <a:pt x="2151900" y="723900"/>
                  </a:lnTo>
                  <a:lnTo>
                    <a:pt x="2152739" y="711200"/>
                  </a:lnTo>
                  <a:lnTo>
                    <a:pt x="2165426" y="723900"/>
                  </a:lnTo>
                  <a:lnTo>
                    <a:pt x="2167128" y="723900"/>
                  </a:lnTo>
                  <a:lnTo>
                    <a:pt x="2167128" y="105283"/>
                  </a:lnTo>
                  <a:lnTo>
                    <a:pt x="2162581" y="114300"/>
                  </a:lnTo>
                  <a:lnTo>
                    <a:pt x="2149360" y="114300"/>
                  </a:lnTo>
                  <a:lnTo>
                    <a:pt x="2147100" y="101600"/>
                  </a:lnTo>
                  <a:lnTo>
                    <a:pt x="2151138" y="101600"/>
                  </a:lnTo>
                  <a:lnTo>
                    <a:pt x="2149360" y="88900"/>
                  </a:lnTo>
                  <a:lnTo>
                    <a:pt x="2145969" y="93980"/>
                  </a:lnTo>
                  <a:lnTo>
                    <a:pt x="2145969" y="419100"/>
                  </a:lnTo>
                  <a:lnTo>
                    <a:pt x="2140051" y="419100"/>
                  </a:lnTo>
                  <a:lnTo>
                    <a:pt x="2138375" y="419100"/>
                  </a:lnTo>
                  <a:lnTo>
                    <a:pt x="2136775" y="406400"/>
                  </a:lnTo>
                  <a:lnTo>
                    <a:pt x="2143442" y="406400"/>
                  </a:lnTo>
                  <a:lnTo>
                    <a:pt x="2145969" y="419100"/>
                  </a:lnTo>
                  <a:lnTo>
                    <a:pt x="2145969" y="93980"/>
                  </a:lnTo>
                  <a:lnTo>
                    <a:pt x="2140864" y="101600"/>
                  </a:lnTo>
                  <a:lnTo>
                    <a:pt x="2132761" y="101600"/>
                  </a:lnTo>
                  <a:lnTo>
                    <a:pt x="2124494" y="114300"/>
                  </a:lnTo>
                  <a:lnTo>
                    <a:pt x="2123135" y="114300"/>
                  </a:lnTo>
                  <a:lnTo>
                    <a:pt x="2123135" y="469900"/>
                  </a:lnTo>
                  <a:lnTo>
                    <a:pt x="2120595" y="469900"/>
                  </a:lnTo>
                  <a:lnTo>
                    <a:pt x="2111298" y="457200"/>
                  </a:lnTo>
                  <a:lnTo>
                    <a:pt x="2121446" y="457200"/>
                  </a:lnTo>
                  <a:lnTo>
                    <a:pt x="2123135" y="469900"/>
                  </a:lnTo>
                  <a:lnTo>
                    <a:pt x="2123135" y="114300"/>
                  </a:lnTo>
                  <a:lnTo>
                    <a:pt x="2115528" y="114300"/>
                  </a:lnTo>
                  <a:lnTo>
                    <a:pt x="2118068" y="127000"/>
                  </a:lnTo>
                  <a:lnTo>
                    <a:pt x="2105367" y="127000"/>
                  </a:lnTo>
                  <a:lnTo>
                    <a:pt x="2105367" y="457200"/>
                  </a:lnTo>
                  <a:lnTo>
                    <a:pt x="2104529" y="457200"/>
                  </a:lnTo>
                  <a:lnTo>
                    <a:pt x="2104529" y="647700"/>
                  </a:lnTo>
                  <a:lnTo>
                    <a:pt x="2103678" y="660400"/>
                  </a:lnTo>
                  <a:lnTo>
                    <a:pt x="2096541" y="660400"/>
                  </a:lnTo>
                  <a:lnTo>
                    <a:pt x="2096071" y="647700"/>
                  </a:lnTo>
                  <a:lnTo>
                    <a:pt x="2104529" y="647700"/>
                  </a:lnTo>
                  <a:lnTo>
                    <a:pt x="2104529" y="457200"/>
                  </a:lnTo>
                  <a:lnTo>
                    <a:pt x="2101989" y="457200"/>
                  </a:lnTo>
                  <a:lnTo>
                    <a:pt x="2098611" y="444500"/>
                  </a:lnTo>
                  <a:lnTo>
                    <a:pt x="2103678" y="444500"/>
                  </a:lnTo>
                  <a:lnTo>
                    <a:pt x="2105367" y="457200"/>
                  </a:lnTo>
                  <a:lnTo>
                    <a:pt x="2105367" y="127000"/>
                  </a:lnTo>
                  <a:lnTo>
                    <a:pt x="2103678" y="127000"/>
                  </a:lnTo>
                  <a:lnTo>
                    <a:pt x="2100300" y="114300"/>
                  </a:lnTo>
                  <a:lnTo>
                    <a:pt x="2097760" y="114300"/>
                  </a:lnTo>
                  <a:lnTo>
                    <a:pt x="2097760" y="469900"/>
                  </a:lnTo>
                  <a:lnTo>
                    <a:pt x="2096071" y="469900"/>
                  </a:lnTo>
                  <a:lnTo>
                    <a:pt x="2093531" y="457200"/>
                  </a:lnTo>
                  <a:lnTo>
                    <a:pt x="2096071" y="457200"/>
                  </a:lnTo>
                  <a:lnTo>
                    <a:pt x="2097760" y="469900"/>
                  </a:lnTo>
                  <a:lnTo>
                    <a:pt x="2097760" y="114300"/>
                  </a:lnTo>
                  <a:lnTo>
                    <a:pt x="2088769" y="114300"/>
                  </a:lnTo>
                  <a:lnTo>
                    <a:pt x="2085924" y="120269"/>
                  </a:lnTo>
                  <a:lnTo>
                    <a:pt x="2085924" y="457200"/>
                  </a:lnTo>
                  <a:lnTo>
                    <a:pt x="2080844" y="457200"/>
                  </a:lnTo>
                  <a:lnTo>
                    <a:pt x="2076615" y="450850"/>
                  </a:lnTo>
                  <a:lnTo>
                    <a:pt x="2076615" y="469900"/>
                  </a:lnTo>
                  <a:lnTo>
                    <a:pt x="2074024" y="469900"/>
                  </a:lnTo>
                  <a:lnTo>
                    <a:pt x="2074024" y="493801"/>
                  </a:lnTo>
                  <a:lnTo>
                    <a:pt x="2071535" y="492366"/>
                  </a:lnTo>
                  <a:lnTo>
                    <a:pt x="2071535" y="685800"/>
                  </a:lnTo>
                  <a:lnTo>
                    <a:pt x="2065693" y="698500"/>
                  </a:lnTo>
                  <a:lnTo>
                    <a:pt x="2050846" y="698500"/>
                  </a:lnTo>
                  <a:lnTo>
                    <a:pt x="2047849" y="685800"/>
                  </a:lnTo>
                  <a:lnTo>
                    <a:pt x="2071535" y="685800"/>
                  </a:lnTo>
                  <a:lnTo>
                    <a:pt x="2071535" y="492366"/>
                  </a:lnTo>
                  <a:lnTo>
                    <a:pt x="2068512" y="490613"/>
                  </a:lnTo>
                  <a:lnTo>
                    <a:pt x="2064766" y="482600"/>
                  </a:lnTo>
                  <a:lnTo>
                    <a:pt x="2067306" y="482600"/>
                  </a:lnTo>
                  <a:lnTo>
                    <a:pt x="2074024" y="493801"/>
                  </a:lnTo>
                  <a:lnTo>
                    <a:pt x="2074024" y="469900"/>
                  </a:lnTo>
                  <a:lnTo>
                    <a:pt x="2073224" y="469900"/>
                  </a:lnTo>
                  <a:lnTo>
                    <a:pt x="2073224" y="482600"/>
                  </a:lnTo>
                  <a:lnTo>
                    <a:pt x="2068995" y="482600"/>
                  </a:lnTo>
                  <a:lnTo>
                    <a:pt x="2071535" y="469900"/>
                  </a:lnTo>
                  <a:lnTo>
                    <a:pt x="2073224" y="482600"/>
                  </a:lnTo>
                  <a:lnTo>
                    <a:pt x="2073224" y="469900"/>
                  </a:lnTo>
                  <a:lnTo>
                    <a:pt x="2073224" y="457200"/>
                  </a:lnTo>
                  <a:lnTo>
                    <a:pt x="2076615" y="469900"/>
                  </a:lnTo>
                  <a:lnTo>
                    <a:pt x="2076615" y="450850"/>
                  </a:lnTo>
                  <a:lnTo>
                    <a:pt x="2072386" y="444500"/>
                  </a:lnTo>
                  <a:lnTo>
                    <a:pt x="2072386" y="434721"/>
                  </a:lnTo>
                  <a:lnTo>
                    <a:pt x="2075218" y="444500"/>
                  </a:lnTo>
                  <a:lnTo>
                    <a:pt x="2082241" y="444500"/>
                  </a:lnTo>
                  <a:lnTo>
                    <a:pt x="2085924" y="457200"/>
                  </a:lnTo>
                  <a:lnTo>
                    <a:pt x="2085924" y="120269"/>
                  </a:lnTo>
                  <a:lnTo>
                    <a:pt x="2082711" y="127000"/>
                  </a:lnTo>
                  <a:lnTo>
                    <a:pt x="2077008" y="137426"/>
                  </a:lnTo>
                  <a:lnTo>
                    <a:pt x="2077008" y="355600"/>
                  </a:lnTo>
                  <a:lnTo>
                    <a:pt x="2071535" y="342900"/>
                  </a:lnTo>
                  <a:lnTo>
                    <a:pt x="2076615" y="342900"/>
                  </a:lnTo>
                  <a:lnTo>
                    <a:pt x="2077008" y="355600"/>
                  </a:lnTo>
                  <a:lnTo>
                    <a:pt x="2077008" y="137426"/>
                  </a:lnTo>
                  <a:lnTo>
                    <a:pt x="2075764" y="139700"/>
                  </a:lnTo>
                  <a:lnTo>
                    <a:pt x="2074926" y="127000"/>
                  </a:lnTo>
                  <a:lnTo>
                    <a:pt x="2063076" y="127000"/>
                  </a:lnTo>
                  <a:lnTo>
                    <a:pt x="2063076" y="487476"/>
                  </a:lnTo>
                  <a:lnTo>
                    <a:pt x="2056422" y="483641"/>
                  </a:lnTo>
                  <a:lnTo>
                    <a:pt x="2056422" y="508000"/>
                  </a:lnTo>
                  <a:lnTo>
                    <a:pt x="2055469" y="508000"/>
                  </a:lnTo>
                  <a:lnTo>
                    <a:pt x="2047011" y="495300"/>
                  </a:lnTo>
                  <a:lnTo>
                    <a:pt x="2041093" y="495300"/>
                  </a:lnTo>
                  <a:lnTo>
                    <a:pt x="2043645" y="508000"/>
                  </a:lnTo>
                  <a:lnTo>
                    <a:pt x="2039899" y="508000"/>
                  </a:lnTo>
                  <a:lnTo>
                    <a:pt x="2054860" y="520700"/>
                  </a:lnTo>
                  <a:lnTo>
                    <a:pt x="2045322" y="520700"/>
                  </a:lnTo>
                  <a:lnTo>
                    <a:pt x="2048700" y="530860"/>
                  </a:lnTo>
                  <a:lnTo>
                    <a:pt x="2050389" y="533400"/>
                  </a:lnTo>
                  <a:lnTo>
                    <a:pt x="2049551" y="533400"/>
                  </a:lnTo>
                  <a:lnTo>
                    <a:pt x="2048700" y="530860"/>
                  </a:lnTo>
                  <a:lnTo>
                    <a:pt x="2046770" y="527951"/>
                  </a:lnTo>
                  <a:lnTo>
                    <a:pt x="2047849" y="533400"/>
                  </a:lnTo>
                  <a:lnTo>
                    <a:pt x="2042807" y="533400"/>
                  </a:lnTo>
                  <a:lnTo>
                    <a:pt x="2042807" y="558800"/>
                  </a:lnTo>
                  <a:lnTo>
                    <a:pt x="2041931" y="558800"/>
                  </a:lnTo>
                  <a:lnTo>
                    <a:pt x="2041931" y="952500"/>
                  </a:lnTo>
                  <a:lnTo>
                    <a:pt x="2040242" y="965200"/>
                  </a:lnTo>
                  <a:lnTo>
                    <a:pt x="2037702" y="952500"/>
                  </a:lnTo>
                  <a:lnTo>
                    <a:pt x="2036864" y="952500"/>
                  </a:lnTo>
                  <a:lnTo>
                    <a:pt x="2036864" y="990600"/>
                  </a:lnTo>
                  <a:lnTo>
                    <a:pt x="2036013" y="1003300"/>
                  </a:lnTo>
                  <a:lnTo>
                    <a:pt x="2031784" y="990600"/>
                  </a:lnTo>
                  <a:lnTo>
                    <a:pt x="2036864" y="990600"/>
                  </a:lnTo>
                  <a:lnTo>
                    <a:pt x="2036864" y="952500"/>
                  </a:lnTo>
                  <a:lnTo>
                    <a:pt x="2033473" y="952500"/>
                  </a:lnTo>
                  <a:lnTo>
                    <a:pt x="2036013" y="939800"/>
                  </a:lnTo>
                  <a:lnTo>
                    <a:pt x="2037702" y="939800"/>
                  </a:lnTo>
                  <a:lnTo>
                    <a:pt x="2041093" y="952500"/>
                  </a:lnTo>
                  <a:lnTo>
                    <a:pt x="2041931" y="952500"/>
                  </a:lnTo>
                  <a:lnTo>
                    <a:pt x="2041931" y="558800"/>
                  </a:lnTo>
                  <a:lnTo>
                    <a:pt x="2041004" y="557212"/>
                  </a:lnTo>
                  <a:lnTo>
                    <a:pt x="2042807" y="558800"/>
                  </a:lnTo>
                  <a:lnTo>
                    <a:pt x="2042807" y="533400"/>
                  </a:lnTo>
                  <a:lnTo>
                    <a:pt x="2032635" y="533400"/>
                  </a:lnTo>
                  <a:lnTo>
                    <a:pt x="2033473" y="546100"/>
                  </a:lnTo>
                  <a:lnTo>
                    <a:pt x="2030095" y="546100"/>
                  </a:lnTo>
                  <a:lnTo>
                    <a:pt x="2028952" y="537591"/>
                  </a:lnTo>
                  <a:lnTo>
                    <a:pt x="2028494" y="544385"/>
                  </a:lnTo>
                  <a:lnTo>
                    <a:pt x="2027555" y="543394"/>
                  </a:lnTo>
                  <a:lnTo>
                    <a:pt x="2027555" y="1435100"/>
                  </a:lnTo>
                  <a:lnTo>
                    <a:pt x="2023833" y="1447800"/>
                  </a:lnTo>
                  <a:lnTo>
                    <a:pt x="2020049" y="1447800"/>
                  </a:lnTo>
                  <a:lnTo>
                    <a:pt x="2017674" y="1460500"/>
                  </a:lnTo>
                  <a:lnTo>
                    <a:pt x="2006930" y="1460500"/>
                  </a:lnTo>
                  <a:lnTo>
                    <a:pt x="2007184" y="1447800"/>
                  </a:lnTo>
                  <a:lnTo>
                    <a:pt x="2006409" y="1435100"/>
                  </a:lnTo>
                  <a:lnTo>
                    <a:pt x="2009787" y="1435100"/>
                  </a:lnTo>
                  <a:lnTo>
                    <a:pt x="2027555" y="1435100"/>
                  </a:lnTo>
                  <a:lnTo>
                    <a:pt x="2027555" y="543394"/>
                  </a:lnTo>
                  <a:lnTo>
                    <a:pt x="2018169" y="533400"/>
                  </a:lnTo>
                  <a:lnTo>
                    <a:pt x="2017826" y="533400"/>
                  </a:lnTo>
                  <a:lnTo>
                    <a:pt x="2019388" y="546100"/>
                  </a:lnTo>
                  <a:lnTo>
                    <a:pt x="2013178" y="546100"/>
                  </a:lnTo>
                  <a:lnTo>
                    <a:pt x="2011476" y="533400"/>
                  </a:lnTo>
                  <a:lnTo>
                    <a:pt x="2007984" y="533400"/>
                  </a:lnTo>
                  <a:lnTo>
                    <a:pt x="2010740" y="546100"/>
                  </a:lnTo>
                  <a:lnTo>
                    <a:pt x="2011476" y="546100"/>
                  </a:lnTo>
                  <a:lnTo>
                    <a:pt x="2019249" y="558800"/>
                  </a:lnTo>
                  <a:lnTo>
                    <a:pt x="2024176" y="558800"/>
                  </a:lnTo>
                  <a:lnTo>
                    <a:pt x="2027186" y="571500"/>
                  </a:lnTo>
                  <a:lnTo>
                    <a:pt x="2024176" y="571500"/>
                  </a:lnTo>
                  <a:lnTo>
                    <a:pt x="2023325" y="570445"/>
                  </a:lnTo>
                  <a:lnTo>
                    <a:pt x="2023325" y="1016000"/>
                  </a:lnTo>
                  <a:lnTo>
                    <a:pt x="2021636" y="1016000"/>
                  </a:lnTo>
                  <a:lnTo>
                    <a:pt x="2021636" y="1092200"/>
                  </a:lnTo>
                  <a:lnTo>
                    <a:pt x="2021636" y="1104900"/>
                  </a:lnTo>
                  <a:lnTo>
                    <a:pt x="2010498" y="1104900"/>
                  </a:lnTo>
                  <a:lnTo>
                    <a:pt x="2009787" y="1092200"/>
                  </a:lnTo>
                  <a:lnTo>
                    <a:pt x="2021636" y="1092200"/>
                  </a:lnTo>
                  <a:lnTo>
                    <a:pt x="2021636" y="1016000"/>
                  </a:lnTo>
                  <a:lnTo>
                    <a:pt x="2016556" y="1016000"/>
                  </a:lnTo>
                  <a:lnTo>
                    <a:pt x="2014016" y="1003300"/>
                  </a:lnTo>
                  <a:lnTo>
                    <a:pt x="2016556" y="1003300"/>
                  </a:lnTo>
                  <a:lnTo>
                    <a:pt x="2023325" y="1016000"/>
                  </a:lnTo>
                  <a:lnTo>
                    <a:pt x="2023325" y="570445"/>
                  </a:lnTo>
                  <a:lnTo>
                    <a:pt x="2020608" y="567029"/>
                  </a:lnTo>
                  <a:lnTo>
                    <a:pt x="2021522" y="571500"/>
                  </a:lnTo>
                  <a:lnTo>
                    <a:pt x="2017407" y="571500"/>
                  </a:lnTo>
                  <a:lnTo>
                    <a:pt x="2008098" y="558800"/>
                  </a:lnTo>
                  <a:lnTo>
                    <a:pt x="1999691" y="558800"/>
                  </a:lnTo>
                  <a:lnTo>
                    <a:pt x="2005139" y="571500"/>
                  </a:lnTo>
                  <a:lnTo>
                    <a:pt x="2010638" y="571500"/>
                  </a:lnTo>
                  <a:lnTo>
                    <a:pt x="2015375" y="583349"/>
                  </a:lnTo>
                  <a:lnTo>
                    <a:pt x="2003640" y="574967"/>
                  </a:lnTo>
                  <a:lnTo>
                    <a:pt x="2007044" y="584200"/>
                  </a:lnTo>
                  <a:lnTo>
                    <a:pt x="2006409" y="584200"/>
                  </a:lnTo>
                  <a:lnTo>
                    <a:pt x="2009787" y="589838"/>
                  </a:lnTo>
                  <a:lnTo>
                    <a:pt x="2008733" y="584200"/>
                  </a:lnTo>
                  <a:lnTo>
                    <a:pt x="2011400" y="584200"/>
                  </a:lnTo>
                  <a:lnTo>
                    <a:pt x="2014016" y="596900"/>
                  </a:lnTo>
                  <a:lnTo>
                    <a:pt x="2009787" y="589838"/>
                  </a:lnTo>
                  <a:lnTo>
                    <a:pt x="2011108" y="596900"/>
                  </a:lnTo>
                  <a:lnTo>
                    <a:pt x="2010638" y="596900"/>
                  </a:lnTo>
                  <a:lnTo>
                    <a:pt x="2007463" y="594436"/>
                  </a:lnTo>
                  <a:lnTo>
                    <a:pt x="2007463" y="1016000"/>
                  </a:lnTo>
                  <a:lnTo>
                    <a:pt x="2001202" y="1028700"/>
                  </a:lnTo>
                  <a:lnTo>
                    <a:pt x="1998713" y="1028700"/>
                  </a:lnTo>
                  <a:lnTo>
                    <a:pt x="2004923" y="1016000"/>
                  </a:lnTo>
                  <a:lnTo>
                    <a:pt x="2007463" y="1016000"/>
                  </a:lnTo>
                  <a:lnTo>
                    <a:pt x="2007463" y="594436"/>
                  </a:lnTo>
                  <a:lnTo>
                    <a:pt x="1997951" y="587032"/>
                  </a:lnTo>
                  <a:lnTo>
                    <a:pt x="1997951" y="1422400"/>
                  </a:lnTo>
                  <a:lnTo>
                    <a:pt x="1993265" y="1435100"/>
                  </a:lnTo>
                  <a:lnTo>
                    <a:pt x="1982012" y="1435100"/>
                  </a:lnTo>
                  <a:lnTo>
                    <a:pt x="1980184" y="1422400"/>
                  </a:lnTo>
                  <a:lnTo>
                    <a:pt x="1997951" y="1422400"/>
                  </a:lnTo>
                  <a:lnTo>
                    <a:pt x="1997951" y="587032"/>
                  </a:lnTo>
                  <a:lnTo>
                    <a:pt x="1994319" y="584200"/>
                  </a:lnTo>
                  <a:lnTo>
                    <a:pt x="1992871" y="584200"/>
                  </a:lnTo>
                  <a:lnTo>
                    <a:pt x="1992871" y="1028700"/>
                  </a:lnTo>
                  <a:lnTo>
                    <a:pt x="1991283" y="1041400"/>
                  </a:lnTo>
                  <a:lnTo>
                    <a:pt x="1986978" y="1041400"/>
                  </a:lnTo>
                  <a:lnTo>
                    <a:pt x="1986978" y="1358900"/>
                  </a:lnTo>
                  <a:lnTo>
                    <a:pt x="1982724" y="1371600"/>
                  </a:lnTo>
                  <a:lnTo>
                    <a:pt x="1973414" y="1371600"/>
                  </a:lnTo>
                  <a:lnTo>
                    <a:pt x="1973414" y="1358900"/>
                  </a:lnTo>
                  <a:lnTo>
                    <a:pt x="1986978" y="1358900"/>
                  </a:lnTo>
                  <a:lnTo>
                    <a:pt x="1986978" y="1041400"/>
                  </a:lnTo>
                  <a:lnTo>
                    <a:pt x="1979549" y="1041400"/>
                  </a:lnTo>
                  <a:lnTo>
                    <a:pt x="1982724" y="1054100"/>
                  </a:lnTo>
                  <a:lnTo>
                    <a:pt x="1976805" y="1054100"/>
                  </a:lnTo>
                  <a:lnTo>
                    <a:pt x="1976805" y="1041400"/>
                  </a:lnTo>
                  <a:lnTo>
                    <a:pt x="1977644" y="1041400"/>
                  </a:lnTo>
                  <a:lnTo>
                    <a:pt x="1978494" y="1028700"/>
                  </a:lnTo>
                  <a:lnTo>
                    <a:pt x="1981873" y="1028700"/>
                  </a:lnTo>
                  <a:lnTo>
                    <a:pt x="1984413" y="1016000"/>
                  </a:lnTo>
                  <a:lnTo>
                    <a:pt x="1986102" y="1028700"/>
                  </a:lnTo>
                  <a:lnTo>
                    <a:pt x="1992871" y="1028700"/>
                  </a:lnTo>
                  <a:lnTo>
                    <a:pt x="1992871" y="584200"/>
                  </a:lnTo>
                  <a:lnTo>
                    <a:pt x="1983867" y="584200"/>
                  </a:lnTo>
                  <a:lnTo>
                    <a:pt x="1970874" y="571500"/>
                  </a:lnTo>
                  <a:lnTo>
                    <a:pt x="1973059" y="584200"/>
                  </a:lnTo>
                  <a:lnTo>
                    <a:pt x="1958187" y="584200"/>
                  </a:lnTo>
                  <a:lnTo>
                    <a:pt x="1970024" y="596900"/>
                  </a:lnTo>
                  <a:lnTo>
                    <a:pt x="1973059" y="596900"/>
                  </a:lnTo>
                  <a:lnTo>
                    <a:pt x="1984413" y="609600"/>
                  </a:lnTo>
                  <a:lnTo>
                    <a:pt x="1983562" y="609600"/>
                  </a:lnTo>
                  <a:lnTo>
                    <a:pt x="1983562" y="736600"/>
                  </a:lnTo>
                  <a:lnTo>
                    <a:pt x="1983562" y="749300"/>
                  </a:lnTo>
                  <a:lnTo>
                    <a:pt x="1975954" y="749300"/>
                  </a:lnTo>
                  <a:lnTo>
                    <a:pt x="1973414" y="736600"/>
                  </a:lnTo>
                  <a:lnTo>
                    <a:pt x="1983562" y="736600"/>
                  </a:lnTo>
                  <a:lnTo>
                    <a:pt x="1983562" y="609600"/>
                  </a:lnTo>
                  <a:lnTo>
                    <a:pt x="1981873" y="609600"/>
                  </a:lnTo>
                  <a:lnTo>
                    <a:pt x="1963267" y="596900"/>
                  </a:lnTo>
                  <a:lnTo>
                    <a:pt x="1959775" y="596900"/>
                  </a:lnTo>
                  <a:lnTo>
                    <a:pt x="1959775" y="1587500"/>
                  </a:lnTo>
                  <a:lnTo>
                    <a:pt x="1951418" y="1587500"/>
                  </a:lnTo>
                  <a:lnTo>
                    <a:pt x="1945500" y="1574800"/>
                  </a:lnTo>
                  <a:lnTo>
                    <a:pt x="1956282" y="1574800"/>
                  </a:lnTo>
                  <a:lnTo>
                    <a:pt x="1959775" y="1587500"/>
                  </a:lnTo>
                  <a:lnTo>
                    <a:pt x="1959775" y="596900"/>
                  </a:lnTo>
                  <a:lnTo>
                    <a:pt x="1958187" y="596900"/>
                  </a:lnTo>
                  <a:lnTo>
                    <a:pt x="1952269" y="584200"/>
                  </a:lnTo>
                  <a:lnTo>
                    <a:pt x="1941271" y="584200"/>
                  </a:lnTo>
                  <a:lnTo>
                    <a:pt x="1931974" y="571500"/>
                  </a:lnTo>
                  <a:lnTo>
                    <a:pt x="1940433" y="584200"/>
                  </a:lnTo>
                  <a:lnTo>
                    <a:pt x="1953958" y="596900"/>
                  </a:lnTo>
                  <a:lnTo>
                    <a:pt x="1950580" y="596900"/>
                  </a:lnTo>
                  <a:lnTo>
                    <a:pt x="1950580" y="1206500"/>
                  </a:lnTo>
                  <a:lnTo>
                    <a:pt x="1940433" y="1206500"/>
                  </a:lnTo>
                  <a:lnTo>
                    <a:pt x="1940433" y="1193800"/>
                  </a:lnTo>
                  <a:lnTo>
                    <a:pt x="1948040" y="1193800"/>
                  </a:lnTo>
                  <a:lnTo>
                    <a:pt x="1950580" y="1206500"/>
                  </a:lnTo>
                  <a:lnTo>
                    <a:pt x="1950580" y="596900"/>
                  </a:lnTo>
                  <a:lnTo>
                    <a:pt x="1941271" y="596900"/>
                  </a:lnTo>
                  <a:lnTo>
                    <a:pt x="1934654" y="585851"/>
                  </a:lnTo>
                  <a:lnTo>
                    <a:pt x="1934933" y="596900"/>
                  </a:lnTo>
                  <a:lnTo>
                    <a:pt x="1937042" y="596900"/>
                  </a:lnTo>
                  <a:lnTo>
                    <a:pt x="1938426" y="596900"/>
                  </a:lnTo>
                  <a:lnTo>
                    <a:pt x="1948891" y="609600"/>
                  </a:lnTo>
                  <a:lnTo>
                    <a:pt x="1940534" y="609600"/>
                  </a:lnTo>
                  <a:lnTo>
                    <a:pt x="1942642" y="622300"/>
                  </a:lnTo>
                  <a:lnTo>
                    <a:pt x="1942122" y="622300"/>
                  </a:lnTo>
                  <a:lnTo>
                    <a:pt x="1942122" y="647700"/>
                  </a:lnTo>
                  <a:lnTo>
                    <a:pt x="1929841" y="635000"/>
                  </a:lnTo>
                  <a:lnTo>
                    <a:pt x="1937004" y="635000"/>
                  </a:lnTo>
                  <a:lnTo>
                    <a:pt x="1942122" y="647700"/>
                  </a:lnTo>
                  <a:lnTo>
                    <a:pt x="1942122" y="622300"/>
                  </a:lnTo>
                  <a:lnTo>
                    <a:pt x="1933663" y="622300"/>
                  </a:lnTo>
                  <a:lnTo>
                    <a:pt x="1930285" y="622300"/>
                  </a:lnTo>
                  <a:lnTo>
                    <a:pt x="1923923" y="622300"/>
                  </a:lnTo>
                  <a:lnTo>
                    <a:pt x="1929117" y="635000"/>
                  </a:lnTo>
                  <a:lnTo>
                    <a:pt x="1910397" y="635000"/>
                  </a:lnTo>
                  <a:lnTo>
                    <a:pt x="1916239" y="647700"/>
                  </a:lnTo>
                  <a:lnTo>
                    <a:pt x="1920976" y="660400"/>
                  </a:lnTo>
                  <a:lnTo>
                    <a:pt x="1920976" y="1612900"/>
                  </a:lnTo>
                  <a:lnTo>
                    <a:pt x="1907438" y="1612900"/>
                  </a:lnTo>
                  <a:lnTo>
                    <a:pt x="1905749" y="1600200"/>
                  </a:lnTo>
                  <a:lnTo>
                    <a:pt x="1915896" y="1600200"/>
                  </a:lnTo>
                  <a:lnTo>
                    <a:pt x="1920976" y="1612900"/>
                  </a:lnTo>
                  <a:lnTo>
                    <a:pt x="1920976" y="660400"/>
                  </a:lnTo>
                  <a:lnTo>
                    <a:pt x="1908721" y="647700"/>
                  </a:lnTo>
                  <a:lnTo>
                    <a:pt x="1902891" y="647700"/>
                  </a:lnTo>
                  <a:lnTo>
                    <a:pt x="1898497" y="660400"/>
                  </a:lnTo>
                  <a:lnTo>
                    <a:pt x="1904898" y="660400"/>
                  </a:lnTo>
                  <a:lnTo>
                    <a:pt x="1906600" y="673100"/>
                  </a:lnTo>
                  <a:lnTo>
                    <a:pt x="1901520" y="673100"/>
                  </a:lnTo>
                  <a:lnTo>
                    <a:pt x="1891753" y="660400"/>
                  </a:lnTo>
                  <a:lnTo>
                    <a:pt x="1885454" y="660400"/>
                  </a:lnTo>
                  <a:lnTo>
                    <a:pt x="1908289" y="685800"/>
                  </a:lnTo>
                  <a:lnTo>
                    <a:pt x="1899831" y="678789"/>
                  </a:lnTo>
                  <a:lnTo>
                    <a:pt x="1899831" y="1168400"/>
                  </a:lnTo>
                  <a:lnTo>
                    <a:pt x="1883143" y="1155700"/>
                  </a:lnTo>
                  <a:lnTo>
                    <a:pt x="1865363" y="1143000"/>
                  </a:lnTo>
                  <a:lnTo>
                    <a:pt x="1864296" y="1144092"/>
                  </a:lnTo>
                  <a:lnTo>
                    <a:pt x="1864296" y="1257300"/>
                  </a:lnTo>
                  <a:lnTo>
                    <a:pt x="1861769" y="1270000"/>
                  </a:lnTo>
                  <a:lnTo>
                    <a:pt x="1852460" y="1270000"/>
                  </a:lnTo>
                  <a:lnTo>
                    <a:pt x="1852460" y="1257300"/>
                  </a:lnTo>
                  <a:lnTo>
                    <a:pt x="1864296" y="1257300"/>
                  </a:lnTo>
                  <a:lnTo>
                    <a:pt x="1864296" y="1144092"/>
                  </a:lnTo>
                  <a:lnTo>
                    <a:pt x="1852955" y="1155700"/>
                  </a:lnTo>
                  <a:lnTo>
                    <a:pt x="1852460" y="1181100"/>
                  </a:lnTo>
                  <a:lnTo>
                    <a:pt x="1834883" y="1155700"/>
                  </a:lnTo>
                  <a:lnTo>
                    <a:pt x="1848866" y="1143000"/>
                  </a:lnTo>
                  <a:lnTo>
                    <a:pt x="1865363" y="1143000"/>
                  </a:lnTo>
                  <a:lnTo>
                    <a:pt x="1876488" y="1143000"/>
                  </a:lnTo>
                  <a:lnTo>
                    <a:pt x="1899831" y="1168400"/>
                  </a:lnTo>
                  <a:lnTo>
                    <a:pt x="1899831" y="678789"/>
                  </a:lnTo>
                  <a:lnTo>
                    <a:pt x="1892985" y="673100"/>
                  </a:lnTo>
                  <a:lnTo>
                    <a:pt x="1892427" y="673100"/>
                  </a:lnTo>
                  <a:lnTo>
                    <a:pt x="1892820" y="685800"/>
                  </a:lnTo>
                  <a:lnTo>
                    <a:pt x="1880374" y="673100"/>
                  </a:lnTo>
                  <a:lnTo>
                    <a:pt x="1885454" y="685800"/>
                  </a:lnTo>
                  <a:lnTo>
                    <a:pt x="1865007" y="685800"/>
                  </a:lnTo>
                  <a:lnTo>
                    <a:pt x="1876463" y="698500"/>
                  </a:lnTo>
                  <a:lnTo>
                    <a:pt x="1878545" y="700709"/>
                  </a:lnTo>
                  <a:lnTo>
                    <a:pt x="1875294" y="698500"/>
                  </a:lnTo>
                  <a:lnTo>
                    <a:pt x="1863166" y="698500"/>
                  </a:lnTo>
                  <a:lnTo>
                    <a:pt x="1868525" y="711200"/>
                  </a:lnTo>
                  <a:lnTo>
                    <a:pt x="1865998" y="711200"/>
                  </a:lnTo>
                  <a:lnTo>
                    <a:pt x="1860918" y="698500"/>
                  </a:lnTo>
                  <a:lnTo>
                    <a:pt x="1854149" y="698500"/>
                  </a:lnTo>
                  <a:lnTo>
                    <a:pt x="1856270" y="711200"/>
                  </a:lnTo>
                  <a:lnTo>
                    <a:pt x="1858378" y="711200"/>
                  </a:lnTo>
                  <a:lnTo>
                    <a:pt x="1861134" y="711200"/>
                  </a:lnTo>
                  <a:lnTo>
                    <a:pt x="1862569" y="715695"/>
                  </a:lnTo>
                  <a:lnTo>
                    <a:pt x="1858378" y="711200"/>
                  </a:lnTo>
                  <a:lnTo>
                    <a:pt x="1863394" y="718261"/>
                  </a:lnTo>
                  <a:lnTo>
                    <a:pt x="1865198" y="723900"/>
                  </a:lnTo>
                  <a:lnTo>
                    <a:pt x="1867395" y="723900"/>
                  </a:lnTo>
                  <a:lnTo>
                    <a:pt x="1873389" y="736600"/>
                  </a:lnTo>
                  <a:lnTo>
                    <a:pt x="1870227" y="736600"/>
                  </a:lnTo>
                  <a:lnTo>
                    <a:pt x="1878685" y="749300"/>
                  </a:lnTo>
                  <a:lnTo>
                    <a:pt x="1869643" y="749300"/>
                  </a:lnTo>
                  <a:lnTo>
                    <a:pt x="1861769" y="736600"/>
                  </a:lnTo>
                  <a:lnTo>
                    <a:pt x="1868525" y="749300"/>
                  </a:lnTo>
                  <a:lnTo>
                    <a:pt x="1860067" y="749300"/>
                  </a:lnTo>
                  <a:lnTo>
                    <a:pt x="1852968" y="736600"/>
                  </a:lnTo>
                  <a:lnTo>
                    <a:pt x="1846961" y="736600"/>
                  </a:lnTo>
                  <a:lnTo>
                    <a:pt x="1840331" y="723900"/>
                  </a:lnTo>
                  <a:lnTo>
                    <a:pt x="1837766" y="723900"/>
                  </a:lnTo>
                  <a:lnTo>
                    <a:pt x="1844852" y="736600"/>
                  </a:lnTo>
                  <a:lnTo>
                    <a:pt x="1849399" y="749300"/>
                  </a:lnTo>
                  <a:lnTo>
                    <a:pt x="1847380" y="749300"/>
                  </a:lnTo>
                  <a:lnTo>
                    <a:pt x="1844001" y="736600"/>
                  </a:lnTo>
                  <a:lnTo>
                    <a:pt x="1842312" y="736600"/>
                  </a:lnTo>
                  <a:lnTo>
                    <a:pt x="1844001" y="749300"/>
                  </a:lnTo>
                  <a:lnTo>
                    <a:pt x="1846313" y="749300"/>
                  </a:lnTo>
                  <a:lnTo>
                    <a:pt x="1850771" y="758507"/>
                  </a:lnTo>
                  <a:lnTo>
                    <a:pt x="1850771" y="749300"/>
                  </a:lnTo>
                  <a:lnTo>
                    <a:pt x="1851609" y="749300"/>
                  </a:lnTo>
                  <a:lnTo>
                    <a:pt x="1856689" y="762000"/>
                  </a:lnTo>
                  <a:lnTo>
                    <a:pt x="1852460" y="762000"/>
                  </a:lnTo>
                  <a:lnTo>
                    <a:pt x="1850771" y="758507"/>
                  </a:lnTo>
                  <a:lnTo>
                    <a:pt x="1850771" y="762000"/>
                  </a:lnTo>
                  <a:lnTo>
                    <a:pt x="1839772" y="762000"/>
                  </a:lnTo>
                  <a:lnTo>
                    <a:pt x="1833003" y="749300"/>
                  </a:lnTo>
                  <a:lnTo>
                    <a:pt x="1834984" y="762000"/>
                  </a:lnTo>
                  <a:lnTo>
                    <a:pt x="1836813" y="762000"/>
                  </a:lnTo>
                  <a:lnTo>
                    <a:pt x="1841804" y="774700"/>
                  </a:lnTo>
                  <a:lnTo>
                    <a:pt x="1838083" y="774700"/>
                  </a:lnTo>
                  <a:lnTo>
                    <a:pt x="1846541" y="787400"/>
                  </a:lnTo>
                  <a:lnTo>
                    <a:pt x="1840623" y="787400"/>
                  </a:lnTo>
                  <a:lnTo>
                    <a:pt x="1838083" y="774700"/>
                  </a:lnTo>
                  <a:lnTo>
                    <a:pt x="1838921" y="787400"/>
                  </a:lnTo>
                  <a:lnTo>
                    <a:pt x="1834692" y="774700"/>
                  </a:lnTo>
                  <a:lnTo>
                    <a:pt x="1826933" y="774700"/>
                  </a:lnTo>
                  <a:lnTo>
                    <a:pt x="1835442" y="787400"/>
                  </a:lnTo>
                  <a:lnTo>
                    <a:pt x="1843138" y="800100"/>
                  </a:lnTo>
                  <a:lnTo>
                    <a:pt x="1829104" y="800100"/>
                  </a:lnTo>
                  <a:lnTo>
                    <a:pt x="1827403" y="812800"/>
                  </a:lnTo>
                  <a:lnTo>
                    <a:pt x="1822856" y="812800"/>
                  </a:lnTo>
                  <a:lnTo>
                    <a:pt x="1822856" y="838200"/>
                  </a:lnTo>
                  <a:lnTo>
                    <a:pt x="1820316" y="838200"/>
                  </a:lnTo>
                  <a:lnTo>
                    <a:pt x="1818055" y="833958"/>
                  </a:lnTo>
                  <a:lnTo>
                    <a:pt x="1822856" y="838200"/>
                  </a:lnTo>
                  <a:lnTo>
                    <a:pt x="1822856" y="812800"/>
                  </a:lnTo>
                  <a:lnTo>
                    <a:pt x="1806778" y="812800"/>
                  </a:lnTo>
                  <a:lnTo>
                    <a:pt x="1818627" y="825500"/>
                  </a:lnTo>
                  <a:lnTo>
                    <a:pt x="1816087" y="825500"/>
                  </a:lnTo>
                  <a:lnTo>
                    <a:pt x="1816087" y="838200"/>
                  </a:lnTo>
                  <a:lnTo>
                    <a:pt x="1814398" y="835329"/>
                  </a:lnTo>
                  <a:lnTo>
                    <a:pt x="1814398" y="850900"/>
                  </a:lnTo>
                  <a:lnTo>
                    <a:pt x="1812848" y="848779"/>
                  </a:lnTo>
                  <a:lnTo>
                    <a:pt x="1811299" y="844143"/>
                  </a:lnTo>
                  <a:lnTo>
                    <a:pt x="1811299" y="846658"/>
                  </a:lnTo>
                  <a:lnTo>
                    <a:pt x="1805089" y="838200"/>
                  </a:lnTo>
                  <a:lnTo>
                    <a:pt x="1806778" y="838200"/>
                  </a:lnTo>
                  <a:lnTo>
                    <a:pt x="1811299" y="846658"/>
                  </a:lnTo>
                  <a:lnTo>
                    <a:pt x="1811299" y="844143"/>
                  </a:lnTo>
                  <a:lnTo>
                    <a:pt x="1809318" y="838200"/>
                  </a:lnTo>
                  <a:lnTo>
                    <a:pt x="1810169" y="838200"/>
                  </a:lnTo>
                  <a:lnTo>
                    <a:pt x="1814398" y="850900"/>
                  </a:lnTo>
                  <a:lnTo>
                    <a:pt x="1814398" y="835329"/>
                  </a:lnTo>
                  <a:lnTo>
                    <a:pt x="1808810" y="825792"/>
                  </a:lnTo>
                  <a:lnTo>
                    <a:pt x="1815668" y="831850"/>
                  </a:lnTo>
                  <a:lnTo>
                    <a:pt x="1816087" y="838200"/>
                  </a:lnTo>
                  <a:lnTo>
                    <a:pt x="1816087" y="825500"/>
                  </a:lnTo>
                  <a:lnTo>
                    <a:pt x="1815236" y="825500"/>
                  </a:lnTo>
                  <a:lnTo>
                    <a:pt x="1815477" y="829119"/>
                  </a:lnTo>
                  <a:lnTo>
                    <a:pt x="1813547" y="825500"/>
                  </a:lnTo>
                  <a:lnTo>
                    <a:pt x="1808632" y="825500"/>
                  </a:lnTo>
                  <a:lnTo>
                    <a:pt x="1808480" y="825500"/>
                  </a:lnTo>
                  <a:lnTo>
                    <a:pt x="1799437" y="825500"/>
                  </a:lnTo>
                  <a:lnTo>
                    <a:pt x="1803400" y="838200"/>
                  </a:lnTo>
                  <a:lnTo>
                    <a:pt x="1802549" y="838200"/>
                  </a:lnTo>
                  <a:lnTo>
                    <a:pt x="1811858" y="850900"/>
                  </a:lnTo>
                  <a:lnTo>
                    <a:pt x="1807629" y="850900"/>
                  </a:lnTo>
                  <a:lnTo>
                    <a:pt x="1814398" y="863600"/>
                  </a:lnTo>
                  <a:lnTo>
                    <a:pt x="1820316" y="863600"/>
                  </a:lnTo>
                  <a:lnTo>
                    <a:pt x="1823694" y="876300"/>
                  </a:lnTo>
                  <a:lnTo>
                    <a:pt x="1831314" y="876300"/>
                  </a:lnTo>
                  <a:lnTo>
                    <a:pt x="1827085" y="889000"/>
                  </a:lnTo>
                  <a:lnTo>
                    <a:pt x="1822856" y="889000"/>
                  </a:lnTo>
                  <a:lnTo>
                    <a:pt x="1822856" y="1181100"/>
                  </a:lnTo>
                  <a:lnTo>
                    <a:pt x="1822005" y="1193800"/>
                  </a:lnTo>
                  <a:lnTo>
                    <a:pt x="1808467" y="1193800"/>
                  </a:lnTo>
                  <a:lnTo>
                    <a:pt x="1810169" y="1181100"/>
                  </a:lnTo>
                  <a:lnTo>
                    <a:pt x="1822856" y="1181100"/>
                  </a:lnTo>
                  <a:lnTo>
                    <a:pt x="1822856" y="889000"/>
                  </a:lnTo>
                  <a:lnTo>
                    <a:pt x="1806778" y="889000"/>
                  </a:lnTo>
                  <a:lnTo>
                    <a:pt x="1806778" y="1714500"/>
                  </a:lnTo>
                  <a:lnTo>
                    <a:pt x="1804238" y="1714500"/>
                  </a:lnTo>
                  <a:lnTo>
                    <a:pt x="1803793" y="1712836"/>
                  </a:lnTo>
                  <a:lnTo>
                    <a:pt x="1803793" y="1749196"/>
                  </a:lnTo>
                  <a:lnTo>
                    <a:pt x="1800225" y="1740890"/>
                  </a:lnTo>
                  <a:lnTo>
                    <a:pt x="1803031" y="1743532"/>
                  </a:lnTo>
                  <a:lnTo>
                    <a:pt x="1803793" y="1749196"/>
                  </a:lnTo>
                  <a:lnTo>
                    <a:pt x="1803793" y="1712836"/>
                  </a:lnTo>
                  <a:lnTo>
                    <a:pt x="1800860" y="1701800"/>
                  </a:lnTo>
                  <a:lnTo>
                    <a:pt x="1803400" y="1701800"/>
                  </a:lnTo>
                  <a:lnTo>
                    <a:pt x="1806778" y="1714500"/>
                  </a:lnTo>
                  <a:lnTo>
                    <a:pt x="1806778" y="889000"/>
                  </a:lnTo>
                  <a:lnTo>
                    <a:pt x="1805127" y="889000"/>
                  </a:lnTo>
                  <a:lnTo>
                    <a:pt x="1791030" y="876300"/>
                  </a:lnTo>
                  <a:lnTo>
                    <a:pt x="1776768" y="863600"/>
                  </a:lnTo>
                  <a:lnTo>
                    <a:pt x="1761947" y="863600"/>
                  </a:lnTo>
                  <a:lnTo>
                    <a:pt x="1770405" y="876300"/>
                  </a:lnTo>
                  <a:lnTo>
                    <a:pt x="1769567" y="876300"/>
                  </a:lnTo>
                  <a:lnTo>
                    <a:pt x="1769567" y="1701800"/>
                  </a:lnTo>
                  <a:lnTo>
                    <a:pt x="1758569" y="1701800"/>
                  </a:lnTo>
                  <a:lnTo>
                    <a:pt x="1759407" y="1689100"/>
                  </a:lnTo>
                  <a:lnTo>
                    <a:pt x="1767878" y="1689100"/>
                  </a:lnTo>
                  <a:lnTo>
                    <a:pt x="1769567" y="1701800"/>
                  </a:lnTo>
                  <a:lnTo>
                    <a:pt x="1769567" y="876300"/>
                  </a:lnTo>
                  <a:lnTo>
                    <a:pt x="1763649" y="876300"/>
                  </a:lnTo>
                  <a:lnTo>
                    <a:pt x="1763649" y="889000"/>
                  </a:lnTo>
                  <a:lnTo>
                    <a:pt x="1761490" y="889000"/>
                  </a:lnTo>
                  <a:lnTo>
                    <a:pt x="1758149" y="880745"/>
                  </a:lnTo>
                  <a:lnTo>
                    <a:pt x="1763649" y="889000"/>
                  </a:lnTo>
                  <a:lnTo>
                    <a:pt x="1763649" y="876300"/>
                  </a:lnTo>
                  <a:lnTo>
                    <a:pt x="1758569" y="876300"/>
                  </a:lnTo>
                  <a:lnTo>
                    <a:pt x="1761947" y="863600"/>
                  </a:lnTo>
                  <a:lnTo>
                    <a:pt x="1756232" y="863600"/>
                  </a:lnTo>
                  <a:lnTo>
                    <a:pt x="1755508" y="876300"/>
                  </a:lnTo>
                  <a:lnTo>
                    <a:pt x="1755190" y="876300"/>
                  </a:lnTo>
                  <a:lnTo>
                    <a:pt x="1761109" y="889000"/>
                  </a:lnTo>
                  <a:lnTo>
                    <a:pt x="1759407" y="889000"/>
                  </a:lnTo>
                  <a:lnTo>
                    <a:pt x="1759407" y="1003300"/>
                  </a:lnTo>
                  <a:lnTo>
                    <a:pt x="1747596" y="1003300"/>
                  </a:lnTo>
                  <a:lnTo>
                    <a:pt x="1748205" y="990600"/>
                  </a:lnTo>
                  <a:lnTo>
                    <a:pt x="1756879" y="990600"/>
                  </a:lnTo>
                  <a:lnTo>
                    <a:pt x="1759407" y="1003300"/>
                  </a:lnTo>
                  <a:lnTo>
                    <a:pt x="1759407" y="889000"/>
                  </a:lnTo>
                  <a:lnTo>
                    <a:pt x="1751799" y="889000"/>
                  </a:lnTo>
                  <a:lnTo>
                    <a:pt x="1750110" y="876300"/>
                  </a:lnTo>
                  <a:lnTo>
                    <a:pt x="1749259" y="876300"/>
                  </a:lnTo>
                  <a:lnTo>
                    <a:pt x="1749526" y="889000"/>
                  </a:lnTo>
                  <a:lnTo>
                    <a:pt x="1747837" y="889000"/>
                  </a:lnTo>
                  <a:lnTo>
                    <a:pt x="1750961" y="901700"/>
                  </a:lnTo>
                  <a:lnTo>
                    <a:pt x="1735963" y="901700"/>
                  </a:lnTo>
                  <a:lnTo>
                    <a:pt x="1727276" y="889000"/>
                  </a:lnTo>
                  <a:lnTo>
                    <a:pt x="1730654" y="901700"/>
                  </a:lnTo>
                  <a:lnTo>
                    <a:pt x="1734883" y="914400"/>
                  </a:lnTo>
                  <a:lnTo>
                    <a:pt x="1734883" y="1816100"/>
                  </a:lnTo>
                  <a:lnTo>
                    <a:pt x="1734032" y="1828800"/>
                  </a:lnTo>
                  <a:lnTo>
                    <a:pt x="1733194" y="1828800"/>
                  </a:lnTo>
                  <a:lnTo>
                    <a:pt x="1732343" y="1816100"/>
                  </a:lnTo>
                  <a:lnTo>
                    <a:pt x="1732343" y="1828800"/>
                  </a:lnTo>
                  <a:lnTo>
                    <a:pt x="1732343" y="2425700"/>
                  </a:lnTo>
                  <a:lnTo>
                    <a:pt x="1732343" y="2438400"/>
                  </a:lnTo>
                  <a:lnTo>
                    <a:pt x="1723034" y="2438400"/>
                  </a:lnTo>
                  <a:lnTo>
                    <a:pt x="1727276" y="2425700"/>
                  </a:lnTo>
                  <a:lnTo>
                    <a:pt x="1732343" y="2425700"/>
                  </a:lnTo>
                  <a:lnTo>
                    <a:pt x="1732343" y="1828800"/>
                  </a:lnTo>
                  <a:lnTo>
                    <a:pt x="1730654" y="1828800"/>
                  </a:lnTo>
                  <a:lnTo>
                    <a:pt x="1730654" y="1816100"/>
                  </a:lnTo>
                  <a:lnTo>
                    <a:pt x="1732343" y="1828800"/>
                  </a:lnTo>
                  <a:lnTo>
                    <a:pt x="1732343" y="1816100"/>
                  </a:lnTo>
                  <a:lnTo>
                    <a:pt x="1734883" y="1816100"/>
                  </a:lnTo>
                  <a:lnTo>
                    <a:pt x="1734883" y="914400"/>
                  </a:lnTo>
                  <a:lnTo>
                    <a:pt x="1733194" y="914400"/>
                  </a:lnTo>
                  <a:lnTo>
                    <a:pt x="1724736" y="901700"/>
                  </a:lnTo>
                  <a:lnTo>
                    <a:pt x="1724736" y="2336800"/>
                  </a:lnTo>
                  <a:lnTo>
                    <a:pt x="1723885" y="2349500"/>
                  </a:lnTo>
                  <a:lnTo>
                    <a:pt x="1714576" y="2336800"/>
                  </a:lnTo>
                  <a:lnTo>
                    <a:pt x="1724736" y="2336800"/>
                  </a:lnTo>
                  <a:lnTo>
                    <a:pt x="1724736" y="901700"/>
                  </a:lnTo>
                  <a:lnTo>
                    <a:pt x="1719453" y="901700"/>
                  </a:lnTo>
                  <a:lnTo>
                    <a:pt x="1718805" y="903020"/>
                  </a:lnTo>
                  <a:lnTo>
                    <a:pt x="1718805" y="2108200"/>
                  </a:lnTo>
                  <a:lnTo>
                    <a:pt x="1701050" y="2099335"/>
                  </a:lnTo>
                  <a:lnTo>
                    <a:pt x="1701050" y="2324100"/>
                  </a:lnTo>
                  <a:lnTo>
                    <a:pt x="1700199" y="2327592"/>
                  </a:lnTo>
                  <a:lnTo>
                    <a:pt x="1700199" y="2387600"/>
                  </a:lnTo>
                  <a:lnTo>
                    <a:pt x="1692579" y="2400300"/>
                  </a:lnTo>
                  <a:lnTo>
                    <a:pt x="1689201" y="2404491"/>
                  </a:lnTo>
                  <a:lnTo>
                    <a:pt x="1689201" y="3390900"/>
                  </a:lnTo>
                  <a:lnTo>
                    <a:pt x="1684134" y="3390900"/>
                  </a:lnTo>
                  <a:lnTo>
                    <a:pt x="1688363" y="3378200"/>
                  </a:lnTo>
                  <a:lnTo>
                    <a:pt x="1689201" y="3390900"/>
                  </a:lnTo>
                  <a:lnTo>
                    <a:pt x="1689201" y="2404491"/>
                  </a:lnTo>
                  <a:lnTo>
                    <a:pt x="1682330" y="2413000"/>
                  </a:lnTo>
                  <a:lnTo>
                    <a:pt x="1675104" y="2413000"/>
                  </a:lnTo>
                  <a:lnTo>
                    <a:pt x="1676514" y="2425700"/>
                  </a:lnTo>
                  <a:lnTo>
                    <a:pt x="1658810" y="2425700"/>
                  </a:lnTo>
                  <a:lnTo>
                    <a:pt x="1662353" y="2400300"/>
                  </a:lnTo>
                  <a:lnTo>
                    <a:pt x="1678901" y="2387600"/>
                  </a:lnTo>
                  <a:lnTo>
                    <a:pt x="1700199" y="2387600"/>
                  </a:lnTo>
                  <a:lnTo>
                    <a:pt x="1700199" y="2327592"/>
                  </a:lnTo>
                  <a:lnTo>
                    <a:pt x="1691741" y="2362200"/>
                  </a:lnTo>
                  <a:lnTo>
                    <a:pt x="1687842" y="2362200"/>
                  </a:lnTo>
                  <a:lnTo>
                    <a:pt x="1689100" y="2336800"/>
                  </a:lnTo>
                  <a:lnTo>
                    <a:pt x="1694002" y="2324100"/>
                  </a:lnTo>
                  <a:lnTo>
                    <a:pt x="1701050" y="2324100"/>
                  </a:lnTo>
                  <a:lnTo>
                    <a:pt x="1701050" y="2099335"/>
                  </a:lnTo>
                  <a:lnTo>
                    <a:pt x="1693379" y="2095500"/>
                  </a:lnTo>
                  <a:lnTo>
                    <a:pt x="1673974" y="2083930"/>
                  </a:lnTo>
                  <a:lnTo>
                    <a:pt x="1673974" y="2146300"/>
                  </a:lnTo>
                  <a:lnTo>
                    <a:pt x="1667052" y="2146300"/>
                  </a:lnTo>
                  <a:lnTo>
                    <a:pt x="1662988" y="2133600"/>
                  </a:lnTo>
                  <a:lnTo>
                    <a:pt x="1662087" y="2133600"/>
                  </a:lnTo>
                  <a:lnTo>
                    <a:pt x="1664677" y="2120900"/>
                  </a:lnTo>
                  <a:lnTo>
                    <a:pt x="1669745" y="2120900"/>
                  </a:lnTo>
                  <a:lnTo>
                    <a:pt x="1670596" y="2133600"/>
                  </a:lnTo>
                  <a:lnTo>
                    <a:pt x="1671447" y="2133600"/>
                  </a:lnTo>
                  <a:lnTo>
                    <a:pt x="1673974" y="2146300"/>
                  </a:lnTo>
                  <a:lnTo>
                    <a:pt x="1673974" y="2083930"/>
                  </a:lnTo>
                  <a:lnTo>
                    <a:pt x="1672082" y="2082800"/>
                  </a:lnTo>
                  <a:lnTo>
                    <a:pt x="1655533" y="2057400"/>
                  </a:lnTo>
                  <a:lnTo>
                    <a:pt x="1649958" y="2044700"/>
                  </a:lnTo>
                  <a:lnTo>
                    <a:pt x="1644370" y="2032000"/>
                  </a:lnTo>
                  <a:lnTo>
                    <a:pt x="1644370" y="2489200"/>
                  </a:lnTo>
                  <a:lnTo>
                    <a:pt x="1643354" y="2501900"/>
                  </a:lnTo>
                  <a:lnTo>
                    <a:pt x="1633080" y="2501900"/>
                  </a:lnTo>
                  <a:lnTo>
                    <a:pt x="1632534" y="2489200"/>
                  </a:lnTo>
                  <a:lnTo>
                    <a:pt x="1644370" y="2489200"/>
                  </a:lnTo>
                  <a:lnTo>
                    <a:pt x="1644370" y="2032000"/>
                  </a:lnTo>
                  <a:lnTo>
                    <a:pt x="1659597" y="2019300"/>
                  </a:lnTo>
                  <a:lnTo>
                    <a:pt x="1676730" y="2032000"/>
                  </a:lnTo>
                  <a:lnTo>
                    <a:pt x="1691005" y="2032000"/>
                  </a:lnTo>
                  <a:lnTo>
                    <a:pt x="1697659" y="2044700"/>
                  </a:lnTo>
                  <a:lnTo>
                    <a:pt x="1695132" y="2057400"/>
                  </a:lnTo>
                  <a:lnTo>
                    <a:pt x="1682699" y="2057400"/>
                  </a:lnTo>
                  <a:lnTo>
                    <a:pt x="1685188" y="2070100"/>
                  </a:lnTo>
                  <a:lnTo>
                    <a:pt x="1688630" y="2070100"/>
                  </a:lnTo>
                  <a:lnTo>
                    <a:pt x="1691741" y="2082800"/>
                  </a:lnTo>
                  <a:lnTo>
                    <a:pt x="1708823" y="2082800"/>
                  </a:lnTo>
                  <a:lnTo>
                    <a:pt x="1709508" y="2095500"/>
                  </a:lnTo>
                  <a:lnTo>
                    <a:pt x="1714004" y="2095500"/>
                  </a:lnTo>
                  <a:lnTo>
                    <a:pt x="1718805" y="2108200"/>
                  </a:lnTo>
                  <a:lnTo>
                    <a:pt x="1718805" y="903020"/>
                  </a:lnTo>
                  <a:lnTo>
                    <a:pt x="1717116" y="906449"/>
                  </a:lnTo>
                  <a:lnTo>
                    <a:pt x="1717116" y="1841500"/>
                  </a:lnTo>
                  <a:lnTo>
                    <a:pt x="1714576" y="1854200"/>
                  </a:lnTo>
                  <a:lnTo>
                    <a:pt x="1713738" y="1854200"/>
                  </a:lnTo>
                  <a:lnTo>
                    <a:pt x="1715427" y="1841500"/>
                  </a:lnTo>
                  <a:lnTo>
                    <a:pt x="1717116" y="1841500"/>
                  </a:lnTo>
                  <a:lnTo>
                    <a:pt x="1717116" y="906449"/>
                  </a:lnTo>
                  <a:lnTo>
                    <a:pt x="1716278" y="908164"/>
                  </a:lnTo>
                  <a:lnTo>
                    <a:pt x="1716278" y="1524000"/>
                  </a:lnTo>
                  <a:lnTo>
                    <a:pt x="1712887" y="1530807"/>
                  </a:lnTo>
                  <a:lnTo>
                    <a:pt x="1712887" y="1828800"/>
                  </a:lnTo>
                  <a:lnTo>
                    <a:pt x="1711198" y="1828800"/>
                  </a:lnTo>
                  <a:lnTo>
                    <a:pt x="1707819" y="1816100"/>
                  </a:lnTo>
                  <a:lnTo>
                    <a:pt x="1709508" y="1816100"/>
                  </a:lnTo>
                  <a:lnTo>
                    <a:pt x="1712887" y="1828800"/>
                  </a:lnTo>
                  <a:lnTo>
                    <a:pt x="1712887" y="1530807"/>
                  </a:lnTo>
                  <a:lnTo>
                    <a:pt x="1709940" y="1536700"/>
                  </a:lnTo>
                  <a:lnTo>
                    <a:pt x="1705597" y="1549400"/>
                  </a:lnTo>
                  <a:lnTo>
                    <a:pt x="1704263" y="1549400"/>
                  </a:lnTo>
                  <a:lnTo>
                    <a:pt x="1706968" y="1574800"/>
                  </a:lnTo>
                  <a:lnTo>
                    <a:pt x="1701050" y="1571459"/>
                  </a:lnTo>
                  <a:lnTo>
                    <a:pt x="1701050" y="1841500"/>
                  </a:lnTo>
                  <a:lnTo>
                    <a:pt x="1695132" y="1841500"/>
                  </a:lnTo>
                  <a:lnTo>
                    <a:pt x="1699361" y="1828800"/>
                  </a:lnTo>
                  <a:lnTo>
                    <a:pt x="1700199" y="1828800"/>
                  </a:lnTo>
                  <a:lnTo>
                    <a:pt x="1701050" y="1841500"/>
                  </a:lnTo>
                  <a:lnTo>
                    <a:pt x="1701050" y="1571459"/>
                  </a:lnTo>
                  <a:lnTo>
                    <a:pt x="1698510" y="1570024"/>
                  </a:lnTo>
                  <a:lnTo>
                    <a:pt x="1698510" y="1828800"/>
                  </a:lnTo>
                  <a:lnTo>
                    <a:pt x="1693773" y="1841500"/>
                  </a:lnTo>
                  <a:lnTo>
                    <a:pt x="1693049" y="1842363"/>
                  </a:lnTo>
                  <a:lnTo>
                    <a:pt x="1687753" y="1854200"/>
                  </a:lnTo>
                  <a:lnTo>
                    <a:pt x="1685404" y="1854200"/>
                  </a:lnTo>
                  <a:lnTo>
                    <a:pt x="1685963" y="1850745"/>
                  </a:lnTo>
                  <a:lnTo>
                    <a:pt x="1683042" y="1854200"/>
                  </a:lnTo>
                  <a:lnTo>
                    <a:pt x="1677365" y="1854200"/>
                  </a:lnTo>
                  <a:lnTo>
                    <a:pt x="1668526" y="1864550"/>
                  </a:lnTo>
                  <a:lnTo>
                    <a:pt x="1669783" y="1858251"/>
                  </a:lnTo>
                  <a:lnTo>
                    <a:pt x="1673771" y="1854200"/>
                  </a:lnTo>
                  <a:lnTo>
                    <a:pt x="1682229" y="1841500"/>
                  </a:lnTo>
                  <a:lnTo>
                    <a:pt x="1692592" y="1828800"/>
                  </a:lnTo>
                  <a:lnTo>
                    <a:pt x="1684502" y="1835696"/>
                  </a:lnTo>
                  <a:lnTo>
                    <a:pt x="1689201" y="1828800"/>
                  </a:lnTo>
                  <a:lnTo>
                    <a:pt x="1692592" y="1828800"/>
                  </a:lnTo>
                  <a:lnTo>
                    <a:pt x="1698510" y="1828800"/>
                  </a:lnTo>
                  <a:lnTo>
                    <a:pt x="1698510" y="1570024"/>
                  </a:lnTo>
                  <a:lnTo>
                    <a:pt x="1686674" y="1563331"/>
                  </a:lnTo>
                  <a:lnTo>
                    <a:pt x="1686674" y="1816100"/>
                  </a:lnTo>
                  <a:lnTo>
                    <a:pt x="1686674" y="1828800"/>
                  </a:lnTo>
                  <a:lnTo>
                    <a:pt x="1684134" y="1828800"/>
                  </a:lnTo>
                  <a:lnTo>
                    <a:pt x="1682445" y="1828800"/>
                  </a:lnTo>
                  <a:lnTo>
                    <a:pt x="1679905" y="1828800"/>
                  </a:lnTo>
                  <a:lnTo>
                    <a:pt x="1686674" y="1816100"/>
                  </a:lnTo>
                  <a:lnTo>
                    <a:pt x="1686674" y="1563331"/>
                  </a:lnTo>
                  <a:lnTo>
                    <a:pt x="1684515" y="1562100"/>
                  </a:lnTo>
                  <a:lnTo>
                    <a:pt x="1682686" y="1549400"/>
                  </a:lnTo>
                  <a:lnTo>
                    <a:pt x="1680857" y="1536700"/>
                  </a:lnTo>
                  <a:lnTo>
                    <a:pt x="1692579" y="1511300"/>
                  </a:lnTo>
                  <a:lnTo>
                    <a:pt x="1716278" y="1524000"/>
                  </a:lnTo>
                  <a:lnTo>
                    <a:pt x="1716278" y="908164"/>
                  </a:lnTo>
                  <a:lnTo>
                    <a:pt x="1713204" y="914400"/>
                  </a:lnTo>
                  <a:lnTo>
                    <a:pt x="1701901" y="901700"/>
                  </a:lnTo>
                  <a:lnTo>
                    <a:pt x="1707222" y="914400"/>
                  </a:lnTo>
                  <a:lnTo>
                    <a:pt x="1705178" y="927100"/>
                  </a:lnTo>
                  <a:lnTo>
                    <a:pt x="1701063" y="927100"/>
                  </a:lnTo>
                  <a:lnTo>
                    <a:pt x="1700199" y="939800"/>
                  </a:lnTo>
                  <a:lnTo>
                    <a:pt x="1699361" y="939800"/>
                  </a:lnTo>
                  <a:lnTo>
                    <a:pt x="1696821" y="927100"/>
                  </a:lnTo>
                  <a:lnTo>
                    <a:pt x="1698510" y="939800"/>
                  </a:lnTo>
                  <a:lnTo>
                    <a:pt x="1693430" y="939800"/>
                  </a:lnTo>
                  <a:lnTo>
                    <a:pt x="1686674" y="927100"/>
                  </a:lnTo>
                  <a:lnTo>
                    <a:pt x="1680743" y="927100"/>
                  </a:lnTo>
                  <a:lnTo>
                    <a:pt x="1688769" y="939800"/>
                  </a:lnTo>
                  <a:lnTo>
                    <a:pt x="1692910" y="952500"/>
                  </a:lnTo>
                  <a:lnTo>
                    <a:pt x="1695615" y="952500"/>
                  </a:lnTo>
                  <a:lnTo>
                    <a:pt x="1699361" y="965200"/>
                  </a:lnTo>
                  <a:lnTo>
                    <a:pt x="1688884" y="952500"/>
                  </a:lnTo>
                  <a:lnTo>
                    <a:pt x="1682864" y="952500"/>
                  </a:lnTo>
                  <a:lnTo>
                    <a:pt x="1677466" y="939800"/>
                  </a:lnTo>
                  <a:lnTo>
                    <a:pt x="1668907" y="927100"/>
                  </a:lnTo>
                  <a:lnTo>
                    <a:pt x="1675104" y="939800"/>
                  </a:lnTo>
                  <a:lnTo>
                    <a:pt x="1677263" y="952500"/>
                  </a:lnTo>
                  <a:lnTo>
                    <a:pt x="1679257" y="952500"/>
                  </a:lnTo>
                  <a:lnTo>
                    <a:pt x="1684972" y="965200"/>
                  </a:lnTo>
                  <a:lnTo>
                    <a:pt x="1677022" y="955357"/>
                  </a:lnTo>
                  <a:lnTo>
                    <a:pt x="1677022" y="1838960"/>
                  </a:lnTo>
                  <a:lnTo>
                    <a:pt x="1676412" y="1840115"/>
                  </a:lnTo>
                  <a:lnTo>
                    <a:pt x="1676412" y="1841500"/>
                  </a:lnTo>
                  <a:lnTo>
                    <a:pt x="1674622" y="1843773"/>
                  </a:lnTo>
                  <a:lnTo>
                    <a:pt x="1674622" y="1849018"/>
                  </a:lnTo>
                  <a:lnTo>
                    <a:pt x="1674583" y="1849196"/>
                  </a:lnTo>
                  <a:lnTo>
                    <a:pt x="1674622" y="1849018"/>
                  </a:lnTo>
                  <a:lnTo>
                    <a:pt x="1674622" y="1843773"/>
                  </a:lnTo>
                  <a:lnTo>
                    <a:pt x="1666532" y="1854047"/>
                  </a:lnTo>
                  <a:lnTo>
                    <a:pt x="1666532" y="1866900"/>
                  </a:lnTo>
                  <a:lnTo>
                    <a:pt x="1658543" y="1879600"/>
                  </a:lnTo>
                  <a:lnTo>
                    <a:pt x="1655953" y="1879600"/>
                  </a:lnTo>
                  <a:lnTo>
                    <a:pt x="1661287" y="1866900"/>
                  </a:lnTo>
                  <a:lnTo>
                    <a:pt x="1665630" y="1862480"/>
                  </a:lnTo>
                  <a:lnTo>
                    <a:pt x="1662988" y="1866900"/>
                  </a:lnTo>
                  <a:lnTo>
                    <a:pt x="1666532" y="1866900"/>
                  </a:lnTo>
                  <a:lnTo>
                    <a:pt x="1666532" y="1854047"/>
                  </a:lnTo>
                  <a:lnTo>
                    <a:pt x="1666405" y="1854200"/>
                  </a:lnTo>
                  <a:lnTo>
                    <a:pt x="1666189" y="1854454"/>
                  </a:lnTo>
                  <a:lnTo>
                    <a:pt x="1676412" y="1841500"/>
                  </a:lnTo>
                  <a:lnTo>
                    <a:pt x="1676412" y="1840115"/>
                  </a:lnTo>
                  <a:lnTo>
                    <a:pt x="1675676" y="1841500"/>
                  </a:lnTo>
                  <a:lnTo>
                    <a:pt x="1673974" y="1841500"/>
                  </a:lnTo>
                  <a:lnTo>
                    <a:pt x="1677022" y="1838960"/>
                  </a:lnTo>
                  <a:lnTo>
                    <a:pt x="1677022" y="955357"/>
                  </a:lnTo>
                  <a:lnTo>
                    <a:pt x="1674723" y="952500"/>
                  </a:lnTo>
                  <a:lnTo>
                    <a:pt x="1671815" y="952500"/>
                  </a:lnTo>
                  <a:lnTo>
                    <a:pt x="1671866" y="965200"/>
                  </a:lnTo>
                  <a:lnTo>
                    <a:pt x="1655191" y="965200"/>
                  </a:lnTo>
                  <a:lnTo>
                    <a:pt x="1662137" y="977900"/>
                  </a:lnTo>
                  <a:lnTo>
                    <a:pt x="1653260" y="977900"/>
                  </a:lnTo>
                  <a:lnTo>
                    <a:pt x="1652828" y="977099"/>
                  </a:lnTo>
                  <a:lnTo>
                    <a:pt x="1652828" y="1028700"/>
                  </a:lnTo>
                  <a:lnTo>
                    <a:pt x="1652384" y="1041400"/>
                  </a:lnTo>
                  <a:lnTo>
                    <a:pt x="1648599" y="1041400"/>
                  </a:lnTo>
                  <a:lnTo>
                    <a:pt x="1645221" y="1028700"/>
                  </a:lnTo>
                  <a:lnTo>
                    <a:pt x="1652828" y="1028700"/>
                  </a:lnTo>
                  <a:lnTo>
                    <a:pt x="1652828" y="977099"/>
                  </a:lnTo>
                  <a:lnTo>
                    <a:pt x="1646440" y="965200"/>
                  </a:lnTo>
                  <a:lnTo>
                    <a:pt x="1647761" y="965200"/>
                  </a:lnTo>
                  <a:lnTo>
                    <a:pt x="1643875" y="955116"/>
                  </a:lnTo>
                  <a:lnTo>
                    <a:pt x="1645221" y="965200"/>
                  </a:lnTo>
                  <a:lnTo>
                    <a:pt x="1640827" y="965200"/>
                  </a:lnTo>
                  <a:lnTo>
                    <a:pt x="1643849" y="977900"/>
                  </a:lnTo>
                  <a:lnTo>
                    <a:pt x="1646085" y="990600"/>
                  </a:lnTo>
                  <a:lnTo>
                    <a:pt x="1640992" y="990600"/>
                  </a:lnTo>
                  <a:lnTo>
                    <a:pt x="1639303" y="977900"/>
                  </a:lnTo>
                  <a:lnTo>
                    <a:pt x="1640446" y="990600"/>
                  </a:lnTo>
                  <a:lnTo>
                    <a:pt x="1637080" y="1003300"/>
                  </a:lnTo>
                  <a:lnTo>
                    <a:pt x="1634185" y="1003300"/>
                  </a:lnTo>
                  <a:lnTo>
                    <a:pt x="1636763" y="1016000"/>
                  </a:lnTo>
                  <a:lnTo>
                    <a:pt x="1638566" y="1016000"/>
                  </a:lnTo>
                  <a:lnTo>
                    <a:pt x="1643951" y="1028700"/>
                  </a:lnTo>
                  <a:lnTo>
                    <a:pt x="1642681" y="1028700"/>
                  </a:lnTo>
                  <a:lnTo>
                    <a:pt x="1644370" y="1041400"/>
                  </a:lnTo>
                  <a:lnTo>
                    <a:pt x="1640141" y="1033932"/>
                  </a:lnTo>
                  <a:lnTo>
                    <a:pt x="1640141" y="2197100"/>
                  </a:lnTo>
                  <a:lnTo>
                    <a:pt x="1639189" y="2197100"/>
                  </a:lnTo>
                  <a:lnTo>
                    <a:pt x="1639189" y="2222500"/>
                  </a:lnTo>
                  <a:lnTo>
                    <a:pt x="1638731" y="2235200"/>
                  </a:lnTo>
                  <a:lnTo>
                    <a:pt x="1630730" y="2235200"/>
                  </a:lnTo>
                  <a:lnTo>
                    <a:pt x="1630730" y="2374900"/>
                  </a:lnTo>
                  <a:lnTo>
                    <a:pt x="1626616" y="2374900"/>
                  </a:lnTo>
                  <a:lnTo>
                    <a:pt x="1630057" y="2362200"/>
                  </a:lnTo>
                  <a:lnTo>
                    <a:pt x="1630730" y="2374900"/>
                  </a:lnTo>
                  <a:lnTo>
                    <a:pt x="1630730" y="2235200"/>
                  </a:lnTo>
                  <a:lnTo>
                    <a:pt x="1627187" y="2235200"/>
                  </a:lnTo>
                  <a:lnTo>
                    <a:pt x="1623441" y="2247900"/>
                  </a:lnTo>
                  <a:lnTo>
                    <a:pt x="1620634" y="2260600"/>
                  </a:lnTo>
                  <a:lnTo>
                    <a:pt x="1618157" y="2273300"/>
                  </a:lnTo>
                  <a:lnTo>
                    <a:pt x="1629994" y="2273300"/>
                  </a:lnTo>
                  <a:lnTo>
                    <a:pt x="1629994" y="2286000"/>
                  </a:lnTo>
                  <a:lnTo>
                    <a:pt x="1619846" y="2298700"/>
                  </a:lnTo>
                  <a:lnTo>
                    <a:pt x="1618157" y="2286000"/>
                  </a:lnTo>
                  <a:lnTo>
                    <a:pt x="1618157" y="2273300"/>
                  </a:lnTo>
                  <a:lnTo>
                    <a:pt x="1615821" y="2281859"/>
                  </a:lnTo>
                  <a:lnTo>
                    <a:pt x="1615821" y="2324100"/>
                  </a:lnTo>
                  <a:lnTo>
                    <a:pt x="1615198" y="2336800"/>
                  </a:lnTo>
                  <a:lnTo>
                    <a:pt x="1611388" y="2324100"/>
                  </a:lnTo>
                  <a:lnTo>
                    <a:pt x="1615821" y="2324100"/>
                  </a:lnTo>
                  <a:lnTo>
                    <a:pt x="1615821" y="2281859"/>
                  </a:lnTo>
                  <a:lnTo>
                    <a:pt x="1614690" y="2286000"/>
                  </a:lnTo>
                  <a:lnTo>
                    <a:pt x="1610118" y="2298700"/>
                  </a:lnTo>
                  <a:lnTo>
                    <a:pt x="1603641" y="2311400"/>
                  </a:lnTo>
                  <a:lnTo>
                    <a:pt x="1594472" y="2324100"/>
                  </a:lnTo>
                  <a:lnTo>
                    <a:pt x="1601851" y="2324100"/>
                  </a:lnTo>
                  <a:lnTo>
                    <a:pt x="1599018" y="2336800"/>
                  </a:lnTo>
                  <a:lnTo>
                    <a:pt x="1597914" y="2349500"/>
                  </a:lnTo>
                  <a:lnTo>
                    <a:pt x="1610537" y="2362200"/>
                  </a:lnTo>
                  <a:lnTo>
                    <a:pt x="1605470" y="2367673"/>
                  </a:lnTo>
                  <a:lnTo>
                    <a:pt x="1605470" y="2590800"/>
                  </a:lnTo>
                  <a:lnTo>
                    <a:pt x="1605470" y="2692400"/>
                  </a:lnTo>
                  <a:lnTo>
                    <a:pt x="1602079" y="2692400"/>
                  </a:lnTo>
                  <a:lnTo>
                    <a:pt x="1602079" y="3276600"/>
                  </a:lnTo>
                  <a:lnTo>
                    <a:pt x="1579245" y="3276600"/>
                  </a:lnTo>
                  <a:lnTo>
                    <a:pt x="1579245" y="3263900"/>
                  </a:lnTo>
                  <a:lnTo>
                    <a:pt x="1572272" y="3276600"/>
                  </a:lnTo>
                  <a:lnTo>
                    <a:pt x="1565706" y="3276600"/>
                  </a:lnTo>
                  <a:lnTo>
                    <a:pt x="1564017" y="3263900"/>
                  </a:lnTo>
                  <a:lnTo>
                    <a:pt x="1538541" y="3263900"/>
                  </a:lnTo>
                  <a:lnTo>
                    <a:pt x="1544599" y="3251200"/>
                  </a:lnTo>
                  <a:lnTo>
                    <a:pt x="1524114" y="3251200"/>
                  </a:lnTo>
                  <a:lnTo>
                    <a:pt x="1524266" y="3238500"/>
                  </a:lnTo>
                  <a:lnTo>
                    <a:pt x="1546898" y="3238500"/>
                  </a:lnTo>
                  <a:lnTo>
                    <a:pt x="1553121" y="3251200"/>
                  </a:lnTo>
                  <a:lnTo>
                    <a:pt x="1569935" y="3251200"/>
                  </a:lnTo>
                  <a:lnTo>
                    <a:pt x="1569097" y="3263900"/>
                  </a:lnTo>
                  <a:lnTo>
                    <a:pt x="1574901" y="3251200"/>
                  </a:lnTo>
                  <a:lnTo>
                    <a:pt x="1579232" y="3251200"/>
                  </a:lnTo>
                  <a:lnTo>
                    <a:pt x="1586217" y="3251200"/>
                  </a:lnTo>
                  <a:lnTo>
                    <a:pt x="1591081" y="3238500"/>
                  </a:lnTo>
                  <a:lnTo>
                    <a:pt x="1598383" y="3238500"/>
                  </a:lnTo>
                  <a:lnTo>
                    <a:pt x="1600009" y="3251200"/>
                  </a:lnTo>
                  <a:lnTo>
                    <a:pt x="1593621" y="3251200"/>
                  </a:lnTo>
                  <a:lnTo>
                    <a:pt x="1586293" y="3263900"/>
                  </a:lnTo>
                  <a:lnTo>
                    <a:pt x="1599018" y="3263900"/>
                  </a:lnTo>
                  <a:lnTo>
                    <a:pt x="1602079" y="3276600"/>
                  </a:lnTo>
                  <a:lnTo>
                    <a:pt x="1602079" y="2692400"/>
                  </a:lnTo>
                  <a:lnTo>
                    <a:pt x="1601470" y="2692400"/>
                  </a:lnTo>
                  <a:lnTo>
                    <a:pt x="1599539" y="2696692"/>
                  </a:lnTo>
                  <a:lnTo>
                    <a:pt x="1599539" y="3111500"/>
                  </a:lnTo>
                  <a:lnTo>
                    <a:pt x="1597012" y="3124200"/>
                  </a:lnTo>
                  <a:lnTo>
                    <a:pt x="1589392" y="3124200"/>
                  </a:lnTo>
                  <a:lnTo>
                    <a:pt x="1586852" y="3111500"/>
                  </a:lnTo>
                  <a:lnTo>
                    <a:pt x="1599539" y="3111500"/>
                  </a:lnTo>
                  <a:lnTo>
                    <a:pt x="1599539" y="2696692"/>
                  </a:lnTo>
                  <a:lnTo>
                    <a:pt x="1595742" y="2705100"/>
                  </a:lnTo>
                  <a:lnTo>
                    <a:pt x="1591906" y="2717800"/>
                  </a:lnTo>
                  <a:lnTo>
                    <a:pt x="1569935" y="2717800"/>
                  </a:lnTo>
                  <a:lnTo>
                    <a:pt x="1570850" y="2705100"/>
                  </a:lnTo>
                  <a:lnTo>
                    <a:pt x="1579143" y="2692400"/>
                  </a:lnTo>
                  <a:lnTo>
                    <a:pt x="1591703" y="2679700"/>
                  </a:lnTo>
                  <a:lnTo>
                    <a:pt x="1605470" y="2692400"/>
                  </a:lnTo>
                  <a:lnTo>
                    <a:pt x="1605470" y="2590800"/>
                  </a:lnTo>
                  <a:lnTo>
                    <a:pt x="1601241" y="2590800"/>
                  </a:lnTo>
                  <a:lnTo>
                    <a:pt x="1601241" y="2628900"/>
                  </a:lnTo>
                  <a:lnTo>
                    <a:pt x="1588033" y="2628900"/>
                  </a:lnTo>
                  <a:lnTo>
                    <a:pt x="1588998" y="2624010"/>
                  </a:lnTo>
                  <a:lnTo>
                    <a:pt x="1583474" y="2628900"/>
                  </a:lnTo>
                  <a:lnTo>
                    <a:pt x="1582623" y="2616200"/>
                  </a:lnTo>
                  <a:lnTo>
                    <a:pt x="1590560" y="2616200"/>
                  </a:lnTo>
                  <a:lnTo>
                    <a:pt x="1588998" y="2624010"/>
                  </a:lnTo>
                  <a:lnTo>
                    <a:pt x="1595399" y="2618371"/>
                  </a:lnTo>
                  <a:lnTo>
                    <a:pt x="1594192" y="2616200"/>
                  </a:lnTo>
                  <a:lnTo>
                    <a:pt x="1597850" y="2616200"/>
                  </a:lnTo>
                  <a:lnTo>
                    <a:pt x="1595399" y="2618371"/>
                  </a:lnTo>
                  <a:lnTo>
                    <a:pt x="1601241" y="2628900"/>
                  </a:lnTo>
                  <a:lnTo>
                    <a:pt x="1601241" y="2590800"/>
                  </a:lnTo>
                  <a:lnTo>
                    <a:pt x="1599539" y="2590800"/>
                  </a:lnTo>
                  <a:lnTo>
                    <a:pt x="1602079" y="2578100"/>
                  </a:lnTo>
                  <a:lnTo>
                    <a:pt x="1605470" y="2590800"/>
                  </a:lnTo>
                  <a:lnTo>
                    <a:pt x="1605470" y="2367673"/>
                  </a:lnTo>
                  <a:lnTo>
                    <a:pt x="1598777" y="2374900"/>
                  </a:lnTo>
                  <a:lnTo>
                    <a:pt x="1590027" y="2374900"/>
                  </a:lnTo>
                  <a:lnTo>
                    <a:pt x="1582229" y="2387600"/>
                  </a:lnTo>
                  <a:lnTo>
                    <a:pt x="1573326" y="2400300"/>
                  </a:lnTo>
                  <a:lnTo>
                    <a:pt x="1575333" y="2400300"/>
                  </a:lnTo>
                  <a:lnTo>
                    <a:pt x="1582420" y="2413000"/>
                  </a:lnTo>
                  <a:lnTo>
                    <a:pt x="1590446" y="2413000"/>
                  </a:lnTo>
                  <a:lnTo>
                    <a:pt x="1595310" y="2425700"/>
                  </a:lnTo>
                  <a:lnTo>
                    <a:pt x="1578394" y="2413000"/>
                  </a:lnTo>
                  <a:lnTo>
                    <a:pt x="1595310" y="2438400"/>
                  </a:lnTo>
                  <a:lnTo>
                    <a:pt x="1591081" y="2438400"/>
                  </a:lnTo>
                  <a:lnTo>
                    <a:pt x="1591691" y="2451100"/>
                  </a:lnTo>
                  <a:lnTo>
                    <a:pt x="1585798" y="2463800"/>
                  </a:lnTo>
                  <a:lnTo>
                    <a:pt x="1577047" y="2463800"/>
                  </a:lnTo>
                  <a:lnTo>
                    <a:pt x="1569097" y="2476500"/>
                  </a:lnTo>
                  <a:lnTo>
                    <a:pt x="1573326" y="2476500"/>
                  </a:lnTo>
                  <a:lnTo>
                    <a:pt x="1575015" y="2489200"/>
                  </a:lnTo>
                  <a:lnTo>
                    <a:pt x="1582623" y="2476500"/>
                  </a:lnTo>
                  <a:lnTo>
                    <a:pt x="1592770" y="2476500"/>
                  </a:lnTo>
                  <a:lnTo>
                    <a:pt x="1593621" y="2489200"/>
                  </a:lnTo>
                  <a:lnTo>
                    <a:pt x="1579245" y="2489200"/>
                  </a:lnTo>
                  <a:lnTo>
                    <a:pt x="1580934" y="2501900"/>
                  </a:lnTo>
                  <a:lnTo>
                    <a:pt x="1573326" y="2501900"/>
                  </a:lnTo>
                  <a:lnTo>
                    <a:pt x="1573326" y="2514600"/>
                  </a:lnTo>
                  <a:lnTo>
                    <a:pt x="1571015" y="2526144"/>
                  </a:lnTo>
                  <a:lnTo>
                    <a:pt x="1571625" y="2527300"/>
                  </a:lnTo>
                  <a:lnTo>
                    <a:pt x="1570990" y="2526271"/>
                  </a:lnTo>
                  <a:lnTo>
                    <a:pt x="1570786" y="2527300"/>
                  </a:lnTo>
                  <a:lnTo>
                    <a:pt x="1571625" y="2540000"/>
                  </a:lnTo>
                  <a:lnTo>
                    <a:pt x="1564868" y="2527300"/>
                  </a:lnTo>
                  <a:lnTo>
                    <a:pt x="1564017" y="2527300"/>
                  </a:lnTo>
                  <a:lnTo>
                    <a:pt x="1564017" y="2578100"/>
                  </a:lnTo>
                  <a:lnTo>
                    <a:pt x="1553222" y="2578100"/>
                  </a:lnTo>
                  <a:lnTo>
                    <a:pt x="1542973" y="2565400"/>
                  </a:lnTo>
                  <a:lnTo>
                    <a:pt x="1548371" y="2552700"/>
                  </a:lnTo>
                  <a:lnTo>
                    <a:pt x="1562468" y="2552700"/>
                  </a:lnTo>
                  <a:lnTo>
                    <a:pt x="1562646" y="2565400"/>
                  </a:lnTo>
                  <a:lnTo>
                    <a:pt x="1563293" y="2565400"/>
                  </a:lnTo>
                  <a:lnTo>
                    <a:pt x="1564017" y="2578100"/>
                  </a:lnTo>
                  <a:lnTo>
                    <a:pt x="1564017" y="2527300"/>
                  </a:lnTo>
                  <a:lnTo>
                    <a:pt x="1557248" y="2527300"/>
                  </a:lnTo>
                  <a:lnTo>
                    <a:pt x="1557248" y="2514600"/>
                  </a:lnTo>
                  <a:lnTo>
                    <a:pt x="1553667" y="2501900"/>
                  </a:lnTo>
                  <a:lnTo>
                    <a:pt x="1558937" y="2501900"/>
                  </a:lnTo>
                  <a:lnTo>
                    <a:pt x="1566557" y="2514600"/>
                  </a:lnTo>
                  <a:lnTo>
                    <a:pt x="1573326" y="2514600"/>
                  </a:lnTo>
                  <a:lnTo>
                    <a:pt x="1573326" y="2501900"/>
                  </a:lnTo>
                  <a:lnTo>
                    <a:pt x="1562328" y="2501900"/>
                  </a:lnTo>
                  <a:lnTo>
                    <a:pt x="1560703" y="2489200"/>
                  </a:lnTo>
                  <a:lnTo>
                    <a:pt x="1557566" y="2489200"/>
                  </a:lnTo>
                  <a:lnTo>
                    <a:pt x="1553641" y="2476500"/>
                  </a:lnTo>
                  <a:lnTo>
                    <a:pt x="1549641" y="2476500"/>
                  </a:lnTo>
                  <a:lnTo>
                    <a:pt x="1546263" y="2463800"/>
                  </a:lnTo>
                  <a:lnTo>
                    <a:pt x="1544243" y="2451100"/>
                  </a:lnTo>
                  <a:lnTo>
                    <a:pt x="1547101" y="2438400"/>
                  </a:lnTo>
                  <a:lnTo>
                    <a:pt x="1574165" y="2438400"/>
                  </a:lnTo>
                  <a:lnTo>
                    <a:pt x="1578394" y="2451100"/>
                  </a:lnTo>
                  <a:lnTo>
                    <a:pt x="1579245" y="2438400"/>
                  </a:lnTo>
                  <a:lnTo>
                    <a:pt x="1576705" y="2438400"/>
                  </a:lnTo>
                  <a:lnTo>
                    <a:pt x="1573326" y="2425700"/>
                  </a:lnTo>
                  <a:lnTo>
                    <a:pt x="1555559" y="2425700"/>
                  </a:lnTo>
                  <a:lnTo>
                    <a:pt x="1557248" y="2413000"/>
                  </a:lnTo>
                  <a:lnTo>
                    <a:pt x="1555559" y="2413000"/>
                  </a:lnTo>
                  <a:lnTo>
                    <a:pt x="1553870" y="2400300"/>
                  </a:lnTo>
                  <a:lnTo>
                    <a:pt x="1546339" y="2387600"/>
                  </a:lnTo>
                  <a:lnTo>
                    <a:pt x="1537792" y="2387600"/>
                  </a:lnTo>
                  <a:lnTo>
                    <a:pt x="1538643" y="2374900"/>
                  </a:lnTo>
                  <a:lnTo>
                    <a:pt x="1551330" y="2362200"/>
                  </a:lnTo>
                  <a:lnTo>
                    <a:pt x="1545196" y="2362200"/>
                  </a:lnTo>
                  <a:lnTo>
                    <a:pt x="1544904" y="2349500"/>
                  </a:lnTo>
                  <a:lnTo>
                    <a:pt x="1566557" y="2349500"/>
                  </a:lnTo>
                  <a:lnTo>
                    <a:pt x="1567395" y="2336800"/>
                  </a:lnTo>
                  <a:lnTo>
                    <a:pt x="1568246" y="2336800"/>
                  </a:lnTo>
                  <a:lnTo>
                    <a:pt x="1568246" y="2324100"/>
                  </a:lnTo>
                  <a:lnTo>
                    <a:pt x="1576705" y="2324100"/>
                  </a:lnTo>
                  <a:lnTo>
                    <a:pt x="1564868" y="2311400"/>
                  </a:lnTo>
                  <a:lnTo>
                    <a:pt x="1567014" y="2311400"/>
                  </a:lnTo>
                  <a:lnTo>
                    <a:pt x="1571625" y="2298700"/>
                  </a:lnTo>
                  <a:lnTo>
                    <a:pt x="1574165" y="2298700"/>
                  </a:lnTo>
                  <a:lnTo>
                    <a:pt x="1575015" y="2311400"/>
                  </a:lnTo>
                  <a:lnTo>
                    <a:pt x="1580934" y="2298700"/>
                  </a:lnTo>
                  <a:lnTo>
                    <a:pt x="1581785" y="2286000"/>
                  </a:lnTo>
                  <a:lnTo>
                    <a:pt x="1582623" y="2286000"/>
                  </a:lnTo>
                  <a:lnTo>
                    <a:pt x="1586014" y="2260600"/>
                  </a:lnTo>
                  <a:lnTo>
                    <a:pt x="1600644" y="2260600"/>
                  </a:lnTo>
                  <a:lnTo>
                    <a:pt x="1601343" y="2273300"/>
                  </a:lnTo>
                  <a:lnTo>
                    <a:pt x="1609966" y="2273300"/>
                  </a:lnTo>
                  <a:lnTo>
                    <a:pt x="1610855" y="2260600"/>
                  </a:lnTo>
                  <a:lnTo>
                    <a:pt x="1611579" y="2260600"/>
                  </a:lnTo>
                  <a:lnTo>
                    <a:pt x="1612226" y="2247900"/>
                  </a:lnTo>
                  <a:lnTo>
                    <a:pt x="1612226" y="2235200"/>
                  </a:lnTo>
                  <a:lnTo>
                    <a:pt x="1613725" y="2235200"/>
                  </a:lnTo>
                  <a:lnTo>
                    <a:pt x="1615935" y="2222500"/>
                  </a:lnTo>
                  <a:lnTo>
                    <a:pt x="1619250" y="2209800"/>
                  </a:lnTo>
                  <a:lnTo>
                    <a:pt x="1614398" y="2209800"/>
                  </a:lnTo>
                  <a:lnTo>
                    <a:pt x="1613712" y="2197100"/>
                  </a:lnTo>
                  <a:lnTo>
                    <a:pt x="1625765" y="2197100"/>
                  </a:lnTo>
                  <a:lnTo>
                    <a:pt x="1623225" y="2209800"/>
                  </a:lnTo>
                  <a:lnTo>
                    <a:pt x="1633372" y="2209800"/>
                  </a:lnTo>
                  <a:lnTo>
                    <a:pt x="1636953" y="2222500"/>
                  </a:lnTo>
                  <a:lnTo>
                    <a:pt x="1639189" y="2222500"/>
                  </a:lnTo>
                  <a:lnTo>
                    <a:pt x="1639189" y="2197100"/>
                  </a:lnTo>
                  <a:lnTo>
                    <a:pt x="1638452" y="2197100"/>
                  </a:lnTo>
                  <a:lnTo>
                    <a:pt x="1637614" y="2184400"/>
                  </a:lnTo>
                  <a:lnTo>
                    <a:pt x="1639303" y="2184400"/>
                  </a:lnTo>
                  <a:lnTo>
                    <a:pt x="1640141" y="2197100"/>
                  </a:lnTo>
                  <a:lnTo>
                    <a:pt x="1640141" y="1033932"/>
                  </a:lnTo>
                  <a:lnTo>
                    <a:pt x="1638452" y="1030947"/>
                  </a:lnTo>
                  <a:lnTo>
                    <a:pt x="1638452" y="1612900"/>
                  </a:lnTo>
                  <a:lnTo>
                    <a:pt x="1631556" y="1612900"/>
                  </a:lnTo>
                  <a:lnTo>
                    <a:pt x="1625130" y="1625600"/>
                  </a:lnTo>
                  <a:lnTo>
                    <a:pt x="1623402" y="1625600"/>
                  </a:lnTo>
                  <a:lnTo>
                    <a:pt x="1623402" y="1752600"/>
                  </a:lnTo>
                  <a:lnTo>
                    <a:pt x="1623225" y="1765300"/>
                  </a:lnTo>
                  <a:lnTo>
                    <a:pt x="1617306" y="1765300"/>
                  </a:lnTo>
                  <a:lnTo>
                    <a:pt x="1615617" y="1752600"/>
                  </a:lnTo>
                  <a:lnTo>
                    <a:pt x="1623402" y="1752600"/>
                  </a:lnTo>
                  <a:lnTo>
                    <a:pt x="1623402" y="1625600"/>
                  </a:lnTo>
                  <a:lnTo>
                    <a:pt x="1621561" y="1625600"/>
                  </a:lnTo>
                  <a:lnTo>
                    <a:pt x="1623225" y="1638300"/>
                  </a:lnTo>
                  <a:lnTo>
                    <a:pt x="1611388" y="1630832"/>
                  </a:lnTo>
                  <a:lnTo>
                    <a:pt x="1611388" y="2171700"/>
                  </a:lnTo>
                  <a:lnTo>
                    <a:pt x="1607159" y="2184400"/>
                  </a:lnTo>
                  <a:lnTo>
                    <a:pt x="1590929" y="2184400"/>
                  </a:lnTo>
                  <a:lnTo>
                    <a:pt x="1594891" y="2171700"/>
                  </a:lnTo>
                  <a:lnTo>
                    <a:pt x="1611388" y="2171700"/>
                  </a:lnTo>
                  <a:lnTo>
                    <a:pt x="1611388" y="1630832"/>
                  </a:lnTo>
                  <a:lnTo>
                    <a:pt x="1603121" y="1625600"/>
                  </a:lnTo>
                  <a:lnTo>
                    <a:pt x="1604518" y="1612900"/>
                  </a:lnTo>
                  <a:lnTo>
                    <a:pt x="1619059" y="1600200"/>
                  </a:lnTo>
                  <a:lnTo>
                    <a:pt x="1638452" y="1612900"/>
                  </a:lnTo>
                  <a:lnTo>
                    <a:pt x="1638452" y="1030947"/>
                  </a:lnTo>
                  <a:lnTo>
                    <a:pt x="1637182" y="1028700"/>
                  </a:lnTo>
                  <a:lnTo>
                    <a:pt x="1636763" y="1028700"/>
                  </a:lnTo>
                  <a:lnTo>
                    <a:pt x="1633385" y="1016000"/>
                  </a:lnTo>
                  <a:lnTo>
                    <a:pt x="1633702" y="1028700"/>
                  </a:lnTo>
                  <a:lnTo>
                    <a:pt x="1634655" y="1028700"/>
                  </a:lnTo>
                  <a:lnTo>
                    <a:pt x="1634337" y="1041400"/>
                  </a:lnTo>
                  <a:lnTo>
                    <a:pt x="1625168" y="1041400"/>
                  </a:lnTo>
                  <a:lnTo>
                    <a:pt x="1625447" y="1028700"/>
                  </a:lnTo>
                  <a:lnTo>
                    <a:pt x="1629156" y="1028700"/>
                  </a:lnTo>
                  <a:lnTo>
                    <a:pt x="1618818" y="1016000"/>
                  </a:lnTo>
                  <a:lnTo>
                    <a:pt x="1618449" y="1016000"/>
                  </a:lnTo>
                  <a:lnTo>
                    <a:pt x="1607159" y="1003300"/>
                  </a:lnTo>
                  <a:lnTo>
                    <a:pt x="1601711" y="1003300"/>
                  </a:lnTo>
                  <a:lnTo>
                    <a:pt x="1599069" y="1016000"/>
                  </a:lnTo>
                  <a:lnTo>
                    <a:pt x="1593621" y="1028700"/>
                  </a:lnTo>
                  <a:lnTo>
                    <a:pt x="1598066" y="1028700"/>
                  </a:lnTo>
                  <a:lnTo>
                    <a:pt x="1606943" y="1041400"/>
                  </a:lnTo>
                  <a:lnTo>
                    <a:pt x="1611388" y="1041400"/>
                  </a:lnTo>
                  <a:lnTo>
                    <a:pt x="1606003" y="1054100"/>
                  </a:lnTo>
                  <a:lnTo>
                    <a:pt x="1592465" y="1041400"/>
                  </a:lnTo>
                  <a:lnTo>
                    <a:pt x="1579245" y="1041400"/>
                  </a:lnTo>
                  <a:lnTo>
                    <a:pt x="1585556" y="1054100"/>
                  </a:lnTo>
                  <a:lnTo>
                    <a:pt x="1591716" y="1066800"/>
                  </a:lnTo>
                  <a:lnTo>
                    <a:pt x="1591297" y="1066800"/>
                  </a:lnTo>
                  <a:lnTo>
                    <a:pt x="1591297" y="2133600"/>
                  </a:lnTo>
                  <a:lnTo>
                    <a:pt x="1575803" y="2133600"/>
                  </a:lnTo>
                  <a:lnTo>
                    <a:pt x="1578394" y="2120900"/>
                  </a:lnTo>
                  <a:lnTo>
                    <a:pt x="1587703" y="2120900"/>
                  </a:lnTo>
                  <a:lnTo>
                    <a:pt x="1591297" y="2133600"/>
                  </a:lnTo>
                  <a:lnTo>
                    <a:pt x="1591297" y="1066800"/>
                  </a:lnTo>
                  <a:lnTo>
                    <a:pt x="1588554" y="1066800"/>
                  </a:lnTo>
                  <a:lnTo>
                    <a:pt x="1588554" y="1079500"/>
                  </a:lnTo>
                  <a:lnTo>
                    <a:pt x="1574165" y="1079500"/>
                  </a:lnTo>
                  <a:lnTo>
                    <a:pt x="1569097" y="1066800"/>
                  </a:lnTo>
                  <a:lnTo>
                    <a:pt x="1567408" y="1066800"/>
                  </a:lnTo>
                  <a:lnTo>
                    <a:pt x="1571510" y="1077899"/>
                  </a:lnTo>
                  <a:lnTo>
                    <a:pt x="1561477" y="1069047"/>
                  </a:lnTo>
                  <a:lnTo>
                    <a:pt x="1561477" y="2260600"/>
                  </a:lnTo>
                  <a:lnTo>
                    <a:pt x="1560639" y="2273300"/>
                  </a:lnTo>
                  <a:lnTo>
                    <a:pt x="1553019" y="2273300"/>
                  </a:lnTo>
                  <a:lnTo>
                    <a:pt x="1549641" y="2260600"/>
                  </a:lnTo>
                  <a:lnTo>
                    <a:pt x="1561477" y="2260600"/>
                  </a:lnTo>
                  <a:lnTo>
                    <a:pt x="1561477" y="1069047"/>
                  </a:lnTo>
                  <a:lnTo>
                    <a:pt x="1558937" y="1066800"/>
                  </a:lnTo>
                  <a:lnTo>
                    <a:pt x="1557248" y="1073404"/>
                  </a:lnTo>
                  <a:lnTo>
                    <a:pt x="1557248" y="2108200"/>
                  </a:lnTo>
                  <a:lnTo>
                    <a:pt x="1552181" y="2108200"/>
                  </a:lnTo>
                  <a:lnTo>
                    <a:pt x="1554314" y="2095500"/>
                  </a:lnTo>
                  <a:lnTo>
                    <a:pt x="1557248" y="2108200"/>
                  </a:lnTo>
                  <a:lnTo>
                    <a:pt x="1557248" y="1073404"/>
                  </a:lnTo>
                  <a:lnTo>
                    <a:pt x="1555686" y="1079500"/>
                  </a:lnTo>
                  <a:lnTo>
                    <a:pt x="1552041" y="1104900"/>
                  </a:lnTo>
                  <a:lnTo>
                    <a:pt x="1542021" y="1104900"/>
                  </a:lnTo>
                  <a:lnTo>
                    <a:pt x="1536103" y="1092200"/>
                  </a:lnTo>
                  <a:lnTo>
                    <a:pt x="1530553" y="1104900"/>
                  </a:lnTo>
                  <a:lnTo>
                    <a:pt x="1526794" y="1109535"/>
                  </a:lnTo>
                  <a:lnTo>
                    <a:pt x="1526794" y="3225800"/>
                  </a:lnTo>
                  <a:lnTo>
                    <a:pt x="1514957" y="3225800"/>
                  </a:lnTo>
                  <a:lnTo>
                    <a:pt x="1516646" y="3213100"/>
                  </a:lnTo>
                  <a:lnTo>
                    <a:pt x="1524266" y="3213100"/>
                  </a:lnTo>
                  <a:lnTo>
                    <a:pt x="1526794" y="3225800"/>
                  </a:lnTo>
                  <a:lnTo>
                    <a:pt x="1526794" y="1109535"/>
                  </a:lnTo>
                  <a:lnTo>
                    <a:pt x="1523098" y="1114082"/>
                  </a:lnTo>
                  <a:lnTo>
                    <a:pt x="1523098" y="1562100"/>
                  </a:lnTo>
                  <a:lnTo>
                    <a:pt x="1520240" y="1574800"/>
                  </a:lnTo>
                  <a:lnTo>
                    <a:pt x="1516646" y="1574800"/>
                  </a:lnTo>
                  <a:lnTo>
                    <a:pt x="1516646" y="2400300"/>
                  </a:lnTo>
                  <a:lnTo>
                    <a:pt x="1515808" y="2413000"/>
                  </a:lnTo>
                  <a:lnTo>
                    <a:pt x="1515808" y="3175000"/>
                  </a:lnTo>
                  <a:lnTo>
                    <a:pt x="1514957" y="3187700"/>
                  </a:lnTo>
                  <a:lnTo>
                    <a:pt x="1514106" y="3187700"/>
                  </a:lnTo>
                  <a:lnTo>
                    <a:pt x="1514106" y="3175000"/>
                  </a:lnTo>
                  <a:lnTo>
                    <a:pt x="1515808" y="3175000"/>
                  </a:lnTo>
                  <a:lnTo>
                    <a:pt x="1515808" y="2413000"/>
                  </a:lnTo>
                  <a:lnTo>
                    <a:pt x="1514106" y="2410688"/>
                  </a:lnTo>
                  <a:lnTo>
                    <a:pt x="1514106" y="2425700"/>
                  </a:lnTo>
                  <a:lnTo>
                    <a:pt x="1511579" y="2438400"/>
                  </a:lnTo>
                  <a:lnTo>
                    <a:pt x="1510728" y="2438400"/>
                  </a:lnTo>
                  <a:lnTo>
                    <a:pt x="1510728" y="2641600"/>
                  </a:lnTo>
                  <a:lnTo>
                    <a:pt x="1510728" y="2654300"/>
                  </a:lnTo>
                  <a:lnTo>
                    <a:pt x="1504810" y="2654300"/>
                  </a:lnTo>
                  <a:lnTo>
                    <a:pt x="1504810" y="2641600"/>
                  </a:lnTo>
                  <a:lnTo>
                    <a:pt x="1510728" y="2641600"/>
                  </a:lnTo>
                  <a:lnTo>
                    <a:pt x="1510728" y="2438400"/>
                  </a:lnTo>
                  <a:lnTo>
                    <a:pt x="1498879" y="2438400"/>
                  </a:lnTo>
                  <a:lnTo>
                    <a:pt x="1501419" y="2425700"/>
                  </a:lnTo>
                  <a:lnTo>
                    <a:pt x="1514106" y="2425700"/>
                  </a:lnTo>
                  <a:lnTo>
                    <a:pt x="1514106" y="2410688"/>
                  </a:lnTo>
                  <a:lnTo>
                    <a:pt x="1506499" y="2400300"/>
                  </a:lnTo>
                  <a:lnTo>
                    <a:pt x="1516646" y="2400300"/>
                  </a:lnTo>
                  <a:lnTo>
                    <a:pt x="1516646" y="1574800"/>
                  </a:lnTo>
                  <a:lnTo>
                    <a:pt x="1508582" y="1574800"/>
                  </a:lnTo>
                  <a:lnTo>
                    <a:pt x="1510728" y="1562100"/>
                  </a:lnTo>
                  <a:lnTo>
                    <a:pt x="1523098" y="1562100"/>
                  </a:lnTo>
                  <a:lnTo>
                    <a:pt x="1523098" y="1114082"/>
                  </a:lnTo>
                  <a:lnTo>
                    <a:pt x="1520240" y="1117600"/>
                  </a:lnTo>
                  <a:lnTo>
                    <a:pt x="1507083" y="1117600"/>
                  </a:lnTo>
                  <a:lnTo>
                    <a:pt x="1505648" y="1118895"/>
                  </a:lnTo>
                  <a:lnTo>
                    <a:pt x="1505648" y="2184400"/>
                  </a:lnTo>
                  <a:lnTo>
                    <a:pt x="1497190" y="2176932"/>
                  </a:lnTo>
                  <a:lnTo>
                    <a:pt x="1497190" y="2514600"/>
                  </a:lnTo>
                  <a:lnTo>
                    <a:pt x="1481124" y="2514600"/>
                  </a:lnTo>
                  <a:lnTo>
                    <a:pt x="1489583" y="2501900"/>
                  </a:lnTo>
                  <a:lnTo>
                    <a:pt x="1497190" y="2514600"/>
                  </a:lnTo>
                  <a:lnTo>
                    <a:pt x="1497190" y="2176932"/>
                  </a:lnTo>
                  <a:lnTo>
                    <a:pt x="1491272" y="2171700"/>
                  </a:lnTo>
                  <a:lnTo>
                    <a:pt x="1504810" y="2171700"/>
                  </a:lnTo>
                  <a:lnTo>
                    <a:pt x="1505648" y="2184400"/>
                  </a:lnTo>
                  <a:lnTo>
                    <a:pt x="1505648" y="1118895"/>
                  </a:lnTo>
                  <a:lnTo>
                    <a:pt x="1492961" y="1130300"/>
                  </a:lnTo>
                  <a:lnTo>
                    <a:pt x="1501419" y="1143000"/>
                  </a:lnTo>
                  <a:lnTo>
                    <a:pt x="1503121" y="1143000"/>
                  </a:lnTo>
                  <a:lnTo>
                    <a:pt x="1501419" y="1155700"/>
                  </a:lnTo>
                  <a:lnTo>
                    <a:pt x="1492961" y="1143000"/>
                  </a:lnTo>
                  <a:lnTo>
                    <a:pt x="1491272" y="1143000"/>
                  </a:lnTo>
                  <a:lnTo>
                    <a:pt x="1492783" y="1155700"/>
                  </a:lnTo>
                  <a:lnTo>
                    <a:pt x="1491272" y="1168400"/>
                  </a:lnTo>
                  <a:lnTo>
                    <a:pt x="1489583" y="1172019"/>
                  </a:lnTo>
                  <a:lnTo>
                    <a:pt x="1489583" y="2413000"/>
                  </a:lnTo>
                  <a:lnTo>
                    <a:pt x="1487893" y="2425700"/>
                  </a:lnTo>
                  <a:lnTo>
                    <a:pt x="1480273" y="2425700"/>
                  </a:lnTo>
                  <a:lnTo>
                    <a:pt x="1479435" y="2413000"/>
                  </a:lnTo>
                  <a:lnTo>
                    <a:pt x="1489583" y="2413000"/>
                  </a:lnTo>
                  <a:lnTo>
                    <a:pt x="1489583" y="1172019"/>
                  </a:lnTo>
                  <a:lnTo>
                    <a:pt x="1485328" y="1181100"/>
                  </a:lnTo>
                  <a:lnTo>
                    <a:pt x="1478483" y="1181100"/>
                  </a:lnTo>
                  <a:lnTo>
                    <a:pt x="1482991" y="1193800"/>
                  </a:lnTo>
                  <a:lnTo>
                    <a:pt x="1473504" y="1193800"/>
                  </a:lnTo>
                  <a:lnTo>
                    <a:pt x="1473504" y="2743200"/>
                  </a:lnTo>
                  <a:lnTo>
                    <a:pt x="1473504" y="3860800"/>
                  </a:lnTo>
                  <a:lnTo>
                    <a:pt x="1472666" y="3873500"/>
                  </a:lnTo>
                  <a:lnTo>
                    <a:pt x="1468437" y="3873500"/>
                  </a:lnTo>
                  <a:lnTo>
                    <a:pt x="1470126" y="3860800"/>
                  </a:lnTo>
                  <a:lnTo>
                    <a:pt x="1473504" y="3860800"/>
                  </a:lnTo>
                  <a:lnTo>
                    <a:pt x="1473504" y="2743200"/>
                  </a:lnTo>
                  <a:lnTo>
                    <a:pt x="1462519" y="2743200"/>
                  </a:lnTo>
                  <a:lnTo>
                    <a:pt x="1462519" y="3835400"/>
                  </a:lnTo>
                  <a:lnTo>
                    <a:pt x="1460817" y="3848100"/>
                  </a:lnTo>
                  <a:lnTo>
                    <a:pt x="1459979" y="3848100"/>
                  </a:lnTo>
                  <a:lnTo>
                    <a:pt x="1459979" y="4076700"/>
                  </a:lnTo>
                  <a:lnTo>
                    <a:pt x="1458277" y="4089400"/>
                  </a:lnTo>
                  <a:lnTo>
                    <a:pt x="1454899" y="4089400"/>
                  </a:lnTo>
                  <a:lnTo>
                    <a:pt x="1457439" y="4076700"/>
                  </a:lnTo>
                  <a:lnTo>
                    <a:pt x="1459979" y="4076700"/>
                  </a:lnTo>
                  <a:lnTo>
                    <a:pt x="1459979" y="3848100"/>
                  </a:lnTo>
                  <a:lnTo>
                    <a:pt x="1457439" y="3848100"/>
                  </a:lnTo>
                  <a:lnTo>
                    <a:pt x="1458277" y="3835400"/>
                  </a:lnTo>
                  <a:lnTo>
                    <a:pt x="1462519" y="3835400"/>
                  </a:lnTo>
                  <a:lnTo>
                    <a:pt x="1462519" y="2743200"/>
                  </a:lnTo>
                  <a:lnTo>
                    <a:pt x="1458493" y="2743200"/>
                  </a:lnTo>
                  <a:lnTo>
                    <a:pt x="1458493" y="3390900"/>
                  </a:lnTo>
                  <a:lnTo>
                    <a:pt x="1458277" y="3390900"/>
                  </a:lnTo>
                  <a:lnTo>
                    <a:pt x="1458277" y="3822700"/>
                  </a:lnTo>
                  <a:lnTo>
                    <a:pt x="1447292" y="3835400"/>
                  </a:lnTo>
                  <a:lnTo>
                    <a:pt x="1453210" y="3835400"/>
                  </a:lnTo>
                  <a:lnTo>
                    <a:pt x="1448130" y="3848100"/>
                  </a:lnTo>
                  <a:lnTo>
                    <a:pt x="1444752" y="3835400"/>
                  </a:lnTo>
                  <a:lnTo>
                    <a:pt x="1444434" y="3835400"/>
                  </a:lnTo>
                  <a:lnTo>
                    <a:pt x="1452194" y="3822700"/>
                  </a:lnTo>
                  <a:lnTo>
                    <a:pt x="1458277" y="3822700"/>
                  </a:lnTo>
                  <a:lnTo>
                    <a:pt x="1458277" y="3390900"/>
                  </a:lnTo>
                  <a:lnTo>
                    <a:pt x="1457858" y="3390900"/>
                  </a:lnTo>
                  <a:lnTo>
                    <a:pt x="1454048" y="3378200"/>
                  </a:lnTo>
                  <a:lnTo>
                    <a:pt x="1456905" y="3378200"/>
                  </a:lnTo>
                  <a:lnTo>
                    <a:pt x="1458493" y="3390900"/>
                  </a:lnTo>
                  <a:lnTo>
                    <a:pt x="1458493" y="2743200"/>
                  </a:lnTo>
                  <a:lnTo>
                    <a:pt x="1458277" y="2743200"/>
                  </a:lnTo>
                  <a:lnTo>
                    <a:pt x="1463357" y="2730500"/>
                  </a:lnTo>
                  <a:lnTo>
                    <a:pt x="1472666" y="2730500"/>
                  </a:lnTo>
                  <a:lnTo>
                    <a:pt x="1473504" y="2743200"/>
                  </a:lnTo>
                  <a:lnTo>
                    <a:pt x="1473504" y="1193800"/>
                  </a:lnTo>
                  <a:lnTo>
                    <a:pt x="1471815" y="1193800"/>
                  </a:lnTo>
                  <a:lnTo>
                    <a:pt x="1471815" y="1384300"/>
                  </a:lnTo>
                  <a:lnTo>
                    <a:pt x="1471815" y="1397000"/>
                  </a:lnTo>
                  <a:lnTo>
                    <a:pt x="1466748" y="1397000"/>
                  </a:lnTo>
                  <a:lnTo>
                    <a:pt x="1469275" y="1409700"/>
                  </a:lnTo>
                  <a:lnTo>
                    <a:pt x="1459979" y="1409700"/>
                  </a:lnTo>
                  <a:lnTo>
                    <a:pt x="1459979" y="2400300"/>
                  </a:lnTo>
                  <a:lnTo>
                    <a:pt x="1459979" y="2413000"/>
                  </a:lnTo>
                  <a:lnTo>
                    <a:pt x="1448130" y="2413000"/>
                  </a:lnTo>
                  <a:lnTo>
                    <a:pt x="1448130" y="2400300"/>
                  </a:lnTo>
                  <a:lnTo>
                    <a:pt x="1459979" y="2400300"/>
                  </a:lnTo>
                  <a:lnTo>
                    <a:pt x="1459979" y="1409700"/>
                  </a:lnTo>
                  <a:lnTo>
                    <a:pt x="1454048" y="1409700"/>
                  </a:lnTo>
                  <a:lnTo>
                    <a:pt x="1454048" y="2336800"/>
                  </a:lnTo>
                  <a:lnTo>
                    <a:pt x="1451495" y="2349500"/>
                  </a:lnTo>
                  <a:lnTo>
                    <a:pt x="1445590" y="2349500"/>
                  </a:lnTo>
                  <a:lnTo>
                    <a:pt x="1443901" y="2336800"/>
                  </a:lnTo>
                  <a:lnTo>
                    <a:pt x="1454048" y="2336800"/>
                  </a:lnTo>
                  <a:lnTo>
                    <a:pt x="1454048" y="1409700"/>
                  </a:lnTo>
                  <a:lnTo>
                    <a:pt x="1454416" y="1397000"/>
                  </a:lnTo>
                  <a:lnTo>
                    <a:pt x="1453108" y="1397000"/>
                  </a:lnTo>
                  <a:lnTo>
                    <a:pt x="1452359" y="1385658"/>
                  </a:lnTo>
                  <a:lnTo>
                    <a:pt x="1452359" y="1473200"/>
                  </a:lnTo>
                  <a:lnTo>
                    <a:pt x="1451521" y="1473200"/>
                  </a:lnTo>
                  <a:lnTo>
                    <a:pt x="1451521" y="2286000"/>
                  </a:lnTo>
                  <a:lnTo>
                    <a:pt x="1449819" y="2298700"/>
                  </a:lnTo>
                  <a:lnTo>
                    <a:pt x="1443901" y="2298700"/>
                  </a:lnTo>
                  <a:lnTo>
                    <a:pt x="1445590" y="2311400"/>
                  </a:lnTo>
                  <a:lnTo>
                    <a:pt x="1443062" y="2311400"/>
                  </a:lnTo>
                  <a:lnTo>
                    <a:pt x="1443062" y="3797300"/>
                  </a:lnTo>
                  <a:lnTo>
                    <a:pt x="1439227" y="3810000"/>
                  </a:lnTo>
                  <a:lnTo>
                    <a:pt x="1435862" y="3822700"/>
                  </a:lnTo>
                  <a:lnTo>
                    <a:pt x="1433779" y="3822700"/>
                  </a:lnTo>
                  <a:lnTo>
                    <a:pt x="1433753" y="3835400"/>
                  </a:lnTo>
                  <a:lnTo>
                    <a:pt x="1430578" y="3835400"/>
                  </a:lnTo>
                  <a:lnTo>
                    <a:pt x="1421511" y="3848100"/>
                  </a:lnTo>
                  <a:lnTo>
                    <a:pt x="1415148" y="3835400"/>
                  </a:lnTo>
                  <a:lnTo>
                    <a:pt x="1420634" y="3822700"/>
                  </a:lnTo>
                  <a:lnTo>
                    <a:pt x="1420495" y="3822700"/>
                  </a:lnTo>
                  <a:lnTo>
                    <a:pt x="1423606" y="3810000"/>
                  </a:lnTo>
                  <a:lnTo>
                    <a:pt x="1415986" y="3810000"/>
                  </a:lnTo>
                  <a:lnTo>
                    <a:pt x="1413446" y="3822700"/>
                  </a:lnTo>
                  <a:lnTo>
                    <a:pt x="1394841" y="3822700"/>
                  </a:lnTo>
                  <a:lnTo>
                    <a:pt x="1389138" y="3835400"/>
                  </a:lnTo>
                  <a:lnTo>
                    <a:pt x="1385328" y="3835400"/>
                  </a:lnTo>
                  <a:lnTo>
                    <a:pt x="1382471" y="3848100"/>
                  </a:lnTo>
                  <a:lnTo>
                    <a:pt x="1379613" y="3848100"/>
                  </a:lnTo>
                  <a:lnTo>
                    <a:pt x="1382153" y="3835400"/>
                  </a:lnTo>
                  <a:lnTo>
                    <a:pt x="1374546" y="3835400"/>
                  </a:lnTo>
                  <a:lnTo>
                    <a:pt x="1377924" y="3822700"/>
                  </a:lnTo>
                  <a:lnTo>
                    <a:pt x="1372844" y="3835400"/>
                  </a:lnTo>
                  <a:lnTo>
                    <a:pt x="1365237" y="3835400"/>
                  </a:lnTo>
                  <a:lnTo>
                    <a:pt x="1368171" y="3822700"/>
                  </a:lnTo>
                  <a:lnTo>
                    <a:pt x="1372222" y="3822700"/>
                  </a:lnTo>
                  <a:lnTo>
                    <a:pt x="1375943" y="3810000"/>
                  </a:lnTo>
                  <a:lnTo>
                    <a:pt x="1360081" y="3810000"/>
                  </a:lnTo>
                  <a:lnTo>
                    <a:pt x="1352550" y="3822700"/>
                  </a:lnTo>
                  <a:lnTo>
                    <a:pt x="1355928" y="3810000"/>
                  </a:lnTo>
                  <a:lnTo>
                    <a:pt x="1354239" y="3810000"/>
                  </a:lnTo>
                  <a:lnTo>
                    <a:pt x="1358468" y="3797300"/>
                  </a:lnTo>
                  <a:lnTo>
                    <a:pt x="1354582" y="3797300"/>
                  </a:lnTo>
                  <a:lnTo>
                    <a:pt x="1350860" y="3810000"/>
                  </a:lnTo>
                  <a:lnTo>
                    <a:pt x="1350010" y="3810000"/>
                  </a:lnTo>
                  <a:lnTo>
                    <a:pt x="1344777" y="3797300"/>
                  </a:lnTo>
                  <a:lnTo>
                    <a:pt x="1340713" y="3797300"/>
                  </a:lnTo>
                  <a:lnTo>
                    <a:pt x="1340713" y="4025900"/>
                  </a:lnTo>
                  <a:lnTo>
                    <a:pt x="1337322" y="4038600"/>
                  </a:lnTo>
                  <a:lnTo>
                    <a:pt x="1333093" y="4038600"/>
                  </a:lnTo>
                  <a:lnTo>
                    <a:pt x="1336484" y="4025900"/>
                  </a:lnTo>
                  <a:lnTo>
                    <a:pt x="1340713" y="4025900"/>
                  </a:lnTo>
                  <a:lnTo>
                    <a:pt x="1340713" y="3797300"/>
                  </a:lnTo>
                  <a:lnTo>
                    <a:pt x="1327175" y="3797300"/>
                  </a:lnTo>
                  <a:lnTo>
                    <a:pt x="1332166" y="3784600"/>
                  </a:lnTo>
                  <a:lnTo>
                    <a:pt x="1342402" y="3784600"/>
                  </a:lnTo>
                  <a:lnTo>
                    <a:pt x="1336484" y="3771900"/>
                  </a:lnTo>
                  <a:lnTo>
                    <a:pt x="1328013" y="3784600"/>
                  </a:lnTo>
                  <a:lnTo>
                    <a:pt x="1305179" y="3784600"/>
                  </a:lnTo>
                  <a:lnTo>
                    <a:pt x="1301800" y="3771900"/>
                  </a:lnTo>
                  <a:lnTo>
                    <a:pt x="1302639" y="3784600"/>
                  </a:lnTo>
                  <a:lnTo>
                    <a:pt x="1294815" y="3784600"/>
                  </a:lnTo>
                  <a:lnTo>
                    <a:pt x="1295501" y="3771900"/>
                  </a:lnTo>
                  <a:lnTo>
                    <a:pt x="1293342" y="3771900"/>
                  </a:lnTo>
                  <a:lnTo>
                    <a:pt x="1301800" y="3759200"/>
                  </a:lnTo>
                  <a:lnTo>
                    <a:pt x="1273035" y="3759200"/>
                  </a:lnTo>
                  <a:lnTo>
                    <a:pt x="1273035" y="3746500"/>
                  </a:lnTo>
                  <a:lnTo>
                    <a:pt x="1265428" y="3746500"/>
                  </a:lnTo>
                  <a:lnTo>
                    <a:pt x="1263738" y="3733800"/>
                  </a:lnTo>
                  <a:lnTo>
                    <a:pt x="1257808" y="3746500"/>
                  </a:lnTo>
                  <a:lnTo>
                    <a:pt x="1251051" y="3746500"/>
                  </a:lnTo>
                  <a:lnTo>
                    <a:pt x="1253832" y="3733800"/>
                  </a:lnTo>
                  <a:lnTo>
                    <a:pt x="1232217" y="3733800"/>
                  </a:lnTo>
                  <a:lnTo>
                    <a:pt x="1227366" y="3723195"/>
                  </a:lnTo>
                  <a:lnTo>
                    <a:pt x="1227366" y="3733800"/>
                  </a:lnTo>
                  <a:lnTo>
                    <a:pt x="1225664" y="3746500"/>
                  </a:lnTo>
                  <a:lnTo>
                    <a:pt x="1223137" y="3746500"/>
                  </a:lnTo>
                  <a:lnTo>
                    <a:pt x="1227366" y="3733800"/>
                  </a:lnTo>
                  <a:lnTo>
                    <a:pt x="1227366" y="3723195"/>
                  </a:lnTo>
                  <a:lnTo>
                    <a:pt x="1226413" y="3721100"/>
                  </a:lnTo>
                  <a:lnTo>
                    <a:pt x="1223619" y="3721100"/>
                  </a:lnTo>
                  <a:lnTo>
                    <a:pt x="1225664" y="3708400"/>
                  </a:lnTo>
                  <a:lnTo>
                    <a:pt x="1212557" y="3708400"/>
                  </a:lnTo>
                  <a:lnTo>
                    <a:pt x="1211630" y="3721100"/>
                  </a:lnTo>
                  <a:lnTo>
                    <a:pt x="1205903" y="3721100"/>
                  </a:lnTo>
                  <a:lnTo>
                    <a:pt x="1209370" y="3708400"/>
                  </a:lnTo>
                  <a:lnTo>
                    <a:pt x="1203680" y="3708400"/>
                  </a:lnTo>
                  <a:lnTo>
                    <a:pt x="1203680" y="3721100"/>
                  </a:lnTo>
                  <a:lnTo>
                    <a:pt x="1196911" y="3733800"/>
                  </a:lnTo>
                  <a:lnTo>
                    <a:pt x="1195222" y="3733800"/>
                  </a:lnTo>
                  <a:lnTo>
                    <a:pt x="1201305" y="3721100"/>
                  </a:lnTo>
                  <a:lnTo>
                    <a:pt x="1203680" y="3721100"/>
                  </a:lnTo>
                  <a:lnTo>
                    <a:pt x="1203680" y="3708400"/>
                  </a:lnTo>
                  <a:lnTo>
                    <a:pt x="1199451" y="3708400"/>
                  </a:lnTo>
                  <a:lnTo>
                    <a:pt x="1192022" y="3721100"/>
                  </a:lnTo>
                  <a:lnTo>
                    <a:pt x="1190142" y="3721100"/>
                  </a:lnTo>
                  <a:lnTo>
                    <a:pt x="1195222" y="3708400"/>
                  </a:lnTo>
                  <a:lnTo>
                    <a:pt x="1192136" y="3708400"/>
                  </a:lnTo>
                  <a:lnTo>
                    <a:pt x="1196911" y="3695700"/>
                  </a:lnTo>
                  <a:lnTo>
                    <a:pt x="1191145" y="3695700"/>
                  </a:lnTo>
                  <a:lnTo>
                    <a:pt x="1183170" y="3708400"/>
                  </a:lnTo>
                  <a:lnTo>
                    <a:pt x="1190993" y="3708400"/>
                  </a:lnTo>
                  <a:lnTo>
                    <a:pt x="1182535" y="3721100"/>
                  </a:lnTo>
                  <a:lnTo>
                    <a:pt x="1180833" y="3708400"/>
                  </a:lnTo>
                  <a:lnTo>
                    <a:pt x="1177404" y="3708400"/>
                  </a:lnTo>
                  <a:lnTo>
                    <a:pt x="1178306" y="3695700"/>
                  </a:lnTo>
                  <a:lnTo>
                    <a:pt x="1189291" y="3695700"/>
                  </a:lnTo>
                  <a:lnTo>
                    <a:pt x="1197749" y="3683000"/>
                  </a:lnTo>
                  <a:lnTo>
                    <a:pt x="1194371" y="3683000"/>
                  </a:lnTo>
                  <a:lnTo>
                    <a:pt x="1194371" y="3670300"/>
                  </a:lnTo>
                  <a:lnTo>
                    <a:pt x="1192682" y="3683000"/>
                  </a:lnTo>
                  <a:lnTo>
                    <a:pt x="1167015" y="3683000"/>
                  </a:lnTo>
                  <a:lnTo>
                    <a:pt x="1171105" y="3670300"/>
                  </a:lnTo>
                  <a:lnTo>
                    <a:pt x="1179144" y="3670300"/>
                  </a:lnTo>
                  <a:lnTo>
                    <a:pt x="1180833" y="3657600"/>
                  </a:lnTo>
                  <a:lnTo>
                    <a:pt x="1181658" y="3657600"/>
                  </a:lnTo>
                  <a:lnTo>
                    <a:pt x="1181468" y="3644900"/>
                  </a:lnTo>
                  <a:lnTo>
                    <a:pt x="1180833" y="3644900"/>
                  </a:lnTo>
                  <a:lnTo>
                    <a:pt x="1174915" y="3632200"/>
                  </a:lnTo>
                  <a:lnTo>
                    <a:pt x="1174915" y="3644900"/>
                  </a:lnTo>
                  <a:lnTo>
                    <a:pt x="1168996" y="3644900"/>
                  </a:lnTo>
                  <a:lnTo>
                    <a:pt x="1159687" y="3657600"/>
                  </a:lnTo>
                  <a:lnTo>
                    <a:pt x="1161389" y="3644900"/>
                  </a:lnTo>
                  <a:lnTo>
                    <a:pt x="1162227" y="3632200"/>
                  </a:lnTo>
                  <a:lnTo>
                    <a:pt x="1136002" y="3632200"/>
                  </a:lnTo>
                  <a:lnTo>
                    <a:pt x="1136002" y="3644900"/>
                  </a:lnTo>
                  <a:lnTo>
                    <a:pt x="1127544" y="3657600"/>
                  </a:lnTo>
                  <a:lnTo>
                    <a:pt x="1130935" y="3644900"/>
                  </a:lnTo>
                  <a:lnTo>
                    <a:pt x="1136002" y="3644900"/>
                  </a:lnTo>
                  <a:lnTo>
                    <a:pt x="1136002" y="3632200"/>
                  </a:lnTo>
                  <a:lnTo>
                    <a:pt x="1124165" y="3632200"/>
                  </a:lnTo>
                  <a:lnTo>
                    <a:pt x="1127544" y="3619500"/>
                  </a:lnTo>
                  <a:lnTo>
                    <a:pt x="1120787" y="3619500"/>
                  </a:lnTo>
                  <a:lnTo>
                    <a:pt x="1123315" y="3606800"/>
                  </a:lnTo>
                  <a:lnTo>
                    <a:pt x="1127544" y="3606800"/>
                  </a:lnTo>
                  <a:lnTo>
                    <a:pt x="1133475" y="3594100"/>
                  </a:lnTo>
                  <a:lnTo>
                    <a:pt x="1126705" y="3594100"/>
                  </a:lnTo>
                  <a:lnTo>
                    <a:pt x="1116558" y="3606800"/>
                  </a:lnTo>
                  <a:lnTo>
                    <a:pt x="1116558" y="3619500"/>
                  </a:lnTo>
                  <a:lnTo>
                    <a:pt x="1109789" y="3632200"/>
                  </a:lnTo>
                  <a:lnTo>
                    <a:pt x="1103858" y="3632200"/>
                  </a:lnTo>
                  <a:lnTo>
                    <a:pt x="1102169" y="3619500"/>
                  </a:lnTo>
                  <a:lnTo>
                    <a:pt x="1116558" y="3619500"/>
                  </a:lnTo>
                  <a:lnTo>
                    <a:pt x="1116558" y="3606800"/>
                  </a:lnTo>
                  <a:lnTo>
                    <a:pt x="1109789" y="3606800"/>
                  </a:lnTo>
                  <a:lnTo>
                    <a:pt x="1116558" y="3594100"/>
                  </a:lnTo>
                  <a:lnTo>
                    <a:pt x="1110640" y="3594100"/>
                  </a:lnTo>
                  <a:lnTo>
                    <a:pt x="1106398" y="3606800"/>
                  </a:lnTo>
                  <a:lnTo>
                    <a:pt x="1094054" y="3606800"/>
                  </a:lnTo>
                  <a:lnTo>
                    <a:pt x="1099007" y="3618509"/>
                  </a:lnTo>
                  <a:lnTo>
                    <a:pt x="1091539" y="3606800"/>
                  </a:lnTo>
                  <a:lnTo>
                    <a:pt x="1083665" y="3606800"/>
                  </a:lnTo>
                  <a:lnTo>
                    <a:pt x="1075969" y="3594100"/>
                  </a:lnTo>
                  <a:lnTo>
                    <a:pt x="1068336" y="3581400"/>
                  </a:lnTo>
                  <a:lnTo>
                    <a:pt x="1083551" y="3568700"/>
                  </a:lnTo>
                  <a:lnTo>
                    <a:pt x="1098054" y="3556000"/>
                  </a:lnTo>
                  <a:lnTo>
                    <a:pt x="1110805" y="3556000"/>
                  </a:lnTo>
                  <a:lnTo>
                    <a:pt x="1120787" y="3543300"/>
                  </a:lnTo>
                  <a:lnTo>
                    <a:pt x="1116558" y="3543300"/>
                  </a:lnTo>
                  <a:lnTo>
                    <a:pt x="1108938" y="3543300"/>
                  </a:lnTo>
                  <a:lnTo>
                    <a:pt x="1104709" y="3543300"/>
                  </a:lnTo>
                  <a:lnTo>
                    <a:pt x="1110729" y="3535083"/>
                  </a:lnTo>
                  <a:lnTo>
                    <a:pt x="1095400" y="3543300"/>
                  </a:lnTo>
                  <a:lnTo>
                    <a:pt x="1101801" y="3530600"/>
                  </a:lnTo>
                  <a:lnTo>
                    <a:pt x="1103020" y="3530600"/>
                  </a:lnTo>
                  <a:lnTo>
                    <a:pt x="1107249" y="3517900"/>
                  </a:lnTo>
                  <a:lnTo>
                    <a:pt x="1096454" y="3517900"/>
                  </a:lnTo>
                  <a:lnTo>
                    <a:pt x="1096454" y="3530600"/>
                  </a:lnTo>
                  <a:lnTo>
                    <a:pt x="1090333" y="3543300"/>
                  </a:lnTo>
                  <a:lnTo>
                    <a:pt x="1096403" y="3530600"/>
                  </a:lnTo>
                  <a:lnTo>
                    <a:pt x="1096454" y="3517900"/>
                  </a:lnTo>
                  <a:lnTo>
                    <a:pt x="1096060" y="3517900"/>
                  </a:lnTo>
                  <a:lnTo>
                    <a:pt x="1105560" y="3505200"/>
                  </a:lnTo>
                  <a:lnTo>
                    <a:pt x="1100480" y="3505200"/>
                  </a:lnTo>
                  <a:lnTo>
                    <a:pt x="1086942" y="3517900"/>
                  </a:lnTo>
                  <a:lnTo>
                    <a:pt x="1085253" y="3505200"/>
                  </a:lnTo>
                  <a:lnTo>
                    <a:pt x="1096708" y="3505200"/>
                  </a:lnTo>
                  <a:lnTo>
                    <a:pt x="1098702" y="3492500"/>
                  </a:lnTo>
                  <a:lnTo>
                    <a:pt x="1080185" y="3492500"/>
                  </a:lnTo>
                  <a:lnTo>
                    <a:pt x="1081874" y="3479800"/>
                  </a:lnTo>
                  <a:lnTo>
                    <a:pt x="1068463" y="3479800"/>
                  </a:lnTo>
                  <a:lnTo>
                    <a:pt x="1077747" y="3467100"/>
                  </a:lnTo>
                  <a:lnTo>
                    <a:pt x="1079271" y="3467100"/>
                  </a:lnTo>
                  <a:lnTo>
                    <a:pt x="1087793" y="3454400"/>
                  </a:lnTo>
                  <a:lnTo>
                    <a:pt x="1076401" y="3467100"/>
                  </a:lnTo>
                  <a:lnTo>
                    <a:pt x="1075588" y="3467100"/>
                  </a:lnTo>
                  <a:lnTo>
                    <a:pt x="1067498" y="3479800"/>
                  </a:lnTo>
                  <a:lnTo>
                    <a:pt x="1075423" y="3467100"/>
                  </a:lnTo>
                  <a:lnTo>
                    <a:pt x="1066647" y="3467100"/>
                  </a:lnTo>
                  <a:lnTo>
                    <a:pt x="1074343" y="3454400"/>
                  </a:lnTo>
                  <a:lnTo>
                    <a:pt x="1071194" y="3454400"/>
                  </a:lnTo>
                  <a:lnTo>
                    <a:pt x="1079855" y="3441700"/>
                  </a:lnTo>
                  <a:lnTo>
                    <a:pt x="1059776" y="3441700"/>
                  </a:lnTo>
                  <a:lnTo>
                    <a:pt x="1055763" y="3429000"/>
                  </a:lnTo>
                  <a:lnTo>
                    <a:pt x="1043813" y="3429000"/>
                  </a:lnTo>
                  <a:lnTo>
                    <a:pt x="1042797" y="3429000"/>
                  </a:lnTo>
                  <a:lnTo>
                    <a:pt x="1036091" y="3441700"/>
                  </a:lnTo>
                  <a:lnTo>
                    <a:pt x="1026045" y="3441700"/>
                  </a:lnTo>
                  <a:lnTo>
                    <a:pt x="1034567" y="3429000"/>
                  </a:lnTo>
                  <a:lnTo>
                    <a:pt x="1026045" y="3429000"/>
                  </a:lnTo>
                  <a:lnTo>
                    <a:pt x="1034732" y="3416300"/>
                  </a:lnTo>
                  <a:lnTo>
                    <a:pt x="1038415" y="3429000"/>
                  </a:lnTo>
                  <a:lnTo>
                    <a:pt x="1041628" y="3429000"/>
                  </a:lnTo>
                  <a:lnTo>
                    <a:pt x="1048880" y="3416300"/>
                  </a:lnTo>
                  <a:lnTo>
                    <a:pt x="1043813" y="3429000"/>
                  </a:lnTo>
                  <a:lnTo>
                    <a:pt x="1054823" y="3416300"/>
                  </a:lnTo>
                  <a:lnTo>
                    <a:pt x="1070152" y="3416300"/>
                  </a:lnTo>
                  <a:lnTo>
                    <a:pt x="1066330" y="3403600"/>
                  </a:lnTo>
                  <a:lnTo>
                    <a:pt x="1055725" y="3403600"/>
                  </a:lnTo>
                  <a:lnTo>
                    <a:pt x="1044575" y="3416300"/>
                  </a:lnTo>
                  <a:lnTo>
                    <a:pt x="1037882" y="3416300"/>
                  </a:lnTo>
                  <a:lnTo>
                    <a:pt x="1035037" y="3403600"/>
                  </a:lnTo>
                  <a:lnTo>
                    <a:pt x="1047407" y="3403600"/>
                  </a:lnTo>
                  <a:lnTo>
                    <a:pt x="1058824" y="3390900"/>
                  </a:lnTo>
                  <a:lnTo>
                    <a:pt x="1038733" y="3390900"/>
                  </a:lnTo>
                  <a:lnTo>
                    <a:pt x="1028547" y="3390900"/>
                  </a:lnTo>
                  <a:lnTo>
                    <a:pt x="1030274" y="3378200"/>
                  </a:lnTo>
                  <a:lnTo>
                    <a:pt x="1038733" y="3378200"/>
                  </a:lnTo>
                  <a:lnTo>
                    <a:pt x="1038733" y="3390900"/>
                  </a:lnTo>
                  <a:lnTo>
                    <a:pt x="1040422" y="3378200"/>
                  </a:lnTo>
                  <a:lnTo>
                    <a:pt x="1044651" y="3378200"/>
                  </a:lnTo>
                  <a:lnTo>
                    <a:pt x="1039266" y="3365500"/>
                  </a:lnTo>
                  <a:lnTo>
                    <a:pt x="1019276" y="3365500"/>
                  </a:lnTo>
                  <a:lnTo>
                    <a:pt x="1024356" y="3352800"/>
                  </a:lnTo>
                  <a:lnTo>
                    <a:pt x="1029944" y="3352800"/>
                  </a:lnTo>
                  <a:lnTo>
                    <a:pt x="1030173" y="3340100"/>
                  </a:lnTo>
                  <a:lnTo>
                    <a:pt x="1034046" y="3327400"/>
                  </a:lnTo>
                  <a:lnTo>
                    <a:pt x="1023505" y="3327400"/>
                  </a:lnTo>
                  <a:lnTo>
                    <a:pt x="1030274" y="3314700"/>
                  </a:lnTo>
                  <a:lnTo>
                    <a:pt x="1029639" y="3314700"/>
                  </a:lnTo>
                  <a:lnTo>
                    <a:pt x="1022946" y="3327400"/>
                  </a:lnTo>
                  <a:lnTo>
                    <a:pt x="1016736" y="3327400"/>
                  </a:lnTo>
                  <a:lnTo>
                    <a:pt x="1015047" y="3314700"/>
                  </a:lnTo>
                  <a:lnTo>
                    <a:pt x="1009967" y="3314700"/>
                  </a:lnTo>
                  <a:lnTo>
                    <a:pt x="1008278" y="3308108"/>
                  </a:lnTo>
                  <a:lnTo>
                    <a:pt x="1008278" y="3352800"/>
                  </a:lnTo>
                  <a:lnTo>
                    <a:pt x="1002360" y="3365500"/>
                  </a:lnTo>
                  <a:lnTo>
                    <a:pt x="1002360" y="3352800"/>
                  </a:lnTo>
                  <a:lnTo>
                    <a:pt x="1008278" y="3352800"/>
                  </a:lnTo>
                  <a:lnTo>
                    <a:pt x="1008278" y="3308108"/>
                  </a:lnTo>
                  <a:lnTo>
                    <a:pt x="1006716" y="3302000"/>
                  </a:lnTo>
                  <a:lnTo>
                    <a:pt x="1017587" y="3302000"/>
                  </a:lnTo>
                  <a:lnTo>
                    <a:pt x="1014653" y="3289300"/>
                  </a:lnTo>
                  <a:lnTo>
                    <a:pt x="1000671" y="3289300"/>
                  </a:lnTo>
                  <a:lnTo>
                    <a:pt x="1000823" y="3276600"/>
                  </a:lnTo>
                  <a:lnTo>
                    <a:pt x="998766" y="3276600"/>
                  </a:lnTo>
                  <a:lnTo>
                    <a:pt x="1000188" y="3263900"/>
                  </a:lnTo>
                  <a:lnTo>
                    <a:pt x="1010818" y="3251200"/>
                  </a:lnTo>
                  <a:lnTo>
                    <a:pt x="1002461" y="3251200"/>
                  </a:lnTo>
                  <a:lnTo>
                    <a:pt x="1001179" y="3238500"/>
                  </a:lnTo>
                  <a:lnTo>
                    <a:pt x="1003846" y="3238500"/>
                  </a:lnTo>
                  <a:lnTo>
                    <a:pt x="1010208" y="3225800"/>
                  </a:lnTo>
                  <a:lnTo>
                    <a:pt x="1009129" y="3225800"/>
                  </a:lnTo>
                  <a:lnTo>
                    <a:pt x="991362" y="3213100"/>
                  </a:lnTo>
                  <a:lnTo>
                    <a:pt x="996861" y="3213100"/>
                  </a:lnTo>
                  <a:lnTo>
                    <a:pt x="1004849" y="3200400"/>
                  </a:lnTo>
                  <a:lnTo>
                    <a:pt x="1008278" y="3200400"/>
                  </a:lnTo>
                  <a:lnTo>
                    <a:pt x="1012507" y="3200400"/>
                  </a:lnTo>
                  <a:lnTo>
                    <a:pt x="1007821" y="3196488"/>
                  </a:lnTo>
                  <a:lnTo>
                    <a:pt x="1007071" y="3190011"/>
                  </a:lnTo>
                  <a:lnTo>
                    <a:pt x="1007071" y="3195866"/>
                  </a:lnTo>
                  <a:lnTo>
                    <a:pt x="997280" y="3187700"/>
                  </a:lnTo>
                  <a:lnTo>
                    <a:pt x="1004900" y="3187700"/>
                  </a:lnTo>
                  <a:lnTo>
                    <a:pt x="1007071" y="3195866"/>
                  </a:lnTo>
                  <a:lnTo>
                    <a:pt x="1007071" y="3190011"/>
                  </a:lnTo>
                  <a:lnTo>
                    <a:pt x="1006805" y="3187700"/>
                  </a:lnTo>
                  <a:lnTo>
                    <a:pt x="1009129" y="3187700"/>
                  </a:lnTo>
                  <a:lnTo>
                    <a:pt x="1008278" y="3175000"/>
                  </a:lnTo>
                  <a:lnTo>
                    <a:pt x="1014564" y="3175000"/>
                  </a:lnTo>
                  <a:lnTo>
                    <a:pt x="1011770" y="3162300"/>
                  </a:lnTo>
                  <a:lnTo>
                    <a:pt x="1008507" y="3162300"/>
                  </a:lnTo>
                  <a:lnTo>
                    <a:pt x="1006589" y="3149600"/>
                  </a:lnTo>
                  <a:lnTo>
                    <a:pt x="1010818" y="3149600"/>
                  </a:lnTo>
                  <a:lnTo>
                    <a:pt x="1008646" y="3136900"/>
                  </a:lnTo>
                  <a:lnTo>
                    <a:pt x="1014196" y="3136900"/>
                  </a:lnTo>
                  <a:lnTo>
                    <a:pt x="1013358" y="3124200"/>
                  </a:lnTo>
                  <a:lnTo>
                    <a:pt x="1007440" y="3124200"/>
                  </a:lnTo>
                  <a:lnTo>
                    <a:pt x="1005738" y="3111500"/>
                  </a:lnTo>
                  <a:lnTo>
                    <a:pt x="985481" y="3111500"/>
                  </a:lnTo>
                  <a:lnTo>
                    <a:pt x="990625" y="3098800"/>
                  </a:lnTo>
                  <a:lnTo>
                    <a:pt x="995591" y="3098800"/>
                  </a:lnTo>
                  <a:lnTo>
                    <a:pt x="987983" y="3086100"/>
                  </a:lnTo>
                  <a:lnTo>
                    <a:pt x="996442" y="3086100"/>
                  </a:lnTo>
                  <a:lnTo>
                    <a:pt x="993902" y="3073400"/>
                  </a:lnTo>
                  <a:lnTo>
                    <a:pt x="993051" y="3073400"/>
                  </a:lnTo>
                  <a:lnTo>
                    <a:pt x="981214" y="3060700"/>
                  </a:lnTo>
                  <a:lnTo>
                    <a:pt x="975296" y="3073400"/>
                  </a:lnTo>
                  <a:lnTo>
                    <a:pt x="968527" y="3073400"/>
                  </a:lnTo>
                  <a:lnTo>
                    <a:pt x="965987" y="3060700"/>
                  </a:lnTo>
                  <a:lnTo>
                    <a:pt x="979525" y="3060700"/>
                  </a:lnTo>
                  <a:lnTo>
                    <a:pt x="984567" y="3048000"/>
                  </a:lnTo>
                  <a:lnTo>
                    <a:pt x="997381" y="3048000"/>
                  </a:lnTo>
                  <a:lnTo>
                    <a:pt x="1001407" y="3035300"/>
                  </a:lnTo>
                  <a:lnTo>
                    <a:pt x="995591" y="3035300"/>
                  </a:lnTo>
                  <a:lnTo>
                    <a:pt x="980363" y="3022600"/>
                  </a:lnTo>
                  <a:lnTo>
                    <a:pt x="999820" y="3022600"/>
                  </a:lnTo>
                  <a:lnTo>
                    <a:pt x="990117" y="3009900"/>
                  </a:lnTo>
                  <a:lnTo>
                    <a:pt x="990727" y="3009900"/>
                  </a:lnTo>
                  <a:lnTo>
                    <a:pt x="992924" y="2997200"/>
                  </a:lnTo>
                  <a:lnTo>
                    <a:pt x="1005738" y="2997200"/>
                  </a:lnTo>
                  <a:lnTo>
                    <a:pt x="1007008" y="2984500"/>
                  </a:lnTo>
                  <a:lnTo>
                    <a:pt x="1003833" y="2984500"/>
                  </a:lnTo>
                  <a:lnTo>
                    <a:pt x="1003096" y="2971800"/>
                  </a:lnTo>
                  <a:lnTo>
                    <a:pt x="1002144" y="2971800"/>
                  </a:lnTo>
                  <a:lnTo>
                    <a:pt x="1007122" y="2959100"/>
                  </a:lnTo>
                  <a:lnTo>
                    <a:pt x="996442" y="2959100"/>
                  </a:lnTo>
                  <a:lnTo>
                    <a:pt x="994486" y="2946400"/>
                  </a:lnTo>
                  <a:lnTo>
                    <a:pt x="1001725" y="2933700"/>
                  </a:lnTo>
                  <a:lnTo>
                    <a:pt x="1013091" y="2921000"/>
                  </a:lnTo>
                  <a:lnTo>
                    <a:pt x="1023505" y="2908300"/>
                  </a:lnTo>
                  <a:lnTo>
                    <a:pt x="1017511" y="2908300"/>
                  </a:lnTo>
                  <a:lnTo>
                    <a:pt x="1002779" y="2895600"/>
                  </a:lnTo>
                  <a:lnTo>
                    <a:pt x="1015047" y="2895600"/>
                  </a:lnTo>
                  <a:lnTo>
                    <a:pt x="1006754" y="2882900"/>
                  </a:lnTo>
                  <a:lnTo>
                    <a:pt x="1007008" y="2870200"/>
                  </a:lnTo>
                  <a:lnTo>
                    <a:pt x="1007910" y="2870200"/>
                  </a:lnTo>
                  <a:lnTo>
                    <a:pt x="1001509" y="2857500"/>
                  </a:lnTo>
                  <a:lnTo>
                    <a:pt x="1015466" y="2857500"/>
                  </a:lnTo>
                  <a:lnTo>
                    <a:pt x="1009865" y="2844800"/>
                  </a:lnTo>
                  <a:lnTo>
                    <a:pt x="1014412" y="2844800"/>
                  </a:lnTo>
                  <a:lnTo>
                    <a:pt x="1010920" y="2832100"/>
                  </a:lnTo>
                  <a:lnTo>
                    <a:pt x="1007440" y="2832100"/>
                  </a:lnTo>
                  <a:lnTo>
                    <a:pt x="1010005" y="2819400"/>
                  </a:lnTo>
                  <a:lnTo>
                    <a:pt x="1011669" y="2819400"/>
                  </a:lnTo>
                  <a:lnTo>
                    <a:pt x="1005611" y="2806700"/>
                  </a:lnTo>
                  <a:lnTo>
                    <a:pt x="1015682" y="2806700"/>
                  </a:lnTo>
                  <a:lnTo>
                    <a:pt x="1013942" y="2794000"/>
                  </a:lnTo>
                  <a:lnTo>
                    <a:pt x="1026045" y="2794000"/>
                  </a:lnTo>
                  <a:lnTo>
                    <a:pt x="1022654" y="2781300"/>
                  </a:lnTo>
                  <a:lnTo>
                    <a:pt x="1015580" y="2781300"/>
                  </a:lnTo>
                  <a:lnTo>
                    <a:pt x="1012469" y="2768600"/>
                  </a:lnTo>
                  <a:lnTo>
                    <a:pt x="1026896" y="2768600"/>
                  </a:lnTo>
                  <a:lnTo>
                    <a:pt x="1019276" y="2755900"/>
                  </a:lnTo>
                  <a:lnTo>
                    <a:pt x="1012939" y="2755900"/>
                  </a:lnTo>
                  <a:lnTo>
                    <a:pt x="1007859" y="2743200"/>
                  </a:lnTo>
                  <a:lnTo>
                    <a:pt x="1004049" y="2730500"/>
                  </a:lnTo>
                  <a:lnTo>
                    <a:pt x="1014806" y="2743200"/>
                  </a:lnTo>
                  <a:lnTo>
                    <a:pt x="1022464" y="2743200"/>
                  </a:lnTo>
                  <a:lnTo>
                    <a:pt x="1014095" y="2730500"/>
                  </a:lnTo>
                  <a:lnTo>
                    <a:pt x="1008748" y="2730500"/>
                  </a:lnTo>
                  <a:lnTo>
                    <a:pt x="1009967" y="2717800"/>
                  </a:lnTo>
                  <a:lnTo>
                    <a:pt x="1020127" y="2717800"/>
                  </a:lnTo>
                  <a:lnTo>
                    <a:pt x="1024356" y="2730500"/>
                  </a:lnTo>
                  <a:lnTo>
                    <a:pt x="1021524" y="2717800"/>
                  </a:lnTo>
                  <a:lnTo>
                    <a:pt x="1022654" y="2705100"/>
                  </a:lnTo>
                  <a:lnTo>
                    <a:pt x="1023162" y="2705100"/>
                  </a:lnTo>
                  <a:lnTo>
                    <a:pt x="1018425" y="2692400"/>
                  </a:lnTo>
                  <a:lnTo>
                    <a:pt x="996645" y="2692400"/>
                  </a:lnTo>
                  <a:lnTo>
                    <a:pt x="987056" y="2679700"/>
                  </a:lnTo>
                  <a:lnTo>
                    <a:pt x="1008545" y="2679700"/>
                  </a:lnTo>
                  <a:lnTo>
                    <a:pt x="1026312" y="2690965"/>
                  </a:lnTo>
                  <a:lnTo>
                    <a:pt x="1021816" y="2679700"/>
                  </a:lnTo>
                  <a:lnTo>
                    <a:pt x="1027734" y="2679700"/>
                  </a:lnTo>
                  <a:lnTo>
                    <a:pt x="1020495" y="2667000"/>
                  </a:lnTo>
                  <a:lnTo>
                    <a:pt x="1020127" y="2667000"/>
                  </a:lnTo>
                  <a:lnTo>
                    <a:pt x="1019276" y="2665412"/>
                  </a:lnTo>
                  <a:lnTo>
                    <a:pt x="1019276" y="2679700"/>
                  </a:lnTo>
                  <a:lnTo>
                    <a:pt x="1012507" y="2679700"/>
                  </a:lnTo>
                  <a:lnTo>
                    <a:pt x="1014196" y="2667000"/>
                  </a:lnTo>
                  <a:lnTo>
                    <a:pt x="1019276" y="2679700"/>
                  </a:lnTo>
                  <a:lnTo>
                    <a:pt x="1019276" y="2665412"/>
                  </a:lnTo>
                  <a:lnTo>
                    <a:pt x="1013358" y="2654300"/>
                  </a:lnTo>
                  <a:lnTo>
                    <a:pt x="999820" y="2654300"/>
                  </a:lnTo>
                  <a:lnTo>
                    <a:pt x="1003211" y="2641600"/>
                  </a:lnTo>
                  <a:lnTo>
                    <a:pt x="1020127" y="2641600"/>
                  </a:lnTo>
                  <a:lnTo>
                    <a:pt x="1020965" y="2628900"/>
                  </a:lnTo>
                  <a:lnTo>
                    <a:pt x="1022654" y="2628900"/>
                  </a:lnTo>
                  <a:lnTo>
                    <a:pt x="1020965" y="2616200"/>
                  </a:lnTo>
                  <a:lnTo>
                    <a:pt x="1012507" y="2628900"/>
                  </a:lnTo>
                  <a:lnTo>
                    <a:pt x="1008278" y="2616200"/>
                  </a:lnTo>
                  <a:lnTo>
                    <a:pt x="1007440" y="2616200"/>
                  </a:lnTo>
                  <a:lnTo>
                    <a:pt x="1001509" y="2603500"/>
                  </a:lnTo>
                  <a:lnTo>
                    <a:pt x="1020292" y="2603500"/>
                  </a:lnTo>
                  <a:lnTo>
                    <a:pt x="1016203" y="2590800"/>
                  </a:lnTo>
                  <a:lnTo>
                    <a:pt x="1011910" y="2590800"/>
                  </a:lnTo>
                  <a:lnTo>
                    <a:pt x="1014196" y="2578100"/>
                  </a:lnTo>
                  <a:lnTo>
                    <a:pt x="1017587" y="2578100"/>
                  </a:lnTo>
                  <a:lnTo>
                    <a:pt x="1019276" y="2590800"/>
                  </a:lnTo>
                  <a:lnTo>
                    <a:pt x="1021816" y="2578100"/>
                  </a:lnTo>
                  <a:lnTo>
                    <a:pt x="1020546" y="2578100"/>
                  </a:lnTo>
                  <a:lnTo>
                    <a:pt x="1019276" y="2565400"/>
                  </a:lnTo>
                  <a:lnTo>
                    <a:pt x="1033335" y="2565400"/>
                  </a:lnTo>
                  <a:lnTo>
                    <a:pt x="1035024" y="2578100"/>
                  </a:lnTo>
                  <a:lnTo>
                    <a:pt x="1042962" y="2578100"/>
                  </a:lnTo>
                  <a:lnTo>
                    <a:pt x="1039329" y="2565400"/>
                  </a:lnTo>
                  <a:lnTo>
                    <a:pt x="1033551" y="2552700"/>
                  </a:lnTo>
                  <a:lnTo>
                    <a:pt x="1029525" y="2552700"/>
                  </a:lnTo>
                  <a:lnTo>
                    <a:pt x="1031125" y="2540000"/>
                  </a:lnTo>
                  <a:lnTo>
                    <a:pt x="1045667" y="2540000"/>
                  </a:lnTo>
                  <a:lnTo>
                    <a:pt x="1043495" y="2527300"/>
                  </a:lnTo>
                  <a:lnTo>
                    <a:pt x="1038936" y="2527300"/>
                  </a:lnTo>
                  <a:lnTo>
                    <a:pt x="1033653" y="2514600"/>
                  </a:lnTo>
                  <a:lnTo>
                    <a:pt x="1046340" y="2514600"/>
                  </a:lnTo>
                  <a:lnTo>
                    <a:pt x="1050569" y="2501900"/>
                  </a:lnTo>
                  <a:lnTo>
                    <a:pt x="1034503" y="2501900"/>
                  </a:lnTo>
                  <a:lnTo>
                    <a:pt x="1051267" y="2489200"/>
                  </a:lnTo>
                  <a:lnTo>
                    <a:pt x="1048042" y="2489200"/>
                  </a:lnTo>
                  <a:lnTo>
                    <a:pt x="1043546" y="2476500"/>
                  </a:lnTo>
                  <a:lnTo>
                    <a:pt x="1062418" y="2476500"/>
                  </a:lnTo>
                  <a:lnTo>
                    <a:pt x="1058189" y="2463800"/>
                  </a:lnTo>
                  <a:lnTo>
                    <a:pt x="1048880" y="2463800"/>
                  </a:lnTo>
                  <a:lnTo>
                    <a:pt x="1044651" y="2451100"/>
                  </a:lnTo>
                  <a:lnTo>
                    <a:pt x="1040422" y="2451100"/>
                  </a:lnTo>
                  <a:lnTo>
                    <a:pt x="1035443" y="2442794"/>
                  </a:lnTo>
                  <a:lnTo>
                    <a:pt x="1035443" y="2463800"/>
                  </a:lnTo>
                  <a:lnTo>
                    <a:pt x="1033653" y="2463800"/>
                  </a:lnTo>
                  <a:lnTo>
                    <a:pt x="1031963" y="2459571"/>
                  </a:lnTo>
                  <a:lnTo>
                    <a:pt x="1031963" y="2489200"/>
                  </a:lnTo>
                  <a:lnTo>
                    <a:pt x="1028585" y="2476500"/>
                  </a:lnTo>
                  <a:lnTo>
                    <a:pt x="1029423" y="2476500"/>
                  </a:lnTo>
                  <a:lnTo>
                    <a:pt x="1031963" y="2489200"/>
                  </a:lnTo>
                  <a:lnTo>
                    <a:pt x="1031963" y="2459571"/>
                  </a:lnTo>
                  <a:lnTo>
                    <a:pt x="1028585" y="2451100"/>
                  </a:lnTo>
                  <a:lnTo>
                    <a:pt x="1029423" y="2451100"/>
                  </a:lnTo>
                  <a:lnTo>
                    <a:pt x="1035443" y="2463800"/>
                  </a:lnTo>
                  <a:lnTo>
                    <a:pt x="1035443" y="2442794"/>
                  </a:lnTo>
                  <a:lnTo>
                    <a:pt x="1032814" y="2438400"/>
                  </a:lnTo>
                  <a:lnTo>
                    <a:pt x="1045070" y="2438400"/>
                  </a:lnTo>
                  <a:lnTo>
                    <a:pt x="1047000" y="2451100"/>
                  </a:lnTo>
                  <a:lnTo>
                    <a:pt x="1052271" y="2451100"/>
                  </a:lnTo>
                  <a:lnTo>
                    <a:pt x="1048677" y="2438400"/>
                  </a:lnTo>
                  <a:lnTo>
                    <a:pt x="1069187" y="2438400"/>
                  </a:lnTo>
                  <a:lnTo>
                    <a:pt x="1053680" y="2425700"/>
                  </a:lnTo>
                  <a:lnTo>
                    <a:pt x="1052169" y="2425700"/>
                  </a:lnTo>
                  <a:lnTo>
                    <a:pt x="1043813" y="2413000"/>
                  </a:lnTo>
                  <a:lnTo>
                    <a:pt x="1054963" y="2413000"/>
                  </a:lnTo>
                  <a:lnTo>
                    <a:pt x="1060094" y="2425700"/>
                  </a:lnTo>
                  <a:lnTo>
                    <a:pt x="1086205" y="2425700"/>
                  </a:lnTo>
                  <a:lnTo>
                    <a:pt x="1087780" y="2413000"/>
                  </a:lnTo>
                  <a:lnTo>
                    <a:pt x="1080185" y="2413000"/>
                  </a:lnTo>
                  <a:lnTo>
                    <a:pt x="1077391" y="2400300"/>
                  </a:lnTo>
                  <a:lnTo>
                    <a:pt x="1090523" y="2400300"/>
                  </a:lnTo>
                  <a:lnTo>
                    <a:pt x="1084414" y="2387600"/>
                  </a:lnTo>
                  <a:lnTo>
                    <a:pt x="1078128" y="2387600"/>
                  </a:lnTo>
                  <a:lnTo>
                    <a:pt x="1070343" y="2374900"/>
                  </a:lnTo>
                  <a:lnTo>
                    <a:pt x="1062405" y="2374900"/>
                  </a:lnTo>
                  <a:lnTo>
                    <a:pt x="1055649" y="2362200"/>
                  </a:lnTo>
                  <a:lnTo>
                    <a:pt x="1064107" y="2362200"/>
                  </a:lnTo>
                  <a:lnTo>
                    <a:pt x="1071727" y="2374900"/>
                  </a:lnTo>
                  <a:lnTo>
                    <a:pt x="1080185" y="2374900"/>
                  </a:lnTo>
                  <a:lnTo>
                    <a:pt x="1080185" y="2362200"/>
                  </a:lnTo>
                  <a:lnTo>
                    <a:pt x="1077950" y="2362200"/>
                  </a:lnTo>
                  <a:lnTo>
                    <a:pt x="1080185" y="2349500"/>
                  </a:lnTo>
                  <a:lnTo>
                    <a:pt x="1077645" y="2349500"/>
                  </a:lnTo>
                  <a:lnTo>
                    <a:pt x="1065009" y="2336800"/>
                  </a:lnTo>
                  <a:lnTo>
                    <a:pt x="1066647" y="2349500"/>
                  </a:lnTo>
                  <a:lnTo>
                    <a:pt x="1073365" y="2349500"/>
                  </a:lnTo>
                  <a:lnTo>
                    <a:pt x="1075956" y="2362200"/>
                  </a:lnTo>
                  <a:lnTo>
                    <a:pt x="1059027" y="2349500"/>
                  </a:lnTo>
                  <a:lnTo>
                    <a:pt x="1062710" y="2336800"/>
                  </a:lnTo>
                  <a:lnTo>
                    <a:pt x="1066228" y="2324100"/>
                  </a:lnTo>
                  <a:lnTo>
                    <a:pt x="1069733" y="2324100"/>
                  </a:lnTo>
                  <a:lnTo>
                    <a:pt x="1073416" y="2311400"/>
                  </a:lnTo>
                  <a:lnTo>
                    <a:pt x="1089863" y="2311400"/>
                  </a:lnTo>
                  <a:lnTo>
                    <a:pt x="1106081" y="2324100"/>
                  </a:lnTo>
                  <a:lnTo>
                    <a:pt x="1135164" y="2324100"/>
                  </a:lnTo>
                  <a:lnTo>
                    <a:pt x="1136853" y="2324100"/>
                  </a:lnTo>
                  <a:lnTo>
                    <a:pt x="1140548" y="2324100"/>
                  </a:lnTo>
                  <a:lnTo>
                    <a:pt x="1137183" y="2311400"/>
                  </a:lnTo>
                  <a:lnTo>
                    <a:pt x="1145006" y="2311400"/>
                  </a:lnTo>
                  <a:lnTo>
                    <a:pt x="1146162" y="2311400"/>
                  </a:lnTo>
                  <a:lnTo>
                    <a:pt x="1150391" y="2311400"/>
                  </a:lnTo>
                  <a:lnTo>
                    <a:pt x="1144536" y="2301417"/>
                  </a:lnTo>
                  <a:lnTo>
                    <a:pt x="1144536" y="2310384"/>
                  </a:lnTo>
                  <a:lnTo>
                    <a:pt x="1136853" y="2305583"/>
                  </a:lnTo>
                  <a:lnTo>
                    <a:pt x="1136853" y="2311400"/>
                  </a:lnTo>
                  <a:lnTo>
                    <a:pt x="1135354" y="2322601"/>
                  </a:lnTo>
                  <a:lnTo>
                    <a:pt x="1124165" y="2311400"/>
                  </a:lnTo>
                  <a:lnTo>
                    <a:pt x="1136853" y="2311400"/>
                  </a:lnTo>
                  <a:lnTo>
                    <a:pt x="1136853" y="2305583"/>
                  </a:lnTo>
                  <a:lnTo>
                    <a:pt x="1125855" y="2298700"/>
                  </a:lnTo>
                  <a:lnTo>
                    <a:pt x="1138897" y="2298700"/>
                  </a:lnTo>
                  <a:lnTo>
                    <a:pt x="1136002" y="2286000"/>
                  </a:lnTo>
                  <a:lnTo>
                    <a:pt x="1142771" y="2298700"/>
                  </a:lnTo>
                  <a:lnTo>
                    <a:pt x="1139075" y="2298700"/>
                  </a:lnTo>
                  <a:lnTo>
                    <a:pt x="1144536" y="2310384"/>
                  </a:lnTo>
                  <a:lnTo>
                    <a:pt x="1144536" y="2301417"/>
                  </a:lnTo>
                  <a:lnTo>
                    <a:pt x="1142949" y="2298700"/>
                  </a:lnTo>
                  <a:lnTo>
                    <a:pt x="1145171" y="2298700"/>
                  </a:lnTo>
                  <a:lnTo>
                    <a:pt x="1144143" y="2286000"/>
                  </a:lnTo>
                  <a:lnTo>
                    <a:pt x="1142555" y="2286000"/>
                  </a:lnTo>
                  <a:lnTo>
                    <a:pt x="1144574" y="2273300"/>
                  </a:lnTo>
                  <a:lnTo>
                    <a:pt x="1153769" y="2273300"/>
                  </a:lnTo>
                  <a:lnTo>
                    <a:pt x="1142771" y="2260600"/>
                  </a:lnTo>
                  <a:lnTo>
                    <a:pt x="1143622" y="2260600"/>
                  </a:lnTo>
                  <a:lnTo>
                    <a:pt x="1155700" y="2273300"/>
                  </a:lnTo>
                  <a:lnTo>
                    <a:pt x="1159687" y="2260600"/>
                  </a:lnTo>
                  <a:lnTo>
                    <a:pt x="1167701" y="2260600"/>
                  </a:lnTo>
                  <a:lnTo>
                    <a:pt x="1165821" y="2247900"/>
                  </a:lnTo>
                  <a:lnTo>
                    <a:pt x="1166164" y="2247900"/>
                  </a:lnTo>
                  <a:lnTo>
                    <a:pt x="1162227" y="2235200"/>
                  </a:lnTo>
                  <a:lnTo>
                    <a:pt x="1171562" y="2235200"/>
                  </a:lnTo>
                  <a:lnTo>
                    <a:pt x="1163713" y="2222500"/>
                  </a:lnTo>
                  <a:lnTo>
                    <a:pt x="1157439" y="2222500"/>
                  </a:lnTo>
                  <a:lnTo>
                    <a:pt x="1150391" y="2209800"/>
                  </a:lnTo>
                  <a:lnTo>
                    <a:pt x="1163053" y="2209800"/>
                  </a:lnTo>
                  <a:lnTo>
                    <a:pt x="1171740" y="2222500"/>
                  </a:lnTo>
                  <a:lnTo>
                    <a:pt x="1177671" y="2222500"/>
                  </a:lnTo>
                  <a:lnTo>
                    <a:pt x="1172806" y="2209800"/>
                  </a:lnTo>
                  <a:lnTo>
                    <a:pt x="1177645" y="2209800"/>
                  </a:lnTo>
                  <a:lnTo>
                    <a:pt x="1172375" y="2197100"/>
                  </a:lnTo>
                  <a:lnTo>
                    <a:pt x="1178306" y="2197100"/>
                  </a:lnTo>
                  <a:lnTo>
                    <a:pt x="1179766" y="2184400"/>
                  </a:lnTo>
                  <a:lnTo>
                    <a:pt x="1186230" y="2197100"/>
                  </a:lnTo>
                  <a:lnTo>
                    <a:pt x="1182065" y="2197100"/>
                  </a:lnTo>
                  <a:lnTo>
                    <a:pt x="1188974" y="2209800"/>
                  </a:lnTo>
                  <a:lnTo>
                    <a:pt x="1192250" y="2209800"/>
                  </a:lnTo>
                  <a:lnTo>
                    <a:pt x="1190993" y="2197100"/>
                  </a:lnTo>
                  <a:lnTo>
                    <a:pt x="1197330" y="2197100"/>
                  </a:lnTo>
                  <a:lnTo>
                    <a:pt x="1204468" y="2209800"/>
                  </a:lnTo>
                  <a:lnTo>
                    <a:pt x="1206220" y="2209800"/>
                  </a:lnTo>
                  <a:lnTo>
                    <a:pt x="1199451" y="2197100"/>
                  </a:lnTo>
                  <a:lnTo>
                    <a:pt x="1193317" y="2184400"/>
                  </a:lnTo>
                  <a:lnTo>
                    <a:pt x="1188212" y="2184400"/>
                  </a:lnTo>
                  <a:lnTo>
                    <a:pt x="1186764" y="2171700"/>
                  </a:lnTo>
                  <a:lnTo>
                    <a:pt x="1190409" y="2171700"/>
                  </a:lnTo>
                  <a:lnTo>
                    <a:pt x="1195222" y="2184400"/>
                  </a:lnTo>
                  <a:lnTo>
                    <a:pt x="1190993" y="2171700"/>
                  </a:lnTo>
                  <a:lnTo>
                    <a:pt x="1190942" y="2159000"/>
                  </a:lnTo>
                  <a:lnTo>
                    <a:pt x="1186484" y="2150580"/>
                  </a:lnTo>
                  <a:lnTo>
                    <a:pt x="1187107" y="2155253"/>
                  </a:lnTo>
                  <a:lnTo>
                    <a:pt x="1181874" y="2146300"/>
                  </a:lnTo>
                  <a:lnTo>
                    <a:pt x="1183906" y="2146300"/>
                  </a:lnTo>
                  <a:lnTo>
                    <a:pt x="1179576" y="2133600"/>
                  </a:lnTo>
                  <a:lnTo>
                    <a:pt x="1178560" y="2133600"/>
                  </a:lnTo>
                  <a:lnTo>
                    <a:pt x="1178560" y="2146300"/>
                  </a:lnTo>
                  <a:lnTo>
                    <a:pt x="1174076" y="2146300"/>
                  </a:lnTo>
                  <a:lnTo>
                    <a:pt x="1169847" y="2133600"/>
                  </a:lnTo>
                  <a:lnTo>
                    <a:pt x="1169847" y="2146300"/>
                  </a:lnTo>
                  <a:lnTo>
                    <a:pt x="1162177" y="2146300"/>
                  </a:lnTo>
                  <a:lnTo>
                    <a:pt x="1160322" y="2133600"/>
                  </a:lnTo>
                  <a:lnTo>
                    <a:pt x="1165618" y="2133600"/>
                  </a:lnTo>
                  <a:lnTo>
                    <a:pt x="1169847" y="2146300"/>
                  </a:lnTo>
                  <a:lnTo>
                    <a:pt x="1169847" y="2133600"/>
                  </a:lnTo>
                  <a:lnTo>
                    <a:pt x="1178560" y="2146300"/>
                  </a:lnTo>
                  <a:lnTo>
                    <a:pt x="1178560" y="2133600"/>
                  </a:lnTo>
                  <a:lnTo>
                    <a:pt x="1177137" y="2133600"/>
                  </a:lnTo>
                  <a:lnTo>
                    <a:pt x="1179144" y="2120900"/>
                  </a:lnTo>
                  <a:lnTo>
                    <a:pt x="1187183" y="2133600"/>
                  </a:lnTo>
                  <a:lnTo>
                    <a:pt x="1190561" y="2133600"/>
                  </a:lnTo>
                  <a:lnTo>
                    <a:pt x="1198600" y="2146300"/>
                  </a:lnTo>
                  <a:lnTo>
                    <a:pt x="1203452" y="2146300"/>
                  </a:lnTo>
                  <a:lnTo>
                    <a:pt x="1216367" y="2159000"/>
                  </a:lnTo>
                  <a:lnTo>
                    <a:pt x="1219403" y="2146300"/>
                  </a:lnTo>
                  <a:lnTo>
                    <a:pt x="1217549" y="2146300"/>
                  </a:lnTo>
                  <a:lnTo>
                    <a:pt x="1220597" y="2133600"/>
                  </a:lnTo>
                  <a:lnTo>
                    <a:pt x="1203706" y="2133600"/>
                  </a:lnTo>
                  <a:lnTo>
                    <a:pt x="1197749" y="2120900"/>
                  </a:lnTo>
                  <a:lnTo>
                    <a:pt x="1228204" y="2120900"/>
                  </a:lnTo>
                  <a:lnTo>
                    <a:pt x="1226515" y="2108200"/>
                  </a:lnTo>
                  <a:lnTo>
                    <a:pt x="1208862" y="2108200"/>
                  </a:lnTo>
                  <a:lnTo>
                    <a:pt x="1204747" y="2095500"/>
                  </a:lnTo>
                  <a:lnTo>
                    <a:pt x="1209598" y="2095500"/>
                  </a:lnTo>
                  <a:lnTo>
                    <a:pt x="1228204" y="2108200"/>
                  </a:lnTo>
                  <a:lnTo>
                    <a:pt x="1227010" y="2095500"/>
                  </a:lnTo>
                  <a:lnTo>
                    <a:pt x="1228001" y="2095500"/>
                  </a:lnTo>
                  <a:lnTo>
                    <a:pt x="1226515" y="2092655"/>
                  </a:lnTo>
                  <a:lnTo>
                    <a:pt x="1226515" y="2095500"/>
                  </a:lnTo>
                  <a:lnTo>
                    <a:pt x="1214767" y="2095500"/>
                  </a:lnTo>
                  <a:lnTo>
                    <a:pt x="1219746" y="2082800"/>
                  </a:lnTo>
                  <a:lnTo>
                    <a:pt x="1226515" y="2095500"/>
                  </a:lnTo>
                  <a:lnTo>
                    <a:pt x="1226515" y="2092655"/>
                  </a:lnTo>
                  <a:lnTo>
                    <a:pt x="1221384" y="2082800"/>
                  </a:lnTo>
                  <a:lnTo>
                    <a:pt x="1236345" y="2082800"/>
                  </a:lnTo>
                  <a:lnTo>
                    <a:pt x="1231912" y="2057400"/>
                  </a:lnTo>
                  <a:lnTo>
                    <a:pt x="1246822" y="2057400"/>
                  </a:lnTo>
                  <a:lnTo>
                    <a:pt x="1248232" y="2044700"/>
                  </a:lnTo>
                  <a:lnTo>
                    <a:pt x="1254963" y="2044700"/>
                  </a:lnTo>
                  <a:lnTo>
                    <a:pt x="1265021" y="2032000"/>
                  </a:lnTo>
                  <a:lnTo>
                    <a:pt x="1276426" y="2032000"/>
                  </a:lnTo>
                  <a:lnTo>
                    <a:pt x="1263738" y="2019300"/>
                  </a:lnTo>
                  <a:lnTo>
                    <a:pt x="1262037" y="2019300"/>
                  </a:lnTo>
                  <a:lnTo>
                    <a:pt x="1259509" y="2006600"/>
                  </a:lnTo>
                  <a:lnTo>
                    <a:pt x="1267409" y="2006600"/>
                  </a:lnTo>
                  <a:lnTo>
                    <a:pt x="1264793" y="1993900"/>
                  </a:lnTo>
                  <a:lnTo>
                    <a:pt x="1267561" y="1981200"/>
                  </a:lnTo>
                  <a:lnTo>
                    <a:pt x="1281709" y="1981200"/>
                  </a:lnTo>
                  <a:lnTo>
                    <a:pt x="1274305" y="1968500"/>
                  </a:lnTo>
                  <a:lnTo>
                    <a:pt x="1273886" y="1968500"/>
                  </a:lnTo>
                  <a:lnTo>
                    <a:pt x="1268171" y="1968500"/>
                  </a:lnTo>
                  <a:lnTo>
                    <a:pt x="1272197" y="1955800"/>
                  </a:lnTo>
                  <a:lnTo>
                    <a:pt x="1273886" y="1968500"/>
                  </a:lnTo>
                  <a:lnTo>
                    <a:pt x="1281341" y="1955800"/>
                  </a:lnTo>
                  <a:lnTo>
                    <a:pt x="1286573" y="1943100"/>
                  </a:lnTo>
                  <a:lnTo>
                    <a:pt x="1294345" y="1930400"/>
                  </a:lnTo>
                  <a:lnTo>
                    <a:pt x="1309408" y="1930400"/>
                  </a:lnTo>
                  <a:lnTo>
                    <a:pt x="1303274" y="1917700"/>
                  </a:lnTo>
                  <a:lnTo>
                    <a:pt x="1308455" y="1917700"/>
                  </a:lnTo>
                  <a:lnTo>
                    <a:pt x="1297571" y="1905000"/>
                  </a:lnTo>
                  <a:lnTo>
                    <a:pt x="1317028" y="1905000"/>
                  </a:lnTo>
                  <a:lnTo>
                    <a:pt x="1318717" y="1917700"/>
                  </a:lnTo>
                  <a:lnTo>
                    <a:pt x="1311935" y="1917700"/>
                  </a:lnTo>
                  <a:lnTo>
                    <a:pt x="1318399" y="1930400"/>
                  </a:lnTo>
                  <a:lnTo>
                    <a:pt x="1322476" y="1943100"/>
                  </a:lnTo>
                  <a:lnTo>
                    <a:pt x="1289951" y="1943100"/>
                  </a:lnTo>
                  <a:lnTo>
                    <a:pt x="1294180" y="1955800"/>
                  </a:lnTo>
                  <a:lnTo>
                    <a:pt x="1308671" y="1955800"/>
                  </a:lnTo>
                  <a:lnTo>
                    <a:pt x="1310881" y="1968500"/>
                  </a:lnTo>
                  <a:lnTo>
                    <a:pt x="1319733" y="1968500"/>
                  </a:lnTo>
                  <a:lnTo>
                    <a:pt x="1327277" y="1981200"/>
                  </a:lnTo>
                  <a:lnTo>
                    <a:pt x="1317028" y="1981200"/>
                  </a:lnTo>
                  <a:lnTo>
                    <a:pt x="1328864" y="1993900"/>
                  </a:lnTo>
                  <a:lnTo>
                    <a:pt x="1303489" y="1993900"/>
                  </a:lnTo>
                  <a:lnTo>
                    <a:pt x="1306029" y="2006600"/>
                  </a:lnTo>
                  <a:lnTo>
                    <a:pt x="1305712" y="2006600"/>
                  </a:lnTo>
                  <a:lnTo>
                    <a:pt x="1311351" y="2019300"/>
                  </a:lnTo>
                  <a:lnTo>
                    <a:pt x="1300035" y="2019300"/>
                  </a:lnTo>
                  <a:lnTo>
                    <a:pt x="1299997" y="2032000"/>
                  </a:lnTo>
                  <a:lnTo>
                    <a:pt x="1299806" y="2032000"/>
                  </a:lnTo>
                  <a:lnTo>
                    <a:pt x="1299260" y="2033778"/>
                  </a:lnTo>
                  <a:lnTo>
                    <a:pt x="1299260" y="2184400"/>
                  </a:lnTo>
                  <a:lnTo>
                    <a:pt x="1294180" y="2184400"/>
                  </a:lnTo>
                  <a:lnTo>
                    <a:pt x="1294180" y="2489200"/>
                  </a:lnTo>
                  <a:lnTo>
                    <a:pt x="1279804" y="2489200"/>
                  </a:lnTo>
                  <a:lnTo>
                    <a:pt x="1284033" y="2476500"/>
                  </a:lnTo>
                  <a:lnTo>
                    <a:pt x="1293342" y="2476500"/>
                  </a:lnTo>
                  <a:lnTo>
                    <a:pt x="1294180" y="2489200"/>
                  </a:lnTo>
                  <a:lnTo>
                    <a:pt x="1294180" y="2184400"/>
                  </a:lnTo>
                  <a:lnTo>
                    <a:pt x="1284236" y="2184400"/>
                  </a:lnTo>
                  <a:lnTo>
                    <a:pt x="1283296" y="2171700"/>
                  </a:lnTo>
                  <a:lnTo>
                    <a:pt x="1296720" y="2171700"/>
                  </a:lnTo>
                  <a:lnTo>
                    <a:pt x="1299260" y="2184400"/>
                  </a:lnTo>
                  <a:lnTo>
                    <a:pt x="1299260" y="2033778"/>
                  </a:lnTo>
                  <a:lnTo>
                    <a:pt x="1295882" y="2044700"/>
                  </a:lnTo>
                  <a:lnTo>
                    <a:pt x="1286776" y="2032000"/>
                  </a:lnTo>
                  <a:lnTo>
                    <a:pt x="1278178" y="2032000"/>
                  </a:lnTo>
                  <a:lnTo>
                    <a:pt x="1282242" y="2044700"/>
                  </a:lnTo>
                  <a:lnTo>
                    <a:pt x="1284871" y="2057400"/>
                  </a:lnTo>
                  <a:lnTo>
                    <a:pt x="1282344" y="2070100"/>
                  </a:lnTo>
                  <a:lnTo>
                    <a:pt x="1287945" y="2070100"/>
                  </a:lnTo>
                  <a:lnTo>
                    <a:pt x="1282344" y="2078101"/>
                  </a:lnTo>
                  <a:lnTo>
                    <a:pt x="1282344" y="2171700"/>
                  </a:lnTo>
                  <a:lnTo>
                    <a:pt x="1271346" y="2171700"/>
                  </a:lnTo>
                  <a:lnTo>
                    <a:pt x="1269657" y="2159000"/>
                  </a:lnTo>
                  <a:lnTo>
                    <a:pt x="1278115" y="2159000"/>
                  </a:lnTo>
                  <a:lnTo>
                    <a:pt x="1282344" y="2171700"/>
                  </a:lnTo>
                  <a:lnTo>
                    <a:pt x="1282344" y="2078101"/>
                  </a:lnTo>
                  <a:lnTo>
                    <a:pt x="1279055" y="2082800"/>
                  </a:lnTo>
                  <a:lnTo>
                    <a:pt x="1277264" y="2082800"/>
                  </a:lnTo>
                  <a:lnTo>
                    <a:pt x="1266685" y="2072195"/>
                  </a:lnTo>
                  <a:lnTo>
                    <a:pt x="1264475" y="2082800"/>
                  </a:lnTo>
                  <a:lnTo>
                    <a:pt x="1265631" y="2082800"/>
                  </a:lnTo>
                  <a:lnTo>
                    <a:pt x="1269022" y="2095500"/>
                  </a:lnTo>
                  <a:lnTo>
                    <a:pt x="1273035" y="2108200"/>
                  </a:lnTo>
                  <a:lnTo>
                    <a:pt x="1258658" y="2108200"/>
                  </a:lnTo>
                  <a:lnTo>
                    <a:pt x="1258658" y="2120900"/>
                  </a:lnTo>
                  <a:lnTo>
                    <a:pt x="1268806" y="2120900"/>
                  </a:lnTo>
                  <a:lnTo>
                    <a:pt x="1250924" y="2133600"/>
                  </a:lnTo>
                  <a:lnTo>
                    <a:pt x="1253261" y="2146300"/>
                  </a:lnTo>
                  <a:lnTo>
                    <a:pt x="1257033" y="2159000"/>
                  </a:lnTo>
                  <a:lnTo>
                    <a:pt x="1237513" y="2159000"/>
                  </a:lnTo>
                  <a:lnTo>
                    <a:pt x="1240891" y="2171700"/>
                  </a:lnTo>
                  <a:lnTo>
                    <a:pt x="1258658" y="2171700"/>
                  </a:lnTo>
                  <a:lnTo>
                    <a:pt x="1265428" y="2184400"/>
                  </a:lnTo>
                  <a:lnTo>
                    <a:pt x="1254747" y="2184400"/>
                  </a:lnTo>
                  <a:lnTo>
                    <a:pt x="1263459" y="2197100"/>
                  </a:lnTo>
                  <a:lnTo>
                    <a:pt x="1264577" y="2197100"/>
                  </a:lnTo>
                  <a:lnTo>
                    <a:pt x="1261198" y="2209800"/>
                  </a:lnTo>
                  <a:lnTo>
                    <a:pt x="1254036" y="2209800"/>
                  </a:lnTo>
                  <a:lnTo>
                    <a:pt x="1251470" y="2197100"/>
                  </a:lnTo>
                  <a:lnTo>
                    <a:pt x="1247381" y="2197100"/>
                  </a:lnTo>
                  <a:lnTo>
                    <a:pt x="1253896" y="2209800"/>
                  </a:lnTo>
                  <a:lnTo>
                    <a:pt x="1224826" y="2209800"/>
                  </a:lnTo>
                  <a:lnTo>
                    <a:pt x="1240688" y="2222500"/>
                  </a:lnTo>
                  <a:lnTo>
                    <a:pt x="1242593" y="2235200"/>
                  </a:lnTo>
                  <a:lnTo>
                    <a:pt x="1241958" y="2235200"/>
                  </a:lnTo>
                  <a:lnTo>
                    <a:pt x="1250200" y="2247900"/>
                  </a:lnTo>
                  <a:lnTo>
                    <a:pt x="1246822" y="2244064"/>
                  </a:lnTo>
                  <a:lnTo>
                    <a:pt x="1246822" y="2286000"/>
                  </a:lnTo>
                  <a:lnTo>
                    <a:pt x="1245971" y="2298700"/>
                  </a:lnTo>
                  <a:lnTo>
                    <a:pt x="1238351" y="2298700"/>
                  </a:lnTo>
                  <a:lnTo>
                    <a:pt x="1234122" y="2286000"/>
                  </a:lnTo>
                  <a:lnTo>
                    <a:pt x="1246822" y="2286000"/>
                  </a:lnTo>
                  <a:lnTo>
                    <a:pt x="1246822" y="2244064"/>
                  </a:lnTo>
                  <a:lnTo>
                    <a:pt x="1239050" y="2235200"/>
                  </a:lnTo>
                  <a:lnTo>
                    <a:pt x="1206957" y="2235200"/>
                  </a:lnTo>
                  <a:lnTo>
                    <a:pt x="1205382" y="2247900"/>
                  </a:lnTo>
                  <a:lnTo>
                    <a:pt x="1213827" y="2247900"/>
                  </a:lnTo>
                  <a:lnTo>
                    <a:pt x="1216850" y="2260600"/>
                  </a:lnTo>
                  <a:lnTo>
                    <a:pt x="1209497" y="2260600"/>
                  </a:lnTo>
                  <a:lnTo>
                    <a:pt x="1203236" y="2273300"/>
                  </a:lnTo>
                  <a:lnTo>
                    <a:pt x="1209598" y="2286000"/>
                  </a:lnTo>
                  <a:lnTo>
                    <a:pt x="1216012" y="2286000"/>
                  </a:lnTo>
                  <a:lnTo>
                    <a:pt x="1224089" y="2298700"/>
                  </a:lnTo>
                  <a:lnTo>
                    <a:pt x="1232319" y="2298700"/>
                  </a:lnTo>
                  <a:lnTo>
                    <a:pt x="1239202" y="2311400"/>
                  </a:lnTo>
                  <a:lnTo>
                    <a:pt x="1229893" y="2311400"/>
                  </a:lnTo>
                  <a:lnTo>
                    <a:pt x="1222286" y="2298700"/>
                  </a:lnTo>
                  <a:lnTo>
                    <a:pt x="1213827" y="2311400"/>
                  </a:lnTo>
                  <a:lnTo>
                    <a:pt x="1207643" y="2311400"/>
                  </a:lnTo>
                  <a:lnTo>
                    <a:pt x="1212977" y="2324100"/>
                  </a:lnTo>
                  <a:lnTo>
                    <a:pt x="1206220" y="2324100"/>
                  </a:lnTo>
                  <a:lnTo>
                    <a:pt x="1209598" y="2336800"/>
                  </a:lnTo>
                  <a:lnTo>
                    <a:pt x="1201699" y="2336800"/>
                  </a:lnTo>
                  <a:lnTo>
                    <a:pt x="1210449" y="2349500"/>
                  </a:lnTo>
                  <a:lnTo>
                    <a:pt x="1214678" y="2336800"/>
                  </a:lnTo>
                  <a:lnTo>
                    <a:pt x="1226731" y="2336800"/>
                  </a:lnTo>
                  <a:lnTo>
                    <a:pt x="1219568" y="2324100"/>
                  </a:lnTo>
                  <a:lnTo>
                    <a:pt x="1223975" y="2324100"/>
                  </a:lnTo>
                  <a:lnTo>
                    <a:pt x="1232268" y="2331872"/>
                  </a:lnTo>
                  <a:lnTo>
                    <a:pt x="1234122" y="2324100"/>
                  </a:lnTo>
                  <a:lnTo>
                    <a:pt x="1237513" y="2324100"/>
                  </a:lnTo>
                  <a:lnTo>
                    <a:pt x="1237513" y="2336800"/>
                  </a:lnTo>
                  <a:lnTo>
                    <a:pt x="1232268" y="2331872"/>
                  </a:lnTo>
                  <a:lnTo>
                    <a:pt x="1231087" y="2336800"/>
                  </a:lnTo>
                  <a:lnTo>
                    <a:pt x="1225321" y="2362200"/>
                  </a:lnTo>
                  <a:lnTo>
                    <a:pt x="1222286" y="2374900"/>
                  </a:lnTo>
                  <a:lnTo>
                    <a:pt x="1221270" y="2374900"/>
                  </a:lnTo>
                  <a:lnTo>
                    <a:pt x="1221270" y="3263900"/>
                  </a:lnTo>
                  <a:lnTo>
                    <a:pt x="1217206" y="3276600"/>
                  </a:lnTo>
                  <a:lnTo>
                    <a:pt x="1212977" y="3276600"/>
                  </a:lnTo>
                  <a:lnTo>
                    <a:pt x="1212138" y="3263900"/>
                  </a:lnTo>
                  <a:lnTo>
                    <a:pt x="1209179" y="3263900"/>
                  </a:lnTo>
                  <a:lnTo>
                    <a:pt x="1218590" y="3251200"/>
                  </a:lnTo>
                  <a:lnTo>
                    <a:pt x="1217206" y="3263900"/>
                  </a:lnTo>
                  <a:lnTo>
                    <a:pt x="1221270" y="3263900"/>
                  </a:lnTo>
                  <a:lnTo>
                    <a:pt x="1221270" y="2374900"/>
                  </a:lnTo>
                  <a:lnTo>
                    <a:pt x="1213827" y="2374900"/>
                  </a:lnTo>
                  <a:lnTo>
                    <a:pt x="1213827" y="2476500"/>
                  </a:lnTo>
                  <a:lnTo>
                    <a:pt x="1212164" y="2489200"/>
                  </a:lnTo>
                  <a:lnTo>
                    <a:pt x="1201216" y="2489200"/>
                  </a:lnTo>
                  <a:lnTo>
                    <a:pt x="1198600" y="2476500"/>
                  </a:lnTo>
                  <a:lnTo>
                    <a:pt x="1213827" y="2476500"/>
                  </a:lnTo>
                  <a:lnTo>
                    <a:pt x="1213827" y="2374900"/>
                  </a:lnTo>
                  <a:lnTo>
                    <a:pt x="1184224" y="2374900"/>
                  </a:lnTo>
                  <a:lnTo>
                    <a:pt x="1184224" y="3060700"/>
                  </a:lnTo>
                  <a:lnTo>
                    <a:pt x="1167295" y="3060700"/>
                  </a:lnTo>
                  <a:lnTo>
                    <a:pt x="1154087" y="3048000"/>
                  </a:lnTo>
                  <a:lnTo>
                    <a:pt x="1151509" y="3035300"/>
                  </a:lnTo>
                  <a:lnTo>
                    <a:pt x="1166456" y="3022600"/>
                  </a:lnTo>
                  <a:lnTo>
                    <a:pt x="1166736" y="3035300"/>
                  </a:lnTo>
                  <a:lnTo>
                    <a:pt x="1168044" y="3048000"/>
                  </a:lnTo>
                  <a:lnTo>
                    <a:pt x="1172997" y="3048000"/>
                  </a:lnTo>
                  <a:lnTo>
                    <a:pt x="1184224" y="3060700"/>
                  </a:lnTo>
                  <a:lnTo>
                    <a:pt x="1184224" y="2374900"/>
                  </a:lnTo>
                  <a:lnTo>
                    <a:pt x="1151229" y="2374900"/>
                  </a:lnTo>
                  <a:lnTo>
                    <a:pt x="1174076" y="2387600"/>
                  </a:lnTo>
                  <a:lnTo>
                    <a:pt x="1160640" y="2387600"/>
                  </a:lnTo>
                  <a:lnTo>
                    <a:pt x="1167307" y="2400300"/>
                  </a:lnTo>
                  <a:lnTo>
                    <a:pt x="1163916" y="2400300"/>
                  </a:lnTo>
                  <a:lnTo>
                    <a:pt x="1164767" y="2413000"/>
                  </a:lnTo>
                  <a:lnTo>
                    <a:pt x="1152004" y="2400300"/>
                  </a:lnTo>
                  <a:lnTo>
                    <a:pt x="1148905" y="2413000"/>
                  </a:lnTo>
                  <a:lnTo>
                    <a:pt x="1147635" y="2413000"/>
                  </a:lnTo>
                  <a:lnTo>
                    <a:pt x="1148905" y="2425700"/>
                  </a:lnTo>
                  <a:lnTo>
                    <a:pt x="1147394" y="2425700"/>
                  </a:lnTo>
                  <a:lnTo>
                    <a:pt x="1156525" y="2438400"/>
                  </a:lnTo>
                  <a:lnTo>
                    <a:pt x="1146289" y="2438400"/>
                  </a:lnTo>
                  <a:lnTo>
                    <a:pt x="1148270" y="2451100"/>
                  </a:lnTo>
                  <a:lnTo>
                    <a:pt x="1130706" y="2451100"/>
                  </a:lnTo>
                  <a:lnTo>
                    <a:pt x="1138224" y="2463800"/>
                  </a:lnTo>
                  <a:lnTo>
                    <a:pt x="1145146" y="2463800"/>
                  </a:lnTo>
                  <a:lnTo>
                    <a:pt x="1146263" y="2476500"/>
                  </a:lnTo>
                  <a:lnTo>
                    <a:pt x="1126274" y="2476500"/>
                  </a:lnTo>
                  <a:lnTo>
                    <a:pt x="1131354" y="2489200"/>
                  </a:lnTo>
                  <a:lnTo>
                    <a:pt x="1148689" y="2489200"/>
                  </a:lnTo>
                  <a:lnTo>
                    <a:pt x="1156309" y="2476500"/>
                  </a:lnTo>
                  <a:lnTo>
                    <a:pt x="1161059" y="2476500"/>
                  </a:lnTo>
                  <a:lnTo>
                    <a:pt x="1165783" y="2486279"/>
                  </a:lnTo>
                  <a:lnTo>
                    <a:pt x="1163713" y="2476500"/>
                  </a:lnTo>
                  <a:lnTo>
                    <a:pt x="1170686" y="2476500"/>
                  </a:lnTo>
                  <a:lnTo>
                    <a:pt x="1179995" y="2476500"/>
                  </a:lnTo>
                  <a:lnTo>
                    <a:pt x="1181646" y="2489200"/>
                  </a:lnTo>
                  <a:lnTo>
                    <a:pt x="1179995" y="2489200"/>
                  </a:lnTo>
                  <a:lnTo>
                    <a:pt x="1179995" y="2832100"/>
                  </a:lnTo>
                  <a:lnTo>
                    <a:pt x="1178306" y="2832100"/>
                  </a:lnTo>
                  <a:lnTo>
                    <a:pt x="1166456" y="2844800"/>
                  </a:lnTo>
                  <a:lnTo>
                    <a:pt x="1163078" y="2819400"/>
                  </a:lnTo>
                  <a:lnTo>
                    <a:pt x="1173226" y="2819400"/>
                  </a:lnTo>
                  <a:lnTo>
                    <a:pt x="1179995" y="2832100"/>
                  </a:lnTo>
                  <a:lnTo>
                    <a:pt x="1179995" y="2489200"/>
                  </a:lnTo>
                  <a:lnTo>
                    <a:pt x="1175766" y="2489200"/>
                  </a:lnTo>
                  <a:lnTo>
                    <a:pt x="1170686" y="2476500"/>
                  </a:lnTo>
                  <a:lnTo>
                    <a:pt x="1174076" y="2489200"/>
                  </a:lnTo>
                  <a:lnTo>
                    <a:pt x="1167193" y="2489200"/>
                  </a:lnTo>
                  <a:lnTo>
                    <a:pt x="1165783" y="2486279"/>
                  </a:lnTo>
                  <a:lnTo>
                    <a:pt x="1166406" y="2489200"/>
                  </a:lnTo>
                  <a:lnTo>
                    <a:pt x="1155458" y="2489200"/>
                  </a:lnTo>
                  <a:lnTo>
                    <a:pt x="1155573" y="2501900"/>
                  </a:lnTo>
                  <a:lnTo>
                    <a:pt x="1142123" y="2501900"/>
                  </a:lnTo>
                  <a:lnTo>
                    <a:pt x="1152398" y="2514600"/>
                  </a:lnTo>
                  <a:lnTo>
                    <a:pt x="1147495" y="2514600"/>
                  </a:lnTo>
                  <a:lnTo>
                    <a:pt x="1151229" y="2527300"/>
                  </a:lnTo>
                  <a:lnTo>
                    <a:pt x="1132624" y="2514600"/>
                  </a:lnTo>
                  <a:lnTo>
                    <a:pt x="1135976" y="2527300"/>
                  </a:lnTo>
                  <a:lnTo>
                    <a:pt x="1141082" y="2527300"/>
                  </a:lnTo>
                  <a:lnTo>
                    <a:pt x="1146187" y="2540000"/>
                  </a:lnTo>
                  <a:lnTo>
                    <a:pt x="1135341" y="2540000"/>
                  </a:lnTo>
                  <a:lnTo>
                    <a:pt x="1132205" y="2552700"/>
                  </a:lnTo>
                  <a:lnTo>
                    <a:pt x="1125245" y="2552700"/>
                  </a:lnTo>
                  <a:lnTo>
                    <a:pt x="1116558" y="2565400"/>
                  </a:lnTo>
                  <a:lnTo>
                    <a:pt x="1124165" y="2565400"/>
                  </a:lnTo>
                  <a:lnTo>
                    <a:pt x="1133602" y="2578100"/>
                  </a:lnTo>
                  <a:lnTo>
                    <a:pt x="1140663" y="2578100"/>
                  </a:lnTo>
                  <a:lnTo>
                    <a:pt x="1142009" y="2590800"/>
                  </a:lnTo>
                  <a:lnTo>
                    <a:pt x="1148981" y="2590800"/>
                  </a:lnTo>
                  <a:lnTo>
                    <a:pt x="1146581" y="2601620"/>
                  </a:lnTo>
                  <a:lnTo>
                    <a:pt x="1146581" y="2819400"/>
                  </a:lnTo>
                  <a:lnTo>
                    <a:pt x="1145755" y="2819400"/>
                  </a:lnTo>
                  <a:lnTo>
                    <a:pt x="1141933" y="2832100"/>
                  </a:lnTo>
                  <a:lnTo>
                    <a:pt x="1130084" y="2832100"/>
                  </a:lnTo>
                  <a:lnTo>
                    <a:pt x="1132624" y="2819400"/>
                  </a:lnTo>
                  <a:lnTo>
                    <a:pt x="1132624" y="2806700"/>
                  </a:lnTo>
                  <a:lnTo>
                    <a:pt x="1143596" y="2806700"/>
                  </a:lnTo>
                  <a:lnTo>
                    <a:pt x="1146581" y="2819400"/>
                  </a:lnTo>
                  <a:lnTo>
                    <a:pt x="1146581" y="2601620"/>
                  </a:lnTo>
                  <a:lnTo>
                    <a:pt x="1146162" y="2603500"/>
                  </a:lnTo>
                  <a:lnTo>
                    <a:pt x="1140942" y="2603500"/>
                  </a:lnTo>
                  <a:lnTo>
                    <a:pt x="1140548" y="2616200"/>
                  </a:lnTo>
                  <a:lnTo>
                    <a:pt x="1136840" y="2616200"/>
                  </a:lnTo>
                  <a:lnTo>
                    <a:pt x="1124165" y="2628900"/>
                  </a:lnTo>
                  <a:lnTo>
                    <a:pt x="1131658" y="2628900"/>
                  </a:lnTo>
                  <a:lnTo>
                    <a:pt x="1145311" y="2641600"/>
                  </a:lnTo>
                  <a:lnTo>
                    <a:pt x="1138542" y="2641600"/>
                  </a:lnTo>
                  <a:lnTo>
                    <a:pt x="1138542" y="2781300"/>
                  </a:lnTo>
                  <a:lnTo>
                    <a:pt x="1131773" y="2781300"/>
                  </a:lnTo>
                  <a:lnTo>
                    <a:pt x="1134313" y="2768600"/>
                  </a:lnTo>
                  <a:lnTo>
                    <a:pt x="1138542" y="2781300"/>
                  </a:lnTo>
                  <a:lnTo>
                    <a:pt x="1138542" y="2641600"/>
                  </a:lnTo>
                  <a:lnTo>
                    <a:pt x="1121308" y="2641600"/>
                  </a:lnTo>
                  <a:lnTo>
                    <a:pt x="1129436" y="2654300"/>
                  </a:lnTo>
                  <a:lnTo>
                    <a:pt x="1132878" y="2654300"/>
                  </a:lnTo>
                  <a:lnTo>
                    <a:pt x="1127226" y="2667000"/>
                  </a:lnTo>
                  <a:lnTo>
                    <a:pt x="1124165" y="2667000"/>
                  </a:lnTo>
                  <a:lnTo>
                    <a:pt x="1124165" y="2679700"/>
                  </a:lnTo>
                  <a:lnTo>
                    <a:pt x="1119085" y="2679700"/>
                  </a:lnTo>
                  <a:lnTo>
                    <a:pt x="1116050" y="2672080"/>
                  </a:lnTo>
                  <a:lnTo>
                    <a:pt x="1124165" y="2679700"/>
                  </a:lnTo>
                  <a:lnTo>
                    <a:pt x="1124165" y="2667000"/>
                  </a:lnTo>
                  <a:lnTo>
                    <a:pt x="1114018" y="2667000"/>
                  </a:lnTo>
                  <a:lnTo>
                    <a:pt x="1110627" y="2667000"/>
                  </a:lnTo>
                  <a:lnTo>
                    <a:pt x="1114323" y="2670454"/>
                  </a:lnTo>
                  <a:lnTo>
                    <a:pt x="1115123" y="2679700"/>
                  </a:lnTo>
                  <a:lnTo>
                    <a:pt x="1111478" y="2679700"/>
                  </a:lnTo>
                  <a:lnTo>
                    <a:pt x="1115707" y="2692400"/>
                  </a:lnTo>
                  <a:lnTo>
                    <a:pt x="1103858" y="2679700"/>
                  </a:lnTo>
                  <a:lnTo>
                    <a:pt x="1100480" y="2692400"/>
                  </a:lnTo>
                  <a:lnTo>
                    <a:pt x="1108938" y="2705100"/>
                  </a:lnTo>
                  <a:lnTo>
                    <a:pt x="1112329" y="2705100"/>
                  </a:lnTo>
                  <a:lnTo>
                    <a:pt x="1118247" y="2717800"/>
                  </a:lnTo>
                  <a:lnTo>
                    <a:pt x="1109789" y="2717800"/>
                  </a:lnTo>
                  <a:lnTo>
                    <a:pt x="1103020" y="2705100"/>
                  </a:lnTo>
                  <a:lnTo>
                    <a:pt x="1105052" y="2717800"/>
                  </a:lnTo>
                  <a:lnTo>
                    <a:pt x="1098791" y="2717800"/>
                  </a:lnTo>
                  <a:lnTo>
                    <a:pt x="1097940" y="2730500"/>
                  </a:lnTo>
                  <a:lnTo>
                    <a:pt x="1113180" y="2730500"/>
                  </a:lnTo>
                  <a:lnTo>
                    <a:pt x="1117930" y="2743200"/>
                  </a:lnTo>
                  <a:lnTo>
                    <a:pt x="1111478" y="2743200"/>
                  </a:lnTo>
                  <a:lnTo>
                    <a:pt x="1113167" y="2755900"/>
                  </a:lnTo>
                  <a:lnTo>
                    <a:pt x="1112329" y="2755900"/>
                  </a:lnTo>
                  <a:lnTo>
                    <a:pt x="1114856" y="2768600"/>
                  </a:lnTo>
                  <a:lnTo>
                    <a:pt x="1125855" y="2781300"/>
                  </a:lnTo>
                  <a:lnTo>
                    <a:pt x="1127074" y="2781300"/>
                  </a:lnTo>
                  <a:lnTo>
                    <a:pt x="1125855" y="2782595"/>
                  </a:lnTo>
                  <a:lnTo>
                    <a:pt x="1125855" y="2819400"/>
                  </a:lnTo>
                  <a:lnTo>
                    <a:pt x="1123315" y="2819400"/>
                  </a:lnTo>
                  <a:lnTo>
                    <a:pt x="1120152" y="2814637"/>
                  </a:lnTo>
                  <a:lnTo>
                    <a:pt x="1125855" y="2819400"/>
                  </a:lnTo>
                  <a:lnTo>
                    <a:pt x="1125855" y="2782595"/>
                  </a:lnTo>
                  <a:lnTo>
                    <a:pt x="1115072" y="2794000"/>
                  </a:lnTo>
                  <a:lnTo>
                    <a:pt x="1104658" y="2794000"/>
                  </a:lnTo>
                  <a:lnTo>
                    <a:pt x="1112329" y="2806700"/>
                  </a:lnTo>
                  <a:lnTo>
                    <a:pt x="1110627" y="2806700"/>
                  </a:lnTo>
                  <a:lnTo>
                    <a:pt x="1113345" y="2808960"/>
                  </a:lnTo>
                  <a:lnTo>
                    <a:pt x="1106398" y="2819400"/>
                  </a:lnTo>
                  <a:lnTo>
                    <a:pt x="1115606" y="2819400"/>
                  </a:lnTo>
                  <a:lnTo>
                    <a:pt x="1113663" y="2832100"/>
                  </a:lnTo>
                  <a:lnTo>
                    <a:pt x="1119085" y="2832100"/>
                  </a:lnTo>
                  <a:lnTo>
                    <a:pt x="1101712" y="2844800"/>
                  </a:lnTo>
                  <a:lnTo>
                    <a:pt x="1101852" y="2844800"/>
                  </a:lnTo>
                  <a:lnTo>
                    <a:pt x="1104696" y="2857500"/>
                  </a:lnTo>
                  <a:lnTo>
                    <a:pt x="1112329" y="2857500"/>
                  </a:lnTo>
                  <a:lnTo>
                    <a:pt x="1115085" y="2870200"/>
                  </a:lnTo>
                  <a:lnTo>
                    <a:pt x="1109040" y="2882900"/>
                  </a:lnTo>
                  <a:lnTo>
                    <a:pt x="1099362" y="2895600"/>
                  </a:lnTo>
                  <a:lnTo>
                    <a:pt x="1091171" y="2908300"/>
                  </a:lnTo>
                  <a:lnTo>
                    <a:pt x="1124000" y="2908300"/>
                  </a:lnTo>
                  <a:lnTo>
                    <a:pt x="1119085" y="2921000"/>
                  </a:lnTo>
                  <a:lnTo>
                    <a:pt x="1110183" y="2921000"/>
                  </a:lnTo>
                  <a:lnTo>
                    <a:pt x="1111478" y="2933700"/>
                  </a:lnTo>
                  <a:lnTo>
                    <a:pt x="1112139" y="2946400"/>
                  </a:lnTo>
                  <a:lnTo>
                    <a:pt x="1105446" y="2946400"/>
                  </a:lnTo>
                  <a:lnTo>
                    <a:pt x="1107249" y="2959100"/>
                  </a:lnTo>
                  <a:lnTo>
                    <a:pt x="1114247" y="2959100"/>
                  </a:lnTo>
                  <a:lnTo>
                    <a:pt x="1110627" y="2971800"/>
                  </a:lnTo>
                  <a:lnTo>
                    <a:pt x="1119200" y="2971800"/>
                  </a:lnTo>
                  <a:lnTo>
                    <a:pt x="1120635" y="2984500"/>
                  </a:lnTo>
                  <a:lnTo>
                    <a:pt x="1133475" y="2984500"/>
                  </a:lnTo>
                  <a:lnTo>
                    <a:pt x="1120267" y="2997200"/>
                  </a:lnTo>
                  <a:lnTo>
                    <a:pt x="1108100" y="2997200"/>
                  </a:lnTo>
                  <a:lnTo>
                    <a:pt x="1108938" y="3009900"/>
                  </a:lnTo>
                  <a:lnTo>
                    <a:pt x="1122362" y="3009900"/>
                  </a:lnTo>
                  <a:lnTo>
                    <a:pt x="1126693" y="3022600"/>
                  </a:lnTo>
                  <a:lnTo>
                    <a:pt x="1123048" y="3022600"/>
                  </a:lnTo>
                  <a:lnTo>
                    <a:pt x="1131252" y="3035300"/>
                  </a:lnTo>
                  <a:lnTo>
                    <a:pt x="1138034" y="3035300"/>
                  </a:lnTo>
                  <a:lnTo>
                    <a:pt x="1143622" y="3048000"/>
                  </a:lnTo>
                  <a:lnTo>
                    <a:pt x="1141082" y="3048000"/>
                  </a:lnTo>
                  <a:lnTo>
                    <a:pt x="1137704" y="3060700"/>
                  </a:lnTo>
                  <a:lnTo>
                    <a:pt x="1130084" y="3048000"/>
                  </a:lnTo>
                  <a:lnTo>
                    <a:pt x="1125855" y="3048000"/>
                  </a:lnTo>
                  <a:lnTo>
                    <a:pt x="1130592" y="3060700"/>
                  </a:lnTo>
                  <a:lnTo>
                    <a:pt x="1131354" y="3060700"/>
                  </a:lnTo>
                  <a:lnTo>
                    <a:pt x="1132751" y="3073400"/>
                  </a:lnTo>
                  <a:lnTo>
                    <a:pt x="1159052" y="3073400"/>
                  </a:lnTo>
                  <a:lnTo>
                    <a:pt x="1151915" y="3086100"/>
                  </a:lnTo>
                  <a:lnTo>
                    <a:pt x="1144016" y="3086100"/>
                  </a:lnTo>
                  <a:lnTo>
                    <a:pt x="1150594" y="3098800"/>
                  </a:lnTo>
                  <a:lnTo>
                    <a:pt x="1160754" y="3098800"/>
                  </a:lnTo>
                  <a:lnTo>
                    <a:pt x="1167574" y="3111500"/>
                  </a:lnTo>
                  <a:lnTo>
                    <a:pt x="1148143" y="3111500"/>
                  </a:lnTo>
                  <a:lnTo>
                    <a:pt x="1138542" y="3124200"/>
                  </a:lnTo>
                  <a:lnTo>
                    <a:pt x="1155458" y="3124200"/>
                  </a:lnTo>
                  <a:lnTo>
                    <a:pt x="1160538" y="3136900"/>
                  </a:lnTo>
                  <a:lnTo>
                    <a:pt x="1168146" y="3124200"/>
                  </a:lnTo>
                  <a:lnTo>
                    <a:pt x="1185913" y="3124200"/>
                  </a:lnTo>
                  <a:lnTo>
                    <a:pt x="1188453" y="3136900"/>
                  </a:lnTo>
                  <a:lnTo>
                    <a:pt x="1160538" y="3136900"/>
                  </a:lnTo>
                  <a:lnTo>
                    <a:pt x="1158849" y="3136900"/>
                  </a:lnTo>
                  <a:lnTo>
                    <a:pt x="1167193" y="3149600"/>
                  </a:lnTo>
                  <a:lnTo>
                    <a:pt x="1166456" y="3149600"/>
                  </a:lnTo>
                  <a:lnTo>
                    <a:pt x="1169555" y="3162300"/>
                  </a:lnTo>
                  <a:lnTo>
                    <a:pt x="1177239" y="3149600"/>
                  </a:lnTo>
                  <a:lnTo>
                    <a:pt x="1183347" y="3149600"/>
                  </a:lnTo>
                  <a:lnTo>
                    <a:pt x="1181684" y="3162300"/>
                  </a:lnTo>
                  <a:lnTo>
                    <a:pt x="1181963" y="3162300"/>
                  </a:lnTo>
                  <a:lnTo>
                    <a:pt x="1180833" y="3175000"/>
                  </a:lnTo>
                  <a:lnTo>
                    <a:pt x="1173759" y="3175000"/>
                  </a:lnTo>
                  <a:lnTo>
                    <a:pt x="1180376" y="3187700"/>
                  </a:lnTo>
                  <a:lnTo>
                    <a:pt x="1189189" y="3187700"/>
                  </a:lnTo>
                  <a:lnTo>
                    <a:pt x="1182065" y="3200400"/>
                  </a:lnTo>
                  <a:lnTo>
                    <a:pt x="1177455" y="3200400"/>
                  </a:lnTo>
                  <a:lnTo>
                    <a:pt x="1184224" y="3213100"/>
                  </a:lnTo>
                  <a:lnTo>
                    <a:pt x="1176604" y="3213100"/>
                  </a:lnTo>
                  <a:lnTo>
                    <a:pt x="1179995" y="3225800"/>
                  </a:lnTo>
                  <a:lnTo>
                    <a:pt x="1194371" y="3225800"/>
                  </a:lnTo>
                  <a:lnTo>
                    <a:pt x="1181188" y="3238500"/>
                  </a:lnTo>
                  <a:lnTo>
                    <a:pt x="1196987" y="3238500"/>
                  </a:lnTo>
                  <a:lnTo>
                    <a:pt x="1187602" y="3251200"/>
                  </a:lnTo>
                  <a:lnTo>
                    <a:pt x="1199781" y="3251200"/>
                  </a:lnTo>
                  <a:lnTo>
                    <a:pt x="1194371" y="3263900"/>
                  </a:lnTo>
                  <a:lnTo>
                    <a:pt x="1197762" y="3263900"/>
                  </a:lnTo>
                  <a:lnTo>
                    <a:pt x="1202829" y="3251200"/>
                  </a:lnTo>
                  <a:lnTo>
                    <a:pt x="1206220" y="3251200"/>
                  </a:lnTo>
                  <a:lnTo>
                    <a:pt x="1201039" y="3263900"/>
                  </a:lnTo>
                  <a:lnTo>
                    <a:pt x="1207909" y="3263900"/>
                  </a:lnTo>
                  <a:lnTo>
                    <a:pt x="1191831" y="3276600"/>
                  </a:lnTo>
                  <a:lnTo>
                    <a:pt x="1190993" y="3276600"/>
                  </a:lnTo>
                  <a:lnTo>
                    <a:pt x="1186764" y="3289300"/>
                  </a:lnTo>
                  <a:lnTo>
                    <a:pt x="1196060" y="3276600"/>
                  </a:lnTo>
                  <a:lnTo>
                    <a:pt x="1212659" y="3276600"/>
                  </a:lnTo>
                  <a:lnTo>
                    <a:pt x="1214183" y="3289300"/>
                  </a:lnTo>
                  <a:lnTo>
                    <a:pt x="1195222" y="3289300"/>
                  </a:lnTo>
                  <a:lnTo>
                    <a:pt x="1186764" y="3302000"/>
                  </a:lnTo>
                  <a:lnTo>
                    <a:pt x="1179144" y="3302000"/>
                  </a:lnTo>
                  <a:lnTo>
                    <a:pt x="1184224" y="3314700"/>
                  </a:lnTo>
                  <a:lnTo>
                    <a:pt x="1187602" y="3302000"/>
                  </a:lnTo>
                  <a:lnTo>
                    <a:pt x="1199718" y="3302000"/>
                  </a:lnTo>
                  <a:lnTo>
                    <a:pt x="1195222" y="3314700"/>
                  </a:lnTo>
                  <a:lnTo>
                    <a:pt x="1237513" y="3314700"/>
                  </a:lnTo>
                  <a:lnTo>
                    <a:pt x="1237513" y="3327400"/>
                  </a:lnTo>
                  <a:lnTo>
                    <a:pt x="1241742" y="3327400"/>
                  </a:lnTo>
                  <a:lnTo>
                    <a:pt x="1244142" y="3340100"/>
                  </a:lnTo>
                  <a:lnTo>
                    <a:pt x="1248638" y="3352800"/>
                  </a:lnTo>
                  <a:lnTo>
                    <a:pt x="1251051" y="3365500"/>
                  </a:lnTo>
                  <a:lnTo>
                    <a:pt x="1216888" y="3365500"/>
                  </a:lnTo>
                  <a:lnTo>
                    <a:pt x="1202397" y="3378200"/>
                  </a:lnTo>
                  <a:lnTo>
                    <a:pt x="1190993" y="3390900"/>
                  </a:lnTo>
                  <a:lnTo>
                    <a:pt x="1193711" y="3390900"/>
                  </a:lnTo>
                  <a:lnTo>
                    <a:pt x="1195222" y="3403600"/>
                  </a:lnTo>
                  <a:lnTo>
                    <a:pt x="1200289" y="3403600"/>
                  </a:lnTo>
                  <a:lnTo>
                    <a:pt x="1197749" y="3390900"/>
                  </a:lnTo>
                  <a:lnTo>
                    <a:pt x="1207909" y="3390900"/>
                  </a:lnTo>
                  <a:lnTo>
                    <a:pt x="1200289" y="3403600"/>
                  </a:lnTo>
                  <a:lnTo>
                    <a:pt x="1204836" y="3403600"/>
                  </a:lnTo>
                  <a:lnTo>
                    <a:pt x="1199032" y="3416300"/>
                  </a:lnTo>
                  <a:lnTo>
                    <a:pt x="1203515" y="3416300"/>
                  </a:lnTo>
                  <a:lnTo>
                    <a:pt x="1210868" y="3403600"/>
                  </a:lnTo>
                  <a:lnTo>
                    <a:pt x="1223975" y="3403600"/>
                  </a:lnTo>
                  <a:lnTo>
                    <a:pt x="1216825" y="3416300"/>
                  </a:lnTo>
                  <a:lnTo>
                    <a:pt x="1206690" y="3416300"/>
                  </a:lnTo>
                  <a:lnTo>
                    <a:pt x="1209814" y="3429000"/>
                  </a:lnTo>
                  <a:lnTo>
                    <a:pt x="1217637" y="3429000"/>
                  </a:lnTo>
                  <a:lnTo>
                    <a:pt x="1216444" y="3441700"/>
                  </a:lnTo>
                  <a:lnTo>
                    <a:pt x="1228204" y="3441700"/>
                  </a:lnTo>
                  <a:lnTo>
                    <a:pt x="1215656" y="3454400"/>
                  </a:lnTo>
                  <a:lnTo>
                    <a:pt x="1214678" y="3454400"/>
                  </a:lnTo>
                  <a:lnTo>
                    <a:pt x="1213700" y="3467100"/>
                  </a:lnTo>
                  <a:lnTo>
                    <a:pt x="1221435" y="3467100"/>
                  </a:lnTo>
                  <a:lnTo>
                    <a:pt x="1225880" y="3479800"/>
                  </a:lnTo>
                  <a:lnTo>
                    <a:pt x="1229055" y="3479800"/>
                  </a:lnTo>
                  <a:lnTo>
                    <a:pt x="1228204" y="3492500"/>
                  </a:lnTo>
                  <a:lnTo>
                    <a:pt x="1260348" y="3492500"/>
                  </a:lnTo>
                  <a:lnTo>
                    <a:pt x="1249108" y="3505200"/>
                  </a:lnTo>
                  <a:lnTo>
                    <a:pt x="1243114" y="3505200"/>
                  </a:lnTo>
                  <a:lnTo>
                    <a:pt x="1239266" y="3517900"/>
                  </a:lnTo>
                  <a:lnTo>
                    <a:pt x="1245895" y="3517900"/>
                  </a:lnTo>
                  <a:lnTo>
                    <a:pt x="1239621" y="3530600"/>
                  </a:lnTo>
                  <a:lnTo>
                    <a:pt x="1249781" y="3530600"/>
                  </a:lnTo>
                  <a:lnTo>
                    <a:pt x="1241209" y="3543300"/>
                  </a:lnTo>
                  <a:lnTo>
                    <a:pt x="1251889" y="3543300"/>
                  </a:lnTo>
                  <a:lnTo>
                    <a:pt x="1260551" y="3556000"/>
                  </a:lnTo>
                  <a:lnTo>
                    <a:pt x="1278953" y="3556000"/>
                  </a:lnTo>
                  <a:lnTo>
                    <a:pt x="1278369" y="3564864"/>
                  </a:lnTo>
                  <a:lnTo>
                    <a:pt x="1282877" y="3556000"/>
                  </a:lnTo>
                  <a:lnTo>
                    <a:pt x="1286916" y="3556000"/>
                  </a:lnTo>
                  <a:lnTo>
                    <a:pt x="1300949" y="3556000"/>
                  </a:lnTo>
                  <a:lnTo>
                    <a:pt x="1292783" y="3568700"/>
                  </a:lnTo>
                  <a:lnTo>
                    <a:pt x="1303489" y="3568700"/>
                  </a:lnTo>
                  <a:lnTo>
                    <a:pt x="1294803" y="3581400"/>
                  </a:lnTo>
                  <a:lnTo>
                    <a:pt x="1290485" y="3568700"/>
                  </a:lnTo>
                  <a:lnTo>
                    <a:pt x="1289532" y="3568700"/>
                  </a:lnTo>
                  <a:lnTo>
                    <a:pt x="1286916" y="3556000"/>
                  </a:lnTo>
                  <a:lnTo>
                    <a:pt x="1280655" y="3568700"/>
                  </a:lnTo>
                  <a:lnTo>
                    <a:pt x="1284033" y="3568700"/>
                  </a:lnTo>
                  <a:lnTo>
                    <a:pt x="1286954" y="3568700"/>
                  </a:lnTo>
                  <a:lnTo>
                    <a:pt x="1280655" y="3581400"/>
                  </a:lnTo>
                  <a:lnTo>
                    <a:pt x="1284033" y="3568700"/>
                  </a:lnTo>
                  <a:lnTo>
                    <a:pt x="1273632" y="3581400"/>
                  </a:lnTo>
                  <a:lnTo>
                    <a:pt x="1271879" y="3568700"/>
                  </a:lnTo>
                  <a:lnTo>
                    <a:pt x="1269644" y="3568700"/>
                  </a:lnTo>
                  <a:lnTo>
                    <a:pt x="1257808" y="3581400"/>
                  </a:lnTo>
                  <a:lnTo>
                    <a:pt x="1259928" y="3594100"/>
                  </a:lnTo>
                  <a:lnTo>
                    <a:pt x="1299286" y="3594100"/>
                  </a:lnTo>
                  <a:lnTo>
                    <a:pt x="1288478" y="3606800"/>
                  </a:lnTo>
                  <a:lnTo>
                    <a:pt x="1278610" y="3619500"/>
                  </a:lnTo>
                  <a:lnTo>
                    <a:pt x="1292491" y="3619500"/>
                  </a:lnTo>
                  <a:lnTo>
                    <a:pt x="1298067" y="3632200"/>
                  </a:lnTo>
                  <a:lnTo>
                    <a:pt x="1307299" y="3632200"/>
                  </a:lnTo>
                  <a:lnTo>
                    <a:pt x="1314615" y="3619500"/>
                  </a:lnTo>
                  <a:lnTo>
                    <a:pt x="1314488" y="3632200"/>
                  </a:lnTo>
                  <a:lnTo>
                    <a:pt x="1318717" y="3632200"/>
                  </a:lnTo>
                  <a:lnTo>
                    <a:pt x="1302639" y="3644900"/>
                  </a:lnTo>
                  <a:lnTo>
                    <a:pt x="1309954" y="3644900"/>
                  </a:lnTo>
                  <a:lnTo>
                    <a:pt x="1319237" y="3657600"/>
                  </a:lnTo>
                  <a:lnTo>
                    <a:pt x="1336484" y="3657600"/>
                  </a:lnTo>
                  <a:lnTo>
                    <a:pt x="1331404" y="3670300"/>
                  </a:lnTo>
                  <a:lnTo>
                    <a:pt x="1322095" y="3670300"/>
                  </a:lnTo>
                  <a:lnTo>
                    <a:pt x="1330744" y="3683000"/>
                  </a:lnTo>
                  <a:lnTo>
                    <a:pt x="1334782" y="3695700"/>
                  </a:lnTo>
                  <a:lnTo>
                    <a:pt x="1335659" y="3708400"/>
                  </a:lnTo>
                  <a:lnTo>
                    <a:pt x="1334782" y="3721100"/>
                  </a:lnTo>
                  <a:lnTo>
                    <a:pt x="1350860" y="3708400"/>
                  </a:lnTo>
                  <a:lnTo>
                    <a:pt x="1351699" y="3708400"/>
                  </a:lnTo>
                  <a:lnTo>
                    <a:pt x="1345780" y="3721100"/>
                  </a:lnTo>
                  <a:lnTo>
                    <a:pt x="1352156" y="3721100"/>
                  </a:lnTo>
                  <a:lnTo>
                    <a:pt x="1357630" y="3708400"/>
                  </a:lnTo>
                  <a:lnTo>
                    <a:pt x="1360157" y="3708400"/>
                  </a:lnTo>
                  <a:lnTo>
                    <a:pt x="1352550" y="3721100"/>
                  </a:lnTo>
                  <a:lnTo>
                    <a:pt x="1360703" y="3721100"/>
                  </a:lnTo>
                  <a:lnTo>
                    <a:pt x="1372743" y="3733800"/>
                  </a:lnTo>
                  <a:lnTo>
                    <a:pt x="1380185" y="3733800"/>
                  </a:lnTo>
                  <a:lnTo>
                    <a:pt x="1379613" y="3746500"/>
                  </a:lnTo>
                  <a:lnTo>
                    <a:pt x="1395691" y="3746500"/>
                  </a:lnTo>
                  <a:lnTo>
                    <a:pt x="1398308" y="3759200"/>
                  </a:lnTo>
                  <a:lnTo>
                    <a:pt x="1402029" y="3759200"/>
                  </a:lnTo>
                  <a:lnTo>
                    <a:pt x="1406398" y="3771900"/>
                  </a:lnTo>
                  <a:lnTo>
                    <a:pt x="1414297" y="3771900"/>
                  </a:lnTo>
                  <a:lnTo>
                    <a:pt x="1416418" y="3784600"/>
                  </a:lnTo>
                  <a:lnTo>
                    <a:pt x="1416621" y="3784600"/>
                  </a:lnTo>
                  <a:lnTo>
                    <a:pt x="1414297" y="3797300"/>
                  </a:lnTo>
                  <a:lnTo>
                    <a:pt x="1426464" y="3797300"/>
                  </a:lnTo>
                  <a:lnTo>
                    <a:pt x="1430832" y="3810000"/>
                  </a:lnTo>
                  <a:lnTo>
                    <a:pt x="1443062" y="3797300"/>
                  </a:lnTo>
                  <a:lnTo>
                    <a:pt x="1443062" y="2311400"/>
                  </a:lnTo>
                  <a:lnTo>
                    <a:pt x="1440522" y="2311400"/>
                  </a:lnTo>
                  <a:lnTo>
                    <a:pt x="1435442" y="2298700"/>
                  </a:lnTo>
                  <a:lnTo>
                    <a:pt x="1436293" y="2298700"/>
                  </a:lnTo>
                  <a:lnTo>
                    <a:pt x="1439672" y="2286000"/>
                  </a:lnTo>
                  <a:lnTo>
                    <a:pt x="1451521" y="2286000"/>
                  </a:lnTo>
                  <a:lnTo>
                    <a:pt x="1451521" y="1473200"/>
                  </a:lnTo>
                  <a:lnTo>
                    <a:pt x="1450670" y="1473200"/>
                  </a:lnTo>
                  <a:lnTo>
                    <a:pt x="1446796" y="1485900"/>
                  </a:lnTo>
                  <a:lnTo>
                    <a:pt x="1443799" y="1473200"/>
                  </a:lnTo>
                  <a:lnTo>
                    <a:pt x="1438833" y="1473200"/>
                  </a:lnTo>
                  <a:lnTo>
                    <a:pt x="1439672" y="1460500"/>
                  </a:lnTo>
                  <a:lnTo>
                    <a:pt x="1452359" y="1473200"/>
                  </a:lnTo>
                  <a:lnTo>
                    <a:pt x="1452359" y="1385658"/>
                  </a:lnTo>
                  <a:lnTo>
                    <a:pt x="1452270" y="1384300"/>
                  </a:lnTo>
                  <a:lnTo>
                    <a:pt x="1471815" y="1384300"/>
                  </a:lnTo>
                  <a:lnTo>
                    <a:pt x="1471815" y="1193800"/>
                  </a:lnTo>
                  <a:lnTo>
                    <a:pt x="1465922" y="1193800"/>
                  </a:lnTo>
                  <a:lnTo>
                    <a:pt x="1457020" y="1206500"/>
                  </a:lnTo>
                  <a:lnTo>
                    <a:pt x="1446199" y="1219200"/>
                  </a:lnTo>
                  <a:lnTo>
                    <a:pt x="1433753" y="1219200"/>
                  </a:lnTo>
                  <a:lnTo>
                    <a:pt x="1434604" y="1231900"/>
                  </a:lnTo>
                  <a:lnTo>
                    <a:pt x="1433753" y="1231900"/>
                  </a:lnTo>
                  <a:lnTo>
                    <a:pt x="1433753" y="2552700"/>
                  </a:lnTo>
                  <a:lnTo>
                    <a:pt x="1432902" y="2565400"/>
                  </a:lnTo>
                  <a:lnTo>
                    <a:pt x="1426146" y="2565400"/>
                  </a:lnTo>
                  <a:lnTo>
                    <a:pt x="1421917" y="2552700"/>
                  </a:lnTo>
                  <a:lnTo>
                    <a:pt x="1433753" y="2552700"/>
                  </a:lnTo>
                  <a:lnTo>
                    <a:pt x="1433753" y="1231900"/>
                  </a:lnTo>
                  <a:lnTo>
                    <a:pt x="1425295" y="1231900"/>
                  </a:lnTo>
                  <a:lnTo>
                    <a:pt x="1425295" y="1244600"/>
                  </a:lnTo>
                  <a:lnTo>
                    <a:pt x="1415148" y="1244600"/>
                  </a:lnTo>
                  <a:lnTo>
                    <a:pt x="1415148" y="2641600"/>
                  </a:lnTo>
                  <a:lnTo>
                    <a:pt x="1412557" y="2654300"/>
                  </a:lnTo>
                  <a:lnTo>
                    <a:pt x="1410284" y="2654300"/>
                  </a:lnTo>
                  <a:lnTo>
                    <a:pt x="1408963" y="2667000"/>
                  </a:lnTo>
                  <a:lnTo>
                    <a:pt x="1395285" y="2667000"/>
                  </a:lnTo>
                  <a:lnTo>
                    <a:pt x="1393469" y="2654300"/>
                  </a:lnTo>
                  <a:lnTo>
                    <a:pt x="1401013" y="2641600"/>
                  </a:lnTo>
                  <a:lnTo>
                    <a:pt x="1415148" y="2641600"/>
                  </a:lnTo>
                  <a:lnTo>
                    <a:pt x="1415148" y="1244600"/>
                  </a:lnTo>
                  <a:lnTo>
                    <a:pt x="1394421" y="1244600"/>
                  </a:lnTo>
                  <a:lnTo>
                    <a:pt x="1398651" y="1257300"/>
                  </a:lnTo>
                  <a:lnTo>
                    <a:pt x="1403515" y="1257300"/>
                  </a:lnTo>
                  <a:lnTo>
                    <a:pt x="1405839" y="1270000"/>
                  </a:lnTo>
                  <a:lnTo>
                    <a:pt x="1392301" y="1257300"/>
                  </a:lnTo>
                  <a:lnTo>
                    <a:pt x="1401610" y="1270000"/>
                  </a:lnTo>
                  <a:lnTo>
                    <a:pt x="1396530" y="1270000"/>
                  </a:lnTo>
                  <a:lnTo>
                    <a:pt x="1393964" y="1282700"/>
                  </a:lnTo>
                  <a:lnTo>
                    <a:pt x="1391221" y="1282700"/>
                  </a:lnTo>
                  <a:lnTo>
                    <a:pt x="1391221" y="3009900"/>
                  </a:lnTo>
                  <a:lnTo>
                    <a:pt x="1388706" y="3022600"/>
                  </a:lnTo>
                  <a:lnTo>
                    <a:pt x="1385252" y="3035300"/>
                  </a:lnTo>
                  <a:lnTo>
                    <a:pt x="1374736" y="3035300"/>
                  </a:lnTo>
                  <a:lnTo>
                    <a:pt x="1375702" y="3022600"/>
                  </a:lnTo>
                  <a:lnTo>
                    <a:pt x="1377784" y="3009900"/>
                  </a:lnTo>
                  <a:lnTo>
                    <a:pt x="1391221" y="3009900"/>
                  </a:lnTo>
                  <a:lnTo>
                    <a:pt x="1391221" y="1282700"/>
                  </a:lnTo>
                  <a:lnTo>
                    <a:pt x="1369466" y="1282700"/>
                  </a:lnTo>
                  <a:lnTo>
                    <a:pt x="1370317" y="1295400"/>
                  </a:lnTo>
                  <a:lnTo>
                    <a:pt x="1367777" y="1295400"/>
                  </a:lnTo>
                  <a:lnTo>
                    <a:pt x="1367777" y="3149600"/>
                  </a:lnTo>
                  <a:lnTo>
                    <a:pt x="1356550" y="3149600"/>
                  </a:lnTo>
                  <a:lnTo>
                    <a:pt x="1352232" y="3136900"/>
                  </a:lnTo>
                  <a:lnTo>
                    <a:pt x="1351241" y="3124200"/>
                  </a:lnTo>
                  <a:lnTo>
                    <a:pt x="1350860" y="3120275"/>
                  </a:lnTo>
                  <a:lnTo>
                    <a:pt x="1350860" y="3657600"/>
                  </a:lnTo>
                  <a:lnTo>
                    <a:pt x="1350010" y="3670300"/>
                  </a:lnTo>
                  <a:lnTo>
                    <a:pt x="1344942" y="3670300"/>
                  </a:lnTo>
                  <a:lnTo>
                    <a:pt x="1348320" y="3657600"/>
                  </a:lnTo>
                  <a:lnTo>
                    <a:pt x="1350860" y="3657600"/>
                  </a:lnTo>
                  <a:lnTo>
                    <a:pt x="1350860" y="3120275"/>
                  </a:lnTo>
                  <a:lnTo>
                    <a:pt x="1350010" y="3111500"/>
                  </a:lnTo>
                  <a:lnTo>
                    <a:pt x="1361859" y="3111500"/>
                  </a:lnTo>
                  <a:lnTo>
                    <a:pt x="1357896" y="3124200"/>
                  </a:lnTo>
                  <a:lnTo>
                    <a:pt x="1360690" y="3136900"/>
                  </a:lnTo>
                  <a:lnTo>
                    <a:pt x="1365542" y="3136900"/>
                  </a:lnTo>
                  <a:lnTo>
                    <a:pt x="1367777" y="3149600"/>
                  </a:lnTo>
                  <a:lnTo>
                    <a:pt x="1367777" y="1295400"/>
                  </a:lnTo>
                  <a:lnTo>
                    <a:pt x="1362697" y="1295400"/>
                  </a:lnTo>
                  <a:lnTo>
                    <a:pt x="1365237" y="1308100"/>
                  </a:lnTo>
                  <a:lnTo>
                    <a:pt x="1365237" y="1549400"/>
                  </a:lnTo>
                  <a:lnTo>
                    <a:pt x="1365237" y="1562100"/>
                  </a:lnTo>
                  <a:lnTo>
                    <a:pt x="1355928" y="1562100"/>
                  </a:lnTo>
                  <a:lnTo>
                    <a:pt x="1355928" y="2082800"/>
                  </a:lnTo>
                  <a:lnTo>
                    <a:pt x="1352410" y="2095500"/>
                  </a:lnTo>
                  <a:lnTo>
                    <a:pt x="1343558" y="2108200"/>
                  </a:lnTo>
                  <a:lnTo>
                    <a:pt x="1338173" y="2108200"/>
                  </a:lnTo>
                  <a:lnTo>
                    <a:pt x="1338173" y="2273300"/>
                  </a:lnTo>
                  <a:lnTo>
                    <a:pt x="1338173" y="3276600"/>
                  </a:lnTo>
                  <a:lnTo>
                    <a:pt x="1338173" y="3289300"/>
                  </a:lnTo>
                  <a:lnTo>
                    <a:pt x="1329715" y="3289300"/>
                  </a:lnTo>
                  <a:lnTo>
                    <a:pt x="1328013" y="3276600"/>
                  </a:lnTo>
                  <a:lnTo>
                    <a:pt x="1338173" y="3276600"/>
                  </a:lnTo>
                  <a:lnTo>
                    <a:pt x="1338173" y="2273300"/>
                  </a:lnTo>
                  <a:lnTo>
                    <a:pt x="1335328" y="2273300"/>
                  </a:lnTo>
                  <a:lnTo>
                    <a:pt x="1335328" y="2527300"/>
                  </a:lnTo>
                  <a:lnTo>
                    <a:pt x="1323784" y="2527300"/>
                  </a:lnTo>
                  <a:lnTo>
                    <a:pt x="1325524" y="2514600"/>
                  </a:lnTo>
                  <a:lnTo>
                    <a:pt x="1330667" y="2514600"/>
                  </a:lnTo>
                  <a:lnTo>
                    <a:pt x="1335328" y="2527300"/>
                  </a:lnTo>
                  <a:lnTo>
                    <a:pt x="1335328" y="2273300"/>
                  </a:lnTo>
                  <a:lnTo>
                    <a:pt x="1325486" y="2273300"/>
                  </a:lnTo>
                  <a:lnTo>
                    <a:pt x="1324610" y="2286000"/>
                  </a:lnTo>
                  <a:lnTo>
                    <a:pt x="1312849" y="2286000"/>
                  </a:lnTo>
                  <a:lnTo>
                    <a:pt x="1312849" y="3606800"/>
                  </a:lnTo>
                  <a:lnTo>
                    <a:pt x="1311948" y="3619500"/>
                  </a:lnTo>
                  <a:lnTo>
                    <a:pt x="1296250" y="3619500"/>
                  </a:lnTo>
                  <a:lnTo>
                    <a:pt x="1306449" y="3606800"/>
                  </a:lnTo>
                  <a:lnTo>
                    <a:pt x="1312849" y="3606800"/>
                  </a:lnTo>
                  <a:lnTo>
                    <a:pt x="1312849" y="2286000"/>
                  </a:lnTo>
                  <a:lnTo>
                    <a:pt x="1298676" y="2286000"/>
                  </a:lnTo>
                  <a:lnTo>
                    <a:pt x="1303909" y="2260600"/>
                  </a:lnTo>
                  <a:lnTo>
                    <a:pt x="1322463" y="2260600"/>
                  </a:lnTo>
                  <a:lnTo>
                    <a:pt x="1338173" y="2273300"/>
                  </a:lnTo>
                  <a:lnTo>
                    <a:pt x="1338173" y="2108200"/>
                  </a:lnTo>
                  <a:lnTo>
                    <a:pt x="1320406" y="2108200"/>
                  </a:lnTo>
                  <a:lnTo>
                    <a:pt x="1324965" y="2095500"/>
                  </a:lnTo>
                  <a:lnTo>
                    <a:pt x="1335989" y="2095500"/>
                  </a:lnTo>
                  <a:lnTo>
                    <a:pt x="1338173" y="2082800"/>
                  </a:lnTo>
                  <a:lnTo>
                    <a:pt x="1355928" y="2082800"/>
                  </a:lnTo>
                  <a:lnTo>
                    <a:pt x="1355928" y="1562100"/>
                  </a:lnTo>
                  <a:lnTo>
                    <a:pt x="1354239" y="1562100"/>
                  </a:lnTo>
                  <a:lnTo>
                    <a:pt x="1355928" y="1549400"/>
                  </a:lnTo>
                  <a:lnTo>
                    <a:pt x="1365237" y="1549400"/>
                  </a:lnTo>
                  <a:lnTo>
                    <a:pt x="1365237" y="1308100"/>
                  </a:lnTo>
                  <a:lnTo>
                    <a:pt x="1349057" y="1308100"/>
                  </a:lnTo>
                  <a:lnTo>
                    <a:pt x="1347470" y="1320800"/>
                  </a:lnTo>
                  <a:lnTo>
                    <a:pt x="1339011" y="1308100"/>
                  </a:lnTo>
                  <a:lnTo>
                    <a:pt x="1333639" y="1308100"/>
                  </a:lnTo>
                  <a:lnTo>
                    <a:pt x="1329601" y="1320800"/>
                  </a:lnTo>
                  <a:lnTo>
                    <a:pt x="1326045" y="1333500"/>
                  </a:lnTo>
                  <a:lnTo>
                    <a:pt x="1322095" y="1333500"/>
                  </a:lnTo>
                  <a:lnTo>
                    <a:pt x="1321257" y="1346200"/>
                  </a:lnTo>
                  <a:lnTo>
                    <a:pt x="1325486" y="1346200"/>
                  </a:lnTo>
                  <a:lnTo>
                    <a:pt x="1332877" y="1346200"/>
                  </a:lnTo>
                  <a:lnTo>
                    <a:pt x="1337462" y="1356182"/>
                  </a:lnTo>
                  <a:lnTo>
                    <a:pt x="1325486" y="1346200"/>
                  </a:lnTo>
                  <a:lnTo>
                    <a:pt x="1330121" y="1358900"/>
                  </a:lnTo>
                  <a:lnTo>
                    <a:pt x="1336548" y="1358900"/>
                  </a:lnTo>
                  <a:lnTo>
                    <a:pt x="1340713" y="1371600"/>
                  </a:lnTo>
                  <a:lnTo>
                    <a:pt x="1339862" y="1371600"/>
                  </a:lnTo>
                  <a:lnTo>
                    <a:pt x="1339862" y="1892300"/>
                  </a:lnTo>
                  <a:lnTo>
                    <a:pt x="1329715" y="1892300"/>
                  </a:lnTo>
                  <a:lnTo>
                    <a:pt x="1320406" y="1879600"/>
                  </a:lnTo>
                  <a:lnTo>
                    <a:pt x="1339862" y="1892300"/>
                  </a:lnTo>
                  <a:lnTo>
                    <a:pt x="1339862" y="1371600"/>
                  </a:lnTo>
                  <a:lnTo>
                    <a:pt x="1338173" y="1371600"/>
                  </a:lnTo>
                  <a:lnTo>
                    <a:pt x="1338173" y="1663700"/>
                  </a:lnTo>
                  <a:lnTo>
                    <a:pt x="1336840" y="1676400"/>
                  </a:lnTo>
                  <a:lnTo>
                    <a:pt x="1333195" y="1676400"/>
                  </a:lnTo>
                  <a:lnTo>
                    <a:pt x="1329728" y="1689100"/>
                  </a:lnTo>
                  <a:lnTo>
                    <a:pt x="1328864" y="1701800"/>
                  </a:lnTo>
                  <a:lnTo>
                    <a:pt x="1315694" y="1689100"/>
                  </a:lnTo>
                  <a:lnTo>
                    <a:pt x="1314805" y="1676400"/>
                  </a:lnTo>
                  <a:lnTo>
                    <a:pt x="1323276" y="1663700"/>
                  </a:lnTo>
                  <a:lnTo>
                    <a:pt x="1338173" y="1663700"/>
                  </a:lnTo>
                  <a:lnTo>
                    <a:pt x="1338173" y="1371600"/>
                  </a:lnTo>
                  <a:lnTo>
                    <a:pt x="1335620" y="1371600"/>
                  </a:lnTo>
                  <a:lnTo>
                    <a:pt x="1329182" y="1358900"/>
                  </a:lnTo>
                  <a:lnTo>
                    <a:pt x="1323225" y="1358900"/>
                  </a:lnTo>
                  <a:lnTo>
                    <a:pt x="1319555" y="1346200"/>
                  </a:lnTo>
                  <a:lnTo>
                    <a:pt x="1320406" y="1358900"/>
                  </a:lnTo>
                  <a:lnTo>
                    <a:pt x="1314488" y="1358900"/>
                  </a:lnTo>
                  <a:lnTo>
                    <a:pt x="1309408" y="1346200"/>
                  </a:lnTo>
                  <a:lnTo>
                    <a:pt x="1311948" y="1358900"/>
                  </a:lnTo>
                  <a:lnTo>
                    <a:pt x="1304340" y="1358900"/>
                  </a:lnTo>
                  <a:lnTo>
                    <a:pt x="1302639" y="1346200"/>
                  </a:lnTo>
                  <a:lnTo>
                    <a:pt x="1302639" y="1511300"/>
                  </a:lnTo>
                  <a:lnTo>
                    <a:pt x="1298295" y="1524000"/>
                  </a:lnTo>
                  <a:lnTo>
                    <a:pt x="1287056" y="1524000"/>
                  </a:lnTo>
                  <a:lnTo>
                    <a:pt x="1290802" y="1536700"/>
                  </a:lnTo>
                  <a:lnTo>
                    <a:pt x="1276350" y="1536700"/>
                  </a:lnTo>
                  <a:lnTo>
                    <a:pt x="1274838" y="1524000"/>
                  </a:lnTo>
                  <a:lnTo>
                    <a:pt x="1284262" y="1511300"/>
                  </a:lnTo>
                  <a:lnTo>
                    <a:pt x="1302639" y="1511300"/>
                  </a:lnTo>
                  <a:lnTo>
                    <a:pt x="1302639" y="1346200"/>
                  </a:lnTo>
                  <a:lnTo>
                    <a:pt x="1295031" y="1346200"/>
                  </a:lnTo>
                  <a:lnTo>
                    <a:pt x="1295031" y="1358900"/>
                  </a:lnTo>
                  <a:lnTo>
                    <a:pt x="1286573" y="1358900"/>
                  </a:lnTo>
                  <a:lnTo>
                    <a:pt x="1288262" y="1346200"/>
                  </a:lnTo>
                  <a:lnTo>
                    <a:pt x="1295031" y="1358900"/>
                  </a:lnTo>
                  <a:lnTo>
                    <a:pt x="1295031" y="1346200"/>
                  </a:lnTo>
                  <a:lnTo>
                    <a:pt x="1292707" y="1346200"/>
                  </a:lnTo>
                  <a:lnTo>
                    <a:pt x="1293977" y="1333500"/>
                  </a:lnTo>
                  <a:lnTo>
                    <a:pt x="1299260" y="1333500"/>
                  </a:lnTo>
                  <a:lnTo>
                    <a:pt x="1299260" y="1320800"/>
                  </a:lnTo>
                  <a:lnTo>
                    <a:pt x="1322971" y="1320800"/>
                  </a:lnTo>
                  <a:lnTo>
                    <a:pt x="1318298" y="1308100"/>
                  </a:lnTo>
                  <a:lnTo>
                    <a:pt x="1303223" y="1308100"/>
                  </a:lnTo>
                  <a:lnTo>
                    <a:pt x="1295450" y="1295400"/>
                  </a:lnTo>
                  <a:lnTo>
                    <a:pt x="1318196" y="1295400"/>
                  </a:lnTo>
                  <a:lnTo>
                    <a:pt x="1310360" y="1282700"/>
                  </a:lnTo>
                  <a:lnTo>
                    <a:pt x="1307414" y="1282700"/>
                  </a:lnTo>
                  <a:lnTo>
                    <a:pt x="1300213" y="1270000"/>
                  </a:lnTo>
                  <a:lnTo>
                    <a:pt x="1308823" y="1270000"/>
                  </a:lnTo>
                  <a:lnTo>
                    <a:pt x="1314272" y="1257300"/>
                  </a:lnTo>
                  <a:lnTo>
                    <a:pt x="1327823" y="1257300"/>
                  </a:lnTo>
                  <a:lnTo>
                    <a:pt x="1330871" y="1244600"/>
                  </a:lnTo>
                  <a:lnTo>
                    <a:pt x="1318539" y="1244600"/>
                  </a:lnTo>
                  <a:lnTo>
                    <a:pt x="1312125" y="1239202"/>
                  </a:lnTo>
                  <a:lnTo>
                    <a:pt x="1312367" y="1239215"/>
                  </a:lnTo>
                  <a:lnTo>
                    <a:pt x="1321257" y="1240472"/>
                  </a:lnTo>
                  <a:lnTo>
                    <a:pt x="1330769" y="1241425"/>
                  </a:lnTo>
                  <a:lnTo>
                    <a:pt x="1339011" y="1241107"/>
                  </a:lnTo>
                  <a:lnTo>
                    <a:pt x="1330286" y="1240713"/>
                  </a:lnTo>
                  <a:lnTo>
                    <a:pt x="1323162" y="1239215"/>
                  </a:lnTo>
                  <a:lnTo>
                    <a:pt x="1315707" y="1238021"/>
                  </a:lnTo>
                  <a:lnTo>
                    <a:pt x="1311059" y="1238300"/>
                  </a:lnTo>
                  <a:lnTo>
                    <a:pt x="1303489" y="1231900"/>
                  </a:lnTo>
                  <a:lnTo>
                    <a:pt x="1349057" y="1231900"/>
                  </a:lnTo>
                  <a:lnTo>
                    <a:pt x="1345780" y="1219200"/>
                  </a:lnTo>
                  <a:lnTo>
                    <a:pt x="1344942" y="1219200"/>
                  </a:lnTo>
                  <a:lnTo>
                    <a:pt x="1342618" y="1206500"/>
                  </a:lnTo>
                  <a:lnTo>
                    <a:pt x="1329118" y="1206500"/>
                  </a:lnTo>
                  <a:lnTo>
                    <a:pt x="1333944" y="1193800"/>
                  </a:lnTo>
                  <a:lnTo>
                    <a:pt x="1345209" y="1193800"/>
                  </a:lnTo>
                  <a:lnTo>
                    <a:pt x="1336586" y="1181100"/>
                  </a:lnTo>
                  <a:lnTo>
                    <a:pt x="1342821" y="1181100"/>
                  </a:lnTo>
                  <a:lnTo>
                    <a:pt x="1349375" y="1168400"/>
                  </a:lnTo>
                  <a:lnTo>
                    <a:pt x="1347152" y="1168400"/>
                  </a:lnTo>
                  <a:lnTo>
                    <a:pt x="1336916" y="1155700"/>
                  </a:lnTo>
                  <a:lnTo>
                    <a:pt x="1341158" y="1155700"/>
                  </a:lnTo>
                  <a:lnTo>
                    <a:pt x="1345577" y="1143000"/>
                  </a:lnTo>
                  <a:lnTo>
                    <a:pt x="1347762" y="1143000"/>
                  </a:lnTo>
                  <a:lnTo>
                    <a:pt x="1348460" y="1141628"/>
                  </a:lnTo>
                  <a:lnTo>
                    <a:pt x="1335633" y="1130300"/>
                  </a:lnTo>
                  <a:lnTo>
                    <a:pt x="1326324" y="1130300"/>
                  </a:lnTo>
                  <a:lnTo>
                    <a:pt x="1342390" y="1117600"/>
                  </a:lnTo>
                  <a:lnTo>
                    <a:pt x="1339329" y="1117600"/>
                  </a:lnTo>
                  <a:lnTo>
                    <a:pt x="1335481" y="1104900"/>
                  </a:lnTo>
                  <a:lnTo>
                    <a:pt x="1350010" y="1104900"/>
                  </a:lnTo>
                  <a:lnTo>
                    <a:pt x="1355928" y="1092200"/>
                  </a:lnTo>
                  <a:lnTo>
                    <a:pt x="1340713" y="1092200"/>
                  </a:lnTo>
                  <a:lnTo>
                    <a:pt x="1343545" y="1079500"/>
                  </a:lnTo>
                  <a:lnTo>
                    <a:pt x="1348917" y="1079500"/>
                  </a:lnTo>
                  <a:lnTo>
                    <a:pt x="1339862" y="1066800"/>
                  </a:lnTo>
                  <a:lnTo>
                    <a:pt x="1342504" y="1066800"/>
                  </a:lnTo>
                  <a:lnTo>
                    <a:pt x="1335620" y="1054100"/>
                  </a:lnTo>
                  <a:lnTo>
                    <a:pt x="1289113" y="1054100"/>
                  </a:lnTo>
                  <a:lnTo>
                    <a:pt x="1292148" y="1041400"/>
                  </a:lnTo>
                  <a:lnTo>
                    <a:pt x="1298841" y="1041400"/>
                  </a:lnTo>
                  <a:lnTo>
                    <a:pt x="1307426" y="1028700"/>
                  </a:lnTo>
                  <a:lnTo>
                    <a:pt x="1316177" y="1041400"/>
                  </a:lnTo>
                  <a:lnTo>
                    <a:pt x="1320406" y="1041400"/>
                  </a:lnTo>
                  <a:lnTo>
                    <a:pt x="1322146" y="1028700"/>
                  </a:lnTo>
                  <a:lnTo>
                    <a:pt x="1338173" y="1028700"/>
                  </a:lnTo>
                  <a:lnTo>
                    <a:pt x="1340713" y="1016000"/>
                  </a:lnTo>
                  <a:lnTo>
                    <a:pt x="1343240" y="1016000"/>
                  </a:lnTo>
                  <a:lnTo>
                    <a:pt x="1338643" y="1003300"/>
                  </a:lnTo>
                  <a:lnTo>
                    <a:pt x="1321257" y="1003300"/>
                  </a:lnTo>
                  <a:lnTo>
                    <a:pt x="1323784" y="990600"/>
                  </a:lnTo>
                  <a:lnTo>
                    <a:pt x="1337322" y="990600"/>
                  </a:lnTo>
                  <a:lnTo>
                    <a:pt x="1324635" y="977900"/>
                  </a:lnTo>
                  <a:lnTo>
                    <a:pt x="1321257" y="977900"/>
                  </a:lnTo>
                  <a:lnTo>
                    <a:pt x="1317866" y="965200"/>
                  </a:lnTo>
                  <a:lnTo>
                    <a:pt x="1316177" y="965200"/>
                  </a:lnTo>
                  <a:lnTo>
                    <a:pt x="1316596" y="971550"/>
                  </a:lnTo>
                  <a:lnTo>
                    <a:pt x="1315897" y="969429"/>
                  </a:lnTo>
                  <a:lnTo>
                    <a:pt x="1315326" y="965200"/>
                  </a:lnTo>
                  <a:lnTo>
                    <a:pt x="1314488" y="965200"/>
                  </a:lnTo>
                  <a:lnTo>
                    <a:pt x="1313637" y="965200"/>
                  </a:lnTo>
                  <a:lnTo>
                    <a:pt x="1316177" y="971550"/>
                  </a:lnTo>
                  <a:lnTo>
                    <a:pt x="1316342" y="972820"/>
                  </a:lnTo>
                  <a:lnTo>
                    <a:pt x="1316736" y="973658"/>
                  </a:lnTo>
                  <a:lnTo>
                    <a:pt x="1316685" y="972820"/>
                  </a:lnTo>
                  <a:lnTo>
                    <a:pt x="1318717" y="977900"/>
                  </a:lnTo>
                  <a:lnTo>
                    <a:pt x="1316736" y="973658"/>
                  </a:lnTo>
                  <a:lnTo>
                    <a:pt x="1317028" y="977900"/>
                  </a:lnTo>
                  <a:lnTo>
                    <a:pt x="1316342" y="972820"/>
                  </a:lnTo>
                  <a:lnTo>
                    <a:pt x="1314272" y="968375"/>
                  </a:lnTo>
                  <a:lnTo>
                    <a:pt x="1316177" y="977900"/>
                  </a:lnTo>
                  <a:lnTo>
                    <a:pt x="1314488" y="977900"/>
                  </a:lnTo>
                  <a:lnTo>
                    <a:pt x="1313637" y="974725"/>
                  </a:lnTo>
                  <a:lnTo>
                    <a:pt x="1313637" y="1003300"/>
                  </a:lnTo>
                  <a:lnTo>
                    <a:pt x="1311097" y="1003300"/>
                  </a:lnTo>
                  <a:lnTo>
                    <a:pt x="1311097" y="990600"/>
                  </a:lnTo>
                  <a:lnTo>
                    <a:pt x="1312799" y="990600"/>
                  </a:lnTo>
                  <a:lnTo>
                    <a:pt x="1313637" y="1003300"/>
                  </a:lnTo>
                  <a:lnTo>
                    <a:pt x="1313637" y="974725"/>
                  </a:lnTo>
                  <a:lnTo>
                    <a:pt x="1311097" y="965200"/>
                  </a:lnTo>
                  <a:lnTo>
                    <a:pt x="1312799" y="965200"/>
                  </a:lnTo>
                  <a:lnTo>
                    <a:pt x="1308569" y="952500"/>
                  </a:lnTo>
                  <a:lnTo>
                    <a:pt x="1306868" y="952500"/>
                  </a:lnTo>
                  <a:lnTo>
                    <a:pt x="1309408" y="939800"/>
                  </a:lnTo>
                  <a:lnTo>
                    <a:pt x="1296720" y="939800"/>
                  </a:lnTo>
                  <a:lnTo>
                    <a:pt x="1296720" y="927100"/>
                  </a:lnTo>
                  <a:lnTo>
                    <a:pt x="1313637" y="927100"/>
                  </a:lnTo>
                  <a:lnTo>
                    <a:pt x="1311097" y="914400"/>
                  </a:lnTo>
                  <a:lnTo>
                    <a:pt x="1321257" y="927100"/>
                  </a:lnTo>
                  <a:lnTo>
                    <a:pt x="1321930" y="927100"/>
                  </a:lnTo>
                  <a:lnTo>
                    <a:pt x="1319288" y="916660"/>
                  </a:lnTo>
                  <a:lnTo>
                    <a:pt x="1317028" y="914400"/>
                  </a:lnTo>
                  <a:lnTo>
                    <a:pt x="1318717" y="914400"/>
                  </a:lnTo>
                  <a:lnTo>
                    <a:pt x="1322095" y="914400"/>
                  </a:lnTo>
                  <a:lnTo>
                    <a:pt x="1323784" y="901700"/>
                  </a:lnTo>
                  <a:lnTo>
                    <a:pt x="1328864" y="914400"/>
                  </a:lnTo>
                  <a:lnTo>
                    <a:pt x="1324635" y="914400"/>
                  </a:lnTo>
                  <a:lnTo>
                    <a:pt x="1329715" y="927100"/>
                  </a:lnTo>
                  <a:lnTo>
                    <a:pt x="1335633" y="927100"/>
                  </a:lnTo>
                  <a:lnTo>
                    <a:pt x="1331404" y="914400"/>
                  </a:lnTo>
                  <a:lnTo>
                    <a:pt x="1330553" y="914400"/>
                  </a:lnTo>
                  <a:lnTo>
                    <a:pt x="1327175" y="901700"/>
                  </a:lnTo>
                  <a:lnTo>
                    <a:pt x="1332255" y="914400"/>
                  </a:lnTo>
                  <a:lnTo>
                    <a:pt x="1334579" y="914400"/>
                  </a:lnTo>
                  <a:lnTo>
                    <a:pt x="1333728" y="901700"/>
                  </a:lnTo>
                  <a:lnTo>
                    <a:pt x="1341729" y="901700"/>
                  </a:lnTo>
                  <a:lnTo>
                    <a:pt x="1350010" y="914400"/>
                  </a:lnTo>
                  <a:lnTo>
                    <a:pt x="1346631" y="901700"/>
                  </a:lnTo>
                  <a:lnTo>
                    <a:pt x="1339862" y="889000"/>
                  </a:lnTo>
                  <a:lnTo>
                    <a:pt x="1341551" y="889000"/>
                  </a:lnTo>
                  <a:lnTo>
                    <a:pt x="1350200" y="901700"/>
                  </a:lnTo>
                  <a:lnTo>
                    <a:pt x="1363078" y="901700"/>
                  </a:lnTo>
                  <a:lnTo>
                    <a:pt x="1363446" y="889000"/>
                  </a:lnTo>
                  <a:lnTo>
                    <a:pt x="1365542" y="889000"/>
                  </a:lnTo>
                  <a:lnTo>
                    <a:pt x="1364386" y="876300"/>
                  </a:lnTo>
                  <a:lnTo>
                    <a:pt x="1371155" y="876300"/>
                  </a:lnTo>
                  <a:lnTo>
                    <a:pt x="1377086" y="889000"/>
                  </a:lnTo>
                  <a:lnTo>
                    <a:pt x="1381315" y="889000"/>
                  </a:lnTo>
                  <a:lnTo>
                    <a:pt x="1373022" y="876300"/>
                  </a:lnTo>
                  <a:lnTo>
                    <a:pt x="1368310" y="863600"/>
                  </a:lnTo>
                  <a:lnTo>
                    <a:pt x="1365008" y="863600"/>
                  </a:lnTo>
                  <a:lnTo>
                    <a:pt x="1361008" y="850900"/>
                  </a:lnTo>
                  <a:lnTo>
                    <a:pt x="1370749" y="863600"/>
                  </a:lnTo>
                  <a:lnTo>
                    <a:pt x="1376768" y="863600"/>
                  </a:lnTo>
                  <a:lnTo>
                    <a:pt x="1380845" y="872972"/>
                  </a:lnTo>
                  <a:lnTo>
                    <a:pt x="1378953" y="863600"/>
                  </a:lnTo>
                  <a:lnTo>
                    <a:pt x="1385379" y="863600"/>
                  </a:lnTo>
                  <a:lnTo>
                    <a:pt x="1393151" y="876300"/>
                  </a:lnTo>
                  <a:lnTo>
                    <a:pt x="1385951" y="863600"/>
                  </a:lnTo>
                  <a:lnTo>
                    <a:pt x="1383004" y="850900"/>
                  </a:lnTo>
                  <a:lnTo>
                    <a:pt x="1390751" y="863600"/>
                  </a:lnTo>
                  <a:lnTo>
                    <a:pt x="1396974" y="863600"/>
                  </a:lnTo>
                  <a:lnTo>
                    <a:pt x="1390611" y="850900"/>
                  </a:lnTo>
                  <a:lnTo>
                    <a:pt x="1397914" y="850900"/>
                  </a:lnTo>
                  <a:lnTo>
                    <a:pt x="1404289" y="863600"/>
                  </a:lnTo>
                  <a:lnTo>
                    <a:pt x="1404048" y="863600"/>
                  </a:lnTo>
                  <a:lnTo>
                    <a:pt x="1409052" y="876300"/>
                  </a:lnTo>
                  <a:lnTo>
                    <a:pt x="1409217" y="876300"/>
                  </a:lnTo>
                  <a:lnTo>
                    <a:pt x="1406690" y="863600"/>
                  </a:lnTo>
                  <a:lnTo>
                    <a:pt x="1408874" y="863600"/>
                  </a:lnTo>
                  <a:lnTo>
                    <a:pt x="1405420" y="850900"/>
                  </a:lnTo>
                  <a:lnTo>
                    <a:pt x="1408379" y="850900"/>
                  </a:lnTo>
                  <a:lnTo>
                    <a:pt x="1406334" y="838200"/>
                  </a:lnTo>
                  <a:lnTo>
                    <a:pt x="1410157" y="838200"/>
                  </a:lnTo>
                  <a:lnTo>
                    <a:pt x="1406690" y="825500"/>
                  </a:lnTo>
                  <a:lnTo>
                    <a:pt x="1407896" y="825500"/>
                  </a:lnTo>
                  <a:lnTo>
                    <a:pt x="1406258" y="812800"/>
                  </a:lnTo>
                  <a:lnTo>
                    <a:pt x="1405890" y="800100"/>
                  </a:lnTo>
                  <a:lnTo>
                    <a:pt x="1408379" y="800100"/>
                  </a:lnTo>
                  <a:lnTo>
                    <a:pt x="1413675" y="812800"/>
                  </a:lnTo>
                  <a:lnTo>
                    <a:pt x="1413979" y="812800"/>
                  </a:lnTo>
                  <a:lnTo>
                    <a:pt x="1414449" y="825500"/>
                  </a:lnTo>
                  <a:lnTo>
                    <a:pt x="1420863" y="825500"/>
                  </a:lnTo>
                  <a:lnTo>
                    <a:pt x="1421168" y="838200"/>
                  </a:lnTo>
                  <a:lnTo>
                    <a:pt x="1421638" y="838200"/>
                  </a:lnTo>
                  <a:lnTo>
                    <a:pt x="1431213" y="850900"/>
                  </a:lnTo>
                  <a:lnTo>
                    <a:pt x="1434922" y="838200"/>
                  </a:lnTo>
                  <a:lnTo>
                    <a:pt x="1439672" y="838200"/>
                  </a:lnTo>
                  <a:lnTo>
                    <a:pt x="1435849" y="825500"/>
                  </a:lnTo>
                  <a:lnTo>
                    <a:pt x="1431950" y="825500"/>
                  </a:lnTo>
                  <a:lnTo>
                    <a:pt x="1427899" y="812800"/>
                  </a:lnTo>
                  <a:lnTo>
                    <a:pt x="1438935" y="812800"/>
                  </a:lnTo>
                  <a:lnTo>
                    <a:pt x="1449412" y="825500"/>
                  </a:lnTo>
                  <a:lnTo>
                    <a:pt x="1449819" y="825500"/>
                  </a:lnTo>
                  <a:lnTo>
                    <a:pt x="1443863" y="812800"/>
                  </a:lnTo>
                  <a:lnTo>
                    <a:pt x="1438300" y="800100"/>
                  </a:lnTo>
                  <a:lnTo>
                    <a:pt x="1441361" y="800100"/>
                  </a:lnTo>
                  <a:lnTo>
                    <a:pt x="1453210" y="812800"/>
                  </a:lnTo>
                  <a:lnTo>
                    <a:pt x="1453781" y="812800"/>
                  </a:lnTo>
                  <a:lnTo>
                    <a:pt x="1449501" y="800100"/>
                  </a:lnTo>
                  <a:lnTo>
                    <a:pt x="1452359" y="800100"/>
                  </a:lnTo>
                  <a:lnTo>
                    <a:pt x="1452727" y="798753"/>
                  </a:lnTo>
                  <a:lnTo>
                    <a:pt x="1451521" y="787400"/>
                  </a:lnTo>
                  <a:lnTo>
                    <a:pt x="1454810" y="790930"/>
                  </a:lnTo>
                  <a:lnTo>
                    <a:pt x="1455750" y="787400"/>
                  </a:lnTo>
                  <a:lnTo>
                    <a:pt x="1466748" y="787400"/>
                  </a:lnTo>
                  <a:lnTo>
                    <a:pt x="1466748" y="774700"/>
                  </a:lnTo>
                  <a:lnTo>
                    <a:pt x="1472666" y="774700"/>
                  </a:lnTo>
                  <a:lnTo>
                    <a:pt x="1475206" y="787400"/>
                  </a:lnTo>
                  <a:lnTo>
                    <a:pt x="1480273" y="787400"/>
                  </a:lnTo>
                  <a:lnTo>
                    <a:pt x="1485353" y="774700"/>
                  </a:lnTo>
                  <a:lnTo>
                    <a:pt x="1511579" y="774700"/>
                  </a:lnTo>
                  <a:lnTo>
                    <a:pt x="1512417" y="774700"/>
                  </a:lnTo>
                  <a:lnTo>
                    <a:pt x="1510322" y="770763"/>
                  </a:lnTo>
                  <a:lnTo>
                    <a:pt x="1509039" y="767054"/>
                  </a:lnTo>
                  <a:lnTo>
                    <a:pt x="1509039" y="768350"/>
                  </a:lnTo>
                  <a:lnTo>
                    <a:pt x="1505648" y="762000"/>
                  </a:lnTo>
                  <a:lnTo>
                    <a:pt x="1506499" y="762000"/>
                  </a:lnTo>
                  <a:lnTo>
                    <a:pt x="1509039" y="768350"/>
                  </a:lnTo>
                  <a:lnTo>
                    <a:pt x="1509039" y="767054"/>
                  </a:lnTo>
                  <a:lnTo>
                    <a:pt x="1507299" y="762000"/>
                  </a:lnTo>
                  <a:lnTo>
                    <a:pt x="1511579" y="762000"/>
                  </a:lnTo>
                  <a:lnTo>
                    <a:pt x="1513268" y="774700"/>
                  </a:lnTo>
                  <a:lnTo>
                    <a:pt x="1512176" y="762000"/>
                  </a:lnTo>
                  <a:lnTo>
                    <a:pt x="1513471" y="749300"/>
                  </a:lnTo>
                  <a:lnTo>
                    <a:pt x="1518259" y="736600"/>
                  </a:lnTo>
                  <a:lnTo>
                    <a:pt x="1527644" y="749300"/>
                  </a:lnTo>
                  <a:lnTo>
                    <a:pt x="1530858" y="749300"/>
                  </a:lnTo>
                  <a:lnTo>
                    <a:pt x="1526908" y="736600"/>
                  </a:lnTo>
                  <a:lnTo>
                    <a:pt x="1523746" y="723900"/>
                  </a:lnTo>
                  <a:lnTo>
                    <a:pt x="1565706" y="723900"/>
                  </a:lnTo>
                  <a:lnTo>
                    <a:pt x="1562950" y="711200"/>
                  </a:lnTo>
                  <a:lnTo>
                    <a:pt x="1570113" y="711200"/>
                  </a:lnTo>
                  <a:lnTo>
                    <a:pt x="1564017" y="698500"/>
                  </a:lnTo>
                  <a:lnTo>
                    <a:pt x="1572818" y="711200"/>
                  </a:lnTo>
                  <a:lnTo>
                    <a:pt x="1585671" y="711200"/>
                  </a:lnTo>
                  <a:lnTo>
                    <a:pt x="1594472" y="723900"/>
                  </a:lnTo>
                  <a:lnTo>
                    <a:pt x="1594358" y="711200"/>
                  </a:lnTo>
                  <a:lnTo>
                    <a:pt x="1591716" y="711200"/>
                  </a:lnTo>
                  <a:lnTo>
                    <a:pt x="1589252" y="700608"/>
                  </a:lnTo>
                  <a:lnTo>
                    <a:pt x="1597012" y="711200"/>
                  </a:lnTo>
                  <a:lnTo>
                    <a:pt x="1591081" y="685800"/>
                  </a:lnTo>
                  <a:lnTo>
                    <a:pt x="1595920" y="695490"/>
                  </a:lnTo>
                  <a:lnTo>
                    <a:pt x="1597888" y="685800"/>
                  </a:lnTo>
                  <a:lnTo>
                    <a:pt x="1603883" y="698500"/>
                  </a:lnTo>
                  <a:lnTo>
                    <a:pt x="1615617" y="698500"/>
                  </a:lnTo>
                  <a:lnTo>
                    <a:pt x="1617306" y="685800"/>
                  </a:lnTo>
                  <a:lnTo>
                    <a:pt x="1619846" y="685800"/>
                  </a:lnTo>
                  <a:lnTo>
                    <a:pt x="1620685" y="698500"/>
                  </a:lnTo>
                  <a:lnTo>
                    <a:pt x="1624914" y="698500"/>
                  </a:lnTo>
                  <a:lnTo>
                    <a:pt x="1623225" y="690029"/>
                  </a:lnTo>
                  <a:lnTo>
                    <a:pt x="1628305" y="698500"/>
                  </a:lnTo>
                  <a:lnTo>
                    <a:pt x="1633372" y="685800"/>
                  </a:lnTo>
                  <a:lnTo>
                    <a:pt x="1635074" y="685800"/>
                  </a:lnTo>
                  <a:lnTo>
                    <a:pt x="1640141" y="698500"/>
                  </a:lnTo>
                  <a:lnTo>
                    <a:pt x="1645678" y="685800"/>
                  </a:lnTo>
                  <a:lnTo>
                    <a:pt x="1654543" y="685800"/>
                  </a:lnTo>
                  <a:lnTo>
                    <a:pt x="1659597" y="673100"/>
                  </a:lnTo>
                  <a:lnTo>
                    <a:pt x="1658759" y="673100"/>
                  </a:lnTo>
                  <a:lnTo>
                    <a:pt x="1655368" y="673100"/>
                  </a:lnTo>
                  <a:lnTo>
                    <a:pt x="1654733" y="673100"/>
                  </a:lnTo>
                  <a:lnTo>
                    <a:pt x="1649869" y="660400"/>
                  </a:lnTo>
                  <a:lnTo>
                    <a:pt x="1650301" y="660400"/>
                  </a:lnTo>
                  <a:lnTo>
                    <a:pt x="1645221" y="647700"/>
                  </a:lnTo>
                  <a:lnTo>
                    <a:pt x="1647990" y="660400"/>
                  </a:lnTo>
                  <a:lnTo>
                    <a:pt x="1646275" y="660400"/>
                  </a:lnTo>
                  <a:lnTo>
                    <a:pt x="1645221" y="647700"/>
                  </a:lnTo>
                  <a:lnTo>
                    <a:pt x="1649006" y="647700"/>
                  </a:lnTo>
                  <a:lnTo>
                    <a:pt x="1653260" y="660400"/>
                  </a:lnTo>
                  <a:lnTo>
                    <a:pt x="1656880" y="660400"/>
                  </a:lnTo>
                  <a:lnTo>
                    <a:pt x="1658759" y="673100"/>
                  </a:lnTo>
                  <a:lnTo>
                    <a:pt x="1658759" y="660400"/>
                  </a:lnTo>
                  <a:lnTo>
                    <a:pt x="1661287" y="673100"/>
                  </a:lnTo>
                  <a:lnTo>
                    <a:pt x="1683283" y="673100"/>
                  </a:lnTo>
                  <a:lnTo>
                    <a:pt x="1684134" y="660400"/>
                  </a:lnTo>
                  <a:lnTo>
                    <a:pt x="1690052" y="660400"/>
                  </a:lnTo>
                  <a:lnTo>
                    <a:pt x="1686242" y="647700"/>
                  </a:lnTo>
                  <a:lnTo>
                    <a:pt x="1684337" y="647700"/>
                  </a:lnTo>
                  <a:lnTo>
                    <a:pt x="1682445" y="635000"/>
                  </a:lnTo>
                  <a:lnTo>
                    <a:pt x="1695234" y="635000"/>
                  </a:lnTo>
                  <a:lnTo>
                    <a:pt x="1701355" y="647700"/>
                  </a:lnTo>
                  <a:lnTo>
                    <a:pt x="1706118" y="635000"/>
                  </a:lnTo>
                  <a:lnTo>
                    <a:pt x="1701050" y="635000"/>
                  </a:lnTo>
                  <a:lnTo>
                    <a:pt x="1698510" y="622300"/>
                  </a:lnTo>
                  <a:lnTo>
                    <a:pt x="1703374" y="622300"/>
                  </a:lnTo>
                  <a:lnTo>
                    <a:pt x="1707603" y="635000"/>
                  </a:lnTo>
                  <a:lnTo>
                    <a:pt x="1720507" y="635000"/>
                  </a:lnTo>
                  <a:lnTo>
                    <a:pt x="1723885" y="622300"/>
                  </a:lnTo>
                  <a:lnTo>
                    <a:pt x="1720507" y="609600"/>
                  </a:lnTo>
                  <a:lnTo>
                    <a:pt x="1716278" y="609600"/>
                  </a:lnTo>
                  <a:lnTo>
                    <a:pt x="1717116" y="596900"/>
                  </a:lnTo>
                  <a:lnTo>
                    <a:pt x="1723047" y="609600"/>
                  </a:lnTo>
                  <a:lnTo>
                    <a:pt x="1725574" y="609600"/>
                  </a:lnTo>
                  <a:lnTo>
                    <a:pt x="1725574" y="622300"/>
                  </a:lnTo>
                  <a:lnTo>
                    <a:pt x="1731860" y="609600"/>
                  </a:lnTo>
                  <a:lnTo>
                    <a:pt x="1745348" y="609600"/>
                  </a:lnTo>
                  <a:lnTo>
                    <a:pt x="1758048" y="622300"/>
                  </a:lnTo>
                  <a:lnTo>
                    <a:pt x="1761947" y="609600"/>
                  </a:lnTo>
                  <a:lnTo>
                    <a:pt x="1763649" y="596900"/>
                  </a:lnTo>
                  <a:lnTo>
                    <a:pt x="1768716" y="596900"/>
                  </a:lnTo>
                  <a:lnTo>
                    <a:pt x="1766176" y="609600"/>
                  </a:lnTo>
                  <a:lnTo>
                    <a:pt x="1772945" y="609600"/>
                  </a:lnTo>
                  <a:lnTo>
                    <a:pt x="1774748" y="596900"/>
                  </a:lnTo>
                  <a:lnTo>
                    <a:pt x="1786267" y="596900"/>
                  </a:lnTo>
                  <a:lnTo>
                    <a:pt x="1789023" y="584200"/>
                  </a:lnTo>
                  <a:lnTo>
                    <a:pt x="1802345" y="596900"/>
                  </a:lnTo>
                  <a:lnTo>
                    <a:pt x="1827085" y="596900"/>
                  </a:lnTo>
                  <a:lnTo>
                    <a:pt x="1822856" y="584200"/>
                  </a:lnTo>
                  <a:lnTo>
                    <a:pt x="1828165" y="571500"/>
                  </a:lnTo>
                  <a:lnTo>
                    <a:pt x="1877060" y="571500"/>
                  </a:lnTo>
                  <a:lnTo>
                    <a:pt x="1885442" y="584200"/>
                  </a:lnTo>
                  <a:lnTo>
                    <a:pt x="1886407" y="571500"/>
                  </a:lnTo>
                  <a:lnTo>
                    <a:pt x="1882381" y="558800"/>
                  </a:lnTo>
                  <a:lnTo>
                    <a:pt x="1880095" y="546100"/>
                  </a:lnTo>
                  <a:lnTo>
                    <a:pt x="1886292" y="546100"/>
                  </a:lnTo>
                  <a:lnTo>
                    <a:pt x="1891372" y="571500"/>
                  </a:lnTo>
                  <a:lnTo>
                    <a:pt x="1893912" y="558800"/>
                  </a:lnTo>
                  <a:lnTo>
                    <a:pt x="1907438" y="546100"/>
                  </a:lnTo>
                  <a:lnTo>
                    <a:pt x="1921814" y="546100"/>
                  </a:lnTo>
                  <a:lnTo>
                    <a:pt x="1924354" y="533400"/>
                  </a:lnTo>
                  <a:lnTo>
                    <a:pt x="1925205" y="533400"/>
                  </a:lnTo>
                  <a:lnTo>
                    <a:pt x="1926894" y="546100"/>
                  </a:lnTo>
                  <a:lnTo>
                    <a:pt x="1933562" y="546100"/>
                  </a:lnTo>
                  <a:lnTo>
                    <a:pt x="1934260" y="533400"/>
                  </a:lnTo>
                  <a:lnTo>
                    <a:pt x="1937042" y="533400"/>
                  </a:lnTo>
                  <a:lnTo>
                    <a:pt x="1940433" y="546100"/>
                  </a:lnTo>
                  <a:lnTo>
                    <a:pt x="1943150" y="546100"/>
                  </a:lnTo>
                  <a:lnTo>
                    <a:pt x="1943811" y="533400"/>
                  </a:lnTo>
                  <a:lnTo>
                    <a:pt x="1948040" y="533400"/>
                  </a:lnTo>
                  <a:lnTo>
                    <a:pt x="1948040" y="546100"/>
                  </a:lnTo>
                  <a:lnTo>
                    <a:pt x="1949018" y="533400"/>
                  </a:lnTo>
                  <a:lnTo>
                    <a:pt x="1952561" y="533400"/>
                  </a:lnTo>
                  <a:lnTo>
                    <a:pt x="1949729" y="520700"/>
                  </a:lnTo>
                  <a:lnTo>
                    <a:pt x="1969706" y="520700"/>
                  </a:lnTo>
                  <a:lnTo>
                    <a:pt x="1967496" y="508000"/>
                  </a:lnTo>
                  <a:lnTo>
                    <a:pt x="1973427" y="520700"/>
                  </a:lnTo>
                  <a:lnTo>
                    <a:pt x="1981174" y="520700"/>
                  </a:lnTo>
                  <a:lnTo>
                    <a:pt x="1981873" y="508000"/>
                  </a:lnTo>
                  <a:lnTo>
                    <a:pt x="1983574" y="520700"/>
                  </a:lnTo>
                  <a:lnTo>
                    <a:pt x="1994560" y="520700"/>
                  </a:lnTo>
                  <a:lnTo>
                    <a:pt x="1989493" y="508000"/>
                  </a:lnTo>
                  <a:lnTo>
                    <a:pt x="2016569" y="508000"/>
                  </a:lnTo>
                  <a:lnTo>
                    <a:pt x="2021738" y="495300"/>
                  </a:lnTo>
                  <a:lnTo>
                    <a:pt x="2027059" y="482600"/>
                  </a:lnTo>
                  <a:lnTo>
                    <a:pt x="2034032" y="482600"/>
                  </a:lnTo>
                  <a:lnTo>
                    <a:pt x="2031149" y="495300"/>
                  </a:lnTo>
                  <a:lnTo>
                    <a:pt x="2028583" y="495300"/>
                  </a:lnTo>
                  <a:lnTo>
                    <a:pt x="2030933" y="508000"/>
                  </a:lnTo>
                  <a:lnTo>
                    <a:pt x="2032635" y="508000"/>
                  </a:lnTo>
                  <a:lnTo>
                    <a:pt x="2034324" y="495300"/>
                  </a:lnTo>
                  <a:lnTo>
                    <a:pt x="2035162" y="495300"/>
                  </a:lnTo>
                  <a:lnTo>
                    <a:pt x="2036864" y="482600"/>
                  </a:lnTo>
                  <a:lnTo>
                    <a:pt x="2037702" y="482600"/>
                  </a:lnTo>
                  <a:lnTo>
                    <a:pt x="2041093" y="469900"/>
                  </a:lnTo>
                  <a:lnTo>
                    <a:pt x="2045322" y="482600"/>
                  </a:lnTo>
                  <a:lnTo>
                    <a:pt x="2049030" y="495300"/>
                  </a:lnTo>
                  <a:lnTo>
                    <a:pt x="2052078" y="495300"/>
                  </a:lnTo>
                  <a:lnTo>
                    <a:pt x="2056422" y="508000"/>
                  </a:lnTo>
                  <a:lnTo>
                    <a:pt x="2056422" y="483641"/>
                  </a:lnTo>
                  <a:lnTo>
                    <a:pt x="2054618" y="482600"/>
                  </a:lnTo>
                  <a:lnTo>
                    <a:pt x="2058847" y="482600"/>
                  </a:lnTo>
                  <a:lnTo>
                    <a:pt x="2063076" y="487476"/>
                  </a:lnTo>
                  <a:lnTo>
                    <a:pt x="2063076" y="127000"/>
                  </a:lnTo>
                  <a:lnTo>
                    <a:pt x="2054618" y="127000"/>
                  </a:lnTo>
                  <a:lnTo>
                    <a:pt x="2055418" y="139001"/>
                  </a:lnTo>
                  <a:lnTo>
                    <a:pt x="2039962" y="127000"/>
                  </a:lnTo>
                  <a:lnTo>
                    <a:pt x="2034324" y="134340"/>
                  </a:lnTo>
                  <a:lnTo>
                    <a:pt x="2034324" y="177800"/>
                  </a:lnTo>
                  <a:lnTo>
                    <a:pt x="2030095" y="177800"/>
                  </a:lnTo>
                  <a:lnTo>
                    <a:pt x="2028393" y="165100"/>
                  </a:lnTo>
                  <a:lnTo>
                    <a:pt x="2032635" y="165100"/>
                  </a:lnTo>
                  <a:lnTo>
                    <a:pt x="2034324" y="177800"/>
                  </a:lnTo>
                  <a:lnTo>
                    <a:pt x="2034324" y="134340"/>
                  </a:lnTo>
                  <a:lnTo>
                    <a:pt x="2030196" y="139700"/>
                  </a:lnTo>
                  <a:lnTo>
                    <a:pt x="2021217" y="152400"/>
                  </a:lnTo>
                  <a:lnTo>
                    <a:pt x="2018245" y="149707"/>
                  </a:lnTo>
                  <a:lnTo>
                    <a:pt x="2018245" y="444500"/>
                  </a:lnTo>
                  <a:lnTo>
                    <a:pt x="2006930" y="444500"/>
                  </a:lnTo>
                  <a:lnTo>
                    <a:pt x="1999335" y="457200"/>
                  </a:lnTo>
                  <a:lnTo>
                    <a:pt x="1991182" y="457200"/>
                  </a:lnTo>
                  <a:lnTo>
                    <a:pt x="1993506" y="444500"/>
                  </a:lnTo>
                  <a:lnTo>
                    <a:pt x="2002180" y="431800"/>
                  </a:lnTo>
                  <a:lnTo>
                    <a:pt x="2012111" y="431800"/>
                  </a:lnTo>
                  <a:lnTo>
                    <a:pt x="2018245" y="444500"/>
                  </a:lnTo>
                  <a:lnTo>
                    <a:pt x="2018245" y="149707"/>
                  </a:lnTo>
                  <a:lnTo>
                    <a:pt x="2007743" y="140144"/>
                  </a:lnTo>
                  <a:lnTo>
                    <a:pt x="1997951" y="152400"/>
                  </a:lnTo>
                  <a:lnTo>
                    <a:pt x="2002599" y="152400"/>
                  </a:lnTo>
                  <a:lnTo>
                    <a:pt x="2004377" y="165100"/>
                  </a:lnTo>
                  <a:lnTo>
                    <a:pt x="2008098" y="165100"/>
                  </a:lnTo>
                  <a:lnTo>
                    <a:pt x="2006409" y="177800"/>
                  </a:lnTo>
                  <a:lnTo>
                    <a:pt x="2003018" y="177800"/>
                  </a:lnTo>
                  <a:lnTo>
                    <a:pt x="2003094" y="165100"/>
                  </a:lnTo>
                  <a:lnTo>
                    <a:pt x="2000377" y="165100"/>
                  </a:lnTo>
                  <a:lnTo>
                    <a:pt x="1996249" y="152400"/>
                  </a:lnTo>
                  <a:lnTo>
                    <a:pt x="1993722" y="152400"/>
                  </a:lnTo>
                  <a:lnTo>
                    <a:pt x="1995411" y="165100"/>
                  </a:lnTo>
                  <a:lnTo>
                    <a:pt x="1992033" y="165100"/>
                  </a:lnTo>
                  <a:lnTo>
                    <a:pt x="1993506" y="177800"/>
                  </a:lnTo>
                  <a:lnTo>
                    <a:pt x="1988642" y="177800"/>
                  </a:lnTo>
                  <a:lnTo>
                    <a:pt x="1986953" y="165100"/>
                  </a:lnTo>
                  <a:lnTo>
                    <a:pt x="1984413" y="177800"/>
                  </a:lnTo>
                  <a:lnTo>
                    <a:pt x="1984413" y="190500"/>
                  </a:lnTo>
                  <a:lnTo>
                    <a:pt x="1980184" y="177800"/>
                  </a:lnTo>
                  <a:lnTo>
                    <a:pt x="1977961" y="177800"/>
                  </a:lnTo>
                  <a:lnTo>
                    <a:pt x="1978634" y="165100"/>
                  </a:lnTo>
                  <a:lnTo>
                    <a:pt x="1975231" y="165100"/>
                  </a:lnTo>
                  <a:lnTo>
                    <a:pt x="1974164" y="177800"/>
                  </a:lnTo>
                  <a:lnTo>
                    <a:pt x="1970874" y="177800"/>
                  </a:lnTo>
                  <a:lnTo>
                    <a:pt x="1971725" y="165100"/>
                  </a:lnTo>
                  <a:lnTo>
                    <a:pt x="1958187" y="165100"/>
                  </a:lnTo>
                  <a:lnTo>
                    <a:pt x="1950783" y="156540"/>
                  </a:lnTo>
                  <a:lnTo>
                    <a:pt x="1951850" y="177800"/>
                  </a:lnTo>
                  <a:lnTo>
                    <a:pt x="1942973" y="177800"/>
                  </a:lnTo>
                  <a:lnTo>
                    <a:pt x="1940433" y="190500"/>
                  </a:lnTo>
                  <a:lnTo>
                    <a:pt x="1939823" y="177800"/>
                  </a:lnTo>
                  <a:lnTo>
                    <a:pt x="1935429" y="177800"/>
                  </a:lnTo>
                  <a:lnTo>
                    <a:pt x="1931974" y="165100"/>
                  </a:lnTo>
                  <a:lnTo>
                    <a:pt x="1928583" y="165100"/>
                  </a:lnTo>
                  <a:lnTo>
                    <a:pt x="1923516" y="152400"/>
                  </a:lnTo>
                  <a:lnTo>
                    <a:pt x="1922665" y="152400"/>
                  </a:lnTo>
                  <a:lnTo>
                    <a:pt x="1921446" y="165100"/>
                  </a:lnTo>
                  <a:lnTo>
                    <a:pt x="1920125" y="160210"/>
                  </a:lnTo>
                  <a:lnTo>
                    <a:pt x="1920125" y="266700"/>
                  </a:lnTo>
                  <a:lnTo>
                    <a:pt x="1920125" y="279400"/>
                  </a:lnTo>
                  <a:lnTo>
                    <a:pt x="1906600" y="279400"/>
                  </a:lnTo>
                  <a:lnTo>
                    <a:pt x="1908289" y="266700"/>
                  </a:lnTo>
                  <a:lnTo>
                    <a:pt x="1920125" y="266700"/>
                  </a:lnTo>
                  <a:lnTo>
                    <a:pt x="1920125" y="160210"/>
                  </a:lnTo>
                  <a:lnTo>
                    <a:pt x="1918017" y="152400"/>
                  </a:lnTo>
                  <a:lnTo>
                    <a:pt x="1914575" y="152400"/>
                  </a:lnTo>
                  <a:lnTo>
                    <a:pt x="1913356" y="165100"/>
                  </a:lnTo>
                  <a:lnTo>
                    <a:pt x="1910829" y="165100"/>
                  </a:lnTo>
                  <a:lnTo>
                    <a:pt x="1905977" y="177800"/>
                  </a:lnTo>
                  <a:lnTo>
                    <a:pt x="1904060" y="177800"/>
                  </a:lnTo>
                  <a:lnTo>
                    <a:pt x="1904060" y="215900"/>
                  </a:lnTo>
                  <a:lnTo>
                    <a:pt x="1898129" y="215900"/>
                  </a:lnTo>
                  <a:lnTo>
                    <a:pt x="1897291" y="203200"/>
                  </a:lnTo>
                  <a:lnTo>
                    <a:pt x="1898129" y="203200"/>
                  </a:lnTo>
                  <a:lnTo>
                    <a:pt x="1904060" y="215900"/>
                  </a:lnTo>
                  <a:lnTo>
                    <a:pt x="1904060" y="177800"/>
                  </a:lnTo>
                  <a:lnTo>
                    <a:pt x="1892211" y="177800"/>
                  </a:lnTo>
                  <a:lnTo>
                    <a:pt x="1892211" y="330200"/>
                  </a:lnTo>
                  <a:lnTo>
                    <a:pt x="1887982" y="330200"/>
                  </a:lnTo>
                  <a:lnTo>
                    <a:pt x="1888832" y="342900"/>
                  </a:lnTo>
                  <a:lnTo>
                    <a:pt x="1862023" y="342900"/>
                  </a:lnTo>
                  <a:lnTo>
                    <a:pt x="1858200" y="330200"/>
                  </a:lnTo>
                  <a:lnTo>
                    <a:pt x="1854365" y="317500"/>
                  </a:lnTo>
                  <a:lnTo>
                    <a:pt x="1859699" y="292100"/>
                  </a:lnTo>
                  <a:lnTo>
                    <a:pt x="1877275" y="292100"/>
                  </a:lnTo>
                  <a:lnTo>
                    <a:pt x="1876348" y="304800"/>
                  </a:lnTo>
                  <a:lnTo>
                    <a:pt x="1875116" y="317500"/>
                  </a:lnTo>
                  <a:lnTo>
                    <a:pt x="1872754" y="317500"/>
                  </a:lnTo>
                  <a:lnTo>
                    <a:pt x="1873605" y="330200"/>
                  </a:lnTo>
                  <a:lnTo>
                    <a:pt x="1886927" y="330200"/>
                  </a:lnTo>
                  <a:lnTo>
                    <a:pt x="1882889" y="317500"/>
                  </a:lnTo>
                  <a:lnTo>
                    <a:pt x="1889671" y="317500"/>
                  </a:lnTo>
                  <a:lnTo>
                    <a:pt x="1892211" y="330200"/>
                  </a:lnTo>
                  <a:lnTo>
                    <a:pt x="1892211" y="177800"/>
                  </a:lnTo>
                  <a:lnTo>
                    <a:pt x="1891372" y="177800"/>
                  </a:lnTo>
                  <a:lnTo>
                    <a:pt x="1891372" y="304800"/>
                  </a:lnTo>
                  <a:lnTo>
                    <a:pt x="1881212" y="304800"/>
                  </a:lnTo>
                  <a:lnTo>
                    <a:pt x="1889671" y="292100"/>
                  </a:lnTo>
                  <a:lnTo>
                    <a:pt x="1891372" y="304800"/>
                  </a:lnTo>
                  <a:lnTo>
                    <a:pt x="1891372" y="177800"/>
                  </a:lnTo>
                  <a:lnTo>
                    <a:pt x="1882063" y="177800"/>
                  </a:lnTo>
                  <a:lnTo>
                    <a:pt x="1879231" y="190500"/>
                  </a:lnTo>
                  <a:lnTo>
                    <a:pt x="1878469" y="203200"/>
                  </a:lnTo>
                  <a:lnTo>
                    <a:pt x="1878025" y="215900"/>
                  </a:lnTo>
                  <a:lnTo>
                    <a:pt x="1876145" y="228600"/>
                  </a:lnTo>
                  <a:lnTo>
                    <a:pt x="1873605" y="228600"/>
                  </a:lnTo>
                  <a:lnTo>
                    <a:pt x="1869376" y="215900"/>
                  </a:lnTo>
                  <a:lnTo>
                    <a:pt x="1870227" y="203200"/>
                  </a:lnTo>
                  <a:lnTo>
                    <a:pt x="1867687" y="203200"/>
                  </a:lnTo>
                  <a:lnTo>
                    <a:pt x="1867687" y="228600"/>
                  </a:lnTo>
                  <a:lnTo>
                    <a:pt x="1863458" y="228600"/>
                  </a:lnTo>
                  <a:lnTo>
                    <a:pt x="1863458" y="215900"/>
                  </a:lnTo>
                  <a:lnTo>
                    <a:pt x="1865147" y="215900"/>
                  </a:lnTo>
                  <a:lnTo>
                    <a:pt x="1867687" y="228600"/>
                  </a:lnTo>
                  <a:lnTo>
                    <a:pt x="1867687" y="203200"/>
                  </a:lnTo>
                  <a:lnTo>
                    <a:pt x="1860067" y="203200"/>
                  </a:lnTo>
                  <a:lnTo>
                    <a:pt x="1860067" y="228600"/>
                  </a:lnTo>
                  <a:lnTo>
                    <a:pt x="1849285" y="228600"/>
                  </a:lnTo>
                  <a:lnTo>
                    <a:pt x="1851507" y="215900"/>
                  </a:lnTo>
                  <a:lnTo>
                    <a:pt x="1855000" y="215900"/>
                  </a:lnTo>
                  <a:lnTo>
                    <a:pt x="1860067" y="228600"/>
                  </a:lnTo>
                  <a:lnTo>
                    <a:pt x="1860067" y="203200"/>
                  </a:lnTo>
                  <a:lnTo>
                    <a:pt x="1859229" y="203200"/>
                  </a:lnTo>
                  <a:lnTo>
                    <a:pt x="1857540" y="215900"/>
                  </a:lnTo>
                  <a:lnTo>
                    <a:pt x="1856689" y="203200"/>
                  </a:lnTo>
                  <a:lnTo>
                    <a:pt x="1851088" y="203200"/>
                  </a:lnTo>
                  <a:lnTo>
                    <a:pt x="1851367" y="215900"/>
                  </a:lnTo>
                  <a:lnTo>
                    <a:pt x="1848231" y="215900"/>
                  </a:lnTo>
                  <a:lnTo>
                    <a:pt x="1846541" y="203200"/>
                  </a:lnTo>
                  <a:lnTo>
                    <a:pt x="1844001" y="203200"/>
                  </a:lnTo>
                  <a:lnTo>
                    <a:pt x="1844001" y="190500"/>
                  </a:lnTo>
                  <a:lnTo>
                    <a:pt x="1841461" y="203200"/>
                  </a:lnTo>
                  <a:lnTo>
                    <a:pt x="1840611" y="203200"/>
                  </a:lnTo>
                  <a:lnTo>
                    <a:pt x="1838083" y="215900"/>
                  </a:lnTo>
                  <a:lnTo>
                    <a:pt x="1833651" y="204812"/>
                  </a:lnTo>
                  <a:lnTo>
                    <a:pt x="1836623" y="215900"/>
                  </a:lnTo>
                  <a:lnTo>
                    <a:pt x="1837232" y="215900"/>
                  </a:lnTo>
                  <a:lnTo>
                    <a:pt x="1845475" y="228600"/>
                  </a:lnTo>
                  <a:lnTo>
                    <a:pt x="1846110" y="228600"/>
                  </a:lnTo>
                  <a:lnTo>
                    <a:pt x="1832152" y="241300"/>
                  </a:lnTo>
                  <a:lnTo>
                    <a:pt x="1818195" y="241300"/>
                  </a:lnTo>
                  <a:lnTo>
                    <a:pt x="1804250" y="254000"/>
                  </a:lnTo>
                  <a:lnTo>
                    <a:pt x="1801075" y="241300"/>
                  </a:lnTo>
                  <a:lnTo>
                    <a:pt x="1797913" y="228600"/>
                  </a:lnTo>
                  <a:lnTo>
                    <a:pt x="1791030" y="215900"/>
                  </a:lnTo>
                  <a:lnTo>
                    <a:pt x="1782711" y="203200"/>
                  </a:lnTo>
                  <a:lnTo>
                    <a:pt x="1779714" y="199618"/>
                  </a:lnTo>
                  <a:lnTo>
                    <a:pt x="1779714" y="495300"/>
                  </a:lnTo>
                  <a:lnTo>
                    <a:pt x="1774634" y="508000"/>
                  </a:lnTo>
                  <a:lnTo>
                    <a:pt x="1768716" y="508000"/>
                  </a:lnTo>
                  <a:lnTo>
                    <a:pt x="1769567" y="495300"/>
                  </a:lnTo>
                  <a:lnTo>
                    <a:pt x="1779714" y="495300"/>
                  </a:lnTo>
                  <a:lnTo>
                    <a:pt x="1779714" y="199618"/>
                  </a:lnTo>
                  <a:lnTo>
                    <a:pt x="1772107" y="190500"/>
                  </a:lnTo>
                  <a:lnTo>
                    <a:pt x="1772107" y="215900"/>
                  </a:lnTo>
                  <a:lnTo>
                    <a:pt x="1765338" y="203200"/>
                  </a:lnTo>
                  <a:lnTo>
                    <a:pt x="1770405" y="203200"/>
                  </a:lnTo>
                  <a:lnTo>
                    <a:pt x="1766290" y="190500"/>
                  </a:lnTo>
                  <a:lnTo>
                    <a:pt x="1764703" y="190500"/>
                  </a:lnTo>
                  <a:lnTo>
                    <a:pt x="1764703" y="203200"/>
                  </a:lnTo>
                  <a:lnTo>
                    <a:pt x="1759419" y="203200"/>
                  </a:lnTo>
                  <a:lnTo>
                    <a:pt x="1756879" y="190500"/>
                  </a:lnTo>
                  <a:lnTo>
                    <a:pt x="1760258" y="215900"/>
                  </a:lnTo>
                  <a:lnTo>
                    <a:pt x="1757934" y="215900"/>
                  </a:lnTo>
                  <a:lnTo>
                    <a:pt x="1758569" y="228600"/>
                  </a:lnTo>
                  <a:lnTo>
                    <a:pt x="1753654" y="215900"/>
                  </a:lnTo>
                  <a:lnTo>
                    <a:pt x="1745030" y="215900"/>
                  </a:lnTo>
                  <a:lnTo>
                    <a:pt x="1744192" y="203200"/>
                  </a:lnTo>
                  <a:lnTo>
                    <a:pt x="1743062" y="215900"/>
                  </a:lnTo>
                  <a:lnTo>
                    <a:pt x="1739544" y="215900"/>
                  </a:lnTo>
                  <a:lnTo>
                    <a:pt x="1740801" y="228600"/>
                  </a:lnTo>
                  <a:lnTo>
                    <a:pt x="1735264" y="215900"/>
                  </a:lnTo>
                  <a:lnTo>
                    <a:pt x="1731391" y="228600"/>
                  </a:lnTo>
                  <a:lnTo>
                    <a:pt x="1727365" y="215900"/>
                  </a:lnTo>
                  <a:lnTo>
                    <a:pt x="1723047" y="215900"/>
                  </a:lnTo>
                  <a:lnTo>
                    <a:pt x="1723885" y="228600"/>
                  </a:lnTo>
                  <a:lnTo>
                    <a:pt x="1721345" y="228600"/>
                  </a:lnTo>
                  <a:lnTo>
                    <a:pt x="1716455" y="215900"/>
                  </a:lnTo>
                  <a:lnTo>
                    <a:pt x="1705406" y="215900"/>
                  </a:lnTo>
                  <a:lnTo>
                    <a:pt x="1697659" y="203200"/>
                  </a:lnTo>
                  <a:lnTo>
                    <a:pt x="1698917" y="228600"/>
                  </a:lnTo>
                  <a:lnTo>
                    <a:pt x="1689696" y="228600"/>
                  </a:lnTo>
                  <a:lnTo>
                    <a:pt x="1686674" y="241300"/>
                  </a:lnTo>
                  <a:lnTo>
                    <a:pt x="1680743" y="241300"/>
                  </a:lnTo>
                  <a:lnTo>
                    <a:pt x="1676514" y="228600"/>
                  </a:lnTo>
                  <a:lnTo>
                    <a:pt x="1671447" y="228600"/>
                  </a:lnTo>
                  <a:lnTo>
                    <a:pt x="1676196" y="241300"/>
                  </a:lnTo>
                  <a:lnTo>
                    <a:pt x="1677784" y="254000"/>
                  </a:lnTo>
                  <a:lnTo>
                    <a:pt x="1678101" y="254000"/>
                  </a:lnTo>
                  <a:lnTo>
                    <a:pt x="1679054" y="266700"/>
                  </a:lnTo>
                  <a:lnTo>
                    <a:pt x="1671510" y="254000"/>
                  </a:lnTo>
                  <a:lnTo>
                    <a:pt x="1668170" y="254000"/>
                  </a:lnTo>
                  <a:lnTo>
                    <a:pt x="1665617" y="241300"/>
                  </a:lnTo>
                  <a:lnTo>
                    <a:pt x="1660448" y="228600"/>
                  </a:lnTo>
                  <a:lnTo>
                    <a:pt x="1663661" y="241300"/>
                  </a:lnTo>
                  <a:lnTo>
                    <a:pt x="1663941" y="241300"/>
                  </a:lnTo>
                  <a:lnTo>
                    <a:pt x="1664373" y="254000"/>
                  </a:lnTo>
                  <a:lnTo>
                    <a:pt x="1657477" y="254000"/>
                  </a:lnTo>
                  <a:lnTo>
                    <a:pt x="1651990" y="241300"/>
                  </a:lnTo>
                  <a:lnTo>
                    <a:pt x="1656791" y="254000"/>
                  </a:lnTo>
                  <a:lnTo>
                    <a:pt x="1654009" y="254000"/>
                  </a:lnTo>
                  <a:lnTo>
                    <a:pt x="1654530" y="266700"/>
                  </a:lnTo>
                  <a:lnTo>
                    <a:pt x="1647507" y="254000"/>
                  </a:lnTo>
                  <a:lnTo>
                    <a:pt x="1644370" y="254000"/>
                  </a:lnTo>
                  <a:lnTo>
                    <a:pt x="1644370" y="609600"/>
                  </a:lnTo>
                  <a:lnTo>
                    <a:pt x="1644370" y="622300"/>
                  </a:lnTo>
                  <a:lnTo>
                    <a:pt x="1638452" y="622300"/>
                  </a:lnTo>
                  <a:lnTo>
                    <a:pt x="1638452" y="609600"/>
                  </a:lnTo>
                  <a:lnTo>
                    <a:pt x="1644370" y="609600"/>
                  </a:lnTo>
                  <a:lnTo>
                    <a:pt x="1644370" y="254000"/>
                  </a:lnTo>
                  <a:lnTo>
                    <a:pt x="1643418" y="254000"/>
                  </a:lnTo>
                  <a:lnTo>
                    <a:pt x="1641081" y="241300"/>
                  </a:lnTo>
                  <a:lnTo>
                    <a:pt x="1639303" y="253949"/>
                  </a:lnTo>
                  <a:lnTo>
                    <a:pt x="1634642" y="241300"/>
                  </a:lnTo>
                  <a:lnTo>
                    <a:pt x="1632534" y="241300"/>
                  </a:lnTo>
                  <a:lnTo>
                    <a:pt x="1639303" y="254000"/>
                  </a:lnTo>
                  <a:lnTo>
                    <a:pt x="1643532" y="266700"/>
                  </a:lnTo>
                  <a:lnTo>
                    <a:pt x="1635912" y="266700"/>
                  </a:lnTo>
                  <a:lnTo>
                    <a:pt x="1631162" y="254000"/>
                  </a:lnTo>
                  <a:lnTo>
                    <a:pt x="1625765" y="241300"/>
                  </a:lnTo>
                  <a:lnTo>
                    <a:pt x="1625511" y="254000"/>
                  </a:lnTo>
                  <a:lnTo>
                    <a:pt x="1626298" y="266700"/>
                  </a:lnTo>
                  <a:lnTo>
                    <a:pt x="1620685" y="266700"/>
                  </a:lnTo>
                  <a:lnTo>
                    <a:pt x="1619694" y="279400"/>
                  </a:lnTo>
                  <a:lnTo>
                    <a:pt x="1611058" y="279400"/>
                  </a:lnTo>
                  <a:lnTo>
                    <a:pt x="1610537" y="292100"/>
                  </a:lnTo>
                  <a:lnTo>
                    <a:pt x="1611426" y="292100"/>
                  </a:lnTo>
                  <a:lnTo>
                    <a:pt x="1615300" y="304800"/>
                  </a:lnTo>
                  <a:lnTo>
                    <a:pt x="1618691" y="304800"/>
                  </a:lnTo>
                  <a:lnTo>
                    <a:pt x="1621536" y="317500"/>
                  </a:lnTo>
                  <a:lnTo>
                    <a:pt x="1617306" y="317500"/>
                  </a:lnTo>
                  <a:lnTo>
                    <a:pt x="1614766" y="304800"/>
                  </a:lnTo>
                  <a:lnTo>
                    <a:pt x="1613928" y="304800"/>
                  </a:lnTo>
                  <a:lnTo>
                    <a:pt x="1613928" y="317500"/>
                  </a:lnTo>
                  <a:lnTo>
                    <a:pt x="1608950" y="304800"/>
                  </a:lnTo>
                  <a:lnTo>
                    <a:pt x="1610118" y="304800"/>
                  </a:lnTo>
                  <a:lnTo>
                    <a:pt x="1607997" y="292100"/>
                  </a:lnTo>
                  <a:lnTo>
                    <a:pt x="1606562" y="304800"/>
                  </a:lnTo>
                  <a:lnTo>
                    <a:pt x="1605356" y="304800"/>
                  </a:lnTo>
                  <a:lnTo>
                    <a:pt x="1603362" y="317500"/>
                  </a:lnTo>
                  <a:lnTo>
                    <a:pt x="1599539" y="317500"/>
                  </a:lnTo>
                  <a:lnTo>
                    <a:pt x="1596110" y="304800"/>
                  </a:lnTo>
                  <a:lnTo>
                    <a:pt x="1598117" y="304800"/>
                  </a:lnTo>
                  <a:lnTo>
                    <a:pt x="1592783" y="292100"/>
                  </a:lnTo>
                  <a:lnTo>
                    <a:pt x="1595564" y="292100"/>
                  </a:lnTo>
                  <a:lnTo>
                    <a:pt x="1596059" y="279400"/>
                  </a:lnTo>
                  <a:lnTo>
                    <a:pt x="1596390" y="279400"/>
                  </a:lnTo>
                  <a:lnTo>
                    <a:pt x="1588554" y="266700"/>
                  </a:lnTo>
                  <a:lnTo>
                    <a:pt x="1582940" y="279400"/>
                  </a:lnTo>
                  <a:lnTo>
                    <a:pt x="1572475" y="279400"/>
                  </a:lnTo>
                  <a:lnTo>
                    <a:pt x="1575854" y="292100"/>
                  </a:lnTo>
                  <a:lnTo>
                    <a:pt x="1580934" y="292100"/>
                  </a:lnTo>
                  <a:lnTo>
                    <a:pt x="1583474" y="304800"/>
                  </a:lnTo>
                  <a:lnTo>
                    <a:pt x="1577428" y="317500"/>
                  </a:lnTo>
                  <a:lnTo>
                    <a:pt x="1566875" y="304800"/>
                  </a:lnTo>
                  <a:lnTo>
                    <a:pt x="1557426" y="292100"/>
                  </a:lnTo>
                  <a:lnTo>
                    <a:pt x="1554708" y="292100"/>
                  </a:lnTo>
                  <a:lnTo>
                    <a:pt x="1561693" y="317500"/>
                  </a:lnTo>
                  <a:lnTo>
                    <a:pt x="1562328" y="330200"/>
                  </a:lnTo>
                  <a:lnTo>
                    <a:pt x="1557248" y="330200"/>
                  </a:lnTo>
                  <a:lnTo>
                    <a:pt x="1548790" y="304800"/>
                  </a:lnTo>
                  <a:lnTo>
                    <a:pt x="1546212" y="304800"/>
                  </a:lnTo>
                  <a:lnTo>
                    <a:pt x="1548472" y="317500"/>
                  </a:lnTo>
                  <a:lnTo>
                    <a:pt x="1549628" y="330200"/>
                  </a:lnTo>
                  <a:lnTo>
                    <a:pt x="1543723" y="330200"/>
                  </a:lnTo>
                  <a:lnTo>
                    <a:pt x="1541183" y="317500"/>
                  </a:lnTo>
                  <a:lnTo>
                    <a:pt x="1539798" y="317500"/>
                  </a:lnTo>
                  <a:lnTo>
                    <a:pt x="1542300" y="330200"/>
                  </a:lnTo>
                  <a:lnTo>
                    <a:pt x="1542021" y="330200"/>
                  </a:lnTo>
                  <a:lnTo>
                    <a:pt x="1531874" y="317500"/>
                  </a:lnTo>
                  <a:lnTo>
                    <a:pt x="1526959" y="317500"/>
                  </a:lnTo>
                  <a:lnTo>
                    <a:pt x="1519034" y="342900"/>
                  </a:lnTo>
                  <a:lnTo>
                    <a:pt x="1518818" y="342900"/>
                  </a:lnTo>
                  <a:lnTo>
                    <a:pt x="1518818" y="381000"/>
                  </a:lnTo>
                  <a:lnTo>
                    <a:pt x="1511579" y="393700"/>
                  </a:lnTo>
                  <a:lnTo>
                    <a:pt x="1495501" y="393700"/>
                  </a:lnTo>
                  <a:lnTo>
                    <a:pt x="1499374" y="381000"/>
                  </a:lnTo>
                  <a:lnTo>
                    <a:pt x="1518818" y="381000"/>
                  </a:lnTo>
                  <a:lnTo>
                    <a:pt x="1518818" y="342900"/>
                  </a:lnTo>
                  <a:lnTo>
                    <a:pt x="1515808" y="342900"/>
                  </a:lnTo>
                  <a:lnTo>
                    <a:pt x="1515808" y="368300"/>
                  </a:lnTo>
                  <a:lnTo>
                    <a:pt x="1510728" y="368300"/>
                  </a:lnTo>
                  <a:lnTo>
                    <a:pt x="1512417" y="355600"/>
                  </a:lnTo>
                  <a:lnTo>
                    <a:pt x="1515808" y="368300"/>
                  </a:lnTo>
                  <a:lnTo>
                    <a:pt x="1515808" y="342900"/>
                  </a:lnTo>
                  <a:lnTo>
                    <a:pt x="1510728" y="342900"/>
                  </a:lnTo>
                  <a:lnTo>
                    <a:pt x="1505648" y="330200"/>
                  </a:lnTo>
                  <a:lnTo>
                    <a:pt x="1497952" y="342900"/>
                  </a:lnTo>
                  <a:lnTo>
                    <a:pt x="1461668" y="342900"/>
                  </a:lnTo>
                  <a:lnTo>
                    <a:pt x="1465897" y="355600"/>
                  </a:lnTo>
                  <a:lnTo>
                    <a:pt x="1465338" y="363943"/>
                  </a:lnTo>
                  <a:lnTo>
                    <a:pt x="1465338" y="751408"/>
                  </a:lnTo>
                  <a:lnTo>
                    <a:pt x="1464208" y="749300"/>
                  </a:lnTo>
                  <a:lnTo>
                    <a:pt x="1465046" y="749300"/>
                  </a:lnTo>
                  <a:lnTo>
                    <a:pt x="1465338" y="751408"/>
                  </a:lnTo>
                  <a:lnTo>
                    <a:pt x="1465338" y="363943"/>
                  </a:lnTo>
                  <a:lnTo>
                    <a:pt x="1465046" y="368300"/>
                  </a:lnTo>
                  <a:lnTo>
                    <a:pt x="1459979" y="355600"/>
                  </a:lnTo>
                  <a:lnTo>
                    <a:pt x="1463903" y="368300"/>
                  </a:lnTo>
                  <a:lnTo>
                    <a:pt x="1458290" y="368300"/>
                  </a:lnTo>
                  <a:lnTo>
                    <a:pt x="1457439" y="355600"/>
                  </a:lnTo>
                  <a:lnTo>
                    <a:pt x="1455750" y="368300"/>
                  </a:lnTo>
                  <a:lnTo>
                    <a:pt x="1451521" y="381000"/>
                  </a:lnTo>
                  <a:lnTo>
                    <a:pt x="1444117" y="393700"/>
                  </a:lnTo>
                  <a:lnTo>
                    <a:pt x="1432902" y="381000"/>
                  </a:lnTo>
                  <a:lnTo>
                    <a:pt x="1429270" y="381000"/>
                  </a:lnTo>
                  <a:lnTo>
                    <a:pt x="1431950" y="393700"/>
                  </a:lnTo>
                  <a:lnTo>
                    <a:pt x="1433842" y="406400"/>
                  </a:lnTo>
                  <a:lnTo>
                    <a:pt x="1416126" y="406400"/>
                  </a:lnTo>
                  <a:lnTo>
                    <a:pt x="1405839" y="419100"/>
                  </a:lnTo>
                  <a:lnTo>
                    <a:pt x="1405483" y="419100"/>
                  </a:lnTo>
                  <a:lnTo>
                    <a:pt x="1405483" y="825500"/>
                  </a:lnTo>
                  <a:lnTo>
                    <a:pt x="1404899" y="825500"/>
                  </a:lnTo>
                  <a:lnTo>
                    <a:pt x="1395196" y="812800"/>
                  </a:lnTo>
                  <a:lnTo>
                    <a:pt x="1405305" y="812800"/>
                  </a:lnTo>
                  <a:lnTo>
                    <a:pt x="1405483" y="825500"/>
                  </a:lnTo>
                  <a:lnTo>
                    <a:pt x="1405483" y="419100"/>
                  </a:lnTo>
                  <a:lnTo>
                    <a:pt x="1395691" y="419100"/>
                  </a:lnTo>
                  <a:lnTo>
                    <a:pt x="1395691" y="800100"/>
                  </a:lnTo>
                  <a:lnTo>
                    <a:pt x="1394002" y="812800"/>
                  </a:lnTo>
                  <a:lnTo>
                    <a:pt x="1392301" y="812800"/>
                  </a:lnTo>
                  <a:lnTo>
                    <a:pt x="1391462" y="800100"/>
                  </a:lnTo>
                  <a:lnTo>
                    <a:pt x="1395691" y="800100"/>
                  </a:lnTo>
                  <a:lnTo>
                    <a:pt x="1395691" y="419100"/>
                  </a:lnTo>
                  <a:lnTo>
                    <a:pt x="1392097" y="419100"/>
                  </a:lnTo>
                  <a:lnTo>
                    <a:pt x="1392097" y="736600"/>
                  </a:lnTo>
                  <a:lnTo>
                    <a:pt x="1391462" y="736600"/>
                  </a:lnTo>
                  <a:lnTo>
                    <a:pt x="1389557" y="723900"/>
                  </a:lnTo>
                  <a:lnTo>
                    <a:pt x="1392097" y="736600"/>
                  </a:lnTo>
                  <a:lnTo>
                    <a:pt x="1392097" y="419100"/>
                  </a:lnTo>
                  <a:lnTo>
                    <a:pt x="1380655" y="419100"/>
                  </a:lnTo>
                  <a:lnTo>
                    <a:pt x="1375384" y="431800"/>
                  </a:lnTo>
                  <a:lnTo>
                    <a:pt x="1371396" y="431800"/>
                  </a:lnTo>
                  <a:lnTo>
                    <a:pt x="1377086" y="444500"/>
                  </a:lnTo>
                  <a:lnTo>
                    <a:pt x="1377086" y="762000"/>
                  </a:lnTo>
                  <a:lnTo>
                    <a:pt x="1377086" y="774700"/>
                  </a:lnTo>
                  <a:lnTo>
                    <a:pt x="1367777" y="774700"/>
                  </a:lnTo>
                  <a:lnTo>
                    <a:pt x="1367777" y="762000"/>
                  </a:lnTo>
                  <a:lnTo>
                    <a:pt x="1377086" y="762000"/>
                  </a:lnTo>
                  <a:lnTo>
                    <a:pt x="1377086" y="444500"/>
                  </a:lnTo>
                  <a:lnTo>
                    <a:pt x="1366888" y="431800"/>
                  </a:lnTo>
                  <a:lnTo>
                    <a:pt x="1365237" y="431800"/>
                  </a:lnTo>
                  <a:lnTo>
                    <a:pt x="1365237" y="812800"/>
                  </a:lnTo>
                  <a:lnTo>
                    <a:pt x="1361389" y="825500"/>
                  </a:lnTo>
                  <a:lnTo>
                    <a:pt x="1354137" y="838200"/>
                  </a:lnTo>
                  <a:lnTo>
                    <a:pt x="1332255" y="838200"/>
                  </a:lnTo>
                  <a:lnTo>
                    <a:pt x="1329309" y="825500"/>
                  </a:lnTo>
                  <a:lnTo>
                    <a:pt x="1337322" y="812800"/>
                  </a:lnTo>
                  <a:lnTo>
                    <a:pt x="1365237" y="812800"/>
                  </a:lnTo>
                  <a:lnTo>
                    <a:pt x="1365237" y="431800"/>
                  </a:lnTo>
                  <a:lnTo>
                    <a:pt x="1341285" y="431800"/>
                  </a:lnTo>
                  <a:lnTo>
                    <a:pt x="1343875" y="444500"/>
                  </a:lnTo>
                  <a:lnTo>
                    <a:pt x="1346784" y="444500"/>
                  </a:lnTo>
                  <a:lnTo>
                    <a:pt x="1347470" y="457200"/>
                  </a:lnTo>
                  <a:lnTo>
                    <a:pt x="1337322" y="444500"/>
                  </a:lnTo>
                  <a:lnTo>
                    <a:pt x="1343240" y="457200"/>
                  </a:lnTo>
                  <a:lnTo>
                    <a:pt x="1330299" y="445770"/>
                  </a:lnTo>
                  <a:lnTo>
                    <a:pt x="1335633" y="457200"/>
                  </a:lnTo>
                  <a:lnTo>
                    <a:pt x="1333944" y="457200"/>
                  </a:lnTo>
                  <a:lnTo>
                    <a:pt x="1333944" y="571500"/>
                  </a:lnTo>
                  <a:lnTo>
                    <a:pt x="1328864" y="571500"/>
                  </a:lnTo>
                  <a:lnTo>
                    <a:pt x="1329715" y="558800"/>
                  </a:lnTo>
                  <a:lnTo>
                    <a:pt x="1333944" y="571500"/>
                  </a:lnTo>
                  <a:lnTo>
                    <a:pt x="1333944" y="457200"/>
                  </a:lnTo>
                  <a:lnTo>
                    <a:pt x="1319491" y="457200"/>
                  </a:lnTo>
                  <a:lnTo>
                    <a:pt x="1313637" y="444500"/>
                  </a:lnTo>
                  <a:lnTo>
                    <a:pt x="1309408" y="469900"/>
                  </a:lnTo>
                  <a:lnTo>
                    <a:pt x="1306868" y="469900"/>
                  </a:lnTo>
                  <a:lnTo>
                    <a:pt x="1306029" y="457200"/>
                  </a:lnTo>
                  <a:lnTo>
                    <a:pt x="1300111" y="457200"/>
                  </a:lnTo>
                  <a:lnTo>
                    <a:pt x="1302639" y="469900"/>
                  </a:lnTo>
                  <a:lnTo>
                    <a:pt x="1288402" y="469900"/>
                  </a:lnTo>
                  <a:lnTo>
                    <a:pt x="1285722" y="482600"/>
                  </a:lnTo>
                  <a:lnTo>
                    <a:pt x="1279804" y="469900"/>
                  </a:lnTo>
                  <a:lnTo>
                    <a:pt x="1272501" y="469900"/>
                  </a:lnTo>
                  <a:lnTo>
                    <a:pt x="1266380" y="482600"/>
                  </a:lnTo>
                  <a:lnTo>
                    <a:pt x="1260411" y="482600"/>
                  </a:lnTo>
                  <a:lnTo>
                    <a:pt x="1253578" y="495300"/>
                  </a:lnTo>
                  <a:lnTo>
                    <a:pt x="1254429" y="495300"/>
                  </a:lnTo>
                  <a:lnTo>
                    <a:pt x="1259319" y="495300"/>
                  </a:lnTo>
                  <a:lnTo>
                    <a:pt x="1265212" y="508000"/>
                  </a:lnTo>
                  <a:lnTo>
                    <a:pt x="1260881" y="508000"/>
                  </a:lnTo>
                  <a:lnTo>
                    <a:pt x="1262557" y="512178"/>
                  </a:lnTo>
                  <a:lnTo>
                    <a:pt x="1270495" y="520700"/>
                  </a:lnTo>
                  <a:lnTo>
                    <a:pt x="1267574" y="508000"/>
                  </a:lnTo>
                  <a:lnTo>
                    <a:pt x="1269517" y="508000"/>
                  </a:lnTo>
                  <a:lnTo>
                    <a:pt x="1270495" y="520700"/>
                  </a:lnTo>
                  <a:lnTo>
                    <a:pt x="1268806" y="520700"/>
                  </a:lnTo>
                  <a:lnTo>
                    <a:pt x="1268806" y="901700"/>
                  </a:lnTo>
                  <a:lnTo>
                    <a:pt x="1267117" y="901700"/>
                  </a:lnTo>
                  <a:lnTo>
                    <a:pt x="1264577" y="889000"/>
                  </a:lnTo>
                  <a:lnTo>
                    <a:pt x="1268806" y="901700"/>
                  </a:lnTo>
                  <a:lnTo>
                    <a:pt x="1268806" y="520700"/>
                  </a:lnTo>
                  <a:lnTo>
                    <a:pt x="1265974" y="520700"/>
                  </a:lnTo>
                  <a:lnTo>
                    <a:pt x="1262557" y="512178"/>
                  </a:lnTo>
                  <a:lnTo>
                    <a:pt x="1258658" y="508000"/>
                  </a:lnTo>
                  <a:lnTo>
                    <a:pt x="1256588" y="508000"/>
                  </a:lnTo>
                  <a:lnTo>
                    <a:pt x="1254429" y="495300"/>
                  </a:lnTo>
                  <a:lnTo>
                    <a:pt x="1253578" y="508000"/>
                  </a:lnTo>
                  <a:lnTo>
                    <a:pt x="1250200" y="508000"/>
                  </a:lnTo>
                  <a:lnTo>
                    <a:pt x="1249349" y="495300"/>
                  </a:lnTo>
                  <a:lnTo>
                    <a:pt x="1243431" y="495300"/>
                  </a:lnTo>
                  <a:lnTo>
                    <a:pt x="1243431" y="1841500"/>
                  </a:lnTo>
                  <a:lnTo>
                    <a:pt x="1239202" y="1854200"/>
                  </a:lnTo>
                  <a:lnTo>
                    <a:pt x="1237513" y="1866900"/>
                  </a:lnTo>
                  <a:lnTo>
                    <a:pt x="1231569" y="1854200"/>
                  </a:lnTo>
                  <a:lnTo>
                    <a:pt x="1222527" y="1854200"/>
                  </a:lnTo>
                  <a:lnTo>
                    <a:pt x="1222286" y="1841500"/>
                  </a:lnTo>
                  <a:lnTo>
                    <a:pt x="1229055" y="1841500"/>
                  </a:lnTo>
                  <a:lnTo>
                    <a:pt x="1237513" y="1828800"/>
                  </a:lnTo>
                  <a:lnTo>
                    <a:pt x="1243431" y="1841500"/>
                  </a:lnTo>
                  <a:lnTo>
                    <a:pt x="1243431" y="495300"/>
                  </a:lnTo>
                  <a:lnTo>
                    <a:pt x="1237627" y="495300"/>
                  </a:lnTo>
                  <a:lnTo>
                    <a:pt x="1237627" y="1727200"/>
                  </a:lnTo>
                  <a:lnTo>
                    <a:pt x="1234655" y="1739900"/>
                  </a:lnTo>
                  <a:lnTo>
                    <a:pt x="1218057" y="1739900"/>
                  </a:lnTo>
                  <a:lnTo>
                    <a:pt x="1218057" y="1727200"/>
                  </a:lnTo>
                  <a:lnTo>
                    <a:pt x="1222286" y="1714500"/>
                  </a:lnTo>
                  <a:lnTo>
                    <a:pt x="1231595" y="1714500"/>
                  </a:lnTo>
                  <a:lnTo>
                    <a:pt x="1233284" y="1727200"/>
                  </a:lnTo>
                  <a:lnTo>
                    <a:pt x="1237627" y="1727200"/>
                  </a:lnTo>
                  <a:lnTo>
                    <a:pt x="1237627" y="495300"/>
                  </a:lnTo>
                  <a:lnTo>
                    <a:pt x="1233703" y="495300"/>
                  </a:lnTo>
                  <a:lnTo>
                    <a:pt x="1234973" y="508000"/>
                  </a:lnTo>
                  <a:lnTo>
                    <a:pt x="1231595" y="495300"/>
                  </a:lnTo>
                  <a:lnTo>
                    <a:pt x="1225473" y="508000"/>
                  </a:lnTo>
                  <a:lnTo>
                    <a:pt x="1221333" y="508000"/>
                  </a:lnTo>
                  <a:lnTo>
                    <a:pt x="1217676" y="520700"/>
                  </a:lnTo>
                  <a:lnTo>
                    <a:pt x="1212977" y="520700"/>
                  </a:lnTo>
                  <a:lnTo>
                    <a:pt x="1217663" y="533400"/>
                  </a:lnTo>
                  <a:lnTo>
                    <a:pt x="1219327" y="533400"/>
                  </a:lnTo>
                  <a:lnTo>
                    <a:pt x="1220355" y="546100"/>
                  </a:lnTo>
                  <a:lnTo>
                    <a:pt x="1193533" y="546100"/>
                  </a:lnTo>
                  <a:lnTo>
                    <a:pt x="1193533" y="558800"/>
                  </a:lnTo>
                  <a:lnTo>
                    <a:pt x="1200289" y="558800"/>
                  </a:lnTo>
                  <a:lnTo>
                    <a:pt x="1204518" y="571500"/>
                  </a:lnTo>
                  <a:lnTo>
                    <a:pt x="1203363" y="571500"/>
                  </a:lnTo>
                  <a:lnTo>
                    <a:pt x="1203363" y="1282700"/>
                  </a:lnTo>
                  <a:lnTo>
                    <a:pt x="1198600" y="1295400"/>
                  </a:lnTo>
                  <a:lnTo>
                    <a:pt x="1189291" y="1295400"/>
                  </a:lnTo>
                  <a:lnTo>
                    <a:pt x="1189291" y="1282700"/>
                  </a:lnTo>
                  <a:lnTo>
                    <a:pt x="1203363" y="1282700"/>
                  </a:lnTo>
                  <a:lnTo>
                    <a:pt x="1203363" y="571500"/>
                  </a:lnTo>
                  <a:lnTo>
                    <a:pt x="1198168" y="571500"/>
                  </a:lnTo>
                  <a:lnTo>
                    <a:pt x="1192999" y="558800"/>
                  </a:lnTo>
                  <a:lnTo>
                    <a:pt x="1181569" y="558800"/>
                  </a:lnTo>
                  <a:lnTo>
                    <a:pt x="1178407" y="571500"/>
                  </a:lnTo>
                  <a:lnTo>
                    <a:pt x="1176045" y="571500"/>
                  </a:lnTo>
                  <a:lnTo>
                    <a:pt x="1174076" y="584200"/>
                  </a:lnTo>
                  <a:lnTo>
                    <a:pt x="1181684" y="584200"/>
                  </a:lnTo>
                  <a:lnTo>
                    <a:pt x="1184224" y="596900"/>
                  </a:lnTo>
                  <a:lnTo>
                    <a:pt x="1175766" y="596900"/>
                  </a:lnTo>
                  <a:lnTo>
                    <a:pt x="1171536" y="584200"/>
                  </a:lnTo>
                  <a:lnTo>
                    <a:pt x="1170686" y="584200"/>
                  </a:lnTo>
                  <a:lnTo>
                    <a:pt x="1163459" y="596900"/>
                  </a:lnTo>
                  <a:lnTo>
                    <a:pt x="1159687" y="596900"/>
                  </a:lnTo>
                  <a:lnTo>
                    <a:pt x="1159687" y="2133600"/>
                  </a:lnTo>
                  <a:lnTo>
                    <a:pt x="1157998" y="2146300"/>
                  </a:lnTo>
                  <a:lnTo>
                    <a:pt x="1152499" y="2159000"/>
                  </a:lnTo>
                  <a:lnTo>
                    <a:pt x="1148270" y="2159000"/>
                  </a:lnTo>
                  <a:lnTo>
                    <a:pt x="1150391" y="2171700"/>
                  </a:lnTo>
                  <a:lnTo>
                    <a:pt x="1130198" y="2159000"/>
                  </a:lnTo>
                  <a:lnTo>
                    <a:pt x="1127125" y="2146300"/>
                  </a:lnTo>
                  <a:lnTo>
                    <a:pt x="1138021" y="2133600"/>
                  </a:lnTo>
                  <a:lnTo>
                    <a:pt x="1159687" y="2133600"/>
                  </a:lnTo>
                  <a:lnTo>
                    <a:pt x="1159687" y="596900"/>
                  </a:lnTo>
                  <a:lnTo>
                    <a:pt x="1139393" y="596900"/>
                  </a:lnTo>
                  <a:lnTo>
                    <a:pt x="1139393" y="1485900"/>
                  </a:lnTo>
                  <a:lnTo>
                    <a:pt x="1139151" y="1498600"/>
                  </a:lnTo>
                  <a:lnTo>
                    <a:pt x="1136218" y="1498600"/>
                  </a:lnTo>
                  <a:lnTo>
                    <a:pt x="1131062" y="1511300"/>
                  </a:lnTo>
                  <a:lnTo>
                    <a:pt x="1124165" y="1498600"/>
                  </a:lnTo>
                  <a:lnTo>
                    <a:pt x="1121625" y="1498600"/>
                  </a:lnTo>
                  <a:lnTo>
                    <a:pt x="1127544" y="1485900"/>
                  </a:lnTo>
                  <a:lnTo>
                    <a:pt x="1139393" y="1485900"/>
                  </a:lnTo>
                  <a:lnTo>
                    <a:pt x="1139393" y="596900"/>
                  </a:lnTo>
                  <a:lnTo>
                    <a:pt x="1130935" y="596900"/>
                  </a:lnTo>
                  <a:lnTo>
                    <a:pt x="1130935" y="1079500"/>
                  </a:lnTo>
                  <a:lnTo>
                    <a:pt x="1119936" y="1079500"/>
                  </a:lnTo>
                  <a:lnTo>
                    <a:pt x="1118247" y="1092200"/>
                  </a:lnTo>
                  <a:lnTo>
                    <a:pt x="1116761" y="1092200"/>
                  </a:lnTo>
                  <a:lnTo>
                    <a:pt x="1116761" y="1905000"/>
                  </a:lnTo>
                  <a:lnTo>
                    <a:pt x="1109789" y="1905000"/>
                  </a:lnTo>
                  <a:lnTo>
                    <a:pt x="1114780" y="1892300"/>
                  </a:lnTo>
                  <a:lnTo>
                    <a:pt x="1116761" y="1905000"/>
                  </a:lnTo>
                  <a:lnTo>
                    <a:pt x="1116761" y="1092200"/>
                  </a:lnTo>
                  <a:lnTo>
                    <a:pt x="1109256" y="1092200"/>
                  </a:lnTo>
                  <a:lnTo>
                    <a:pt x="1109256" y="1460500"/>
                  </a:lnTo>
                  <a:lnTo>
                    <a:pt x="1106398" y="1447800"/>
                  </a:lnTo>
                  <a:lnTo>
                    <a:pt x="1107033" y="1447800"/>
                  </a:lnTo>
                  <a:lnTo>
                    <a:pt x="1109256" y="1460500"/>
                  </a:lnTo>
                  <a:lnTo>
                    <a:pt x="1109256" y="1092200"/>
                  </a:lnTo>
                  <a:lnTo>
                    <a:pt x="1103477" y="1092200"/>
                  </a:lnTo>
                  <a:lnTo>
                    <a:pt x="1100480" y="1079919"/>
                  </a:lnTo>
                  <a:lnTo>
                    <a:pt x="1100480" y="1854200"/>
                  </a:lnTo>
                  <a:lnTo>
                    <a:pt x="1099350" y="1866900"/>
                  </a:lnTo>
                  <a:lnTo>
                    <a:pt x="1089774" y="1866900"/>
                  </a:lnTo>
                  <a:lnTo>
                    <a:pt x="1088644" y="1854200"/>
                  </a:lnTo>
                  <a:lnTo>
                    <a:pt x="1100480" y="1854200"/>
                  </a:lnTo>
                  <a:lnTo>
                    <a:pt x="1100480" y="1079919"/>
                  </a:lnTo>
                  <a:lnTo>
                    <a:pt x="1100378" y="1079500"/>
                  </a:lnTo>
                  <a:lnTo>
                    <a:pt x="1103452" y="1079500"/>
                  </a:lnTo>
                  <a:lnTo>
                    <a:pt x="1109789" y="1066800"/>
                  </a:lnTo>
                  <a:lnTo>
                    <a:pt x="1128585" y="1066800"/>
                  </a:lnTo>
                  <a:lnTo>
                    <a:pt x="1130935" y="1079500"/>
                  </a:lnTo>
                  <a:lnTo>
                    <a:pt x="1130935" y="596900"/>
                  </a:lnTo>
                  <a:lnTo>
                    <a:pt x="1129652" y="596900"/>
                  </a:lnTo>
                  <a:lnTo>
                    <a:pt x="1126705" y="609600"/>
                  </a:lnTo>
                  <a:lnTo>
                    <a:pt x="1125855" y="609600"/>
                  </a:lnTo>
                  <a:lnTo>
                    <a:pt x="1126705" y="622300"/>
                  </a:lnTo>
                  <a:lnTo>
                    <a:pt x="1121270" y="633971"/>
                  </a:lnTo>
                  <a:lnTo>
                    <a:pt x="1121270" y="825500"/>
                  </a:lnTo>
                  <a:lnTo>
                    <a:pt x="1118247" y="838200"/>
                  </a:lnTo>
                  <a:lnTo>
                    <a:pt x="1113167" y="838200"/>
                  </a:lnTo>
                  <a:lnTo>
                    <a:pt x="1112329" y="825500"/>
                  </a:lnTo>
                  <a:lnTo>
                    <a:pt x="1121270" y="825500"/>
                  </a:lnTo>
                  <a:lnTo>
                    <a:pt x="1121270" y="633971"/>
                  </a:lnTo>
                  <a:lnTo>
                    <a:pt x="1120787" y="635000"/>
                  </a:lnTo>
                  <a:lnTo>
                    <a:pt x="1122476" y="622300"/>
                  </a:lnTo>
                  <a:lnTo>
                    <a:pt x="1113167" y="609600"/>
                  </a:lnTo>
                  <a:lnTo>
                    <a:pt x="1115707" y="622300"/>
                  </a:lnTo>
                  <a:lnTo>
                    <a:pt x="1111478" y="635000"/>
                  </a:lnTo>
                  <a:lnTo>
                    <a:pt x="1101331" y="635000"/>
                  </a:lnTo>
                  <a:lnTo>
                    <a:pt x="1103020" y="647700"/>
                  </a:lnTo>
                  <a:lnTo>
                    <a:pt x="1095832" y="635000"/>
                  </a:lnTo>
                  <a:lnTo>
                    <a:pt x="1090333" y="625284"/>
                  </a:lnTo>
                  <a:lnTo>
                    <a:pt x="1090333" y="635000"/>
                  </a:lnTo>
                  <a:lnTo>
                    <a:pt x="1088669" y="635000"/>
                  </a:lnTo>
                  <a:lnTo>
                    <a:pt x="1086104" y="622300"/>
                  </a:lnTo>
                  <a:lnTo>
                    <a:pt x="1088644" y="635000"/>
                  </a:lnTo>
                  <a:lnTo>
                    <a:pt x="1089482" y="647700"/>
                  </a:lnTo>
                  <a:lnTo>
                    <a:pt x="1085494" y="647700"/>
                  </a:lnTo>
                  <a:lnTo>
                    <a:pt x="1085494" y="1409700"/>
                  </a:lnTo>
                  <a:lnTo>
                    <a:pt x="1082509" y="1409700"/>
                  </a:lnTo>
                  <a:lnTo>
                    <a:pt x="1078572" y="1422400"/>
                  </a:lnTo>
                  <a:lnTo>
                    <a:pt x="1059878" y="1422400"/>
                  </a:lnTo>
                  <a:lnTo>
                    <a:pt x="1057338" y="1409700"/>
                  </a:lnTo>
                  <a:lnTo>
                    <a:pt x="1062418" y="1409700"/>
                  </a:lnTo>
                  <a:lnTo>
                    <a:pt x="1062418" y="1397000"/>
                  </a:lnTo>
                  <a:lnTo>
                    <a:pt x="1083564" y="1397000"/>
                  </a:lnTo>
                  <a:lnTo>
                    <a:pt x="1085494" y="1409700"/>
                  </a:lnTo>
                  <a:lnTo>
                    <a:pt x="1085494" y="647700"/>
                  </a:lnTo>
                  <a:lnTo>
                    <a:pt x="1084414" y="647700"/>
                  </a:lnTo>
                  <a:lnTo>
                    <a:pt x="1081874" y="635000"/>
                  </a:lnTo>
                  <a:lnTo>
                    <a:pt x="1081874" y="622300"/>
                  </a:lnTo>
                  <a:lnTo>
                    <a:pt x="1082713" y="622300"/>
                  </a:lnTo>
                  <a:lnTo>
                    <a:pt x="1078484" y="609600"/>
                  </a:lnTo>
                  <a:lnTo>
                    <a:pt x="1070660" y="622300"/>
                  </a:lnTo>
                  <a:lnTo>
                    <a:pt x="1061567" y="635000"/>
                  </a:lnTo>
                  <a:lnTo>
                    <a:pt x="1053109" y="635000"/>
                  </a:lnTo>
                  <a:lnTo>
                    <a:pt x="1053109" y="2095500"/>
                  </a:lnTo>
                  <a:lnTo>
                    <a:pt x="1053109" y="2400300"/>
                  </a:lnTo>
                  <a:lnTo>
                    <a:pt x="1045413" y="2400300"/>
                  </a:lnTo>
                  <a:lnTo>
                    <a:pt x="1041590" y="2413000"/>
                  </a:lnTo>
                  <a:lnTo>
                    <a:pt x="1038237" y="2425700"/>
                  </a:lnTo>
                  <a:lnTo>
                    <a:pt x="1031963" y="2438400"/>
                  </a:lnTo>
                  <a:lnTo>
                    <a:pt x="1022527" y="2425700"/>
                  </a:lnTo>
                  <a:lnTo>
                    <a:pt x="1024356" y="2425700"/>
                  </a:lnTo>
                  <a:lnTo>
                    <a:pt x="1029347" y="2413000"/>
                  </a:lnTo>
                  <a:lnTo>
                    <a:pt x="1029423" y="2400300"/>
                  </a:lnTo>
                  <a:lnTo>
                    <a:pt x="1035151" y="2387600"/>
                  </a:lnTo>
                  <a:lnTo>
                    <a:pt x="1047864" y="2387600"/>
                  </a:lnTo>
                  <a:lnTo>
                    <a:pt x="1053109" y="2400300"/>
                  </a:lnTo>
                  <a:lnTo>
                    <a:pt x="1053109" y="2095500"/>
                  </a:lnTo>
                  <a:lnTo>
                    <a:pt x="1043952" y="2095500"/>
                  </a:lnTo>
                  <a:lnTo>
                    <a:pt x="1043813" y="2108200"/>
                  </a:lnTo>
                  <a:lnTo>
                    <a:pt x="1028585" y="2108200"/>
                  </a:lnTo>
                  <a:lnTo>
                    <a:pt x="1029563" y="2095500"/>
                  </a:lnTo>
                  <a:lnTo>
                    <a:pt x="1035773" y="2082800"/>
                  </a:lnTo>
                  <a:lnTo>
                    <a:pt x="1044524" y="2082800"/>
                  </a:lnTo>
                  <a:lnTo>
                    <a:pt x="1053109" y="2095500"/>
                  </a:lnTo>
                  <a:lnTo>
                    <a:pt x="1053109" y="635000"/>
                  </a:lnTo>
                  <a:lnTo>
                    <a:pt x="1049731" y="635000"/>
                  </a:lnTo>
                  <a:lnTo>
                    <a:pt x="1060729" y="609600"/>
                  </a:lnTo>
                  <a:lnTo>
                    <a:pt x="1047191" y="618490"/>
                  </a:lnTo>
                  <a:lnTo>
                    <a:pt x="1047191" y="952500"/>
                  </a:lnTo>
                  <a:lnTo>
                    <a:pt x="1037882" y="965200"/>
                  </a:lnTo>
                  <a:lnTo>
                    <a:pt x="1037882" y="952500"/>
                  </a:lnTo>
                  <a:lnTo>
                    <a:pt x="1047191" y="952500"/>
                  </a:lnTo>
                  <a:lnTo>
                    <a:pt x="1047191" y="618490"/>
                  </a:lnTo>
                  <a:lnTo>
                    <a:pt x="1041387" y="622300"/>
                  </a:lnTo>
                  <a:lnTo>
                    <a:pt x="1025194" y="610450"/>
                  </a:lnTo>
                  <a:lnTo>
                    <a:pt x="1025194" y="1816100"/>
                  </a:lnTo>
                  <a:lnTo>
                    <a:pt x="1025194" y="1828800"/>
                  </a:lnTo>
                  <a:lnTo>
                    <a:pt x="1020127" y="1828800"/>
                  </a:lnTo>
                  <a:lnTo>
                    <a:pt x="1025194" y="1816100"/>
                  </a:lnTo>
                  <a:lnTo>
                    <a:pt x="1025194" y="610450"/>
                  </a:lnTo>
                  <a:lnTo>
                    <a:pt x="1024039" y="609600"/>
                  </a:lnTo>
                  <a:lnTo>
                    <a:pt x="1005738" y="609600"/>
                  </a:lnTo>
                  <a:lnTo>
                    <a:pt x="1005738" y="2006600"/>
                  </a:lnTo>
                  <a:lnTo>
                    <a:pt x="1005103" y="2008390"/>
                  </a:lnTo>
                  <a:lnTo>
                    <a:pt x="1005103" y="2590800"/>
                  </a:lnTo>
                  <a:lnTo>
                    <a:pt x="995591" y="2590800"/>
                  </a:lnTo>
                  <a:lnTo>
                    <a:pt x="998982" y="2578100"/>
                  </a:lnTo>
                  <a:lnTo>
                    <a:pt x="1004290" y="2578100"/>
                  </a:lnTo>
                  <a:lnTo>
                    <a:pt x="1005103" y="2590800"/>
                  </a:lnTo>
                  <a:lnTo>
                    <a:pt x="1005103" y="2008390"/>
                  </a:lnTo>
                  <a:lnTo>
                    <a:pt x="1001229" y="2019300"/>
                  </a:lnTo>
                  <a:lnTo>
                    <a:pt x="998766" y="2006600"/>
                  </a:lnTo>
                  <a:lnTo>
                    <a:pt x="1005738" y="2006600"/>
                  </a:lnTo>
                  <a:lnTo>
                    <a:pt x="1005738" y="609600"/>
                  </a:lnTo>
                  <a:lnTo>
                    <a:pt x="999820" y="609600"/>
                  </a:lnTo>
                  <a:lnTo>
                    <a:pt x="999820" y="965200"/>
                  </a:lnTo>
                  <a:lnTo>
                    <a:pt x="996391" y="977900"/>
                  </a:lnTo>
                  <a:lnTo>
                    <a:pt x="990727" y="986675"/>
                  </a:lnTo>
                  <a:lnTo>
                    <a:pt x="990727" y="1384300"/>
                  </a:lnTo>
                  <a:lnTo>
                    <a:pt x="989787" y="1384300"/>
                  </a:lnTo>
                  <a:lnTo>
                    <a:pt x="989787" y="1997532"/>
                  </a:lnTo>
                  <a:lnTo>
                    <a:pt x="987132" y="1993900"/>
                  </a:lnTo>
                  <a:lnTo>
                    <a:pt x="988822" y="1993900"/>
                  </a:lnTo>
                  <a:lnTo>
                    <a:pt x="989787" y="1997532"/>
                  </a:lnTo>
                  <a:lnTo>
                    <a:pt x="989787" y="1384300"/>
                  </a:lnTo>
                  <a:lnTo>
                    <a:pt x="971905" y="1384300"/>
                  </a:lnTo>
                  <a:lnTo>
                    <a:pt x="969365" y="1397000"/>
                  </a:lnTo>
                  <a:lnTo>
                    <a:pt x="965136" y="1397000"/>
                  </a:lnTo>
                  <a:lnTo>
                    <a:pt x="956678" y="1384300"/>
                  </a:lnTo>
                  <a:lnTo>
                    <a:pt x="960907" y="1397000"/>
                  </a:lnTo>
                  <a:lnTo>
                    <a:pt x="965111" y="1397000"/>
                  </a:lnTo>
                  <a:lnTo>
                    <a:pt x="970432" y="1409700"/>
                  </a:lnTo>
                  <a:lnTo>
                    <a:pt x="964298" y="1409700"/>
                  </a:lnTo>
                  <a:lnTo>
                    <a:pt x="967663" y="1422400"/>
                  </a:lnTo>
                  <a:lnTo>
                    <a:pt x="974128" y="1435100"/>
                  </a:lnTo>
                  <a:lnTo>
                    <a:pt x="978217" y="1435100"/>
                  </a:lnTo>
                  <a:lnTo>
                    <a:pt x="974445" y="1447800"/>
                  </a:lnTo>
                  <a:lnTo>
                    <a:pt x="963523" y="1435100"/>
                  </a:lnTo>
                  <a:lnTo>
                    <a:pt x="959434" y="1435100"/>
                  </a:lnTo>
                  <a:lnTo>
                    <a:pt x="955649" y="1447800"/>
                  </a:lnTo>
                  <a:lnTo>
                    <a:pt x="960958" y="1447800"/>
                  </a:lnTo>
                  <a:lnTo>
                    <a:pt x="963980" y="1460500"/>
                  </a:lnTo>
                  <a:lnTo>
                    <a:pt x="956678" y="1460500"/>
                  </a:lnTo>
                  <a:lnTo>
                    <a:pt x="957529" y="1473200"/>
                  </a:lnTo>
                  <a:lnTo>
                    <a:pt x="982903" y="1473200"/>
                  </a:lnTo>
                  <a:lnTo>
                    <a:pt x="982903" y="1485900"/>
                  </a:lnTo>
                  <a:lnTo>
                    <a:pt x="976134" y="1485900"/>
                  </a:lnTo>
                  <a:lnTo>
                    <a:pt x="981214" y="1498600"/>
                  </a:lnTo>
                  <a:lnTo>
                    <a:pt x="976134" y="1498600"/>
                  </a:lnTo>
                  <a:lnTo>
                    <a:pt x="976134" y="2146300"/>
                  </a:lnTo>
                  <a:lnTo>
                    <a:pt x="966838" y="2159000"/>
                  </a:lnTo>
                  <a:lnTo>
                    <a:pt x="966838" y="2857500"/>
                  </a:lnTo>
                  <a:lnTo>
                    <a:pt x="966838" y="2870200"/>
                  </a:lnTo>
                  <a:lnTo>
                    <a:pt x="960056" y="2870200"/>
                  </a:lnTo>
                  <a:lnTo>
                    <a:pt x="959535" y="2857500"/>
                  </a:lnTo>
                  <a:lnTo>
                    <a:pt x="966838" y="2857500"/>
                  </a:lnTo>
                  <a:lnTo>
                    <a:pt x="966838" y="2159000"/>
                  </a:lnTo>
                  <a:lnTo>
                    <a:pt x="962609" y="2146300"/>
                  </a:lnTo>
                  <a:lnTo>
                    <a:pt x="964298" y="2133600"/>
                  </a:lnTo>
                  <a:lnTo>
                    <a:pt x="971067" y="2146300"/>
                  </a:lnTo>
                  <a:lnTo>
                    <a:pt x="976134" y="2146300"/>
                  </a:lnTo>
                  <a:lnTo>
                    <a:pt x="976134" y="1498600"/>
                  </a:lnTo>
                  <a:lnTo>
                    <a:pt x="969048" y="1498600"/>
                  </a:lnTo>
                  <a:lnTo>
                    <a:pt x="961542" y="1485900"/>
                  </a:lnTo>
                  <a:lnTo>
                    <a:pt x="949071" y="1485900"/>
                  </a:lnTo>
                  <a:lnTo>
                    <a:pt x="956246" y="1498600"/>
                  </a:lnTo>
                  <a:lnTo>
                    <a:pt x="959180" y="1498600"/>
                  </a:lnTo>
                  <a:lnTo>
                    <a:pt x="966838" y="1511300"/>
                  </a:lnTo>
                  <a:lnTo>
                    <a:pt x="963447" y="1511300"/>
                  </a:lnTo>
                  <a:lnTo>
                    <a:pt x="963206" y="1511300"/>
                  </a:lnTo>
                  <a:lnTo>
                    <a:pt x="960069" y="1524000"/>
                  </a:lnTo>
                  <a:lnTo>
                    <a:pt x="959218" y="1524000"/>
                  </a:lnTo>
                  <a:lnTo>
                    <a:pt x="957846" y="1513687"/>
                  </a:lnTo>
                  <a:lnTo>
                    <a:pt x="957846" y="1663700"/>
                  </a:lnTo>
                  <a:lnTo>
                    <a:pt x="957097" y="1676400"/>
                  </a:lnTo>
                  <a:lnTo>
                    <a:pt x="954151" y="1668360"/>
                  </a:lnTo>
                  <a:lnTo>
                    <a:pt x="954151" y="2095500"/>
                  </a:lnTo>
                  <a:lnTo>
                    <a:pt x="952449" y="2108200"/>
                  </a:lnTo>
                  <a:lnTo>
                    <a:pt x="949921" y="2108200"/>
                  </a:lnTo>
                  <a:lnTo>
                    <a:pt x="950760" y="2095500"/>
                  </a:lnTo>
                  <a:lnTo>
                    <a:pt x="954151" y="2095500"/>
                  </a:lnTo>
                  <a:lnTo>
                    <a:pt x="954151" y="1668360"/>
                  </a:lnTo>
                  <a:lnTo>
                    <a:pt x="952449" y="1663700"/>
                  </a:lnTo>
                  <a:lnTo>
                    <a:pt x="957846" y="1663700"/>
                  </a:lnTo>
                  <a:lnTo>
                    <a:pt x="957846" y="1513687"/>
                  </a:lnTo>
                  <a:lnTo>
                    <a:pt x="957529" y="1511300"/>
                  </a:lnTo>
                  <a:lnTo>
                    <a:pt x="955840" y="1511300"/>
                  </a:lnTo>
                  <a:lnTo>
                    <a:pt x="952652" y="1524000"/>
                  </a:lnTo>
                  <a:lnTo>
                    <a:pt x="953198" y="1524000"/>
                  </a:lnTo>
                  <a:lnTo>
                    <a:pt x="953579" y="1536700"/>
                  </a:lnTo>
                  <a:lnTo>
                    <a:pt x="948867" y="1536700"/>
                  </a:lnTo>
                  <a:lnTo>
                    <a:pt x="948220" y="1535201"/>
                  </a:lnTo>
                  <a:lnTo>
                    <a:pt x="948220" y="2120900"/>
                  </a:lnTo>
                  <a:lnTo>
                    <a:pt x="937234" y="2120900"/>
                  </a:lnTo>
                  <a:lnTo>
                    <a:pt x="938923" y="2108200"/>
                  </a:lnTo>
                  <a:lnTo>
                    <a:pt x="946531" y="2108200"/>
                  </a:lnTo>
                  <a:lnTo>
                    <a:pt x="948220" y="2120900"/>
                  </a:lnTo>
                  <a:lnTo>
                    <a:pt x="948220" y="1535201"/>
                  </a:lnTo>
                  <a:lnTo>
                    <a:pt x="946531" y="1531251"/>
                  </a:lnTo>
                  <a:lnTo>
                    <a:pt x="937234" y="1532089"/>
                  </a:lnTo>
                  <a:lnTo>
                    <a:pt x="947966" y="1536700"/>
                  </a:lnTo>
                  <a:lnTo>
                    <a:pt x="937425" y="1536700"/>
                  </a:lnTo>
                  <a:lnTo>
                    <a:pt x="929614" y="1524000"/>
                  </a:lnTo>
                  <a:lnTo>
                    <a:pt x="931989" y="1536700"/>
                  </a:lnTo>
                  <a:lnTo>
                    <a:pt x="936599" y="1549400"/>
                  </a:lnTo>
                  <a:lnTo>
                    <a:pt x="939609" y="1562100"/>
                  </a:lnTo>
                  <a:lnTo>
                    <a:pt x="937234" y="1574800"/>
                  </a:lnTo>
                  <a:lnTo>
                    <a:pt x="937234" y="1663700"/>
                  </a:lnTo>
                  <a:lnTo>
                    <a:pt x="934694" y="1663700"/>
                  </a:lnTo>
                  <a:lnTo>
                    <a:pt x="934694" y="2311400"/>
                  </a:lnTo>
                  <a:lnTo>
                    <a:pt x="931621" y="2324100"/>
                  </a:lnTo>
                  <a:lnTo>
                    <a:pt x="913549" y="2324100"/>
                  </a:lnTo>
                  <a:lnTo>
                    <a:pt x="916965" y="2311400"/>
                  </a:lnTo>
                  <a:lnTo>
                    <a:pt x="934694" y="2311400"/>
                  </a:lnTo>
                  <a:lnTo>
                    <a:pt x="934694" y="1663700"/>
                  </a:lnTo>
                  <a:lnTo>
                    <a:pt x="932992" y="1663700"/>
                  </a:lnTo>
                  <a:lnTo>
                    <a:pt x="932992" y="2120900"/>
                  </a:lnTo>
                  <a:lnTo>
                    <a:pt x="932154" y="2120900"/>
                  </a:lnTo>
                  <a:lnTo>
                    <a:pt x="930465" y="2108200"/>
                  </a:lnTo>
                  <a:lnTo>
                    <a:pt x="931303" y="2108200"/>
                  </a:lnTo>
                  <a:lnTo>
                    <a:pt x="932992" y="2120900"/>
                  </a:lnTo>
                  <a:lnTo>
                    <a:pt x="932992" y="1663700"/>
                  </a:lnTo>
                  <a:lnTo>
                    <a:pt x="927074" y="1663700"/>
                  </a:lnTo>
                  <a:lnTo>
                    <a:pt x="927074" y="2133600"/>
                  </a:lnTo>
                  <a:lnTo>
                    <a:pt x="922007" y="2133600"/>
                  </a:lnTo>
                  <a:lnTo>
                    <a:pt x="922007" y="2120900"/>
                  </a:lnTo>
                  <a:lnTo>
                    <a:pt x="923696" y="2120900"/>
                  </a:lnTo>
                  <a:lnTo>
                    <a:pt x="922845" y="2108200"/>
                  </a:lnTo>
                  <a:lnTo>
                    <a:pt x="924534" y="2108200"/>
                  </a:lnTo>
                  <a:lnTo>
                    <a:pt x="924534" y="2120900"/>
                  </a:lnTo>
                  <a:lnTo>
                    <a:pt x="926236" y="2120900"/>
                  </a:lnTo>
                  <a:lnTo>
                    <a:pt x="927074" y="2133600"/>
                  </a:lnTo>
                  <a:lnTo>
                    <a:pt x="927074" y="1663700"/>
                  </a:lnTo>
                  <a:lnTo>
                    <a:pt x="925385" y="1651000"/>
                  </a:lnTo>
                  <a:lnTo>
                    <a:pt x="933843" y="1651000"/>
                  </a:lnTo>
                  <a:lnTo>
                    <a:pt x="937234" y="1663700"/>
                  </a:lnTo>
                  <a:lnTo>
                    <a:pt x="937234" y="1574800"/>
                  </a:lnTo>
                  <a:lnTo>
                    <a:pt x="934656" y="1574800"/>
                  </a:lnTo>
                  <a:lnTo>
                    <a:pt x="934694" y="1587500"/>
                  </a:lnTo>
                  <a:lnTo>
                    <a:pt x="932992" y="1574800"/>
                  </a:lnTo>
                  <a:lnTo>
                    <a:pt x="922845" y="1574800"/>
                  </a:lnTo>
                  <a:lnTo>
                    <a:pt x="920203" y="1587500"/>
                  </a:lnTo>
                  <a:lnTo>
                    <a:pt x="921372" y="1587500"/>
                  </a:lnTo>
                  <a:lnTo>
                    <a:pt x="924750" y="1600200"/>
                  </a:lnTo>
                  <a:lnTo>
                    <a:pt x="928763" y="1612900"/>
                  </a:lnTo>
                  <a:lnTo>
                    <a:pt x="922007" y="1600200"/>
                  </a:lnTo>
                  <a:lnTo>
                    <a:pt x="921156" y="1600200"/>
                  </a:lnTo>
                  <a:lnTo>
                    <a:pt x="921156" y="1689100"/>
                  </a:lnTo>
                  <a:lnTo>
                    <a:pt x="920305" y="1689100"/>
                  </a:lnTo>
                  <a:lnTo>
                    <a:pt x="914781" y="1676400"/>
                  </a:lnTo>
                  <a:lnTo>
                    <a:pt x="917778" y="1676400"/>
                  </a:lnTo>
                  <a:lnTo>
                    <a:pt x="921156" y="1689100"/>
                  </a:lnTo>
                  <a:lnTo>
                    <a:pt x="921156" y="1600200"/>
                  </a:lnTo>
                  <a:lnTo>
                    <a:pt x="914387" y="1600200"/>
                  </a:lnTo>
                  <a:lnTo>
                    <a:pt x="914387" y="1612900"/>
                  </a:lnTo>
                  <a:lnTo>
                    <a:pt x="909320" y="1612900"/>
                  </a:lnTo>
                  <a:lnTo>
                    <a:pt x="916076" y="1625600"/>
                  </a:lnTo>
                  <a:lnTo>
                    <a:pt x="906246" y="1625600"/>
                  </a:lnTo>
                  <a:lnTo>
                    <a:pt x="905624" y="1638300"/>
                  </a:lnTo>
                  <a:lnTo>
                    <a:pt x="907618" y="1638300"/>
                  </a:lnTo>
                  <a:lnTo>
                    <a:pt x="909955" y="1651000"/>
                  </a:lnTo>
                  <a:lnTo>
                    <a:pt x="910374" y="1651000"/>
                  </a:lnTo>
                  <a:lnTo>
                    <a:pt x="906665" y="1663700"/>
                  </a:lnTo>
                  <a:lnTo>
                    <a:pt x="897470" y="1663700"/>
                  </a:lnTo>
                  <a:lnTo>
                    <a:pt x="892403" y="1651000"/>
                  </a:lnTo>
                  <a:lnTo>
                    <a:pt x="891552" y="1651000"/>
                  </a:lnTo>
                  <a:lnTo>
                    <a:pt x="893241" y="1676400"/>
                  </a:lnTo>
                  <a:lnTo>
                    <a:pt x="901700" y="1676400"/>
                  </a:lnTo>
                  <a:lnTo>
                    <a:pt x="905090" y="1689100"/>
                  </a:lnTo>
                  <a:lnTo>
                    <a:pt x="914006" y="1689100"/>
                  </a:lnTo>
                  <a:lnTo>
                    <a:pt x="911009" y="1701800"/>
                  </a:lnTo>
                  <a:lnTo>
                    <a:pt x="911009" y="1752600"/>
                  </a:lnTo>
                  <a:lnTo>
                    <a:pt x="903389" y="1752600"/>
                  </a:lnTo>
                  <a:lnTo>
                    <a:pt x="904582" y="1739900"/>
                  </a:lnTo>
                  <a:lnTo>
                    <a:pt x="911009" y="1752600"/>
                  </a:lnTo>
                  <a:lnTo>
                    <a:pt x="911009" y="1701800"/>
                  </a:lnTo>
                  <a:lnTo>
                    <a:pt x="905090" y="1689100"/>
                  </a:lnTo>
                  <a:lnTo>
                    <a:pt x="906780" y="1701800"/>
                  </a:lnTo>
                  <a:lnTo>
                    <a:pt x="903706" y="1701800"/>
                  </a:lnTo>
                  <a:lnTo>
                    <a:pt x="906945" y="1714500"/>
                  </a:lnTo>
                  <a:lnTo>
                    <a:pt x="899160" y="1714500"/>
                  </a:lnTo>
                  <a:lnTo>
                    <a:pt x="900010" y="1701800"/>
                  </a:lnTo>
                  <a:lnTo>
                    <a:pt x="894930" y="1689100"/>
                  </a:lnTo>
                  <a:lnTo>
                    <a:pt x="897775" y="1701800"/>
                  </a:lnTo>
                  <a:lnTo>
                    <a:pt x="882243" y="1701800"/>
                  </a:lnTo>
                  <a:lnTo>
                    <a:pt x="872096" y="1714500"/>
                  </a:lnTo>
                  <a:lnTo>
                    <a:pt x="891286" y="1714500"/>
                  </a:lnTo>
                  <a:lnTo>
                    <a:pt x="892403" y="1727200"/>
                  </a:lnTo>
                  <a:lnTo>
                    <a:pt x="890968" y="1727200"/>
                  </a:lnTo>
                  <a:lnTo>
                    <a:pt x="897470" y="1739900"/>
                  </a:lnTo>
                  <a:lnTo>
                    <a:pt x="887539" y="1727200"/>
                  </a:lnTo>
                  <a:lnTo>
                    <a:pt x="880554" y="1727200"/>
                  </a:lnTo>
                  <a:lnTo>
                    <a:pt x="880554" y="2908300"/>
                  </a:lnTo>
                  <a:lnTo>
                    <a:pt x="880554" y="2921000"/>
                  </a:lnTo>
                  <a:lnTo>
                    <a:pt x="869556" y="2921000"/>
                  </a:lnTo>
                  <a:lnTo>
                    <a:pt x="871245" y="2908300"/>
                  </a:lnTo>
                  <a:lnTo>
                    <a:pt x="880554" y="2908300"/>
                  </a:lnTo>
                  <a:lnTo>
                    <a:pt x="880554" y="1727200"/>
                  </a:lnTo>
                  <a:lnTo>
                    <a:pt x="853033" y="1727200"/>
                  </a:lnTo>
                  <a:lnTo>
                    <a:pt x="858558" y="1739900"/>
                  </a:lnTo>
                  <a:lnTo>
                    <a:pt x="860183" y="1752600"/>
                  </a:lnTo>
                  <a:lnTo>
                    <a:pt x="844410" y="1752600"/>
                  </a:lnTo>
                  <a:lnTo>
                    <a:pt x="848410" y="1765300"/>
                  </a:lnTo>
                  <a:lnTo>
                    <a:pt x="853046" y="1778000"/>
                  </a:lnTo>
                  <a:lnTo>
                    <a:pt x="859510" y="1778000"/>
                  </a:lnTo>
                  <a:lnTo>
                    <a:pt x="866140" y="1790700"/>
                  </a:lnTo>
                  <a:lnTo>
                    <a:pt x="871245" y="1803400"/>
                  </a:lnTo>
                  <a:lnTo>
                    <a:pt x="867867" y="1803400"/>
                  </a:lnTo>
                  <a:lnTo>
                    <a:pt x="865327" y="1816100"/>
                  </a:lnTo>
                  <a:lnTo>
                    <a:pt x="864489" y="1815134"/>
                  </a:lnTo>
                  <a:lnTo>
                    <a:pt x="864489" y="2159000"/>
                  </a:lnTo>
                  <a:lnTo>
                    <a:pt x="863638" y="2171700"/>
                  </a:lnTo>
                  <a:lnTo>
                    <a:pt x="850099" y="2171700"/>
                  </a:lnTo>
                  <a:lnTo>
                    <a:pt x="850950" y="2159000"/>
                  </a:lnTo>
                  <a:lnTo>
                    <a:pt x="864489" y="2159000"/>
                  </a:lnTo>
                  <a:lnTo>
                    <a:pt x="864489" y="1815134"/>
                  </a:lnTo>
                  <a:lnTo>
                    <a:pt x="854329" y="1803400"/>
                  </a:lnTo>
                  <a:lnTo>
                    <a:pt x="862787" y="1803400"/>
                  </a:lnTo>
                  <a:lnTo>
                    <a:pt x="856869" y="1790700"/>
                  </a:lnTo>
                  <a:lnTo>
                    <a:pt x="847572" y="1790700"/>
                  </a:lnTo>
                  <a:lnTo>
                    <a:pt x="850950" y="1803400"/>
                  </a:lnTo>
                  <a:lnTo>
                    <a:pt x="848410" y="1803400"/>
                  </a:lnTo>
                  <a:lnTo>
                    <a:pt x="863638" y="1816100"/>
                  </a:lnTo>
                  <a:lnTo>
                    <a:pt x="860259" y="1816100"/>
                  </a:lnTo>
                  <a:lnTo>
                    <a:pt x="859409" y="1828800"/>
                  </a:lnTo>
                  <a:lnTo>
                    <a:pt x="854951" y="1828800"/>
                  </a:lnTo>
                  <a:lnTo>
                    <a:pt x="853490" y="1828800"/>
                  </a:lnTo>
                  <a:lnTo>
                    <a:pt x="852639" y="1841500"/>
                  </a:lnTo>
                  <a:lnTo>
                    <a:pt x="846721" y="1841500"/>
                  </a:lnTo>
                  <a:lnTo>
                    <a:pt x="846721" y="1854200"/>
                  </a:lnTo>
                  <a:lnTo>
                    <a:pt x="845032" y="1854200"/>
                  </a:lnTo>
                  <a:lnTo>
                    <a:pt x="845032" y="2476500"/>
                  </a:lnTo>
                  <a:lnTo>
                    <a:pt x="842492" y="2489200"/>
                  </a:lnTo>
                  <a:lnTo>
                    <a:pt x="833183" y="2489200"/>
                  </a:lnTo>
                  <a:lnTo>
                    <a:pt x="833183" y="2476500"/>
                  </a:lnTo>
                  <a:lnTo>
                    <a:pt x="845032" y="2476500"/>
                  </a:lnTo>
                  <a:lnTo>
                    <a:pt x="845032" y="1854200"/>
                  </a:lnTo>
                  <a:lnTo>
                    <a:pt x="835723" y="1854200"/>
                  </a:lnTo>
                  <a:lnTo>
                    <a:pt x="835723" y="2235200"/>
                  </a:lnTo>
                  <a:lnTo>
                    <a:pt x="832345" y="2227643"/>
                  </a:lnTo>
                  <a:lnTo>
                    <a:pt x="832345" y="2489200"/>
                  </a:lnTo>
                  <a:lnTo>
                    <a:pt x="832345" y="2501900"/>
                  </a:lnTo>
                  <a:lnTo>
                    <a:pt x="829805" y="2489200"/>
                  </a:lnTo>
                  <a:lnTo>
                    <a:pt x="832345" y="2489200"/>
                  </a:lnTo>
                  <a:lnTo>
                    <a:pt x="832345" y="2227643"/>
                  </a:lnTo>
                  <a:lnTo>
                    <a:pt x="830046" y="2222500"/>
                  </a:lnTo>
                  <a:lnTo>
                    <a:pt x="831062" y="2222500"/>
                  </a:lnTo>
                  <a:lnTo>
                    <a:pt x="835723" y="2235200"/>
                  </a:lnTo>
                  <a:lnTo>
                    <a:pt x="835723" y="1854200"/>
                  </a:lnTo>
                  <a:lnTo>
                    <a:pt x="833996" y="1854200"/>
                  </a:lnTo>
                  <a:lnTo>
                    <a:pt x="833996" y="2209800"/>
                  </a:lnTo>
                  <a:lnTo>
                    <a:pt x="828954" y="2209800"/>
                  </a:lnTo>
                  <a:lnTo>
                    <a:pt x="828954" y="2501900"/>
                  </a:lnTo>
                  <a:lnTo>
                    <a:pt x="828954" y="2514600"/>
                  </a:lnTo>
                  <a:lnTo>
                    <a:pt x="827265" y="2501900"/>
                  </a:lnTo>
                  <a:lnTo>
                    <a:pt x="828954" y="2501900"/>
                  </a:lnTo>
                  <a:lnTo>
                    <a:pt x="828954" y="2209800"/>
                  </a:lnTo>
                  <a:lnTo>
                    <a:pt x="826414" y="2197100"/>
                  </a:lnTo>
                  <a:lnTo>
                    <a:pt x="828116" y="2197100"/>
                  </a:lnTo>
                  <a:lnTo>
                    <a:pt x="833996" y="2209800"/>
                  </a:lnTo>
                  <a:lnTo>
                    <a:pt x="833996" y="1854200"/>
                  </a:lnTo>
                  <a:lnTo>
                    <a:pt x="817956" y="1854200"/>
                  </a:lnTo>
                  <a:lnTo>
                    <a:pt x="819975" y="1856905"/>
                  </a:lnTo>
                  <a:lnTo>
                    <a:pt x="818692" y="1856905"/>
                  </a:lnTo>
                  <a:lnTo>
                    <a:pt x="820089" y="1857057"/>
                  </a:lnTo>
                  <a:lnTo>
                    <a:pt x="827468" y="1866900"/>
                  </a:lnTo>
                  <a:lnTo>
                    <a:pt x="827709" y="1866900"/>
                  </a:lnTo>
                  <a:lnTo>
                    <a:pt x="829805" y="1879600"/>
                  </a:lnTo>
                  <a:lnTo>
                    <a:pt x="825576" y="1875078"/>
                  </a:lnTo>
                  <a:lnTo>
                    <a:pt x="825576" y="2514600"/>
                  </a:lnTo>
                  <a:lnTo>
                    <a:pt x="825576" y="2527300"/>
                  </a:lnTo>
                  <a:lnTo>
                    <a:pt x="824725" y="2527300"/>
                  </a:lnTo>
                  <a:lnTo>
                    <a:pt x="822185" y="2521851"/>
                  </a:lnTo>
                  <a:lnTo>
                    <a:pt x="822185" y="2540000"/>
                  </a:lnTo>
                  <a:lnTo>
                    <a:pt x="819658" y="2540000"/>
                  </a:lnTo>
                  <a:lnTo>
                    <a:pt x="818921" y="2534551"/>
                  </a:lnTo>
                  <a:lnTo>
                    <a:pt x="822185" y="2540000"/>
                  </a:lnTo>
                  <a:lnTo>
                    <a:pt x="822185" y="2521851"/>
                  </a:lnTo>
                  <a:lnTo>
                    <a:pt x="818807" y="2514600"/>
                  </a:lnTo>
                  <a:lnTo>
                    <a:pt x="818807" y="2578100"/>
                  </a:lnTo>
                  <a:lnTo>
                    <a:pt x="813117" y="2578100"/>
                  </a:lnTo>
                  <a:lnTo>
                    <a:pt x="813943" y="2590800"/>
                  </a:lnTo>
                  <a:lnTo>
                    <a:pt x="815708" y="2590800"/>
                  </a:lnTo>
                  <a:lnTo>
                    <a:pt x="812888" y="2603500"/>
                  </a:lnTo>
                  <a:lnTo>
                    <a:pt x="792518" y="2590800"/>
                  </a:lnTo>
                  <a:lnTo>
                    <a:pt x="792695" y="2578100"/>
                  </a:lnTo>
                  <a:lnTo>
                    <a:pt x="804443" y="2565400"/>
                  </a:lnTo>
                  <a:lnTo>
                    <a:pt x="818807" y="2578100"/>
                  </a:lnTo>
                  <a:lnTo>
                    <a:pt x="818807" y="2514600"/>
                  </a:lnTo>
                  <a:lnTo>
                    <a:pt x="825576" y="2514600"/>
                  </a:lnTo>
                  <a:lnTo>
                    <a:pt x="825576" y="1875078"/>
                  </a:lnTo>
                  <a:lnTo>
                    <a:pt x="823988" y="1873377"/>
                  </a:lnTo>
                  <a:lnTo>
                    <a:pt x="823988" y="2222500"/>
                  </a:lnTo>
                  <a:lnTo>
                    <a:pt x="798385" y="2222500"/>
                  </a:lnTo>
                  <a:lnTo>
                    <a:pt x="805586" y="2235200"/>
                  </a:lnTo>
                  <a:lnTo>
                    <a:pt x="818464" y="2235200"/>
                  </a:lnTo>
                  <a:lnTo>
                    <a:pt x="822185" y="2247900"/>
                  </a:lnTo>
                  <a:lnTo>
                    <a:pt x="802728" y="2235200"/>
                  </a:lnTo>
                  <a:lnTo>
                    <a:pt x="807466" y="2247900"/>
                  </a:lnTo>
                  <a:lnTo>
                    <a:pt x="813892" y="2247900"/>
                  </a:lnTo>
                  <a:lnTo>
                    <a:pt x="819810" y="2255418"/>
                  </a:lnTo>
                  <a:lnTo>
                    <a:pt x="817537" y="2247900"/>
                  </a:lnTo>
                  <a:lnTo>
                    <a:pt x="820102" y="2247900"/>
                  </a:lnTo>
                  <a:lnTo>
                    <a:pt x="823887" y="2260600"/>
                  </a:lnTo>
                  <a:lnTo>
                    <a:pt x="819810" y="2255418"/>
                  </a:lnTo>
                  <a:lnTo>
                    <a:pt x="821169" y="2259927"/>
                  </a:lnTo>
                  <a:lnTo>
                    <a:pt x="812888" y="2254466"/>
                  </a:lnTo>
                  <a:lnTo>
                    <a:pt x="812888" y="2514600"/>
                  </a:lnTo>
                  <a:lnTo>
                    <a:pt x="812888" y="2527300"/>
                  </a:lnTo>
                  <a:lnTo>
                    <a:pt x="800201" y="2527300"/>
                  </a:lnTo>
                  <a:lnTo>
                    <a:pt x="800201" y="2514600"/>
                  </a:lnTo>
                  <a:lnTo>
                    <a:pt x="812888" y="2514600"/>
                  </a:lnTo>
                  <a:lnTo>
                    <a:pt x="812888" y="2254466"/>
                  </a:lnTo>
                  <a:lnTo>
                    <a:pt x="802944" y="2247900"/>
                  </a:lnTo>
                  <a:lnTo>
                    <a:pt x="802728" y="2248370"/>
                  </a:lnTo>
                  <a:lnTo>
                    <a:pt x="802728" y="2286000"/>
                  </a:lnTo>
                  <a:lnTo>
                    <a:pt x="794194" y="2286000"/>
                  </a:lnTo>
                  <a:lnTo>
                    <a:pt x="794194" y="2451100"/>
                  </a:lnTo>
                  <a:lnTo>
                    <a:pt x="793648" y="2463800"/>
                  </a:lnTo>
                  <a:lnTo>
                    <a:pt x="790867" y="2463800"/>
                  </a:lnTo>
                  <a:lnTo>
                    <a:pt x="789203" y="2451100"/>
                  </a:lnTo>
                  <a:lnTo>
                    <a:pt x="794194" y="2451100"/>
                  </a:lnTo>
                  <a:lnTo>
                    <a:pt x="794194" y="2286000"/>
                  </a:lnTo>
                  <a:lnTo>
                    <a:pt x="773976" y="2286000"/>
                  </a:lnTo>
                  <a:lnTo>
                    <a:pt x="773976" y="2705100"/>
                  </a:lnTo>
                  <a:lnTo>
                    <a:pt x="773976" y="2717800"/>
                  </a:lnTo>
                  <a:lnTo>
                    <a:pt x="768057" y="2717800"/>
                  </a:lnTo>
                  <a:lnTo>
                    <a:pt x="768057" y="2705100"/>
                  </a:lnTo>
                  <a:lnTo>
                    <a:pt x="773976" y="2705100"/>
                  </a:lnTo>
                  <a:lnTo>
                    <a:pt x="773976" y="2286000"/>
                  </a:lnTo>
                  <a:lnTo>
                    <a:pt x="771436" y="2286000"/>
                  </a:lnTo>
                  <a:lnTo>
                    <a:pt x="773976" y="2273300"/>
                  </a:lnTo>
                  <a:lnTo>
                    <a:pt x="788187" y="2273300"/>
                  </a:lnTo>
                  <a:lnTo>
                    <a:pt x="802728" y="2286000"/>
                  </a:lnTo>
                  <a:lnTo>
                    <a:pt x="802728" y="2248370"/>
                  </a:lnTo>
                  <a:lnTo>
                    <a:pt x="797026" y="2260600"/>
                  </a:lnTo>
                  <a:lnTo>
                    <a:pt x="772617" y="2260600"/>
                  </a:lnTo>
                  <a:lnTo>
                    <a:pt x="770597" y="2269540"/>
                  </a:lnTo>
                  <a:lnTo>
                    <a:pt x="770597" y="2425700"/>
                  </a:lnTo>
                  <a:lnTo>
                    <a:pt x="770597" y="2438400"/>
                  </a:lnTo>
                  <a:lnTo>
                    <a:pt x="762977" y="2438400"/>
                  </a:lnTo>
                  <a:lnTo>
                    <a:pt x="764667" y="2425700"/>
                  </a:lnTo>
                  <a:lnTo>
                    <a:pt x="770597" y="2425700"/>
                  </a:lnTo>
                  <a:lnTo>
                    <a:pt x="770597" y="2269540"/>
                  </a:lnTo>
                  <a:lnTo>
                    <a:pt x="769747" y="2273300"/>
                  </a:lnTo>
                  <a:lnTo>
                    <a:pt x="759599" y="2273300"/>
                  </a:lnTo>
                  <a:lnTo>
                    <a:pt x="754519" y="2286000"/>
                  </a:lnTo>
                  <a:lnTo>
                    <a:pt x="750709" y="2286000"/>
                  </a:lnTo>
                  <a:lnTo>
                    <a:pt x="756183" y="2298700"/>
                  </a:lnTo>
                  <a:lnTo>
                    <a:pt x="755942" y="2298700"/>
                  </a:lnTo>
                  <a:lnTo>
                    <a:pt x="762762" y="2311400"/>
                  </a:lnTo>
                  <a:lnTo>
                    <a:pt x="757059" y="2311400"/>
                  </a:lnTo>
                  <a:lnTo>
                    <a:pt x="756208" y="2311400"/>
                  </a:lnTo>
                  <a:lnTo>
                    <a:pt x="754519" y="2311400"/>
                  </a:lnTo>
                  <a:lnTo>
                    <a:pt x="758190" y="2315629"/>
                  </a:lnTo>
                  <a:lnTo>
                    <a:pt x="757364" y="2312555"/>
                  </a:lnTo>
                  <a:lnTo>
                    <a:pt x="768896" y="2324100"/>
                  </a:lnTo>
                  <a:lnTo>
                    <a:pt x="765517" y="2324100"/>
                  </a:lnTo>
                  <a:lnTo>
                    <a:pt x="758190" y="2315629"/>
                  </a:lnTo>
                  <a:lnTo>
                    <a:pt x="760437" y="2324100"/>
                  </a:lnTo>
                  <a:lnTo>
                    <a:pt x="757796" y="2324100"/>
                  </a:lnTo>
                  <a:lnTo>
                    <a:pt x="768515" y="2336800"/>
                  </a:lnTo>
                  <a:lnTo>
                    <a:pt x="762139" y="2336800"/>
                  </a:lnTo>
                  <a:lnTo>
                    <a:pt x="762139" y="2705100"/>
                  </a:lnTo>
                  <a:lnTo>
                    <a:pt x="762139" y="2717800"/>
                  </a:lnTo>
                  <a:lnTo>
                    <a:pt x="752830" y="2717800"/>
                  </a:lnTo>
                  <a:lnTo>
                    <a:pt x="752830" y="2705100"/>
                  </a:lnTo>
                  <a:lnTo>
                    <a:pt x="762139" y="2705100"/>
                  </a:lnTo>
                  <a:lnTo>
                    <a:pt x="762139" y="2336800"/>
                  </a:lnTo>
                  <a:lnTo>
                    <a:pt x="736892" y="2336800"/>
                  </a:lnTo>
                  <a:lnTo>
                    <a:pt x="743737" y="2349500"/>
                  </a:lnTo>
                  <a:lnTo>
                    <a:pt x="752805" y="2349500"/>
                  </a:lnTo>
                  <a:lnTo>
                    <a:pt x="760437" y="2362200"/>
                  </a:lnTo>
                  <a:lnTo>
                    <a:pt x="735063" y="2362200"/>
                  </a:lnTo>
                  <a:lnTo>
                    <a:pt x="749439" y="2374900"/>
                  </a:lnTo>
                  <a:lnTo>
                    <a:pt x="728294" y="2374900"/>
                  </a:lnTo>
                  <a:lnTo>
                    <a:pt x="756208" y="2387600"/>
                  </a:lnTo>
                  <a:lnTo>
                    <a:pt x="741616" y="2387600"/>
                  </a:lnTo>
                  <a:lnTo>
                    <a:pt x="744550" y="2400300"/>
                  </a:lnTo>
                  <a:lnTo>
                    <a:pt x="722376" y="2400300"/>
                  </a:lnTo>
                  <a:lnTo>
                    <a:pt x="724916" y="2413000"/>
                  </a:lnTo>
                  <a:lnTo>
                    <a:pt x="734860" y="2413000"/>
                  </a:lnTo>
                  <a:lnTo>
                    <a:pt x="735025" y="2413139"/>
                  </a:lnTo>
                  <a:lnTo>
                    <a:pt x="731710" y="2425700"/>
                  </a:lnTo>
                  <a:lnTo>
                    <a:pt x="717511" y="2425700"/>
                  </a:lnTo>
                  <a:lnTo>
                    <a:pt x="721182" y="2438400"/>
                  </a:lnTo>
                  <a:lnTo>
                    <a:pt x="727456" y="2438400"/>
                  </a:lnTo>
                  <a:lnTo>
                    <a:pt x="735330" y="2438400"/>
                  </a:lnTo>
                  <a:lnTo>
                    <a:pt x="742683" y="2451100"/>
                  </a:lnTo>
                  <a:lnTo>
                    <a:pt x="743521" y="2451100"/>
                  </a:lnTo>
                  <a:lnTo>
                    <a:pt x="754418" y="2451100"/>
                  </a:lnTo>
                  <a:lnTo>
                    <a:pt x="752830" y="2463800"/>
                  </a:lnTo>
                  <a:lnTo>
                    <a:pt x="743521" y="2451100"/>
                  </a:lnTo>
                  <a:lnTo>
                    <a:pt x="741832" y="2463800"/>
                  </a:lnTo>
                  <a:lnTo>
                    <a:pt x="742124" y="2463800"/>
                  </a:lnTo>
                  <a:lnTo>
                    <a:pt x="746696" y="2476500"/>
                  </a:lnTo>
                  <a:lnTo>
                    <a:pt x="741832" y="2476500"/>
                  </a:lnTo>
                  <a:lnTo>
                    <a:pt x="747750" y="2489200"/>
                  </a:lnTo>
                  <a:lnTo>
                    <a:pt x="736752" y="2489200"/>
                  </a:lnTo>
                  <a:lnTo>
                    <a:pt x="734225" y="2476500"/>
                  </a:lnTo>
                  <a:lnTo>
                    <a:pt x="736752" y="2476500"/>
                  </a:lnTo>
                  <a:lnTo>
                    <a:pt x="738454" y="2463800"/>
                  </a:lnTo>
                  <a:lnTo>
                    <a:pt x="712965" y="2463800"/>
                  </a:lnTo>
                  <a:lnTo>
                    <a:pt x="722795" y="2476500"/>
                  </a:lnTo>
                  <a:lnTo>
                    <a:pt x="720826" y="2476500"/>
                  </a:lnTo>
                  <a:lnTo>
                    <a:pt x="725868" y="2489200"/>
                  </a:lnTo>
                  <a:lnTo>
                    <a:pt x="733717" y="2501900"/>
                  </a:lnTo>
                  <a:lnTo>
                    <a:pt x="734225" y="2501900"/>
                  </a:lnTo>
                  <a:lnTo>
                    <a:pt x="741781" y="2501900"/>
                  </a:lnTo>
                  <a:lnTo>
                    <a:pt x="752830" y="2514600"/>
                  </a:lnTo>
                  <a:lnTo>
                    <a:pt x="743521" y="2514600"/>
                  </a:lnTo>
                  <a:lnTo>
                    <a:pt x="734225" y="2501900"/>
                  </a:lnTo>
                  <a:lnTo>
                    <a:pt x="737603" y="2514600"/>
                  </a:lnTo>
                  <a:lnTo>
                    <a:pt x="737920" y="2514600"/>
                  </a:lnTo>
                  <a:lnTo>
                    <a:pt x="750354" y="2527300"/>
                  </a:lnTo>
                  <a:lnTo>
                    <a:pt x="746061" y="2527300"/>
                  </a:lnTo>
                  <a:lnTo>
                    <a:pt x="739622" y="2540000"/>
                  </a:lnTo>
                  <a:lnTo>
                    <a:pt x="742149" y="2540000"/>
                  </a:lnTo>
                  <a:lnTo>
                    <a:pt x="742607" y="2552700"/>
                  </a:lnTo>
                  <a:lnTo>
                    <a:pt x="728700" y="2552700"/>
                  </a:lnTo>
                  <a:lnTo>
                    <a:pt x="732320" y="2565400"/>
                  </a:lnTo>
                  <a:lnTo>
                    <a:pt x="735139" y="2565400"/>
                  </a:lnTo>
                  <a:lnTo>
                    <a:pt x="727875" y="2578100"/>
                  </a:lnTo>
                  <a:lnTo>
                    <a:pt x="734225" y="2578100"/>
                  </a:lnTo>
                  <a:lnTo>
                    <a:pt x="748601" y="2590800"/>
                  </a:lnTo>
                  <a:lnTo>
                    <a:pt x="747750" y="2603500"/>
                  </a:lnTo>
                  <a:lnTo>
                    <a:pt x="751141" y="2603500"/>
                  </a:lnTo>
                  <a:lnTo>
                    <a:pt x="751979" y="2616200"/>
                  </a:lnTo>
                  <a:lnTo>
                    <a:pt x="739432" y="2603500"/>
                  </a:lnTo>
                  <a:lnTo>
                    <a:pt x="735914" y="2616200"/>
                  </a:lnTo>
                  <a:lnTo>
                    <a:pt x="717296" y="2616200"/>
                  </a:lnTo>
                  <a:lnTo>
                    <a:pt x="729043" y="2628900"/>
                  </a:lnTo>
                  <a:lnTo>
                    <a:pt x="731888" y="2628900"/>
                  </a:lnTo>
                  <a:lnTo>
                    <a:pt x="732523" y="2641600"/>
                  </a:lnTo>
                  <a:lnTo>
                    <a:pt x="716457" y="2641600"/>
                  </a:lnTo>
                  <a:lnTo>
                    <a:pt x="729411" y="2654300"/>
                  </a:lnTo>
                  <a:lnTo>
                    <a:pt x="745477" y="2654300"/>
                  </a:lnTo>
                  <a:lnTo>
                    <a:pt x="753668" y="2667000"/>
                  </a:lnTo>
                  <a:lnTo>
                    <a:pt x="731050" y="2667000"/>
                  </a:lnTo>
                  <a:lnTo>
                    <a:pt x="721791" y="2654300"/>
                  </a:lnTo>
                  <a:lnTo>
                    <a:pt x="719429" y="2654300"/>
                  </a:lnTo>
                  <a:lnTo>
                    <a:pt x="725449" y="2667000"/>
                  </a:lnTo>
                  <a:lnTo>
                    <a:pt x="726605" y="2667000"/>
                  </a:lnTo>
                  <a:lnTo>
                    <a:pt x="728294" y="2679700"/>
                  </a:lnTo>
                  <a:lnTo>
                    <a:pt x="715606" y="2679700"/>
                  </a:lnTo>
                  <a:lnTo>
                    <a:pt x="712558" y="2684272"/>
                  </a:lnTo>
                  <a:lnTo>
                    <a:pt x="719150" y="2692400"/>
                  </a:lnTo>
                  <a:lnTo>
                    <a:pt x="708113" y="2692400"/>
                  </a:lnTo>
                  <a:lnTo>
                    <a:pt x="715289" y="2705100"/>
                  </a:lnTo>
                  <a:lnTo>
                    <a:pt x="714768" y="2705100"/>
                  </a:lnTo>
                  <a:lnTo>
                    <a:pt x="721220" y="2717800"/>
                  </a:lnTo>
                  <a:lnTo>
                    <a:pt x="721956" y="2717800"/>
                  </a:lnTo>
                  <a:lnTo>
                    <a:pt x="723328" y="2730500"/>
                  </a:lnTo>
                  <a:lnTo>
                    <a:pt x="729996" y="2730500"/>
                  </a:lnTo>
                  <a:lnTo>
                    <a:pt x="735076" y="2743200"/>
                  </a:lnTo>
                  <a:lnTo>
                    <a:pt x="737501" y="2743200"/>
                  </a:lnTo>
                  <a:lnTo>
                    <a:pt x="736003" y="2730500"/>
                  </a:lnTo>
                  <a:lnTo>
                    <a:pt x="754519" y="2730500"/>
                  </a:lnTo>
                  <a:lnTo>
                    <a:pt x="756158" y="2743200"/>
                  </a:lnTo>
                  <a:lnTo>
                    <a:pt x="740879" y="2743200"/>
                  </a:lnTo>
                  <a:lnTo>
                    <a:pt x="744626" y="2755900"/>
                  </a:lnTo>
                  <a:lnTo>
                    <a:pt x="734733" y="2755900"/>
                  </a:lnTo>
                  <a:lnTo>
                    <a:pt x="732205" y="2743200"/>
                  </a:lnTo>
                  <a:lnTo>
                    <a:pt x="714413" y="2743200"/>
                  </a:lnTo>
                  <a:lnTo>
                    <a:pt x="700379" y="2730500"/>
                  </a:lnTo>
                  <a:lnTo>
                    <a:pt x="698614" y="2743200"/>
                  </a:lnTo>
                  <a:lnTo>
                    <a:pt x="700811" y="2743200"/>
                  </a:lnTo>
                  <a:lnTo>
                    <a:pt x="702995" y="2755900"/>
                  </a:lnTo>
                  <a:lnTo>
                    <a:pt x="719785" y="2755900"/>
                  </a:lnTo>
                  <a:lnTo>
                    <a:pt x="726605" y="2768600"/>
                  </a:lnTo>
                  <a:lnTo>
                    <a:pt x="698296" y="2768600"/>
                  </a:lnTo>
                  <a:lnTo>
                    <a:pt x="702081" y="2781300"/>
                  </a:lnTo>
                  <a:lnTo>
                    <a:pt x="722591" y="2781300"/>
                  </a:lnTo>
                  <a:lnTo>
                    <a:pt x="728002" y="2794000"/>
                  </a:lnTo>
                  <a:lnTo>
                    <a:pt x="715289" y="2794000"/>
                  </a:lnTo>
                  <a:lnTo>
                    <a:pt x="721487" y="2806700"/>
                  </a:lnTo>
                  <a:lnTo>
                    <a:pt x="709688" y="2806700"/>
                  </a:lnTo>
                  <a:lnTo>
                    <a:pt x="711377" y="2794000"/>
                  </a:lnTo>
                  <a:lnTo>
                    <a:pt x="708837" y="2794000"/>
                  </a:lnTo>
                  <a:lnTo>
                    <a:pt x="703072" y="2806700"/>
                  </a:lnTo>
                  <a:lnTo>
                    <a:pt x="701230" y="2806700"/>
                  </a:lnTo>
                  <a:lnTo>
                    <a:pt x="704215" y="2819400"/>
                  </a:lnTo>
                  <a:lnTo>
                    <a:pt x="709269" y="2819400"/>
                  </a:lnTo>
                  <a:lnTo>
                    <a:pt x="714311" y="2832100"/>
                  </a:lnTo>
                  <a:lnTo>
                    <a:pt x="717308" y="2844800"/>
                  </a:lnTo>
                  <a:lnTo>
                    <a:pt x="700379" y="2844800"/>
                  </a:lnTo>
                  <a:lnTo>
                    <a:pt x="702487" y="2857500"/>
                  </a:lnTo>
                  <a:lnTo>
                    <a:pt x="698804" y="2870200"/>
                  </a:lnTo>
                  <a:lnTo>
                    <a:pt x="691464" y="2870200"/>
                  </a:lnTo>
                  <a:lnTo>
                    <a:pt x="682625" y="2882900"/>
                  </a:lnTo>
                  <a:lnTo>
                    <a:pt x="698690" y="2895600"/>
                  </a:lnTo>
                  <a:lnTo>
                    <a:pt x="690232" y="2895600"/>
                  </a:lnTo>
                  <a:lnTo>
                    <a:pt x="699541" y="2908300"/>
                  </a:lnTo>
                  <a:lnTo>
                    <a:pt x="706310" y="2921000"/>
                  </a:lnTo>
                  <a:lnTo>
                    <a:pt x="707364" y="2921000"/>
                  </a:lnTo>
                  <a:lnTo>
                    <a:pt x="699541" y="2933700"/>
                  </a:lnTo>
                  <a:lnTo>
                    <a:pt x="704926" y="2933700"/>
                  </a:lnTo>
                  <a:lnTo>
                    <a:pt x="711377" y="2946400"/>
                  </a:lnTo>
                  <a:lnTo>
                    <a:pt x="709688" y="2933700"/>
                  </a:lnTo>
                  <a:lnTo>
                    <a:pt x="710539" y="2933700"/>
                  </a:lnTo>
                  <a:lnTo>
                    <a:pt x="713917" y="2921000"/>
                  </a:lnTo>
                  <a:lnTo>
                    <a:pt x="725766" y="2921000"/>
                  </a:lnTo>
                  <a:lnTo>
                    <a:pt x="726605" y="2933700"/>
                  </a:lnTo>
                  <a:lnTo>
                    <a:pt x="730834" y="2933700"/>
                  </a:lnTo>
                  <a:lnTo>
                    <a:pt x="729145" y="2946400"/>
                  </a:lnTo>
                  <a:lnTo>
                    <a:pt x="711377" y="2946400"/>
                  </a:lnTo>
                  <a:lnTo>
                    <a:pt x="709688" y="2946400"/>
                  </a:lnTo>
                  <a:lnTo>
                    <a:pt x="707021" y="2959100"/>
                  </a:lnTo>
                  <a:lnTo>
                    <a:pt x="706729" y="2971800"/>
                  </a:lnTo>
                  <a:lnTo>
                    <a:pt x="703262" y="2984500"/>
                  </a:lnTo>
                  <a:lnTo>
                    <a:pt x="691083" y="2997200"/>
                  </a:lnTo>
                  <a:lnTo>
                    <a:pt x="699516" y="2997200"/>
                  </a:lnTo>
                  <a:lnTo>
                    <a:pt x="698271" y="3009900"/>
                  </a:lnTo>
                  <a:lnTo>
                    <a:pt x="713066" y="3009900"/>
                  </a:lnTo>
                  <a:lnTo>
                    <a:pt x="702691" y="3022600"/>
                  </a:lnTo>
                  <a:lnTo>
                    <a:pt x="687616" y="3022600"/>
                  </a:lnTo>
                  <a:lnTo>
                    <a:pt x="680085" y="3035300"/>
                  </a:lnTo>
                  <a:lnTo>
                    <a:pt x="698398" y="3035300"/>
                  </a:lnTo>
                  <a:lnTo>
                    <a:pt x="703770" y="3048000"/>
                  </a:lnTo>
                  <a:lnTo>
                    <a:pt x="701230" y="3048000"/>
                  </a:lnTo>
                  <a:lnTo>
                    <a:pt x="702462" y="3060700"/>
                  </a:lnTo>
                  <a:lnTo>
                    <a:pt x="697103" y="3060700"/>
                  </a:lnTo>
                  <a:lnTo>
                    <a:pt x="688746" y="3073400"/>
                  </a:lnTo>
                  <a:lnTo>
                    <a:pt x="680935" y="3073400"/>
                  </a:lnTo>
                  <a:lnTo>
                    <a:pt x="695312" y="3086100"/>
                  </a:lnTo>
                  <a:lnTo>
                    <a:pt x="682625" y="3086100"/>
                  </a:lnTo>
                  <a:lnTo>
                    <a:pt x="682625" y="3098800"/>
                  </a:lnTo>
                  <a:lnTo>
                    <a:pt x="687692" y="3111500"/>
                  </a:lnTo>
                  <a:lnTo>
                    <a:pt x="675855" y="3111500"/>
                  </a:lnTo>
                  <a:lnTo>
                    <a:pt x="678395" y="3124200"/>
                  </a:lnTo>
                  <a:lnTo>
                    <a:pt x="681570" y="3136900"/>
                  </a:lnTo>
                  <a:lnTo>
                    <a:pt x="702818" y="3136900"/>
                  </a:lnTo>
                  <a:lnTo>
                    <a:pt x="700874" y="3144418"/>
                  </a:lnTo>
                  <a:lnTo>
                    <a:pt x="707986" y="3139325"/>
                  </a:lnTo>
                  <a:lnTo>
                    <a:pt x="706589" y="3136900"/>
                  </a:lnTo>
                  <a:lnTo>
                    <a:pt x="711377" y="3136900"/>
                  </a:lnTo>
                  <a:lnTo>
                    <a:pt x="707986" y="3139325"/>
                  </a:lnTo>
                  <a:lnTo>
                    <a:pt x="713917" y="3149600"/>
                  </a:lnTo>
                  <a:lnTo>
                    <a:pt x="699528" y="3149600"/>
                  </a:lnTo>
                  <a:lnTo>
                    <a:pt x="700874" y="3144418"/>
                  </a:lnTo>
                  <a:lnTo>
                    <a:pt x="693623" y="3149600"/>
                  </a:lnTo>
                  <a:lnTo>
                    <a:pt x="681532" y="3149600"/>
                  </a:lnTo>
                  <a:lnTo>
                    <a:pt x="677329" y="3162300"/>
                  </a:lnTo>
                  <a:lnTo>
                    <a:pt x="676706" y="3162300"/>
                  </a:lnTo>
                  <a:lnTo>
                    <a:pt x="678268" y="3175000"/>
                  </a:lnTo>
                  <a:lnTo>
                    <a:pt x="681037" y="3175000"/>
                  </a:lnTo>
                  <a:lnTo>
                    <a:pt x="683958" y="3187700"/>
                  </a:lnTo>
                  <a:lnTo>
                    <a:pt x="686003" y="3200400"/>
                  </a:lnTo>
                  <a:lnTo>
                    <a:pt x="707263" y="3200400"/>
                  </a:lnTo>
                  <a:lnTo>
                    <a:pt x="702500" y="3213100"/>
                  </a:lnTo>
                  <a:lnTo>
                    <a:pt x="699008" y="3225800"/>
                  </a:lnTo>
                  <a:lnTo>
                    <a:pt x="713816" y="3225800"/>
                  </a:lnTo>
                  <a:lnTo>
                    <a:pt x="709269" y="3238500"/>
                  </a:lnTo>
                  <a:lnTo>
                    <a:pt x="715606" y="3238500"/>
                  </a:lnTo>
                  <a:lnTo>
                    <a:pt x="721537" y="3251200"/>
                  </a:lnTo>
                  <a:lnTo>
                    <a:pt x="724065" y="3238500"/>
                  </a:lnTo>
                  <a:lnTo>
                    <a:pt x="729145" y="3251200"/>
                  </a:lnTo>
                  <a:lnTo>
                    <a:pt x="722376" y="3251200"/>
                  </a:lnTo>
                  <a:lnTo>
                    <a:pt x="722376" y="3276600"/>
                  </a:lnTo>
                  <a:lnTo>
                    <a:pt x="721537" y="3276600"/>
                  </a:lnTo>
                  <a:lnTo>
                    <a:pt x="720686" y="3273425"/>
                  </a:lnTo>
                  <a:lnTo>
                    <a:pt x="718146" y="3263900"/>
                  </a:lnTo>
                  <a:lnTo>
                    <a:pt x="720674" y="3273374"/>
                  </a:lnTo>
                  <a:lnTo>
                    <a:pt x="722376" y="3276600"/>
                  </a:lnTo>
                  <a:lnTo>
                    <a:pt x="722376" y="3251200"/>
                  </a:lnTo>
                  <a:lnTo>
                    <a:pt x="721537" y="3251200"/>
                  </a:lnTo>
                  <a:lnTo>
                    <a:pt x="704608" y="3251200"/>
                  </a:lnTo>
                  <a:lnTo>
                    <a:pt x="703770" y="3251200"/>
                  </a:lnTo>
                  <a:lnTo>
                    <a:pt x="699541" y="3251200"/>
                  </a:lnTo>
                  <a:lnTo>
                    <a:pt x="707377" y="3258121"/>
                  </a:lnTo>
                  <a:lnTo>
                    <a:pt x="705243" y="3252787"/>
                  </a:lnTo>
                  <a:lnTo>
                    <a:pt x="715606" y="3263900"/>
                  </a:lnTo>
                  <a:lnTo>
                    <a:pt x="713917" y="3263900"/>
                  </a:lnTo>
                  <a:lnTo>
                    <a:pt x="707377" y="3258121"/>
                  </a:lnTo>
                  <a:lnTo>
                    <a:pt x="709688" y="3263900"/>
                  </a:lnTo>
                  <a:lnTo>
                    <a:pt x="706310" y="3263900"/>
                  </a:lnTo>
                  <a:lnTo>
                    <a:pt x="716457" y="3276600"/>
                  </a:lnTo>
                  <a:lnTo>
                    <a:pt x="706221" y="3263900"/>
                  </a:lnTo>
                  <a:lnTo>
                    <a:pt x="704291" y="3263900"/>
                  </a:lnTo>
                  <a:lnTo>
                    <a:pt x="711377" y="3276600"/>
                  </a:lnTo>
                  <a:lnTo>
                    <a:pt x="713917" y="3276600"/>
                  </a:lnTo>
                  <a:lnTo>
                    <a:pt x="714768" y="3289300"/>
                  </a:lnTo>
                  <a:lnTo>
                    <a:pt x="711377" y="3276600"/>
                  </a:lnTo>
                  <a:lnTo>
                    <a:pt x="706551" y="3276600"/>
                  </a:lnTo>
                  <a:lnTo>
                    <a:pt x="702081" y="3276600"/>
                  </a:lnTo>
                  <a:lnTo>
                    <a:pt x="700278" y="3273272"/>
                  </a:lnTo>
                  <a:lnTo>
                    <a:pt x="700278" y="3289300"/>
                  </a:lnTo>
                  <a:lnTo>
                    <a:pt x="699579" y="3289300"/>
                  </a:lnTo>
                  <a:lnTo>
                    <a:pt x="695312" y="3276600"/>
                  </a:lnTo>
                  <a:lnTo>
                    <a:pt x="698284" y="3276600"/>
                  </a:lnTo>
                  <a:lnTo>
                    <a:pt x="700278" y="3289300"/>
                  </a:lnTo>
                  <a:lnTo>
                    <a:pt x="700278" y="3273272"/>
                  </a:lnTo>
                  <a:lnTo>
                    <a:pt x="695210" y="3263900"/>
                  </a:lnTo>
                  <a:lnTo>
                    <a:pt x="691464" y="3256280"/>
                  </a:lnTo>
                  <a:lnTo>
                    <a:pt x="688543" y="3251200"/>
                  </a:lnTo>
                  <a:lnTo>
                    <a:pt x="689330" y="3251936"/>
                  </a:lnTo>
                  <a:lnTo>
                    <a:pt x="688962" y="3251200"/>
                  </a:lnTo>
                  <a:lnTo>
                    <a:pt x="683996" y="3238500"/>
                  </a:lnTo>
                  <a:lnTo>
                    <a:pt x="683044" y="3238500"/>
                  </a:lnTo>
                  <a:lnTo>
                    <a:pt x="686422" y="3251200"/>
                  </a:lnTo>
                  <a:lnTo>
                    <a:pt x="688035" y="3256280"/>
                  </a:lnTo>
                  <a:lnTo>
                    <a:pt x="691083" y="3263900"/>
                  </a:lnTo>
                  <a:lnTo>
                    <a:pt x="690448" y="3263900"/>
                  </a:lnTo>
                  <a:lnTo>
                    <a:pt x="691667" y="3267773"/>
                  </a:lnTo>
                  <a:lnTo>
                    <a:pt x="694461" y="3276600"/>
                  </a:lnTo>
                  <a:lnTo>
                    <a:pt x="693267" y="3276600"/>
                  </a:lnTo>
                  <a:lnTo>
                    <a:pt x="691667" y="3267773"/>
                  </a:lnTo>
                  <a:lnTo>
                    <a:pt x="688035" y="3256280"/>
                  </a:lnTo>
                  <a:lnTo>
                    <a:pt x="686003" y="3251200"/>
                  </a:lnTo>
                  <a:lnTo>
                    <a:pt x="688530" y="3263900"/>
                  </a:lnTo>
                  <a:lnTo>
                    <a:pt x="682625" y="3263900"/>
                  </a:lnTo>
                  <a:lnTo>
                    <a:pt x="680935" y="3276600"/>
                  </a:lnTo>
                  <a:lnTo>
                    <a:pt x="680935" y="3263900"/>
                  </a:lnTo>
                  <a:lnTo>
                    <a:pt x="681774" y="3263900"/>
                  </a:lnTo>
                  <a:lnTo>
                    <a:pt x="680935" y="3251200"/>
                  </a:lnTo>
                  <a:lnTo>
                    <a:pt x="680085" y="3251200"/>
                  </a:lnTo>
                  <a:lnTo>
                    <a:pt x="679234" y="3251200"/>
                  </a:lnTo>
                  <a:lnTo>
                    <a:pt x="677545" y="3263900"/>
                  </a:lnTo>
                  <a:lnTo>
                    <a:pt x="675855" y="3263900"/>
                  </a:lnTo>
                  <a:lnTo>
                    <a:pt x="677545" y="3251200"/>
                  </a:lnTo>
                  <a:lnTo>
                    <a:pt x="676503" y="3251200"/>
                  </a:lnTo>
                  <a:lnTo>
                    <a:pt x="674166" y="3263900"/>
                  </a:lnTo>
                  <a:lnTo>
                    <a:pt x="669937" y="3263900"/>
                  </a:lnTo>
                  <a:lnTo>
                    <a:pt x="671626" y="3251200"/>
                  </a:lnTo>
                  <a:lnTo>
                    <a:pt x="667397" y="3263900"/>
                  </a:lnTo>
                  <a:lnTo>
                    <a:pt x="667397" y="3251352"/>
                  </a:lnTo>
                  <a:lnTo>
                    <a:pt x="667486" y="3251200"/>
                  </a:lnTo>
                  <a:lnTo>
                    <a:pt x="660628" y="3251200"/>
                  </a:lnTo>
                  <a:lnTo>
                    <a:pt x="669086" y="3238500"/>
                  </a:lnTo>
                  <a:lnTo>
                    <a:pt x="659777" y="3238500"/>
                  </a:lnTo>
                  <a:lnTo>
                    <a:pt x="651319" y="3251200"/>
                  </a:lnTo>
                  <a:lnTo>
                    <a:pt x="654443" y="3238500"/>
                  </a:lnTo>
                  <a:lnTo>
                    <a:pt x="639165" y="3238500"/>
                  </a:lnTo>
                  <a:lnTo>
                    <a:pt x="640283" y="3225800"/>
                  </a:lnTo>
                  <a:lnTo>
                    <a:pt x="632790" y="3225800"/>
                  </a:lnTo>
                  <a:lnTo>
                    <a:pt x="620445" y="3213100"/>
                  </a:lnTo>
                  <a:lnTo>
                    <a:pt x="619950" y="3213100"/>
                  </a:lnTo>
                  <a:lnTo>
                    <a:pt x="630174" y="3200400"/>
                  </a:lnTo>
                  <a:lnTo>
                    <a:pt x="609955" y="3200400"/>
                  </a:lnTo>
                  <a:lnTo>
                    <a:pt x="614946" y="3213100"/>
                  </a:lnTo>
                  <a:lnTo>
                    <a:pt x="599732" y="3213100"/>
                  </a:lnTo>
                  <a:lnTo>
                    <a:pt x="609955" y="3200400"/>
                  </a:lnTo>
                  <a:lnTo>
                    <a:pt x="591273" y="3200400"/>
                  </a:lnTo>
                  <a:lnTo>
                    <a:pt x="592112" y="3187700"/>
                  </a:lnTo>
                  <a:lnTo>
                    <a:pt x="596265" y="3187700"/>
                  </a:lnTo>
                  <a:lnTo>
                    <a:pt x="591058" y="3175000"/>
                  </a:lnTo>
                  <a:lnTo>
                    <a:pt x="585533" y="3175000"/>
                  </a:lnTo>
                  <a:lnTo>
                    <a:pt x="576453" y="3162846"/>
                  </a:lnTo>
                  <a:lnTo>
                    <a:pt x="566623" y="3175000"/>
                  </a:lnTo>
                  <a:lnTo>
                    <a:pt x="552145" y="3175000"/>
                  </a:lnTo>
                  <a:lnTo>
                    <a:pt x="556742" y="3162300"/>
                  </a:lnTo>
                  <a:lnTo>
                    <a:pt x="560133" y="3159849"/>
                  </a:lnTo>
                  <a:lnTo>
                    <a:pt x="560819" y="3149600"/>
                  </a:lnTo>
                  <a:lnTo>
                    <a:pt x="558279" y="3149600"/>
                  </a:lnTo>
                  <a:lnTo>
                    <a:pt x="564197" y="3136900"/>
                  </a:lnTo>
                  <a:lnTo>
                    <a:pt x="556133" y="3149600"/>
                  </a:lnTo>
                  <a:lnTo>
                    <a:pt x="544449" y="3149600"/>
                  </a:lnTo>
                  <a:lnTo>
                    <a:pt x="543052" y="3136900"/>
                  </a:lnTo>
                  <a:lnTo>
                    <a:pt x="521754" y="3136900"/>
                  </a:lnTo>
                  <a:lnTo>
                    <a:pt x="519366" y="3124200"/>
                  </a:lnTo>
                  <a:lnTo>
                    <a:pt x="529704" y="3124200"/>
                  </a:lnTo>
                  <a:lnTo>
                    <a:pt x="532269" y="3111500"/>
                  </a:lnTo>
                  <a:lnTo>
                    <a:pt x="541362" y="3111500"/>
                  </a:lnTo>
                  <a:lnTo>
                    <a:pt x="532904" y="3098800"/>
                  </a:lnTo>
                  <a:lnTo>
                    <a:pt x="525284" y="3111500"/>
                  </a:lnTo>
                  <a:lnTo>
                    <a:pt x="515874" y="3111500"/>
                  </a:lnTo>
                  <a:lnTo>
                    <a:pt x="511378" y="3098800"/>
                  </a:lnTo>
                  <a:lnTo>
                    <a:pt x="498983" y="3098800"/>
                  </a:lnTo>
                  <a:lnTo>
                    <a:pt x="491883" y="3111500"/>
                  </a:lnTo>
                  <a:lnTo>
                    <a:pt x="488911" y="3111500"/>
                  </a:lnTo>
                  <a:lnTo>
                    <a:pt x="483844" y="3098800"/>
                  </a:lnTo>
                  <a:lnTo>
                    <a:pt x="478764" y="3098800"/>
                  </a:lnTo>
                  <a:lnTo>
                    <a:pt x="481304" y="3086100"/>
                  </a:lnTo>
                  <a:lnTo>
                    <a:pt x="493153" y="3086100"/>
                  </a:lnTo>
                  <a:lnTo>
                    <a:pt x="493776" y="3086100"/>
                  </a:lnTo>
                  <a:lnTo>
                    <a:pt x="500570" y="3073400"/>
                  </a:lnTo>
                  <a:lnTo>
                    <a:pt x="481304" y="3073400"/>
                  </a:lnTo>
                  <a:lnTo>
                    <a:pt x="485025" y="3068320"/>
                  </a:lnTo>
                  <a:lnTo>
                    <a:pt x="479615" y="3073400"/>
                  </a:lnTo>
                  <a:lnTo>
                    <a:pt x="482155" y="3060700"/>
                  </a:lnTo>
                  <a:lnTo>
                    <a:pt x="480402" y="3048000"/>
                  </a:lnTo>
                  <a:lnTo>
                    <a:pt x="470255" y="3048000"/>
                  </a:lnTo>
                  <a:lnTo>
                    <a:pt x="469468" y="3035300"/>
                  </a:lnTo>
                  <a:lnTo>
                    <a:pt x="491451" y="3035300"/>
                  </a:lnTo>
                  <a:lnTo>
                    <a:pt x="482727" y="3022600"/>
                  </a:lnTo>
                  <a:lnTo>
                    <a:pt x="471792" y="3022600"/>
                  </a:lnTo>
                  <a:lnTo>
                    <a:pt x="462432" y="3009900"/>
                  </a:lnTo>
                  <a:lnTo>
                    <a:pt x="450329" y="3009900"/>
                  </a:lnTo>
                  <a:lnTo>
                    <a:pt x="455599" y="2997200"/>
                  </a:lnTo>
                  <a:lnTo>
                    <a:pt x="465239" y="2997200"/>
                  </a:lnTo>
                  <a:lnTo>
                    <a:pt x="463397" y="2984500"/>
                  </a:lnTo>
                  <a:lnTo>
                    <a:pt x="457517" y="2984500"/>
                  </a:lnTo>
                  <a:lnTo>
                    <a:pt x="448932" y="2971800"/>
                  </a:lnTo>
                  <a:lnTo>
                    <a:pt x="446620" y="2971800"/>
                  </a:lnTo>
                  <a:lnTo>
                    <a:pt x="450850" y="2959100"/>
                  </a:lnTo>
                  <a:lnTo>
                    <a:pt x="445782" y="2959100"/>
                  </a:lnTo>
                  <a:lnTo>
                    <a:pt x="446620" y="2946400"/>
                  </a:lnTo>
                  <a:lnTo>
                    <a:pt x="439013" y="2959100"/>
                  </a:lnTo>
                  <a:lnTo>
                    <a:pt x="439013" y="2946400"/>
                  </a:lnTo>
                  <a:lnTo>
                    <a:pt x="429704" y="2959100"/>
                  </a:lnTo>
                  <a:lnTo>
                    <a:pt x="438150" y="2946400"/>
                  </a:lnTo>
                  <a:lnTo>
                    <a:pt x="439013" y="2946400"/>
                  </a:lnTo>
                  <a:lnTo>
                    <a:pt x="439534" y="2946400"/>
                  </a:lnTo>
                  <a:lnTo>
                    <a:pt x="436016" y="2933700"/>
                  </a:lnTo>
                  <a:lnTo>
                    <a:pt x="423456" y="2933700"/>
                  </a:lnTo>
                  <a:lnTo>
                    <a:pt x="419023" y="2921000"/>
                  </a:lnTo>
                  <a:lnTo>
                    <a:pt x="418884" y="2921000"/>
                  </a:lnTo>
                  <a:lnTo>
                    <a:pt x="425475" y="2908300"/>
                  </a:lnTo>
                  <a:lnTo>
                    <a:pt x="411137" y="2908300"/>
                  </a:lnTo>
                  <a:lnTo>
                    <a:pt x="416179" y="2895600"/>
                  </a:lnTo>
                  <a:lnTo>
                    <a:pt x="408889" y="2895600"/>
                  </a:lnTo>
                  <a:lnTo>
                    <a:pt x="408559" y="2895600"/>
                  </a:lnTo>
                  <a:lnTo>
                    <a:pt x="407708" y="2895600"/>
                  </a:lnTo>
                  <a:lnTo>
                    <a:pt x="407708" y="2933700"/>
                  </a:lnTo>
                  <a:lnTo>
                    <a:pt x="405180" y="2946400"/>
                  </a:lnTo>
                  <a:lnTo>
                    <a:pt x="394182" y="2946400"/>
                  </a:lnTo>
                  <a:lnTo>
                    <a:pt x="399249" y="2933700"/>
                  </a:lnTo>
                  <a:lnTo>
                    <a:pt x="407708" y="2933700"/>
                  </a:lnTo>
                  <a:lnTo>
                    <a:pt x="407708" y="2895600"/>
                  </a:lnTo>
                  <a:lnTo>
                    <a:pt x="400837" y="2895600"/>
                  </a:lnTo>
                  <a:lnTo>
                    <a:pt x="391363" y="2908300"/>
                  </a:lnTo>
                  <a:lnTo>
                    <a:pt x="391642" y="2895600"/>
                  </a:lnTo>
                  <a:lnTo>
                    <a:pt x="385724" y="2895600"/>
                  </a:lnTo>
                  <a:lnTo>
                    <a:pt x="392811" y="2882900"/>
                  </a:lnTo>
                  <a:lnTo>
                    <a:pt x="398411" y="2882900"/>
                  </a:lnTo>
                  <a:lnTo>
                    <a:pt x="412788" y="2870200"/>
                  </a:lnTo>
                  <a:lnTo>
                    <a:pt x="411949" y="2870200"/>
                  </a:lnTo>
                  <a:lnTo>
                    <a:pt x="415328" y="2857500"/>
                  </a:lnTo>
                  <a:lnTo>
                    <a:pt x="410248" y="2870200"/>
                  </a:lnTo>
                  <a:lnTo>
                    <a:pt x="393877" y="2870200"/>
                  </a:lnTo>
                  <a:lnTo>
                    <a:pt x="389216" y="2857500"/>
                  </a:lnTo>
                  <a:lnTo>
                    <a:pt x="393014" y="2857500"/>
                  </a:lnTo>
                  <a:lnTo>
                    <a:pt x="396494" y="2844800"/>
                  </a:lnTo>
                  <a:lnTo>
                    <a:pt x="417017" y="2844800"/>
                  </a:lnTo>
                  <a:lnTo>
                    <a:pt x="411962" y="2832100"/>
                  </a:lnTo>
                  <a:lnTo>
                    <a:pt x="409409" y="2832100"/>
                  </a:lnTo>
                  <a:lnTo>
                    <a:pt x="411949" y="2819400"/>
                  </a:lnTo>
                  <a:lnTo>
                    <a:pt x="410883" y="2819400"/>
                  </a:lnTo>
                  <a:lnTo>
                    <a:pt x="408343" y="2832100"/>
                  </a:lnTo>
                  <a:lnTo>
                    <a:pt x="402640" y="2832100"/>
                  </a:lnTo>
                  <a:lnTo>
                    <a:pt x="396506" y="2819400"/>
                  </a:lnTo>
                  <a:lnTo>
                    <a:pt x="399884" y="2819400"/>
                  </a:lnTo>
                  <a:lnTo>
                    <a:pt x="401688" y="2806700"/>
                  </a:lnTo>
                  <a:lnTo>
                    <a:pt x="390791" y="2806700"/>
                  </a:lnTo>
                  <a:lnTo>
                    <a:pt x="381381" y="2794000"/>
                  </a:lnTo>
                  <a:lnTo>
                    <a:pt x="379806" y="2794000"/>
                  </a:lnTo>
                  <a:lnTo>
                    <a:pt x="379806" y="3356610"/>
                  </a:lnTo>
                  <a:lnTo>
                    <a:pt x="379806" y="3365500"/>
                  </a:lnTo>
                  <a:lnTo>
                    <a:pt x="373875" y="3365500"/>
                  </a:lnTo>
                  <a:lnTo>
                    <a:pt x="379806" y="3356610"/>
                  </a:lnTo>
                  <a:lnTo>
                    <a:pt x="379806" y="2794000"/>
                  </a:lnTo>
                  <a:lnTo>
                    <a:pt x="367957" y="2794000"/>
                  </a:lnTo>
                  <a:lnTo>
                    <a:pt x="373875" y="2781300"/>
                  </a:lnTo>
                  <a:lnTo>
                    <a:pt x="373037" y="2781300"/>
                  </a:lnTo>
                  <a:lnTo>
                    <a:pt x="378104" y="2768600"/>
                  </a:lnTo>
                  <a:lnTo>
                    <a:pt x="369646" y="2768600"/>
                  </a:lnTo>
                  <a:lnTo>
                    <a:pt x="363728" y="2755900"/>
                  </a:lnTo>
                  <a:lnTo>
                    <a:pt x="355269" y="2755900"/>
                  </a:lnTo>
                  <a:lnTo>
                    <a:pt x="344106" y="2768600"/>
                  </a:lnTo>
                  <a:lnTo>
                    <a:pt x="358241" y="2768600"/>
                  </a:lnTo>
                  <a:lnTo>
                    <a:pt x="363728" y="2781300"/>
                  </a:lnTo>
                  <a:lnTo>
                    <a:pt x="356958" y="2781300"/>
                  </a:lnTo>
                  <a:lnTo>
                    <a:pt x="348500" y="2794000"/>
                  </a:lnTo>
                  <a:lnTo>
                    <a:pt x="346811" y="2794000"/>
                  </a:lnTo>
                  <a:lnTo>
                    <a:pt x="346811" y="3327400"/>
                  </a:lnTo>
                  <a:lnTo>
                    <a:pt x="337820" y="3335337"/>
                  </a:lnTo>
                  <a:lnTo>
                    <a:pt x="334975" y="3340100"/>
                  </a:lnTo>
                  <a:lnTo>
                    <a:pt x="334835" y="3339427"/>
                  </a:lnTo>
                  <a:lnTo>
                    <a:pt x="336626" y="3336391"/>
                  </a:lnTo>
                  <a:lnTo>
                    <a:pt x="334594" y="3338195"/>
                  </a:lnTo>
                  <a:lnTo>
                    <a:pt x="332435" y="3327400"/>
                  </a:lnTo>
                  <a:lnTo>
                    <a:pt x="341934" y="3327400"/>
                  </a:lnTo>
                  <a:lnTo>
                    <a:pt x="336626" y="3336391"/>
                  </a:lnTo>
                  <a:lnTo>
                    <a:pt x="337820" y="3335337"/>
                  </a:lnTo>
                  <a:lnTo>
                    <a:pt x="342582" y="3327400"/>
                  </a:lnTo>
                  <a:lnTo>
                    <a:pt x="346811" y="3327400"/>
                  </a:lnTo>
                  <a:lnTo>
                    <a:pt x="346811" y="2794000"/>
                  </a:lnTo>
                  <a:lnTo>
                    <a:pt x="343433" y="2794000"/>
                  </a:lnTo>
                  <a:lnTo>
                    <a:pt x="342582" y="2781300"/>
                  </a:lnTo>
                  <a:lnTo>
                    <a:pt x="345122" y="2781300"/>
                  </a:lnTo>
                  <a:lnTo>
                    <a:pt x="341325" y="2768600"/>
                  </a:lnTo>
                  <a:lnTo>
                    <a:pt x="337616" y="2755900"/>
                  </a:lnTo>
                  <a:lnTo>
                    <a:pt x="334060" y="2743200"/>
                  </a:lnTo>
                  <a:lnTo>
                    <a:pt x="330746" y="2730500"/>
                  </a:lnTo>
                  <a:lnTo>
                    <a:pt x="335813" y="2730500"/>
                  </a:lnTo>
                  <a:lnTo>
                    <a:pt x="334975" y="2717800"/>
                  </a:lnTo>
                  <a:lnTo>
                    <a:pt x="374091" y="2717800"/>
                  </a:lnTo>
                  <a:lnTo>
                    <a:pt x="384352" y="2705100"/>
                  </a:lnTo>
                  <a:lnTo>
                    <a:pt x="384035" y="2705100"/>
                  </a:lnTo>
                  <a:lnTo>
                    <a:pt x="389953" y="2692400"/>
                  </a:lnTo>
                  <a:lnTo>
                    <a:pt x="379171" y="2692400"/>
                  </a:lnTo>
                  <a:lnTo>
                    <a:pt x="380301" y="2679700"/>
                  </a:lnTo>
                  <a:lnTo>
                    <a:pt x="375653" y="2679700"/>
                  </a:lnTo>
                  <a:lnTo>
                    <a:pt x="375577" y="2667000"/>
                  </a:lnTo>
                  <a:lnTo>
                    <a:pt x="367118" y="2667000"/>
                  </a:lnTo>
                  <a:lnTo>
                    <a:pt x="380072" y="2654300"/>
                  </a:lnTo>
                  <a:lnTo>
                    <a:pt x="384124" y="2654300"/>
                  </a:lnTo>
                  <a:lnTo>
                    <a:pt x="397560" y="2641600"/>
                  </a:lnTo>
                  <a:lnTo>
                    <a:pt x="373037" y="2641600"/>
                  </a:lnTo>
                  <a:lnTo>
                    <a:pt x="374726" y="2628900"/>
                  </a:lnTo>
                  <a:lnTo>
                    <a:pt x="345960" y="2628900"/>
                  </a:lnTo>
                  <a:lnTo>
                    <a:pt x="358444" y="2616200"/>
                  </a:lnTo>
                  <a:lnTo>
                    <a:pt x="367004" y="2616200"/>
                  </a:lnTo>
                  <a:lnTo>
                    <a:pt x="366382" y="2603500"/>
                  </a:lnTo>
                  <a:lnTo>
                    <a:pt x="361188" y="2603500"/>
                  </a:lnTo>
                  <a:lnTo>
                    <a:pt x="360730" y="2590800"/>
                  </a:lnTo>
                  <a:lnTo>
                    <a:pt x="363728" y="2590800"/>
                  </a:lnTo>
                  <a:lnTo>
                    <a:pt x="364578" y="2578100"/>
                  </a:lnTo>
                  <a:lnTo>
                    <a:pt x="359638" y="2578100"/>
                  </a:lnTo>
                  <a:lnTo>
                    <a:pt x="359498" y="2577579"/>
                  </a:lnTo>
                  <a:lnTo>
                    <a:pt x="358203" y="2578100"/>
                  </a:lnTo>
                  <a:lnTo>
                    <a:pt x="345122" y="2578100"/>
                  </a:lnTo>
                  <a:lnTo>
                    <a:pt x="345833" y="2572715"/>
                  </a:lnTo>
                  <a:lnTo>
                    <a:pt x="342633" y="2578100"/>
                  </a:lnTo>
                  <a:lnTo>
                    <a:pt x="337502" y="2578100"/>
                  </a:lnTo>
                  <a:lnTo>
                    <a:pt x="337502" y="2705100"/>
                  </a:lnTo>
                  <a:lnTo>
                    <a:pt x="332041" y="2717800"/>
                  </a:lnTo>
                  <a:lnTo>
                    <a:pt x="326720" y="2705100"/>
                  </a:lnTo>
                  <a:lnTo>
                    <a:pt x="322999" y="2705100"/>
                  </a:lnTo>
                  <a:lnTo>
                    <a:pt x="322287" y="2692400"/>
                  </a:lnTo>
                  <a:lnTo>
                    <a:pt x="329895" y="2705100"/>
                  </a:lnTo>
                  <a:lnTo>
                    <a:pt x="337502" y="2705100"/>
                  </a:lnTo>
                  <a:lnTo>
                    <a:pt x="337502" y="2578100"/>
                  </a:lnTo>
                  <a:lnTo>
                    <a:pt x="331584" y="2578100"/>
                  </a:lnTo>
                  <a:lnTo>
                    <a:pt x="325666" y="2565400"/>
                  </a:lnTo>
                  <a:lnTo>
                    <a:pt x="328206" y="2565400"/>
                  </a:lnTo>
                  <a:lnTo>
                    <a:pt x="337477" y="2552700"/>
                  </a:lnTo>
                  <a:lnTo>
                    <a:pt x="340893" y="2565400"/>
                  </a:lnTo>
                  <a:lnTo>
                    <a:pt x="343662" y="2565400"/>
                  </a:lnTo>
                  <a:lnTo>
                    <a:pt x="351040" y="2552700"/>
                  </a:lnTo>
                  <a:lnTo>
                    <a:pt x="345122" y="2565400"/>
                  </a:lnTo>
                  <a:lnTo>
                    <a:pt x="346811" y="2565400"/>
                  </a:lnTo>
                  <a:lnTo>
                    <a:pt x="345833" y="2572715"/>
                  </a:lnTo>
                  <a:lnTo>
                    <a:pt x="350189" y="2565400"/>
                  </a:lnTo>
                  <a:lnTo>
                    <a:pt x="373875" y="2565400"/>
                  </a:lnTo>
                  <a:lnTo>
                    <a:pt x="374015" y="2552700"/>
                  </a:lnTo>
                  <a:lnTo>
                    <a:pt x="366979" y="2552700"/>
                  </a:lnTo>
                  <a:lnTo>
                    <a:pt x="367118" y="2540000"/>
                  </a:lnTo>
                  <a:lnTo>
                    <a:pt x="360299" y="2540000"/>
                  </a:lnTo>
                  <a:lnTo>
                    <a:pt x="348551" y="2552700"/>
                  </a:lnTo>
                  <a:lnTo>
                    <a:pt x="341731" y="2552700"/>
                  </a:lnTo>
                  <a:lnTo>
                    <a:pt x="339775" y="2540000"/>
                  </a:lnTo>
                  <a:lnTo>
                    <a:pt x="353364" y="2540000"/>
                  </a:lnTo>
                  <a:lnTo>
                    <a:pt x="366001" y="2527300"/>
                  </a:lnTo>
                  <a:lnTo>
                    <a:pt x="353606" y="2527300"/>
                  </a:lnTo>
                  <a:lnTo>
                    <a:pt x="344487" y="2514600"/>
                  </a:lnTo>
                  <a:lnTo>
                    <a:pt x="356120" y="2514600"/>
                  </a:lnTo>
                  <a:lnTo>
                    <a:pt x="351358" y="2501900"/>
                  </a:lnTo>
                  <a:lnTo>
                    <a:pt x="344703" y="2501900"/>
                  </a:lnTo>
                  <a:lnTo>
                    <a:pt x="338035" y="2489200"/>
                  </a:lnTo>
                  <a:lnTo>
                    <a:pt x="350189" y="2489200"/>
                  </a:lnTo>
                  <a:lnTo>
                    <a:pt x="345579" y="2476500"/>
                  </a:lnTo>
                  <a:lnTo>
                    <a:pt x="346913" y="2476500"/>
                  </a:lnTo>
                  <a:lnTo>
                    <a:pt x="352221" y="2463800"/>
                  </a:lnTo>
                  <a:lnTo>
                    <a:pt x="359498" y="2451100"/>
                  </a:lnTo>
                  <a:lnTo>
                    <a:pt x="350189" y="2451100"/>
                  </a:lnTo>
                  <a:lnTo>
                    <a:pt x="339483" y="2438400"/>
                  </a:lnTo>
                  <a:lnTo>
                    <a:pt x="331165" y="2438400"/>
                  </a:lnTo>
                  <a:lnTo>
                    <a:pt x="328549" y="2425700"/>
                  </a:lnTo>
                  <a:lnTo>
                    <a:pt x="337477" y="2425700"/>
                  </a:lnTo>
                  <a:lnTo>
                    <a:pt x="327139" y="2413000"/>
                  </a:lnTo>
                  <a:lnTo>
                    <a:pt x="323126" y="2413000"/>
                  </a:lnTo>
                  <a:lnTo>
                    <a:pt x="324408" y="2400300"/>
                  </a:lnTo>
                  <a:lnTo>
                    <a:pt x="323227" y="2400300"/>
                  </a:lnTo>
                  <a:lnTo>
                    <a:pt x="325386" y="2387600"/>
                  </a:lnTo>
                  <a:lnTo>
                    <a:pt x="336664" y="2374900"/>
                  </a:lnTo>
                  <a:lnTo>
                    <a:pt x="328409" y="2374900"/>
                  </a:lnTo>
                  <a:lnTo>
                    <a:pt x="327621" y="2362200"/>
                  </a:lnTo>
                  <a:lnTo>
                    <a:pt x="338086" y="2362200"/>
                  </a:lnTo>
                  <a:lnTo>
                    <a:pt x="345122" y="2349500"/>
                  </a:lnTo>
                  <a:lnTo>
                    <a:pt x="338353" y="2349500"/>
                  </a:lnTo>
                  <a:lnTo>
                    <a:pt x="322287" y="2338019"/>
                  </a:lnTo>
                  <a:lnTo>
                    <a:pt x="322287" y="2565400"/>
                  </a:lnTo>
                  <a:lnTo>
                    <a:pt x="322287" y="2578100"/>
                  </a:lnTo>
                  <a:lnTo>
                    <a:pt x="316941" y="2578100"/>
                  </a:lnTo>
                  <a:lnTo>
                    <a:pt x="322287" y="2565400"/>
                  </a:lnTo>
                  <a:lnTo>
                    <a:pt x="322287" y="2338019"/>
                  </a:lnTo>
                  <a:lnTo>
                    <a:pt x="320586" y="2336800"/>
                  </a:lnTo>
                  <a:lnTo>
                    <a:pt x="327672" y="2336800"/>
                  </a:lnTo>
                  <a:lnTo>
                    <a:pt x="335749" y="2324100"/>
                  </a:lnTo>
                  <a:lnTo>
                    <a:pt x="343433" y="2324100"/>
                  </a:lnTo>
                  <a:lnTo>
                    <a:pt x="328206" y="2311400"/>
                  </a:lnTo>
                  <a:lnTo>
                    <a:pt x="340042" y="2311400"/>
                  </a:lnTo>
                  <a:lnTo>
                    <a:pt x="340042" y="2298700"/>
                  </a:lnTo>
                  <a:lnTo>
                    <a:pt x="346811" y="2298700"/>
                  </a:lnTo>
                  <a:lnTo>
                    <a:pt x="346938" y="2286000"/>
                  </a:lnTo>
                  <a:lnTo>
                    <a:pt x="344703" y="2286000"/>
                  </a:lnTo>
                  <a:lnTo>
                    <a:pt x="341820" y="2273300"/>
                  </a:lnTo>
                  <a:lnTo>
                    <a:pt x="335813" y="2273300"/>
                  </a:lnTo>
                  <a:lnTo>
                    <a:pt x="329895" y="2260600"/>
                  </a:lnTo>
                  <a:lnTo>
                    <a:pt x="348500" y="2260600"/>
                  </a:lnTo>
                  <a:lnTo>
                    <a:pt x="348500" y="2247900"/>
                  </a:lnTo>
                  <a:lnTo>
                    <a:pt x="341731" y="2247900"/>
                  </a:lnTo>
                  <a:lnTo>
                    <a:pt x="340893" y="2235200"/>
                  </a:lnTo>
                  <a:lnTo>
                    <a:pt x="316534" y="2235200"/>
                  </a:lnTo>
                  <a:lnTo>
                    <a:pt x="316534" y="2743200"/>
                  </a:lnTo>
                  <a:lnTo>
                    <a:pt x="310438" y="2743200"/>
                  </a:lnTo>
                  <a:lnTo>
                    <a:pt x="310438" y="2806700"/>
                  </a:lnTo>
                  <a:lnTo>
                    <a:pt x="298475" y="2806700"/>
                  </a:lnTo>
                  <a:lnTo>
                    <a:pt x="294690" y="2794000"/>
                  </a:lnTo>
                  <a:lnTo>
                    <a:pt x="308749" y="2794000"/>
                  </a:lnTo>
                  <a:lnTo>
                    <a:pt x="310438" y="2806700"/>
                  </a:lnTo>
                  <a:lnTo>
                    <a:pt x="310438" y="2743200"/>
                  </a:lnTo>
                  <a:lnTo>
                    <a:pt x="304520" y="2743200"/>
                  </a:lnTo>
                  <a:lnTo>
                    <a:pt x="306730" y="2730500"/>
                  </a:lnTo>
                  <a:lnTo>
                    <a:pt x="312026" y="2730500"/>
                  </a:lnTo>
                  <a:lnTo>
                    <a:pt x="316534" y="2743200"/>
                  </a:lnTo>
                  <a:lnTo>
                    <a:pt x="316534" y="2235200"/>
                  </a:lnTo>
                  <a:lnTo>
                    <a:pt x="316357" y="2235200"/>
                  </a:lnTo>
                  <a:lnTo>
                    <a:pt x="321132" y="2222500"/>
                  </a:lnTo>
                  <a:lnTo>
                    <a:pt x="330987" y="2222500"/>
                  </a:lnTo>
                  <a:lnTo>
                    <a:pt x="332435" y="2209800"/>
                  </a:lnTo>
                  <a:lnTo>
                    <a:pt x="333273" y="2209800"/>
                  </a:lnTo>
                  <a:lnTo>
                    <a:pt x="330746" y="2197100"/>
                  </a:lnTo>
                  <a:lnTo>
                    <a:pt x="318897" y="2184400"/>
                  </a:lnTo>
                  <a:lnTo>
                    <a:pt x="320586" y="2184400"/>
                  </a:lnTo>
                  <a:lnTo>
                    <a:pt x="317830" y="2171700"/>
                  </a:lnTo>
                  <a:lnTo>
                    <a:pt x="329577" y="2171700"/>
                  </a:lnTo>
                  <a:lnTo>
                    <a:pt x="340220" y="2159000"/>
                  </a:lnTo>
                  <a:lnTo>
                    <a:pt x="334124" y="2146300"/>
                  </a:lnTo>
                  <a:lnTo>
                    <a:pt x="338353" y="2146300"/>
                  </a:lnTo>
                  <a:lnTo>
                    <a:pt x="329145" y="2133600"/>
                  </a:lnTo>
                  <a:lnTo>
                    <a:pt x="329996" y="2133600"/>
                  </a:lnTo>
                  <a:lnTo>
                    <a:pt x="332282" y="2120900"/>
                  </a:lnTo>
                  <a:lnTo>
                    <a:pt x="329044" y="2120900"/>
                  </a:lnTo>
                  <a:lnTo>
                    <a:pt x="329044" y="2146300"/>
                  </a:lnTo>
                  <a:lnTo>
                    <a:pt x="318897" y="2146300"/>
                  </a:lnTo>
                  <a:lnTo>
                    <a:pt x="321437" y="2133600"/>
                  </a:lnTo>
                  <a:lnTo>
                    <a:pt x="329044" y="2146300"/>
                  </a:lnTo>
                  <a:lnTo>
                    <a:pt x="329044" y="2120900"/>
                  </a:lnTo>
                  <a:lnTo>
                    <a:pt x="327355" y="2120900"/>
                  </a:lnTo>
                  <a:lnTo>
                    <a:pt x="344995" y="2108200"/>
                  </a:lnTo>
                  <a:lnTo>
                    <a:pt x="345440" y="2108200"/>
                  </a:lnTo>
                  <a:lnTo>
                    <a:pt x="343179" y="2095500"/>
                  </a:lnTo>
                  <a:lnTo>
                    <a:pt x="352729" y="2082800"/>
                  </a:lnTo>
                  <a:lnTo>
                    <a:pt x="336664" y="2082800"/>
                  </a:lnTo>
                  <a:lnTo>
                    <a:pt x="335191" y="2070100"/>
                  </a:lnTo>
                  <a:lnTo>
                    <a:pt x="342684" y="2057400"/>
                  </a:lnTo>
                  <a:lnTo>
                    <a:pt x="354152" y="2044700"/>
                  </a:lnTo>
                  <a:lnTo>
                    <a:pt x="364578" y="2019300"/>
                  </a:lnTo>
                  <a:lnTo>
                    <a:pt x="356120" y="2019300"/>
                  </a:lnTo>
                  <a:lnTo>
                    <a:pt x="332930" y="2019300"/>
                  </a:lnTo>
                  <a:lnTo>
                    <a:pt x="338353" y="2006600"/>
                  </a:lnTo>
                  <a:lnTo>
                    <a:pt x="356120" y="2019300"/>
                  </a:lnTo>
                  <a:lnTo>
                    <a:pt x="347827" y="2006600"/>
                  </a:lnTo>
                  <a:lnTo>
                    <a:pt x="348183" y="1993900"/>
                  </a:lnTo>
                  <a:lnTo>
                    <a:pt x="349338" y="1981200"/>
                  </a:lnTo>
                  <a:lnTo>
                    <a:pt x="343433" y="1968500"/>
                  </a:lnTo>
                  <a:lnTo>
                    <a:pt x="351777" y="1968500"/>
                  </a:lnTo>
                  <a:lnTo>
                    <a:pt x="344271" y="1955800"/>
                  </a:lnTo>
                  <a:lnTo>
                    <a:pt x="361188" y="1955800"/>
                  </a:lnTo>
                  <a:lnTo>
                    <a:pt x="357809" y="1943100"/>
                  </a:lnTo>
                  <a:lnTo>
                    <a:pt x="352755" y="1943100"/>
                  </a:lnTo>
                  <a:lnTo>
                    <a:pt x="351675" y="1930400"/>
                  </a:lnTo>
                  <a:lnTo>
                    <a:pt x="348729" y="1930400"/>
                  </a:lnTo>
                  <a:lnTo>
                    <a:pt x="350088" y="1917700"/>
                  </a:lnTo>
                  <a:lnTo>
                    <a:pt x="356692" y="1917700"/>
                  </a:lnTo>
                  <a:lnTo>
                    <a:pt x="350189" y="1905000"/>
                  </a:lnTo>
                  <a:lnTo>
                    <a:pt x="351891" y="1905000"/>
                  </a:lnTo>
                  <a:lnTo>
                    <a:pt x="362026" y="1892300"/>
                  </a:lnTo>
                  <a:lnTo>
                    <a:pt x="357492" y="1892300"/>
                  </a:lnTo>
                  <a:lnTo>
                    <a:pt x="354380" y="1879600"/>
                  </a:lnTo>
                  <a:lnTo>
                    <a:pt x="361188" y="1879600"/>
                  </a:lnTo>
                  <a:lnTo>
                    <a:pt x="354850" y="1866900"/>
                  </a:lnTo>
                  <a:lnTo>
                    <a:pt x="349770" y="1854200"/>
                  </a:lnTo>
                  <a:lnTo>
                    <a:pt x="345960" y="1841500"/>
                  </a:lnTo>
                  <a:lnTo>
                    <a:pt x="355206" y="1852282"/>
                  </a:lnTo>
                  <a:lnTo>
                    <a:pt x="350659" y="1841500"/>
                  </a:lnTo>
                  <a:lnTo>
                    <a:pt x="351891" y="1828800"/>
                  </a:lnTo>
                  <a:lnTo>
                    <a:pt x="355269" y="1828800"/>
                  </a:lnTo>
                  <a:lnTo>
                    <a:pt x="362038" y="1841500"/>
                  </a:lnTo>
                  <a:lnTo>
                    <a:pt x="366268" y="1841500"/>
                  </a:lnTo>
                  <a:lnTo>
                    <a:pt x="363435" y="1828800"/>
                  </a:lnTo>
                  <a:lnTo>
                    <a:pt x="364578" y="1828800"/>
                  </a:lnTo>
                  <a:lnTo>
                    <a:pt x="365074" y="1816100"/>
                  </a:lnTo>
                  <a:lnTo>
                    <a:pt x="370497" y="1816100"/>
                  </a:lnTo>
                  <a:lnTo>
                    <a:pt x="359498" y="1803400"/>
                  </a:lnTo>
                  <a:lnTo>
                    <a:pt x="362038" y="1816100"/>
                  </a:lnTo>
                  <a:lnTo>
                    <a:pt x="349745" y="1803400"/>
                  </a:lnTo>
                  <a:lnTo>
                    <a:pt x="356120" y="1803400"/>
                  </a:lnTo>
                  <a:lnTo>
                    <a:pt x="358648" y="1790700"/>
                  </a:lnTo>
                  <a:lnTo>
                    <a:pt x="362407" y="1790700"/>
                  </a:lnTo>
                  <a:lnTo>
                    <a:pt x="356755" y="1778000"/>
                  </a:lnTo>
                  <a:lnTo>
                    <a:pt x="358394" y="1778000"/>
                  </a:lnTo>
                  <a:lnTo>
                    <a:pt x="351256" y="1765300"/>
                  </a:lnTo>
                  <a:lnTo>
                    <a:pt x="346341" y="1765300"/>
                  </a:lnTo>
                  <a:lnTo>
                    <a:pt x="349351" y="1752600"/>
                  </a:lnTo>
                  <a:lnTo>
                    <a:pt x="361734" y="1752600"/>
                  </a:lnTo>
                  <a:lnTo>
                    <a:pt x="358127" y="1739900"/>
                  </a:lnTo>
                  <a:lnTo>
                    <a:pt x="355269" y="1739900"/>
                  </a:lnTo>
                  <a:lnTo>
                    <a:pt x="347484" y="1727200"/>
                  </a:lnTo>
                  <a:lnTo>
                    <a:pt x="344271" y="1727200"/>
                  </a:lnTo>
                  <a:lnTo>
                    <a:pt x="338353" y="1714500"/>
                  </a:lnTo>
                  <a:lnTo>
                    <a:pt x="358114" y="1714500"/>
                  </a:lnTo>
                  <a:lnTo>
                    <a:pt x="350189" y="1701800"/>
                  </a:lnTo>
                  <a:lnTo>
                    <a:pt x="354418" y="1701800"/>
                  </a:lnTo>
                  <a:lnTo>
                    <a:pt x="362038" y="1701800"/>
                  </a:lnTo>
                  <a:lnTo>
                    <a:pt x="364591" y="1689100"/>
                  </a:lnTo>
                  <a:lnTo>
                    <a:pt x="362394" y="1689100"/>
                  </a:lnTo>
                  <a:lnTo>
                    <a:pt x="365417" y="1676400"/>
                  </a:lnTo>
                  <a:lnTo>
                    <a:pt x="374789" y="1689100"/>
                  </a:lnTo>
                  <a:lnTo>
                    <a:pt x="386562" y="1689100"/>
                  </a:lnTo>
                  <a:lnTo>
                    <a:pt x="382930" y="1676400"/>
                  </a:lnTo>
                  <a:lnTo>
                    <a:pt x="377151" y="1676400"/>
                  </a:lnTo>
                  <a:lnTo>
                    <a:pt x="373126" y="1663700"/>
                  </a:lnTo>
                  <a:lnTo>
                    <a:pt x="372186" y="1663700"/>
                  </a:lnTo>
                  <a:lnTo>
                    <a:pt x="362724" y="1651000"/>
                  </a:lnTo>
                  <a:lnTo>
                    <a:pt x="389293" y="1651000"/>
                  </a:lnTo>
                  <a:lnTo>
                    <a:pt x="387197" y="1638300"/>
                  </a:lnTo>
                  <a:lnTo>
                    <a:pt x="382892" y="1638300"/>
                  </a:lnTo>
                  <a:lnTo>
                    <a:pt x="378104" y="1625600"/>
                  </a:lnTo>
                  <a:lnTo>
                    <a:pt x="390791" y="1625600"/>
                  </a:lnTo>
                  <a:lnTo>
                    <a:pt x="395871" y="1612900"/>
                  </a:lnTo>
                  <a:lnTo>
                    <a:pt x="396557" y="1612900"/>
                  </a:lnTo>
                  <a:lnTo>
                    <a:pt x="393331" y="1600200"/>
                  </a:lnTo>
                  <a:lnTo>
                    <a:pt x="388835" y="1587500"/>
                  </a:lnTo>
                  <a:lnTo>
                    <a:pt x="407720" y="1587500"/>
                  </a:lnTo>
                  <a:lnTo>
                    <a:pt x="403479" y="1574800"/>
                  </a:lnTo>
                  <a:lnTo>
                    <a:pt x="398411" y="1574800"/>
                  </a:lnTo>
                  <a:lnTo>
                    <a:pt x="389953" y="1562100"/>
                  </a:lnTo>
                  <a:lnTo>
                    <a:pt x="388264" y="1562100"/>
                  </a:lnTo>
                  <a:lnTo>
                    <a:pt x="387946" y="1560512"/>
                  </a:lnTo>
                  <a:lnTo>
                    <a:pt x="387946" y="1574800"/>
                  </a:lnTo>
                  <a:lnTo>
                    <a:pt x="378955" y="1574800"/>
                  </a:lnTo>
                  <a:lnTo>
                    <a:pt x="373875" y="1562100"/>
                  </a:lnTo>
                  <a:lnTo>
                    <a:pt x="380733" y="1562100"/>
                  </a:lnTo>
                  <a:lnTo>
                    <a:pt x="387946" y="1574800"/>
                  </a:lnTo>
                  <a:lnTo>
                    <a:pt x="387946" y="1560512"/>
                  </a:lnTo>
                  <a:lnTo>
                    <a:pt x="385724" y="1549400"/>
                  </a:lnTo>
                  <a:lnTo>
                    <a:pt x="383641" y="1549400"/>
                  </a:lnTo>
                  <a:lnTo>
                    <a:pt x="388264" y="1536700"/>
                  </a:lnTo>
                  <a:lnTo>
                    <a:pt x="391642" y="1549400"/>
                  </a:lnTo>
                  <a:lnTo>
                    <a:pt x="392303" y="1549400"/>
                  </a:lnTo>
                  <a:lnTo>
                    <a:pt x="397560" y="1562100"/>
                  </a:lnTo>
                  <a:lnTo>
                    <a:pt x="394093" y="1549400"/>
                  </a:lnTo>
                  <a:lnTo>
                    <a:pt x="414477" y="1549400"/>
                  </a:lnTo>
                  <a:lnTo>
                    <a:pt x="398983" y="1536700"/>
                  </a:lnTo>
                  <a:lnTo>
                    <a:pt x="397040" y="1536700"/>
                  </a:lnTo>
                  <a:lnTo>
                    <a:pt x="397471" y="1524000"/>
                  </a:lnTo>
                  <a:lnTo>
                    <a:pt x="409092" y="1524000"/>
                  </a:lnTo>
                  <a:lnTo>
                    <a:pt x="417017" y="1536700"/>
                  </a:lnTo>
                  <a:lnTo>
                    <a:pt x="422097" y="1536700"/>
                  </a:lnTo>
                  <a:lnTo>
                    <a:pt x="427990" y="1524050"/>
                  </a:lnTo>
                  <a:lnTo>
                    <a:pt x="424637" y="1524000"/>
                  </a:lnTo>
                  <a:lnTo>
                    <a:pt x="421855" y="1511300"/>
                  </a:lnTo>
                  <a:lnTo>
                    <a:pt x="435343" y="1511300"/>
                  </a:lnTo>
                  <a:lnTo>
                    <a:pt x="429704" y="1498600"/>
                  </a:lnTo>
                  <a:lnTo>
                    <a:pt x="423443" y="1485900"/>
                  </a:lnTo>
                  <a:lnTo>
                    <a:pt x="415747" y="1485900"/>
                  </a:lnTo>
                  <a:lnTo>
                    <a:pt x="408063" y="1473200"/>
                  </a:lnTo>
                  <a:lnTo>
                    <a:pt x="406019" y="1473200"/>
                  </a:lnTo>
                  <a:lnTo>
                    <a:pt x="403479" y="1466837"/>
                  </a:lnTo>
                  <a:lnTo>
                    <a:pt x="403479" y="1498600"/>
                  </a:lnTo>
                  <a:lnTo>
                    <a:pt x="390791" y="1485900"/>
                  </a:lnTo>
                  <a:lnTo>
                    <a:pt x="400100" y="1485900"/>
                  </a:lnTo>
                  <a:lnTo>
                    <a:pt x="403479" y="1498600"/>
                  </a:lnTo>
                  <a:lnTo>
                    <a:pt x="403479" y="1466837"/>
                  </a:lnTo>
                  <a:lnTo>
                    <a:pt x="400951" y="1460500"/>
                  </a:lnTo>
                  <a:lnTo>
                    <a:pt x="402640" y="1460500"/>
                  </a:lnTo>
                  <a:lnTo>
                    <a:pt x="415328" y="1473200"/>
                  </a:lnTo>
                  <a:lnTo>
                    <a:pt x="423786" y="1473200"/>
                  </a:lnTo>
                  <a:lnTo>
                    <a:pt x="406869" y="1460500"/>
                  </a:lnTo>
                  <a:lnTo>
                    <a:pt x="409536" y="1447800"/>
                  </a:lnTo>
                  <a:lnTo>
                    <a:pt x="415201" y="1435100"/>
                  </a:lnTo>
                  <a:lnTo>
                    <a:pt x="417868" y="1435100"/>
                  </a:lnTo>
                  <a:lnTo>
                    <a:pt x="422935" y="1422400"/>
                  </a:lnTo>
                  <a:lnTo>
                    <a:pt x="439267" y="1422400"/>
                  </a:lnTo>
                  <a:lnTo>
                    <a:pt x="455193" y="1435100"/>
                  </a:lnTo>
                  <a:lnTo>
                    <a:pt x="484682" y="1435100"/>
                  </a:lnTo>
                  <a:lnTo>
                    <a:pt x="485533" y="1435100"/>
                  </a:lnTo>
                  <a:lnTo>
                    <a:pt x="490080" y="1435100"/>
                  </a:lnTo>
                  <a:lnTo>
                    <a:pt x="486714" y="1422400"/>
                  </a:lnTo>
                  <a:lnTo>
                    <a:pt x="494665" y="1422400"/>
                  </a:lnTo>
                  <a:lnTo>
                    <a:pt x="495681" y="1422400"/>
                  </a:lnTo>
                  <a:lnTo>
                    <a:pt x="499910" y="1422400"/>
                  </a:lnTo>
                  <a:lnTo>
                    <a:pt x="494245" y="1412722"/>
                  </a:lnTo>
                  <a:lnTo>
                    <a:pt x="494245" y="1421460"/>
                  </a:lnTo>
                  <a:lnTo>
                    <a:pt x="486384" y="1416342"/>
                  </a:lnTo>
                  <a:lnTo>
                    <a:pt x="486384" y="1422400"/>
                  </a:lnTo>
                  <a:lnTo>
                    <a:pt x="484797" y="1434299"/>
                  </a:lnTo>
                  <a:lnTo>
                    <a:pt x="473697" y="1422400"/>
                  </a:lnTo>
                  <a:lnTo>
                    <a:pt x="486384" y="1422400"/>
                  </a:lnTo>
                  <a:lnTo>
                    <a:pt x="486384" y="1416342"/>
                  </a:lnTo>
                  <a:lnTo>
                    <a:pt x="476224" y="1409700"/>
                  </a:lnTo>
                  <a:lnTo>
                    <a:pt x="489026" y="1409700"/>
                  </a:lnTo>
                  <a:lnTo>
                    <a:pt x="494245" y="1421460"/>
                  </a:lnTo>
                  <a:lnTo>
                    <a:pt x="494245" y="1412722"/>
                  </a:lnTo>
                  <a:lnTo>
                    <a:pt x="492480" y="1409700"/>
                  </a:lnTo>
                  <a:lnTo>
                    <a:pt x="495668" y="1409700"/>
                  </a:lnTo>
                  <a:lnTo>
                    <a:pt x="494944" y="1397000"/>
                  </a:lnTo>
                  <a:lnTo>
                    <a:pt x="493903" y="1397000"/>
                  </a:lnTo>
                  <a:lnTo>
                    <a:pt x="496214" y="1384300"/>
                  </a:lnTo>
                  <a:lnTo>
                    <a:pt x="505841" y="1384300"/>
                  </a:lnTo>
                  <a:lnTo>
                    <a:pt x="495681" y="1371600"/>
                  </a:lnTo>
                  <a:lnTo>
                    <a:pt x="496531" y="1371600"/>
                  </a:lnTo>
                  <a:lnTo>
                    <a:pt x="508000" y="1384300"/>
                  </a:lnTo>
                  <a:lnTo>
                    <a:pt x="512178" y="1371600"/>
                  </a:lnTo>
                  <a:lnTo>
                    <a:pt x="520280" y="1371600"/>
                  </a:lnTo>
                  <a:lnTo>
                    <a:pt x="518845" y="1358900"/>
                  </a:lnTo>
                  <a:lnTo>
                    <a:pt x="519772" y="1358900"/>
                  </a:lnTo>
                  <a:lnTo>
                    <a:pt x="516826" y="1346200"/>
                  </a:lnTo>
                  <a:lnTo>
                    <a:pt x="526313" y="1346200"/>
                  </a:lnTo>
                  <a:lnTo>
                    <a:pt x="518845" y="1333500"/>
                  </a:lnTo>
                  <a:lnTo>
                    <a:pt x="513118" y="1333500"/>
                  </a:lnTo>
                  <a:lnTo>
                    <a:pt x="506679" y="1320800"/>
                  </a:lnTo>
                  <a:lnTo>
                    <a:pt x="519201" y="1320800"/>
                  </a:lnTo>
                  <a:lnTo>
                    <a:pt x="527507" y="1333500"/>
                  </a:lnTo>
                  <a:lnTo>
                    <a:pt x="532803" y="1333500"/>
                  </a:lnTo>
                  <a:lnTo>
                    <a:pt x="528472" y="1320800"/>
                  </a:lnTo>
                  <a:lnTo>
                    <a:pt x="533565" y="1320800"/>
                  </a:lnTo>
                  <a:lnTo>
                    <a:pt x="528675" y="1308100"/>
                  </a:lnTo>
                  <a:lnTo>
                    <a:pt x="535444" y="1308100"/>
                  </a:lnTo>
                  <a:lnTo>
                    <a:pt x="534593" y="1295400"/>
                  </a:lnTo>
                  <a:lnTo>
                    <a:pt x="538822" y="1308100"/>
                  </a:lnTo>
                  <a:lnTo>
                    <a:pt x="538238" y="1308100"/>
                  </a:lnTo>
                  <a:lnTo>
                    <a:pt x="544957" y="1320800"/>
                  </a:lnTo>
                  <a:lnTo>
                    <a:pt x="548182" y="1320800"/>
                  </a:lnTo>
                  <a:lnTo>
                    <a:pt x="547598" y="1312595"/>
                  </a:lnTo>
                  <a:lnTo>
                    <a:pt x="544296" y="1308100"/>
                  </a:lnTo>
                  <a:lnTo>
                    <a:pt x="543902" y="1308100"/>
                  </a:lnTo>
                  <a:lnTo>
                    <a:pt x="543902" y="1295400"/>
                  </a:lnTo>
                  <a:lnTo>
                    <a:pt x="553199" y="1295400"/>
                  </a:lnTo>
                  <a:lnTo>
                    <a:pt x="548906" y="1282700"/>
                  </a:lnTo>
                  <a:lnTo>
                    <a:pt x="549922" y="1282700"/>
                  </a:lnTo>
                  <a:lnTo>
                    <a:pt x="550468" y="1270000"/>
                  </a:lnTo>
                  <a:lnTo>
                    <a:pt x="547281" y="1270000"/>
                  </a:lnTo>
                  <a:lnTo>
                    <a:pt x="542886" y="1270000"/>
                  </a:lnTo>
                  <a:lnTo>
                    <a:pt x="536181" y="1257300"/>
                  </a:lnTo>
                  <a:lnTo>
                    <a:pt x="534593" y="1257300"/>
                  </a:lnTo>
                  <a:lnTo>
                    <a:pt x="531215" y="1244600"/>
                  </a:lnTo>
                  <a:lnTo>
                    <a:pt x="531215" y="1257300"/>
                  </a:lnTo>
                  <a:lnTo>
                    <a:pt x="523659" y="1257300"/>
                  </a:lnTo>
                  <a:lnTo>
                    <a:pt x="522008" y="1244600"/>
                  </a:lnTo>
                  <a:lnTo>
                    <a:pt x="526986" y="1244600"/>
                  </a:lnTo>
                  <a:lnTo>
                    <a:pt x="531215" y="1257300"/>
                  </a:lnTo>
                  <a:lnTo>
                    <a:pt x="531215" y="1244600"/>
                  </a:lnTo>
                  <a:lnTo>
                    <a:pt x="539546" y="1257300"/>
                  </a:lnTo>
                  <a:lnTo>
                    <a:pt x="542277" y="1257300"/>
                  </a:lnTo>
                  <a:lnTo>
                    <a:pt x="547281" y="1270000"/>
                  </a:lnTo>
                  <a:lnTo>
                    <a:pt x="544220" y="1257300"/>
                  </a:lnTo>
                  <a:lnTo>
                    <a:pt x="540512" y="1244600"/>
                  </a:lnTo>
                  <a:lnTo>
                    <a:pt x="549922" y="1244600"/>
                  </a:lnTo>
                  <a:lnTo>
                    <a:pt x="551230" y="1257300"/>
                  </a:lnTo>
                  <a:lnTo>
                    <a:pt x="561771" y="1257300"/>
                  </a:lnTo>
                  <a:lnTo>
                    <a:pt x="562292" y="1270000"/>
                  </a:lnTo>
                  <a:lnTo>
                    <a:pt x="579589" y="1270000"/>
                  </a:lnTo>
                  <a:lnTo>
                    <a:pt x="578421" y="1257300"/>
                  </a:lnTo>
                  <a:lnTo>
                    <a:pt x="581964" y="1257300"/>
                  </a:lnTo>
                  <a:lnTo>
                    <a:pt x="576148" y="1244600"/>
                  </a:lnTo>
                  <a:lnTo>
                    <a:pt x="559968" y="1244600"/>
                  </a:lnTo>
                  <a:lnTo>
                    <a:pt x="562559" y="1231900"/>
                  </a:lnTo>
                  <a:lnTo>
                    <a:pt x="576884" y="1231900"/>
                  </a:lnTo>
                  <a:lnTo>
                    <a:pt x="589940" y="1244600"/>
                  </a:lnTo>
                  <a:lnTo>
                    <a:pt x="588733" y="1231900"/>
                  </a:lnTo>
                  <a:lnTo>
                    <a:pt x="580402" y="1231900"/>
                  </a:lnTo>
                  <a:lnTo>
                    <a:pt x="572236" y="1219200"/>
                  </a:lnTo>
                  <a:lnTo>
                    <a:pt x="568502" y="1219200"/>
                  </a:lnTo>
                  <a:lnTo>
                    <a:pt x="573506" y="1206500"/>
                  </a:lnTo>
                  <a:lnTo>
                    <a:pt x="580186" y="1211516"/>
                  </a:lnTo>
                  <a:lnTo>
                    <a:pt x="578408" y="1206500"/>
                  </a:lnTo>
                  <a:lnTo>
                    <a:pt x="589572" y="1206500"/>
                  </a:lnTo>
                  <a:lnTo>
                    <a:pt x="586892" y="1216545"/>
                  </a:lnTo>
                  <a:lnTo>
                    <a:pt x="590423" y="1219200"/>
                  </a:lnTo>
                  <a:lnTo>
                    <a:pt x="594944" y="1219200"/>
                  </a:lnTo>
                  <a:lnTo>
                    <a:pt x="591477" y="1206500"/>
                  </a:lnTo>
                  <a:lnTo>
                    <a:pt x="600176" y="1206500"/>
                  </a:lnTo>
                  <a:lnTo>
                    <a:pt x="597585" y="1181100"/>
                  </a:lnTo>
                  <a:lnTo>
                    <a:pt x="598030" y="1168400"/>
                  </a:lnTo>
                  <a:lnTo>
                    <a:pt x="602259" y="1181100"/>
                  </a:lnTo>
                  <a:lnTo>
                    <a:pt x="612419" y="1181100"/>
                  </a:lnTo>
                  <a:lnTo>
                    <a:pt x="614946" y="1168400"/>
                  </a:lnTo>
                  <a:lnTo>
                    <a:pt x="622566" y="1168400"/>
                  </a:lnTo>
                  <a:lnTo>
                    <a:pt x="633349" y="1155700"/>
                  </a:lnTo>
                  <a:lnTo>
                    <a:pt x="645401" y="1155700"/>
                  </a:lnTo>
                  <a:lnTo>
                    <a:pt x="634403" y="1143000"/>
                  </a:lnTo>
                  <a:lnTo>
                    <a:pt x="635863" y="1143000"/>
                  </a:lnTo>
                  <a:lnTo>
                    <a:pt x="631024" y="1130300"/>
                  </a:lnTo>
                  <a:lnTo>
                    <a:pt x="639445" y="1130300"/>
                  </a:lnTo>
                  <a:lnTo>
                    <a:pt x="638111" y="1117600"/>
                  </a:lnTo>
                  <a:lnTo>
                    <a:pt x="641692" y="1104900"/>
                  </a:lnTo>
                  <a:lnTo>
                    <a:pt x="656158" y="1104900"/>
                  </a:lnTo>
                  <a:lnTo>
                    <a:pt x="649630" y="1092200"/>
                  </a:lnTo>
                  <a:lnTo>
                    <a:pt x="650481" y="1092200"/>
                  </a:lnTo>
                  <a:lnTo>
                    <a:pt x="658812" y="1079500"/>
                  </a:lnTo>
                  <a:lnTo>
                    <a:pt x="665175" y="1066800"/>
                  </a:lnTo>
                  <a:lnTo>
                    <a:pt x="689394" y="1066800"/>
                  </a:lnTo>
                  <a:lnTo>
                    <a:pt x="684136" y="1054100"/>
                  </a:lnTo>
                  <a:lnTo>
                    <a:pt x="688009" y="1054100"/>
                  </a:lnTo>
                  <a:lnTo>
                    <a:pt x="690460" y="1041400"/>
                  </a:lnTo>
                  <a:lnTo>
                    <a:pt x="717461" y="1041400"/>
                  </a:lnTo>
                  <a:lnTo>
                    <a:pt x="712647" y="1028700"/>
                  </a:lnTo>
                  <a:lnTo>
                    <a:pt x="707199" y="1028700"/>
                  </a:lnTo>
                  <a:lnTo>
                    <a:pt x="704608" y="1016000"/>
                  </a:lnTo>
                  <a:lnTo>
                    <a:pt x="718146" y="1028700"/>
                  </a:lnTo>
                  <a:lnTo>
                    <a:pt x="707148" y="1016000"/>
                  </a:lnTo>
                  <a:lnTo>
                    <a:pt x="724916" y="1028700"/>
                  </a:lnTo>
                  <a:lnTo>
                    <a:pt x="724065" y="1016000"/>
                  </a:lnTo>
                  <a:lnTo>
                    <a:pt x="712228" y="1016000"/>
                  </a:lnTo>
                  <a:lnTo>
                    <a:pt x="714032" y="1003300"/>
                  </a:lnTo>
                  <a:lnTo>
                    <a:pt x="721004" y="1003300"/>
                  </a:lnTo>
                  <a:lnTo>
                    <a:pt x="729716" y="1016000"/>
                  </a:lnTo>
                  <a:lnTo>
                    <a:pt x="736752" y="1016000"/>
                  </a:lnTo>
                  <a:lnTo>
                    <a:pt x="735914" y="1003300"/>
                  </a:lnTo>
                  <a:lnTo>
                    <a:pt x="735063" y="1003300"/>
                  </a:lnTo>
                  <a:lnTo>
                    <a:pt x="734225" y="990600"/>
                  </a:lnTo>
                  <a:lnTo>
                    <a:pt x="737603" y="1003300"/>
                  </a:lnTo>
                  <a:lnTo>
                    <a:pt x="744372" y="1003300"/>
                  </a:lnTo>
                  <a:lnTo>
                    <a:pt x="741959" y="996035"/>
                  </a:lnTo>
                  <a:lnTo>
                    <a:pt x="747750" y="1003300"/>
                  </a:lnTo>
                  <a:lnTo>
                    <a:pt x="751979" y="990600"/>
                  </a:lnTo>
                  <a:lnTo>
                    <a:pt x="765721" y="990600"/>
                  </a:lnTo>
                  <a:lnTo>
                    <a:pt x="769645" y="977900"/>
                  </a:lnTo>
                  <a:lnTo>
                    <a:pt x="773404" y="977900"/>
                  </a:lnTo>
                  <a:lnTo>
                    <a:pt x="778205" y="965200"/>
                  </a:lnTo>
                  <a:lnTo>
                    <a:pt x="777354" y="952500"/>
                  </a:lnTo>
                  <a:lnTo>
                    <a:pt x="780745" y="965200"/>
                  </a:lnTo>
                  <a:lnTo>
                    <a:pt x="797661" y="965200"/>
                  </a:lnTo>
                  <a:lnTo>
                    <a:pt x="800341" y="977900"/>
                  </a:lnTo>
                  <a:lnTo>
                    <a:pt x="794918" y="977900"/>
                  </a:lnTo>
                  <a:lnTo>
                    <a:pt x="801890" y="990600"/>
                  </a:lnTo>
                  <a:lnTo>
                    <a:pt x="793432" y="981506"/>
                  </a:lnTo>
                  <a:lnTo>
                    <a:pt x="793432" y="1562100"/>
                  </a:lnTo>
                  <a:lnTo>
                    <a:pt x="790041" y="1574800"/>
                  </a:lnTo>
                  <a:lnTo>
                    <a:pt x="787196" y="1574800"/>
                  </a:lnTo>
                  <a:lnTo>
                    <a:pt x="782053" y="1562100"/>
                  </a:lnTo>
                  <a:lnTo>
                    <a:pt x="793432" y="1562100"/>
                  </a:lnTo>
                  <a:lnTo>
                    <a:pt x="793432" y="981506"/>
                  </a:lnTo>
                  <a:lnTo>
                    <a:pt x="790092" y="977900"/>
                  </a:lnTo>
                  <a:lnTo>
                    <a:pt x="783602" y="990600"/>
                  </a:lnTo>
                  <a:lnTo>
                    <a:pt x="782027" y="990600"/>
                  </a:lnTo>
                  <a:lnTo>
                    <a:pt x="784974" y="1003300"/>
                  </a:lnTo>
                  <a:lnTo>
                    <a:pt x="781265" y="994029"/>
                  </a:lnTo>
                  <a:lnTo>
                    <a:pt x="781265" y="1231900"/>
                  </a:lnTo>
                  <a:lnTo>
                    <a:pt x="773976" y="1231900"/>
                  </a:lnTo>
                  <a:lnTo>
                    <a:pt x="773976" y="1219200"/>
                  </a:lnTo>
                  <a:lnTo>
                    <a:pt x="779805" y="1219200"/>
                  </a:lnTo>
                  <a:lnTo>
                    <a:pt x="781265" y="1231900"/>
                  </a:lnTo>
                  <a:lnTo>
                    <a:pt x="781265" y="994029"/>
                  </a:lnTo>
                  <a:lnTo>
                    <a:pt x="779894" y="990600"/>
                  </a:lnTo>
                  <a:lnTo>
                    <a:pt x="776516" y="1003300"/>
                  </a:lnTo>
                  <a:lnTo>
                    <a:pt x="768896" y="990600"/>
                  </a:lnTo>
                  <a:lnTo>
                    <a:pt x="766368" y="990600"/>
                  </a:lnTo>
                  <a:lnTo>
                    <a:pt x="767207" y="1003300"/>
                  </a:lnTo>
                  <a:lnTo>
                    <a:pt x="766381" y="1003300"/>
                  </a:lnTo>
                  <a:lnTo>
                    <a:pt x="766686" y="1016000"/>
                  </a:lnTo>
                  <a:lnTo>
                    <a:pt x="766191" y="1028700"/>
                  </a:lnTo>
                  <a:lnTo>
                    <a:pt x="765517" y="1028103"/>
                  </a:lnTo>
                  <a:lnTo>
                    <a:pt x="765517" y="1244600"/>
                  </a:lnTo>
                  <a:lnTo>
                    <a:pt x="764667" y="1257300"/>
                  </a:lnTo>
                  <a:lnTo>
                    <a:pt x="753668" y="1257300"/>
                  </a:lnTo>
                  <a:lnTo>
                    <a:pt x="755370" y="1244600"/>
                  </a:lnTo>
                  <a:lnTo>
                    <a:pt x="765517" y="1244600"/>
                  </a:lnTo>
                  <a:lnTo>
                    <a:pt x="765517" y="1028103"/>
                  </a:lnTo>
                  <a:lnTo>
                    <a:pt x="751979" y="1016000"/>
                  </a:lnTo>
                  <a:lnTo>
                    <a:pt x="752779" y="1028700"/>
                  </a:lnTo>
                  <a:lnTo>
                    <a:pt x="752614" y="1041400"/>
                  </a:lnTo>
                  <a:lnTo>
                    <a:pt x="751509" y="1054100"/>
                  </a:lnTo>
                  <a:lnTo>
                    <a:pt x="749439" y="1066800"/>
                  </a:lnTo>
                  <a:lnTo>
                    <a:pt x="741591" y="1066800"/>
                  </a:lnTo>
                  <a:lnTo>
                    <a:pt x="742467" y="1054100"/>
                  </a:lnTo>
                  <a:lnTo>
                    <a:pt x="743026" y="1054100"/>
                  </a:lnTo>
                  <a:lnTo>
                    <a:pt x="734225" y="1041400"/>
                  </a:lnTo>
                  <a:lnTo>
                    <a:pt x="736625" y="1054100"/>
                  </a:lnTo>
                  <a:lnTo>
                    <a:pt x="740143" y="1066800"/>
                  </a:lnTo>
                  <a:lnTo>
                    <a:pt x="741121" y="1079500"/>
                  </a:lnTo>
                  <a:lnTo>
                    <a:pt x="735914" y="1079500"/>
                  </a:lnTo>
                  <a:lnTo>
                    <a:pt x="730834" y="1092200"/>
                  </a:lnTo>
                  <a:lnTo>
                    <a:pt x="728294" y="1079500"/>
                  </a:lnTo>
                  <a:lnTo>
                    <a:pt x="722820" y="1079500"/>
                  </a:lnTo>
                  <a:lnTo>
                    <a:pt x="717727" y="1092200"/>
                  </a:lnTo>
                  <a:lnTo>
                    <a:pt x="713257" y="1104900"/>
                  </a:lnTo>
                  <a:lnTo>
                    <a:pt x="713206" y="1108113"/>
                  </a:lnTo>
                  <a:lnTo>
                    <a:pt x="721118" y="1117600"/>
                  </a:lnTo>
                  <a:lnTo>
                    <a:pt x="729246" y="1130300"/>
                  </a:lnTo>
                  <a:lnTo>
                    <a:pt x="735634" y="1130300"/>
                  </a:lnTo>
                  <a:lnTo>
                    <a:pt x="740981" y="1143000"/>
                  </a:lnTo>
                  <a:lnTo>
                    <a:pt x="727811" y="1130300"/>
                  </a:lnTo>
                  <a:lnTo>
                    <a:pt x="713511" y="1130300"/>
                  </a:lnTo>
                  <a:lnTo>
                    <a:pt x="698068" y="1118412"/>
                  </a:lnTo>
                  <a:lnTo>
                    <a:pt x="701230" y="1130300"/>
                  </a:lnTo>
                  <a:lnTo>
                    <a:pt x="694461" y="1117600"/>
                  </a:lnTo>
                  <a:lnTo>
                    <a:pt x="696734" y="1130300"/>
                  </a:lnTo>
                  <a:lnTo>
                    <a:pt x="700595" y="1130300"/>
                  </a:lnTo>
                  <a:lnTo>
                    <a:pt x="703503" y="1143000"/>
                  </a:lnTo>
                  <a:lnTo>
                    <a:pt x="701230" y="1143000"/>
                  </a:lnTo>
                  <a:lnTo>
                    <a:pt x="702284" y="1155700"/>
                  </a:lnTo>
                  <a:lnTo>
                    <a:pt x="694194" y="1155700"/>
                  </a:lnTo>
                  <a:lnTo>
                    <a:pt x="697636" y="1168400"/>
                  </a:lnTo>
                  <a:lnTo>
                    <a:pt x="698855" y="1181100"/>
                  </a:lnTo>
                  <a:lnTo>
                    <a:pt x="693623" y="1181100"/>
                  </a:lnTo>
                  <a:lnTo>
                    <a:pt x="693623" y="1689100"/>
                  </a:lnTo>
                  <a:lnTo>
                    <a:pt x="692365" y="1701800"/>
                  </a:lnTo>
                  <a:lnTo>
                    <a:pt x="681609" y="1701800"/>
                  </a:lnTo>
                  <a:lnTo>
                    <a:pt x="681774" y="1689100"/>
                  </a:lnTo>
                  <a:lnTo>
                    <a:pt x="693623" y="1689100"/>
                  </a:lnTo>
                  <a:lnTo>
                    <a:pt x="693623" y="1181100"/>
                  </a:lnTo>
                  <a:lnTo>
                    <a:pt x="677545" y="1181100"/>
                  </a:lnTo>
                  <a:lnTo>
                    <a:pt x="677062" y="1193800"/>
                  </a:lnTo>
                  <a:lnTo>
                    <a:pt x="679564" y="1193800"/>
                  </a:lnTo>
                  <a:lnTo>
                    <a:pt x="676706" y="1206500"/>
                  </a:lnTo>
                  <a:lnTo>
                    <a:pt x="686003" y="1206500"/>
                  </a:lnTo>
                  <a:lnTo>
                    <a:pt x="692556" y="1219200"/>
                  </a:lnTo>
                  <a:lnTo>
                    <a:pt x="678395" y="1219200"/>
                  </a:lnTo>
                  <a:lnTo>
                    <a:pt x="686854" y="1231900"/>
                  </a:lnTo>
                  <a:lnTo>
                    <a:pt x="678916" y="1231900"/>
                  </a:lnTo>
                  <a:lnTo>
                    <a:pt x="678916" y="1828800"/>
                  </a:lnTo>
                  <a:lnTo>
                    <a:pt x="677545" y="1828800"/>
                  </a:lnTo>
                  <a:lnTo>
                    <a:pt x="677087" y="1816100"/>
                  </a:lnTo>
                  <a:lnTo>
                    <a:pt x="678916" y="1828800"/>
                  </a:lnTo>
                  <a:lnTo>
                    <a:pt x="678916" y="1231900"/>
                  </a:lnTo>
                  <a:lnTo>
                    <a:pt x="668451" y="1231900"/>
                  </a:lnTo>
                  <a:lnTo>
                    <a:pt x="661898" y="1219200"/>
                  </a:lnTo>
                  <a:lnTo>
                    <a:pt x="657250" y="1219200"/>
                  </a:lnTo>
                  <a:lnTo>
                    <a:pt x="662787" y="1231900"/>
                  </a:lnTo>
                  <a:lnTo>
                    <a:pt x="663003" y="1240917"/>
                  </a:lnTo>
                  <a:lnTo>
                    <a:pt x="656399" y="1231900"/>
                  </a:lnTo>
                  <a:lnTo>
                    <a:pt x="654710" y="1231900"/>
                  </a:lnTo>
                  <a:lnTo>
                    <a:pt x="663016" y="1241501"/>
                  </a:lnTo>
                  <a:lnTo>
                    <a:pt x="663079" y="1244600"/>
                  </a:lnTo>
                  <a:lnTo>
                    <a:pt x="659142" y="1244600"/>
                  </a:lnTo>
                  <a:lnTo>
                    <a:pt x="664413" y="1257300"/>
                  </a:lnTo>
                  <a:lnTo>
                    <a:pt x="658088" y="1257300"/>
                  </a:lnTo>
                  <a:lnTo>
                    <a:pt x="657250" y="1244600"/>
                  </a:lnTo>
                  <a:lnTo>
                    <a:pt x="653034" y="1257300"/>
                  </a:lnTo>
                  <a:lnTo>
                    <a:pt x="652068" y="1257300"/>
                  </a:lnTo>
                  <a:lnTo>
                    <a:pt x="650938" y="1270000"/>
                  </a:lnTo>
                  <a:lnTo>
                    <a:pt x="636422" y="1270000"/>
                  </a:lnTo>
                  <a:lnTo>
                    <a:pt x="635660" y="1257300"/>
                  </a:lnTo>
                  <a:lnTo>
                    <a:pt x="628484" y="1257300"/>
                  </a:lnTo>
                  <a:lnTo>
                    <a:pt x="628726" y="1270000"/>
                  </a:lnTo>
                  <a:lnTo>
                    <a:pt x="631024" y="1282700"/>
                  </a:lnTo>
                  <a:lnTo>
                    <a:pt x="632053" y="1295400"/>
                  </a:lnTo>
                  <a:lnTo>
                    <a:pt x="631875" y="1295400"/>
                  </a:lnTo>
                  <a:lnTo>
                    <a:pt x="640080" y="1308100"/>
                  </a:lnTo>
                  <a:lnTo>
                    <a:pt x="634403" y="1308100"/>
                  </a:lnTo>
                  <a:lnTo>
                    <a:pt x="634403" y="1333500"/>
                  </a:lnTo>
                  <a:lnTo>
                    <a:pt x="622985" y="1333500"/>
                  </a:lnTo>
                  <a:lnTo>
                    <a:pt x="627748" y="1320800"/>
                  </a:lnTo>
                  <a:lnTo>
                    <a:pt x="634403" y="1333500"/>
                  </a:lnTo>
                  <a:lnTo>
                    <a:pt x="634403" y="1308100"/>
                  </a:lnTo>
                  <a:lnTo>
                    <a:pt x="609828" y="1308100"/>
                  </a:lnTo>
                  <a:lnTo>
                    <a:pt x="609879" y="1320800"/>
                  </a:lnTo>
                  <a:lnTo>
                    <a:pt x="611835" y="1333500"/>
                  </a:lnTo>
                  <a:lnTo>
                    <a:pt x="600570" y="1333500"/>
                  </a:lnTo>
                  <a:lnTo>
                    <a:pt x="600570" y="1409700"/>
                  </a:lnTo>
                  <a:lnTo>
                    <a:pt x="598881" y="1422400"/>
                  </a:lnTo>
                  <a:lnTo>
                    <a:pt x="598881" y="1968500"/>
                  </a:lnTo>
                  <a:lnTo>
                    <a:pt x="598881" y="1981200"/>
                  </a:lnTo>
                  <a:lnTo>
                    <a:pt x="589572" y="1981200"/>
                  </a:lnTo>
                  <a:lnTo>
                    <a:pt x="589572" y="1968500"/>
                  </a:lnTo>
                  <a:lnTo>
                    <a:pt x="598881" y="1968500"/>
                  </a:lnTo>
                  <a:lnTo>
                    <a:pt x="598881" y="1422400"/>
                  </a:lnTo>
                  <a:lnTo>
                    <a:pt x="593712" y="1409700"/>
                  </a:lnTo>
                  <a:lnTo>
                    <a:pt x="600570" y="1409700"/>
                  </a:lnTo>
                  <a:lnTo>
                    <a:pt x="600570" y="1333500"/>
                  </a:lnTo>
                  <a:lnTo>
                    <a:pt x="599732" y="1333500"/>
                  </a:lnTo>
                  <a:lnTo>
                    <a:pt x="598881" y="1346200"/>
                  </a:lnTo>
                  <a:lnTo>
                    <a:pt x="599732" y="1346200"/>
                  </a:lnTo>
                  <a:lnTo>
                    <a:pt x="597192" y="1358900"/>
                  </a:lnTo>
                  <a:lnTo>
                    <a:pt x="589381" y="1358900"/>
                  </a:lnTo>
                  <a:lnTo>
                    <a:pt x="589686" y="1371600"/>
                  </a:lnTo>
                  <a:lnTo>
                    <a:pt x="591413" y="1384300"/>
                  </a:lnTo>
                  <a:lnTo>
                    <a:pt x="576884" y="1397000"/>
                  </a:lnTo>
                  <a:lnTo>
                    <a:pt x="577735" y="1384300"/>
                  </a:lnTo>
                  <a:lnTo>
                    <a:pt x="571817" y="1384300"/>
                  </a:lnTo>
                  <a:lnTo>
                    <a:pt x="572655" y="1397000"/>
                  </a:lnTo>
                  <a:lnTo>
                    <a:pt x="579005" y="1409700"/>
                  </a:lnTo>
                  <a:lnTo>
                    <a:pt x="577316" y="1409700"/>
                  </a:lnTo>
                  <a:lnTo>
                    <a:pt x="584288" y="1422400"/>
                  </a:lnTo>
                  <a:lnTo>
                    <a:pt x="584504" y="1422400"/>
                  </a:lnTo>
                  <a:lnTo>
                    <a:pt x="591273" y="1435100"/>
                  </a:lnTo>
                  <a:lnTo>
                    <a:pt x="589572" y="1435100"/>
                  </a:lnTo>
                  <a:lnTo>
                    <a:pt x="589572" y="1485900"/>
                  </a:lnTo>
                  <a:lnTo>
                    <a:pt x="589038" y="1498600"/>
                  </a:lnTo>
                  <a:lnTo>
                    <a:pt x="578751" y="1498600"/>
                  </a:lnTo>
                  <a:lnTo>
                    <a:pt x="577735" y="1485900"/>
                  </a:lnTo>
                  <a:lnTo>
                    <a:pt x="589572" y="1485900"/>
                  </a:lnTo>
                  <a:lnTo>
                    <a:pt x="589572" y="1435100"/>
                  </a:lnTo>
                  <a:lnTo>
                    <a:pt x="579843" y="1435100"/>
                  </a:lnTo>
                  <a:lnTo>
                    <a:pt x="582993" y="1447800"/>
                  </a:lnTo>
                  <a:lnTo>
                    <a:pt x="577735" y="1447800"/>
                  </a:lnTo>
                  <a:lnTo>
                    <a:pt x="575195" y="1435100"/>
                  </a:lnTo>
                  <a:lnTo>
                    <a:pt x="575195" y="1587500"/>
                  </a:lnTo>
                  <a:lnTo>
                    <a:pt x="574027" y="1600200"/>
                  </a:lnTo>
                  <a:lnTo>
                    <a:pt x="570966" y="1612900"/>
                  </a:lnTo>
                  <a:lnTo>
                    <a:pt x="568540" y="1612900"/>
                  </a:lnTo>
                  <a:lnTo>
                    <a:pt x="569277" y="1625600"/>
                  </a:lnTo>
                  <a:lnTo>
                    <a:pt x="550811" y="1625600"/>
                  </a:lnTo>
                  <a:lnTo>
                    <a:pt x="546544" y="1600200"/>
                  </a:lnTo>
                  <a:lnTo>
                    <a:pt x="555117" y="1587500"/>
                  </a:lnTo>
                  <a:lnTo>
                    <a:pt x="575195" y="1587500"/>
                  </a:lnTo>
                  <a:lnTo>
                    <a:pt x="575195" y="1435100"/>
                  </a:lnTo>
                  <a:lnTo>
                    <a:pt x="578573" y="1435100"/>
                  </a:lnTo>
                  <a:lnTo>
                    <a:pt x="576935" y="1422400"/>
                  </a:lnTo>
                  <a:lnTo>
                    <a:pt x="571817" y="1422400"/>
                  </a:lnTo>
                  <a:lnTo>
                    <a:pt x="574167" y="1435100"/>
                  </a:lnTo>
                  <a:lnTo>
                    <a:pt x="551510" y="1435100"/>
                  </a:lnTo>
                  <a:lnTo>
                    <a:pt x="565518" y="1447800"/>
                  </a:lnTo>
                  <a:lnTo>
                    <a:pt x="566521" y="1460500"/>
                  </a:lnTo>
                  <a:lnTo>
                    <a:pt x="565315" y="1460500"/>
                  </a:lnTo>
                  <a:lnTo>
                    <a:pt x="572655" y="1473200"/>
                  </a:lnTo>
                  <a:lnTo>
                    <a:pt x="562724" y="1460500"/>
                  </a:lnTo>
                  <a:lnTo>
                    <a:pt x="560819" y="1460500"/>
                  </a:lnTo>
                  <a:lnTo>
                    <a:pt x="560819" y="1511300"/>
                  </a:lnTo>
                  <a:lnTo>
                    <a:pt x="559130" y="1524000"/>
                  </a:lnTo>
                  <a:lnTo>
                    <a:pt x="554901" y="1511300"/>
                  </a:lnTo>
                  <a:lnTo>
                    <a:pt x="560819" y="1511300"/>
                  </a:lnTo>
                  <a:lnTo>
                    <a:pt x="560819" y="1460500"/>
                  </a:lnTo>
                  <a:lnTo>
                    <a:pt x="527989" y="1460500"/>
                  </a:lnTo>
                  <a:lnTo>
                    <a:pt x="533742" y="1473200"/>
                  </a:lnTo>
                  <a:lnTo>
                    <a:pt x="534593" y="1473200"/>
                  </a:lnTo>
                  <a:lnTo>
                    <a:pt x="536232" y="1485900"/>
                  </a:lnTo>
                  <a:lnTo>
                    <a:pt x="520801" y="1485900"/>
                  </a:lnTo>
                  <a:lnTo>
                    <a:pt x="525284" y="1498600"/>
                  </a:lnTo>
                  <a:lnTo>
                    <a:pt x="530567" y="1511300"/>
                  </a:lnTo>
                  <a:lnTo>
                    <a:pt x="537667" y="1524000"/>
                  </a:lnTo>
                  <a:lnTo>
                    <a:pt x="544918" y="1524000"/>
                  </a:lnTo>
                  <a:lnTo>
                    <a:pt x="550672" y="1536700"/>
                  </a:lnTo>
                  <a:lnTo>
                    <a:pt x="542213" y="1536700"/>
                  </a:lnTo>
                  <a:lnTo>
                    <a:pt x="536282" y="1525574"/>
                  </a:lnTo>
                  <a:lnTo>
                    <a:pt x="536282" y="1549400"/>
                  </a:lnTo>
                  <a:lnTo>
                    <a:pt x="530517" y="1549400"/>
                  </a:lnTo>
                  <a:lnTo>
                    <a:pt x="528675" y="1536700"/>
                  </a:lnTo>
                  <a:lnTo>
                    <a:pt x="534035" y="1540929"/>
                  </a:lnTo>
                  <a:lnTo>
                    <a:pt x="536282" y="1549400"/>
                  </a:lnTo>
                  <a:lnTo>
                    <a:pt x="536282" y="1525574"/>
                  </a:lnTo>
                  <a:lnTo>
                    <a:pt x="535444" y="1524000"/>
                  </a:lnTo>
                  <a:lnTo>
                    <a:pt x="526135" y="1524000"/>
                  </a:lnTo>
                  <a:lnTo>
                    <a:pt x="526135" y="1536700"/>
                  </a:lnTo>
                  <a:lnTo>
                    <a:pt x="526338" y="1536700"/>
                  </a:lnTo>
                  <a:lnTo>
                    <a:pt x="523595" y="1549400"/>
                  </a:lnTo>
                  <a:lnTo>
                    <a:pt x="518528" y="1536700"/>
                  </a:lnTo>
                  <a:lnTo>
                    <a:pt x="512597" y="1536700"/>
                  </a:lnTo>
                  <a:lnTo>
                    <a:pt x="515988" y="1549400"/>
                  </a:lnTo>
                  <a:lnTo>
                    <a:pt x="522757" y="1549400"/>
                  </a:lnTo>
                  <a:lnTo>
                    <a:pt x="524446" y="1562100"/>
                  </a:lnTo>
                  <a:lnTo>
                    <a:pt x="537362" y="1562100"/>
                  </a:lnTo>
                  <a:lnTo>
                    <a:pt x="536397" y="1549400"/>
                  </a:lnTo>
                  <a:lnTo>
                    <a:pt x="544741" y="1549400"/>
                  </a:lnTo>
                  <a:lnTo>
                    <a:pt x="529120" y="1588490"/>
                  </a:lnTo>
                  <a:lnTo>
                    <a:pt x="529069" y="1588630"/>
                  </a:lnTo>
                  <a:lnTo>
                    <a:pt x="526135" y="1595983"/>
                  </a:lnTo>
                  <a:lnTo>
                    <a:pt x="526135" y="2057400"/>
                  </a:lnTo>
                  <a:lnTo>
                    <a:pt x="523595" y="2070100"/>
                  </a:lnTo>
                  <a:lnTo>
                    <a:pt x="512597" y="2057400"/>
                  </a:lnTo>
                  <a:lnTo>
                    <a:pt x="526135" y="2057400"/>
                  </a:lnTo>
                  <a:lnTo>
                    <a:pt x="526135" y="1595983"/>
                  </a:lnTo>
                  <a:lnTo>
                    <a:pt x="524446" y="1600200"/>
                  </a:lnTo>
                  <a:lnTo>
                    <a:pt x="518160" y="1594967"/>
                  </a:lnTo>
                  <a:lnTo>
                    <a:pt x="519353" y="1595005"/>
                  </a:lnTo>
                  <a:lnTo>
                    <a:pt x="523278" y="1593418"/>
                  </a:lnTo>
                  <a:lnTo>
                    <a:pt x="522922" y="1589925"/>
                  </a:lnTo>
                  <a:lnTo>
                    <a:pt x="518528" y="1584540"/>
                  </a:lnTo>
                  <a:lnTo>
                    <a:pt x="522757" y="1585379"/>
                  </a:lnTo>
                  <a:lnTo>
                    <a:pt x="526986" y="1587919"/>
                  </a:lnTo>
                  <a:lnTo>
                    <a:pt x="529069" y="1588630"/>
                  </a:lnTo>
                  <a:lnTo>
                    <a:pt x="529069" y="1588452"/>
                  </a:lnTo>
                  <a:lnTo>
                    <a:pt x="526135" y="1586230"/>
                  </a:lnTo>
                  <a:lnTo>
                    <a:pt x="522757" y="1582839"/>
                  </a:lnTo>
                  <a:lnTo>
                    <a:pt x="517677" y="1580311"/>
                  </a:lnTo>
                  <a:lnTo>
                    <a:pt x="514299" y="1582839"/>
                  </a:lnTo>
                  <a:lnTo>
                    <a:pt x="508368" y="1579460"/>
                  </a:lnTo>
                  <a:lnTo>
                    <a:pt x="505841" y="1574380"/>
                  </a:lnTo>
                  <a:lnTo>
                    <a:pt x="497382" y="1571002"/>
                  </a:lnTo>
                  <a:lnTo>
                    <a:pt x="493141" y="1570151"/>
                  </a:lnTo>
                  <a:lnTo>
                    <a:pt x="501167" y="1575308"/>
                  </a:lnTo>
                  <a:lnTo>
                    <a:pt x="509917" y="1581810"/>
                  </a:lnTo>
                  <a:lnTo>
                    <a:pt x="519366" y="1587919"/>
                  </a:lnTo>
                  <a:lnTo>
                    <a:pt x="520217" y="1591297"/>
                  </a:lnTo>
                  <a:lnTo>
                    <a:pt x="512597" y="1589608"/>
                  </a:lnTo>
                  <a:lnTo>
                    <a:pt x="511048" y="1589036"/>
                  </a:lnTo>
                  <a:lnTo>
                    <a:pt x="509219" y="1587500"/>
                  </a:lnTo>
                  <a:lnTo>
                    <a:pt x="506984" y="1587500"/>
                  </a:lnTo>
                  <a:lnTo>
                    <a:pt x="505841" y="1587068"/>
                  </a:lnTo>
                  <a:lnTo>
                    <a:pt x="506552" y="1587500"/>
                  </a:lnTo>
                  <a:lnTo>
                    <a:pt x="501611" y="1587500"/>
                  </a:lnTo>
                  <a:lnTo>
                    <a:pt x="501611" y="1589608"/>
                  </a:lnTo>
                  <a:lnTo>
                    <a:pt x="500761" y="1589608"/>
                  </a:lnTo>
                  <a:lnTo>
                    <a:pt x="501611" y="1590040"/>
                  </a:lnTo>
                  <a:lnTo>
                    <a:pt x="501611" y="1600200"/>
                  </a:lnTo>
                  <a:lnTo>
                    <a:pt x="492302" y="1600200"/>
                  </a:lnTo>
                  <a:lnTo>
                    <a:pt x="492302" y="1587500"/>
                  </a:lnTo>
                  <a:lnTo>
                    <a:pt x="482993" y="1587500"/>
                  </a:lnTo>
                  <a:lnTo>
                    <a:pt x="482993" y="2044700"/>
                  </a:lnTo>
                  <a:lnTo>
                    <a:pt x="480872" y="2057400"/>
                  </a:lnTo>
                  <a:lnTo>
                    <a:pt x="472846" y="2057400"/>
                  </a:lnTo>
                  <a:lnTo>
                    <a:pt x="474929" y="2048827"/>
                  </a:lnTo>
                  <a:lnTo>
                    <a:pt x="469798" y="2053361"/>
                  </a:lnTo>
                  <a:lnTo>
                    <a:pt x="474840" y="2044700"/>
                  </a:lnTo>
                  <a:lnTo>
                    <a:pt x="475945" y="2044700"/>
                  </a:lnTo>
                  <a:lnTo>
                    <a:pt x="474929" y="2048827"/>
                  </a:lnTo>
                  <a:lnTo>
                    <a:pt x="479615" y="2044700"/>
                  </a:lnTo>
                  <a:lnTo>
                    <a:pt x="482993" y="2044700"/>
                  </a:lnTo>
                  <a:lnTo>
                    <a:pt x="482993" y="1587500"/>
                  </a:lnTo>
                  <a:lnTo>
                    <a:pt x="480453" y="1587500"/>
                  </a:lnTo>
                  <a:lnTo>
                    <a:pt x="480453" y="1676400"/>
                  </a:lnTo>
                  <a:lnTo>
                    <a:pt x="480453" y="1689100"/>
                  </a:lnTo>
                  <a:lnTo>
                    <a:pt x="479615" y="1701800"/>
                  </a:lnTo>
                  <a:lnTo>
                    <a:pt x="473405" y="1701800"/>
                  </a:lnTo>
                  <a:lnTo>
                    <a:pt x="469252" y="1689100"/>
                  </a:lnTo>
                  <a:lnTo>
                    <a:pt x="467956" y="1689100"/>
                  </a:lnTo>
                  <a:lnTo>
                    <a:pt x="470306" y="1676400"/>
                  </a:lnTo>
                  <a:lnTo>
                    <a:pt x="480453" y="1676400"/>
                  </a:lnTo>
                  <a:lnTo>
                    <a:pt x="480453" y="1587500"/>
                  </a:lnTo>
                  <a:lnTo>
                    <a:pt x="478243" y="1587500"/>
                  </a:lnTo>
                  <a:lnTo>
                    <a:pt x="469773" y="1574800"/>
                  </a:lnTo>
                  <a:lnTo>
                    <a:pt x="461848" y="1574800"/>
                  </a:lnTo>
                  <a:lnTo>
                    <a:pt x="474535" y="1587500"/>
                  </a:lnTo>
                  <a:lnTo>
                    <a:pt x="453390" y="1587500"/>
                  </a:lnTo>
                  <a:lnTo>
                    <a:pt x="474535" y="1600200"/>
                  </a:lnTo>
                  <a:lnTo>
                    <a:pt x="472135" y="1600200"/>
                  </a:lnTo>
                  <a:lnTo>
                    <a:pt x="477075" y="1612900"/>
                  </a:lnTo>
                  <a:lnTo>
                    <a:pt x="469036" y="1600200"/>
                  </a:lnTo>
                  <a:lnTo>
                    <a:pt x="461848" y="1600200"/>
                  </a:lnTo>
                  <a:lnTo>
                    <a:pt x="465239" y="1612900"/>
                  </a:lnTo>
                  <a:lnTo>
                    <a:pt x="461899" y="1605749"/>
                  </a:lnTo>
                  <a:lnTo>
                    <a:pt x="461899" y="1739900"/>
                  </a:lnTo>
                  <a:lnTo>
                    <a:pt x="455930" y="1739900"/>
                  </a:lnTo>
                  <a:lnTo>
                    <a:pt x="456780" y="1727200"/>
                  </a:lnTo>
                  <a:lnTo>
                    <a:pt x="461848" y="1727200"/>
                  </a:lnTo>
                  <a:lnTo>
                    <a:pt x="461899" y="1739900"/>
                  </a:lnTo>
                  <a:lnTo>
                    <a:pt x="461899" y="1605749"/>
                  </a:lnTo>
                  <a:lnTo>
                    <a:pt x="459308" y="1600200"/>
                  </a:lnTo>
                  <a:lnTo>
                    <a:pt x="459308" y="1676400"/>
                  </a:lnTo>
                  <a:lnTo>
                    <a:pt x="446392" y="1676400"/>
                  </a:lnTo>
                  <a:lnTo>
                    <a:pt x="437108" y="1663700"/>
                  </a:lnTo>
                  <a:lnTo>
                    <a:pt x="451624" y="1663700"/>
                  </a:lnTo>
                  <a:lnTo>
                    <a:pt x="459308" y="1676400"/>
                  </a:lnTo>
                  <a:lnTo>
                    <a:pt x="459308" y="1600200"/>
                  </a:lnTo>
                  <a:lnTo>
                    <a:pt x="455714" y="1600200"/>
                  </a:lnTo>
                  <a:lnTo>
                    <a:pt x="456984" y="1612900"/>
                  </a:lnTo>
                  <a:lnTo>
                    <a:pt x="458825" y="1612900"/>
                  </a:lnTo>
                  <a:lnTo>
                    <a:pt x="457098" y="1625600"/>
                  </a:lnTo>
                  <a:lnTo>
                    <a:pt x="453936" y="1625600"/>
                  </a:lnTo>
                  <a:lnTo>
                    <a:pt x="443242" y="1612900"/>
                  </a:lnTo>
                  <a:lnTo>
                    <a:pt x="448310" y="1625600"/>
                  </a:lnTo>
                  <a:lnTo>
                    <a:pt x="443661" y="1625600"/>
                  </a:lnTo>
                  <a:lnTo>
                    <a:pt x="439572" y="1638300"/>
                  </a:lnTo>
                  <a:lnTo>
                    <a:pt x="425475" y="1625600"/>
                  </a:lnTo>
                  <a:lnTo>
                    <a:pt x="436714" y="1638300"/>
                  </a:lnTo>
                  <a:lnTo>
                    <a:pt x="439229" y="1638300"/>
                  </a:lnTo>
                  <a:lnTo>
                    <a:pt x="439508" y="1651000"/>
                  </a:lnTo>
                  <a:lnTo>
                    <a:pt x="423786" y="1651000"/>
                  </a:lnTo>
                  <a:lnTo>
                    <a:pt x="436232" y="1663700"/>
                  </a:lnTo>
                  <a:lnTo>
                    <a:pt x="431507" y="1663700"/>
                  </a:lnTo>
                  <a:lnTo>
                    <a:pt x="436753" y="1676400"/>
                  </a:lnTo>
                  <a:lnTo>
                    <a:pt x="433247" y="1676400"/>
                  </a:lnTo>
                  <a:lnTo>
                    <a:pt x="439013" y="1689100"/>
                  </a:lnTo>
                  <a:lnTo>
                    <a:pt x="429221" y="1689100"/>
                  </a:lnTo>
                  <a:lnTo>
                    <a:pt x="422198" y="1676400"/>
                  </a:lnTo>
                  <a:lnTo>
                    <a:pt x="419150" y="1676400"/>
                  </a:lnTo>
                  <a:lnTo>
                    <a:pt x="421246" y="1689100"/>
                  </a:lnTo>
                  <a:lnTo>
                    <a:pt x="414375" y="1689100"/>
                  </a:lnTo>
                  <a:lnTo>
                    <a:pt x="406692" y="1676400"/>
                  </a:lnTo>
                  <a:lnTo>
                    <a:pt x="404329" y="1676400"/>
                  </a:lnTo>
                  <a:lnTo>
                    <a:pt x="412775" y="1689100"/>
                  </a:lnTo>
                  <a:lnTo>
                    <a:pt x="419658" y="1701800"/>
                  </a:lnTo>
                  <a:lnTo>
                    <a:pt x="424688" y="1701800"/>
                  </a:lnTo>
                  <a:lnTo>
                    <a:pt x="425272" y="1714500"/>
                  </a:lnTo>
                  <a:lnTo>
                    <a:pt x="426796" y="1714500"/>
                  </a:lnTo>
                  <a:lnTo>
                    <a:pt x="435622" y="1727200"/>
                  </a:lnTo>
                  <a:lnTo>
                    <a:pt x="438175" y="1727200"/>
                  </a:lnTo>
                  <a:lnTo>
                    <a:pt x="443979" y="1739900"/>
                  </a:lnTo>
                  <a:lnTo>
                    <a:pt x="424637" y="1739900"/>
                  </a:lnTo>
                  <a:lnTo>
                    <a:pt x="427164" y="1727200"/>
                  </a:lnTo>
                  <a:lnTo>
                    <a:pt x="404749" y="1727200"/>
                  </a:lnTo>
                  <a:lnTo>
                    <a:pt x="406946" y="1739900"/>
                  </a:lnTo>
                  <a:lnTo>
                    <a:pt x="423735" y="1739900"/>
                  </a:lnTo>
                  <a:lnTo>
                    <a:pt x="430555" y="1752600"/>
                  </a:lnTo>
                  <a:lnTo>
                    <a:pt x="402120" y="1752600"/>
                  </a:lnTo>
                  <a:lnTo>
                    <a:pt x="406019" y="1765300"/>
                  </a:lnTo>
                  <a:lnTo>
                    <a:pt x="410679" y="1765300"/>
                  </a:lnTo>
                  <a:lnTo>
                    <a:pt x="419341" y="1778000"/>
                  </a:lnTo>
                  <a:lnTo>
                    <a:pt x="406019" y="1778000"/>
                  </a:lnTo>
                  <a:lnTo>
                    <a:pt x="409028" y="1790700"/>
                  </a:lnTo>
                  <a:lnTo>
                    <a:pt x="414159" y="1790700"/>
                  </a:lnTo>
                  <a:lnTo>
                    <a:pt x="419468" y="1803400"/>
                  </a:lnTo>
                  <a:lnTo>
                    <a:pt x="422935" y="1816100"/>
                  </a:lnTo>
                  <a:lnTo>
                    <a:pt x="417868" y="1803400"/>
                  </a:lnTo>
                  <a:lnTo>
                    <a:pt x="406019" y="1803400"/>
                  </a:lnTo>
                  <a:lnTo>
                    <a:pt x="408889" y="1816100"/>
                  </a:lnTo>
                  <a:lnTo>
                    <a:pt x="406133" y="1828800"/>
                  </a:lnTo>
                  <a:lnTo>
                    <a:pt x="399719" y="1841500"/>
                  </a:lnTo>
                  <a:lnTo>
                    <a:pt x="391642" y="1841500"/>
                  </a:lnTo>
                  <a:lnTo>
                    <a:pt x="407720" y="1854200"/>
                  </a:lnTo>
                  <a:lnTo>
                    <a:pt x="406869" y="1854200"/>
                  </a:lnTo>
                  <a:lnTo>
                    <a:pt x="414477" y="1866900"/>
                  </a:lnTo>
                  <a:lnTo>
                    <a:pt x="417868" y="1866900"/>
                  </a:lnTo>
                  <a:lnTo>
                    <a:pt x="422097" y="1879600"/>
                  </a:lnTo>
                  <a:lnTo>
                    <a:pt x="408559" y="1879600"/>
                  </a:lnTo>
                  <a:lnTo>
                    <a:pt x="411124" y="1892300"/>
                  </a:lnTo>
                  <a:lnTo>
                    <a:pt x="424637" y="1892300"/>
                  </a:lnTo>
                  <a:lnTo>
                    <a:pt x="422097" y="1905000"/>
                  </a:lnTo>
                  <a:lnTo>
                    <a:pt x="425475" y="1905000"/>
                  </a:lnTo>
                  <a:lnTo>
                    <a:pt x="427062" y="1916899"/>
                  </a:lnTo>
                  <a:lnTo>
                    <a:pt x="426999" y="1920240"/>
                  </a:lnTo>
                  <a:lnTo>
                    <a:pt x="426326" y="1930400"/>
                  </a:lnTo>
                  <a:lnTo>
                    <a:pt x="415328" y="1943100"/>
                  </a:lnTo>
                  <a:lnTo>
                    <a:pt x="439851" y="1943100"/>
                  </a:lnTo>
                  <a:lnTo>
                    <a:pt x="430999" y="1955800"/>
                  </a:lnTo>
                  <a:lnTo>
                    <a:pt x="424205" y="1955800"/>
                  </a:lnTo>
                  <a:lnTo>
                    <a:pt x="418680" y="1968500"/>
                  </a:lnTo>
                  <a:lnTo>
                    <a:pt x="439013" y="1968500"/>
                  </a:lnTo>
                  <a:lnTo>
                    <a:pt x="422935" y="1981200"/>
                  </a:lnTo>
                  <a:lnTo>
                    <a:pt x="423786" y="1981200"/>
                  </a:lnTo>
                  <a:lnTo>
                    <a:pt x="428866" y="1993900"/>
                  </a:lnTo>
                  <a:lnTo>
                    <a:pt x="428866" y="1981200"/>
                  </a:lnTo>
                  <a:lnTo>
                    <a:pt x="442722" y="1981200"/>
                  </a:lnTo>
                  <a:lnTo>
                    <a:pt x="439331" y="1993900"/>
                  </a:lnTo>
                  <a:lnTo>
                    <a:pt x="432600" y="1993900"/>
                  </a:lnTo>
                  <a:lnTo>
                    <a:pt x="425475" y="2006600"/>
                  </a:lnTo>
                  <a:lnTo>
                    <a:pt x="434848" y="2006600"/>
                  </a:lnTo>
                  <a:lnTo>
                    <a:pt x="430022" y="2019300"/>
                  </a:lnTo>
                  <a:lnTo>
                    <a:pt x="436473" y="2019300"/>
                  </a:lnTo>
                  <a:lnTo>
                    <a:pt x="439851" y="2032000"/>
                  </a:lnTo>
                  <a:lnTo>
                    <a:pt x="434784" y="2032000"/>
                  </a:lnTo>
                  <a:lnTo>
                    <a:pt x="435622" y="2044700"/>
                  </a:lnTo>
                  <a:lnTo>
                    <a:pt x="448310" y="2057400"/>
                  </a:lnTo>
                  <a:lnTo>
                    <a:pt x="465239" y="2057400"/>
                  </a:lnTo>
                  <a:lnTo>
                    <a:pt x="467448" y="2057400"/>
                  </a:lnTo>
                  <a:lnTo>
                    <a:pt x="469468" y="2057400"/>
                  </a:lnTo>
                  <a:lnTo>
                    <a:pt x="465239" y="2070100"/>
                  </a:lnTo>
                  <a:lnTo>
                    <a:pt x="459028" y="2070100"/>
                  </a:lnTo>
                  <a:lnTo>
                    <a:pt x="457301" y="2082800"/>
                  </a:lnTo>
                  <a:lnTo>
                    <a:pt x="460159" y="2082800"/>
                  </a:lnTo>
                  <a:lnTo>
                    <a:pt x="465493" y="2095500"/>
                  </a:lnTo>
                  <a:lnTo>
                    <a:pt x="504571" y="2095500"/>
                  </a:lnTo>
                  <a:lnTo>
                    <a:pt x="504139" y="2108200"/>
                  </a:lnTo>
                  <a:lnTo>
                    <a:pt x="504990" y="2108200"/>
                  </a:lnTo>
                  <a:lnTo>
                    <a:pt x="508368" y="2120900"/>
                  </a:lnTo>
                  <a:lnTo>
                    <a:pt x="517677" y="2120900"/>
                  </a:lnTo>
                  <a:lnTo>
                    <a:pt x="518528" y="2108200"/>
                  </a:lnTo>
                  <a:lnTo>
                    <a:pt x="522503" y="2108200"/>
                  </a:lnTo>
                  <a:lnTo>
                    <a:pt x="520954" y="2120900"/>
                  </a:lnTo>
                  <a:lnTo>
                    <a:pt x="519849" y="2120900"/>
                  </a:lnTo>
                  <a:lnTo>
                    <a:pt x="525081" y="2133600"/>
                  </a:lnTo>
                  <a:lnTo>
                    <a:pt x="542213" y="2133600"/>
                  </a:lnTo>
                  <a:lnTo>
                    <a:pt x="544741" y="2120900"/>
                  </a:lnTo>
                  <a:lnTo>
                    <a:pt x="549821" y="2120900"/>
                  </a:lnTo>
                  <a:lnTo>
                    <a:pt x="556145" y="2108200"/>
                  </a:lnTo>
                  <a:lnTo>
                    <a:pt x="581964" y="2108200"/>
                  </a:lnTo>
                  <a:lnTo>
                    <a:pt x="574306" y="2120900"/>
                  </a:lnTo>
                  <a:lnTo>
                    <a:pt x="568325" y="2133600"/>
                  </a:lnTo>
                  <a:lnTo>
                    <a:pt x="564718" y="2146300"/>
                  </a:lnTo>
                  <a:lnTo>
                    <a:pt x="564197" y="2159000"/>
                  </a:lnTo>
                  <a:lnTo>
                    <a:pt x="560819" y="2146300"/>
                  </a:lnTo>
                  <a:lnTo>
                    <a:pt x="554901" y="2146300"/>
                  </a:lnTo>
                  <a:lnTo>
                    <a:pt x="555980" y="2159000"/>
                  </a:lnTo>
                  <a:lnTo>
                    <a:pt x="558495" y="2171700"/>
                  </a:lnTo>
                  <a:lnTo>
                    <a:pt x="569277" y="2171700"/>
                  </a:lnTo>
                  <a:lnTo>
                    <a:pt x="587044" y="2159000"/>
                  </a:lnTo>
                  <a:lnTo>
                    <a:pt x="590423" y="2159000"/>
                  </a:lnTo>
                  <a:lnTo>
                    <a:pt x="579424" y="2171700"/>
                  </a:lnTo>
                  <a:lnTo>
                    <a:pt x="593801" y="2171700"/>
                  </a:lnTo>
                  <a:lnTo>
                    <a:pt x="600570" y="2184400"/>
                  </a:lnTo>
                  <a:lnTo>
                    <a:pt x="611568" y="2184400"/>
                  </a:lnTo>
                  <a:lnTo>
                    <a:pt x="610450" y="2197100"/>
                  </a:lnTo>
                  <a:lnTo>
                    <a:pt x="641172" y="2197100"/>
                  </a:lnTo>
                  <a:lnTo>
                    <a:pt x="642861" y="2209800"/>
                  </a:lnTo>
                  <a:lnTo>
                    <a:pt x="644563" y="2209800"/>
                  </a:lnTo>
                  <a:lnTo>
                    <a:pt x="647001" y="2197100"/>
                  </a:lnTo>
                  <a:lnTo>
                    <a:pt x="647623" y="2209800"/>
                  </a:lnTo>
                  <a:lnTo>
                    <a:pt x="647941" y="2209800"/>
                  </a:lnTo>
                  <a:lnTo>
                    <a:pt x="650481" y="2197100"/>
                  </a:lnTo>
                  <a:lnTo>
                    <a:pt x="675005" y="2197100"/>
                  </a:lnTo>
                  <a:lnTo>
                    <a:pt x="680935" y="2209800"/>
                  </a:lnTo>
                  <a:lnTo>
                    <a:pt x="687692" y="2209800"/>
                  </a:lnTo>
                  <a:lnTo>
                    <a:pt x="707148" y="2222500"/>
                  </a:lnTo>
                  <a:lnTo>
                    <a:pt x="720686" y="2235200"/>
                  </a:lnTo>
                  <a:lnTo>
                    <a:pt x="727456" y="2235200"/>
                  </a:lnTo>
                  <a:lnTo>
                    <a:pt x="732345" y="2222500"/>
                  </a:lnTo>
                  <a:lnTo>
                    <a:pt x="734225" y="2209800"/>
                  </a:lnTo>
                  <a:lnTo>
                    <a:pt x="736727" y="2197100"/>
                  </a:lnTo>
                  <a:lnTo>
                    <a:pt x="743521" y="2209800"/>
                  </a:lnTo>
                  <a:lnTo>
                    <a:pt x="741832" y="2222500"/>
                  </a:lnTo>
                  <a:lnTo>
                    <a:pt x="746061" y="2222500"/>
                  </a:lnTo>
                  <a:lnTo>
                    <a:pt x="751141" y="2209800"/>
                  </a:lnTo>
                  <a:lnTo>
                    <a:pt x="787514" y="2209800"/>
                  </a:lnTo>
                  <a:lnTo>
                    <a:pt x="791743" y="2197100"/>
                  </a:lnTo>
                  <a:lnTo>
                    <a:pt x="794270" y="2197100"/>
                  </a:lnTo>
                  <a:lnTo>
                    <a:pt x="795972" y="2209800"/>
                  </a:lnTo>
                  <a:lnTo>
                    <a:pt x="803579" y="2209800"/>
                  </a:lnTo>
                  <a:lnTo>
                    <a:pt x="805268" y="2197100"/>
                  </a:lnTo>
                  <a:lnTo>
                    <a:pt x="806678" y="2201329"/>
                  </a:lnTo>
                  <a:lnTo>
                    <a:pt x="806119" y="2197100"/>
                  </a:lnTo>
                  <a:lnTo>
                    <a:pt x="808659" y="2197100"/>
                  </a:lnTo>
                  <a:lnTo>
                    <a:pt x="809498" y="2209800"/>
                  </a:lnTo>
                  <a:lnTo>
                    <a:pt x="817105" y="2209800"/>
                  </a:lnTo>
                  <a:lnTo>
                    <a:pt x="823988" y="2222500"/>
                  </a:lnTo>
                  <a:lnTo>
                    <a:pt x="823988" y="1873377"/>
                  </a:lnTo>
                  <a:lnTo>
                    <a:pt x="817956" y="1866900"/>
                  </a:lnTo>
                  <a:lnTo>
                    <a:pt x="820496" y="1879600"/>
                  </a:lnTo>
                  <a:lnTo>
                    <a:pt x="810018" y="1870341"/>
                  </a:lnTo>
                  <a:lnTo>
                    <a:pt x="813206" y="1879600"/>
                  </a:lnTo>
                  <a:lnTo>
                    <a:pt x="809396" y="1879600"/>
                  </a:lnTo>
                  <a:lnTo>
                    <a:pt x="812876" y="1892300"/>
                  </a:lnTo>
                  <a:lnTo>
                    <a:pt x="816267" y="1892300"/>
                  </a:lnTo>
                  <a:lnTo>
                    <a:pt x="817956" y="1905000"/>
                  </a:lnTo>
                  <a:lnTo>
                    <a:pt x="809498" y="1905000"/>
                  </a:lnTo>
                  <a:lnTo>
                    <a:pt x="803579" y="1895132"/>
                  </a:lnTo>
                  <a:lnTo>
                    <a:pt x="803579" y="1905000"/>
                  </a:lnTo>
                  <a:lnTo>
                    <a:pt x="802106" y="1903412"/>
                  </a:lnTo>
                  <a:lnTo>
                    <a:pt x="802259" y="1902231"/>
                  </a:lnTo>
                  <a:lnTo>
                    <a:pt x="802335" y="1901532"/>
                  </a:lnTo>
                  <a:lnTo>
                    <a:pt x="802411" y="1901012"/>
                  </a:lnTo>
                  <a:lnTo>
                    <a:pt x="802347" y="1901532"/>
                  </a:lnTo>
                  <a:lnTo>
                    <a:pt x="802284" y="1902269"/>
                  </a:lnTo>
                  <a:lnTo>
                    <a:pt x="803579" y="1905000"/>
                  </a:lnTo>
                  <a:lnTo>
                    <a:pt x="803579" y="1895132"/>
                  </a:lnTo>
                  <a:lnTo>
                    <a:pt x="803275" y="1894611"/>
                  </a:lnTo>
                  <a:lnTo>
                    <a:pt x="803173" y="1895373"/>
                  </a:lnTo>
                  <a:lnTo>
                    <a:pt x="803224" y="1894547"/>
                  </a:lnTo>
                  <a:lnTo>
                    <a:pt x="803579" y="1892300"/>
                  </a:lnTo>
                  <a:lnTo>
                    <a:pt x="801890" y="1892300"/>
                  </a:lnTo>
                  <a:lnTo>
                    <a:pt x="801890" y="1901456"/>
                  </a:lnTo>
                  <a:lnTo>
                    <a:pt x="801890" y="1903183"/>
                  </a:lnTo>
                  <a:lnTo>
                    <a:pt x="798360" y="1899412"/>
                  </a:lnTo>
                  <a:lnTo>
                    <a:pt x="801776" y="1901240"/>
                  </a:lnTo>
                  <a:lnTo>
                    <a:pt x="801890" y="1901456"/>
                  </a:lnTo>
                  <a:lnTo>
                    <a:pt x="801890" y="1892300"/>
                  </a:lnTo>
                  <a:lnTo>
                    <a:pt x="797509" y="1892300"/>
                  </a:lnTo>
                  <a:lnTo>
                    <a:pt x="801763" y="1901202"/>
                  </a:lnTo>
                  <a:lnTo>
                    <a:pt x="798182" y="1899221"/>
                  </a:lnTo>
                  <a:lnTo>
                    <a:pt x="791743" y="1892300"/>
                  </a:lnTo>
                  <a:lnTo>
                    <a:pt x="790892" y="1892300"/>
                  </a:lnTo>
                  <a:lnTo>
                    <a:pt x="794613" y="1897380"/>
                  </a:lnTo>
                  <a:lnTo>
                    <a:pt x="800201" y="1905000"/>
                  </a:lnTo>
                  <a:lnTo>
                    <a:pt x="798499" y="1905000"/>
                  </a:lnTo>
                  <a:lnTo>
                    <a:pt x="798296" y="1904834"/>
                  </a:lnTo>
                  <a:lnTo>
                    <a:pt x="798296" y="2146300"/>
                  </a:lnTo>
                  <a:lnTo>
                    <a:pt x="794410" y="2159000"/>
                  </a:lnTo>
                  <a:lnTo>
                    <a:pt x="795121" y="2146300"/>
                  </a:lnTo>
                  <a:lnTo>
                    <a:pt x="798296" y="2146300"/>
                  </a:lnTo>
                  <a:lnTo>
                    <a:pt x="798296" y="1904834"/>
                  </a:lnTo>
                  <a:lnTo>
                    <a:pt x="793432" y="1900770"/>
                  </a:lnTo>
                  <a:lnTo>
                    <a:pt x="793432" y="1917700"/>
                  </a:lnTo>
                  <a:lnTo>
                    <a:pt x="790549" y="1917700"/>
                  </a:lnTo>
                  <a:lnTo>
                    <a:pt x="793432" y="1930400"/>
                  </a:lnTo>
                  <a:lnTo>
                    <a:pt x="787654" y="1917700"/>
                  </a:lnTo>
                  <a:lnTo>
                    <a:pt x="789203" y="1917700"/>
                  </a:lnTo>
                  <a:lnTo>
                    <a:pt x="787514" y="1905000"/>
                  </a:lnTo>
                  <a:lnTo>
                    <a:pt x="789279" y="1905000"/>
                  </a:lnTo>
                  <a:lnTo>
                    <a:pt x="790892" y="1905000"/>
                  </a:lnTo>
                  <a:lnTo>
                    <a:pt x="793432" y="1917700"/>
                  </a:lnTo>
                  <a:lnTo>
                    <a:pt x="793432" y="1900770"/>
                  </a:lnTo>
                  <a:lnTo>
                    <a:pt x="783285" y="1892300"/>
                  </a:lnTo>
                  <a:lnTo>
                    <a:pt x="782205" y="1892300"/>
                  </a:lnTo>
                  <a:lnTo>
                    <a:pt x="783805" y="1896859"/>
                  </a:lnTo>
                  <a:lnTo>
                    <a:pt x="780745" y="1892300"/>
                  </a:lnTo>
                  <a:lnTo>
                    <a:pt x="786536" y="1905000"/>
                  </a:lnTo>
                  <a:lnTo>
                    <a:pt x="783069" y="1905000"/>
                  </a:lnTo>
                  <a:lnTo>
                    <a:pt x="781113" y="1901405"/>
                  </a:lnTo>
                  <a:lnTo>
                    <a:pt x="781583" y="1905000"/>
                  </a:lnTo>
                  <a:lnTo>
                    <a:pt x="778205" y="1905000"/>
                  </a:lnTo>
                  <a:lnTo>
                    <a:pt x="784123" y="1917700"/>
                  </a:lnTo>
                  <a:lnTo>
                    <a:pt x="780745" y="1917700"/>
                  </a:lnTo>
                  <a:lnTo>
                    <a:pt x="780745" y="1943100"/>
                  </a:lnTo>
                  <a:lnTo>
                    <a:pt x="779056" y="1938883"/>
                  </a:lnTo>
                  <a:lnTo>
                    <a:pt x="779056" y="1943100"/>
                  </a:lnTo>
                  <a:lnTo>
                    <a:pt x="774827" y="1943100"/>
                  </a:lnTo>
                  <a:lnTo>
                    <a:pt x="773760" y="1941512"/>
                  </a:lnTo>
                  <a:lnTo>
                    <a:pt x="772287" y="1930400"/>
                  </a:lnTo>
                  <a:lnTo>
                    <a:pt x="769747" y="1930400"/>
                  </a:lnTo>
                  <a:lnTo>
                    <a:pt x="766368" y="1920240"/>
                  </a:lnTo>
                  <a:lnTo>
                    <a:pt x="773125" y="1930400"/>
                  </a:lnTo>
                  <a:lnTo>
                    <a:pt x="772287" y="1930400"/>
                  </a:lnTo>
                  <a:lnTo>
                    <a:pt x="779056" y="1943100"/>
                  </a:lnTo>
                  <a:lnTo>
                    <a:pt x="779056" y="1938883"/>
                  </a:lnTo>
                  <a:lnTo>
                    <a:pt x="775665" y="1930400"/>
                  </a:lnTo>
                  <a:lnTo>
                    <a:pt x="779056" y="1930400"/>
                  </a:lnTo>
                  <a:lnTo>
                    <a:pt x="780745" y="1943100"/>
                  </a:lnTo>
                  <a:lnTo>
                    <a:pt x="780745" y="1917700"/>
                  </a:lnTo>
                  <a:lnTo>
                    <a:pt x="776516" y="1917700"/>
                  </a:lnTo>
                  <a:lnTo>
                    <a:pt x="774801" y="1914842"/>
                  </a:lnTo>
                  <a:lnTo>
                    <a:pt x="774801" y="1917700"/>
                  </a:lnTo>
                  <a:lnTo>
                    <a:pt x="772693" y="1917700"/>
                  </a:lnTo>
                  <a:lnTo>
                    <a:pt x="769912" y="1907552"/>
                  </a:lnTo>
                  <a:lnTo>
                    <a:pt x="774801" y="1917700"/>
                  </a:lnTo>
                  <a:lnTo>
                    <a:pt x="774801" y="1914842"/>
                  </a:lnTo>
                  <a:lnTo>
                    <a:pt x="769480" y="1905965"/>
                  </a:lnTo>
                  <a:lnTo>
                    <a:pt x="769213" y="1905000"/>
                  </a:lnTo>
                  <a:lnTo>
                    <a:pt x="768896" y="1905000"/>
                  </a:lnTo>
                  <a:lnTo>
                    <a:pt x="768692" y="1905000"/>
                  </a:lnTo>
                  <a:lnTo>
                    <a:pt x="764667" y="1905000"/>
                  </a:lnTo>
                  <a:lnTo>
                    <a:pt x="768057" y="1917700"/>
                  </a:lnTo>
                  <a:lnTo>
                    <a:pt x="766368" y="1917700"/>
                  </a:lnTo>
                  <a:lnTo>
                    <a:pt x="765517" y="1917700"/>
                  </a:lnTo>
                  <a:lnTo>
                    <a:pt x="764667" y="1917700"/>
                  </a:lnTo>
                  <a:lnTo>
                    <a:pt x="768057" y="1930400"/>
                  </a:lnTo>
                  <a:lnTo>
                    <a:pt x="768896" y="1930400"/>
                  </a:lnTo>
                  <a:lnTo>
                    <a:pt x="772706" y="1939925"/>
                  </a:lnTo>
                  <a:lnTo>
                    <a:pt x="764489" y="1927580"/>
                  </a:lnTo>
                  <a:lnTo>
                    <a:pt x="763828" y="1917700"/>
                  </a:lnTo>
                  <a:lnTo>
                    <a:pt x="761390" y="1917700"/>
                  </a:lnTo>
                  <a:lnTo>
                    <a:pt x="763600" y="1926247"/>
                  </a:lnTo>
                  <a:lnTo>
                    <a:pt x="759117" y="1919516"/>
                  </a:lnTo>
                  <a:lnTo>
                    <a:pt x="761288" y="1930400"/>
                  </a:lnTo>
                  <a:lnTo>
                    <a:pt x="763676" y="1930400"/>
                  </a:lnTo>
                  <a:lnTo>
                    <a:pt x="763828" y="1943100"/>
                  </a:lnTo>
                  <a:lnTo>
                    <a:pt x="758748" y="1930400"/>
                  </a:lnTo>
                  <a:lnTo>
                    <a:pt x="757059" y="1930400"/>
                  </a:lnTo>
                  <a:lnTo>
                    <a:pt x="756970" y="1930057"/>
                  </a:lnTo>
                  <a:lnTo>
                    <a:pt x="757008" y="1930400"/>
                  </a:lnTo>
                  <a:lnTo>
                    <a:pt x="761288" y="1943100"/>
                  </a:lnTo>
                  <a:lnTo>
                    <a:pt x="761288" y="1955800"/>
                  </a:lnTo>
                  <a:lnTo>
                    <a:pt x="758647" y="1943100"/>
                  </a:lnTo>
                  <a:lnTo>
                    <a:pt x="761187" y="1943100"/>
                  </a:lnTo>
                  <a:lnTo>
                    <a:pt x="761288" y="1955800"/>
                  </a:lnTo>
                  <a:lnTo>
                    <a:pt x="761288" y="1943100"/>
                  </a:lnTo>
                  <a:lnTo>
                    <a:pt x="754722" y="1930781"/>
                  </a:lnTo>
                  <a:lnTo>
                    <a:pt x="757910" y="1943100"/>
                  </a:lnTo>
                  <a:lnTo>
                    <a:pt x="756208" y="1943100"/>
                  </a:lnTo>
                  <a:lnTo>
                    <a:pt x="756005" y="1943100"/>
                  </a:lnTo>
                  <a:lnTo>
                    <a:pt x="753668" y="1930400"/>
                  </a:lnTo>
                  <a:lnTo>
                    <a:pt x="752830" y="1930400"/>
                  </a:lnTo>
                  <a:lnTo>
                    <a:pt x="754519" y="1943100"/>
                  </a:lnTo>
                  <a:lnTo>
                    <a:pt x="753897" y="1943100"/>
                  </a:lnTo>
                  <a:lnTo>
                    <a:pt x="752830" y="1943100"/>
                  </a:lnTo>
                  <a:lnTo>
                    <a:pt x="750290" y="1955800"/>
                  </a:lnTo>
                  <a:lnTo>
                    <a:pt x="746061" y="1943100"/>
                  </a:lnTo>
                  <a:lnTo>
                    <a:pt x="745909" y="1943100"/>
                  </a:lnTo>
                  <a:lnTo>
                    <a:pt x="745286" y="1939239"/>
                  </a:lnTo>
                  <a:lnTo>
                    <a:pt x="743635" y="1932393"/>
                  </a:lnTo>
                  <a:lnTo>
                    <a:pt x="742137" y="1927136"/>
                  </a:lnTo>
                  <a:lnTo>
                    <a:pt x="741832" y="1927110"/>
                  </a:lnTo>
                  <a:lnTo>
                    <a:pt x="745820" y="1943100"/>
                  </a:lnTo>
                  <a:lnTo>
                    <a:pt x="741845" y="1943100"/>
                  </a:lnTo>
                  <a:lnTo>
                    <a:pt x="743000" y="1955800"/>
                  </a:lnTo>
                  <a:lnTo>
                    <a:pt x="743991" y="1968500"/>
                  </a:lnTo>
                  <a:lnTo>
                    <a:pt x="742683" y="1968500"/>
                  </a:lnTo>
                  <a:lnTo>
                    <a:pt x="741222" y="1955800"/>
                  </a:lnTo>
                  <a:lnTo>
                    <a:pt x="741489" y="1955800"/>
                  </a:lnTo>
                  <a:lnTo>
                    <a:pt x="740981" y="1943100"/>
                  </a:lnTo>
                  <a:lnTo>
                    <a:pt x="738454" y="1930400"/>
                  </a:lnTo>
                  <a:lnTo>
                    <a:pt x="737603" y="1930400"/>
                  </a:lnTo>
                  <a:lnTo>
                    <a:pt x="737603" y="1943100"/>
                  </a:lnTo>
                  <a:lnTo>
                    <a:pt x="735914" y="1930400"/>
                  </a:lnTo>
                  <a:lnTo>
                    <a:pt x="734644" y="1930400"/>
                  </a:lnTo>
                  <a:lnTo>
                    <a:pt x="734250" y="1943100"/>
                  </a:lnTo>
                  <a:lnTo>
                    <a:pt x="733374" y="1943100"/>
                  </a:lnTo>
                  <a:lnTo>
                    <a:pt x="733374" y="1930400"/>
                  </a:lnTo>
                  <a:lnTo>
                    <a:pt x="733158" y="1939925"/>
                  </a:lnTo>
                  <a:lnTo>
                    <a:pt x="733031" y="1943862"/>
                  </a:lnTo>
                  <a:lnTo>
                    <a:pt x="732320" y="1955800"/>
                  </a:lnTo>
                  <a:lnTo>
                    <a:pt x="731227" y="1955800"/>
                  </a:lnTo>
                  <a:lnTo>
                    <a:pt x="729996" y="1968500"/>
                  </a:lnTo>
                  <a:lnTo>
                    <a:pt x="730110" y="1955800"/>
                  </a:lnTo>
                  <a:lnTo>
                    <a:pt x="730351" y="1955800"/>
                  </a:lnTo>
                  <a:lnTo>
                    <a:pt x="729996" y="1943100"/>
                  </a:lnTo>
                  <a:lnTo>
                    <a:pt x="729742" y="1943100"/>
                  </a:lnTo>
                  <a:lnTo>
                    <a:pt x="729830" y="1951558"/>
                  </a:lnTo>
                  <a:lnTo>
                    <a:pt x="729869" y="1968500"/>
                  </a:lnTo>
                  <a:lnTo>
                    <a:pt x="728522" y="1968500"/>
                  </a:lnTo>
                  <a:lnTo>
                    <a:pt x="727976" y="1955800"/>
                  </a:lnTo>
                  <a:lnTo>
                    <a:pt x="727595" y="1955800"/>
                  </a:lnTo>
                  <a:lnTo>
                    <a:pt x="727456" y="1943100"/>
                  </a:lnTo>
                  <a:lnTo>
                    <a:pt x="728294" y="1943100"/>
                  </a:lnTo>
                  <a:lnTo>
                    <a:pt x="727659" y="1930400"/>
                  </a:lnTo>
                  <a:lnTo>
                    <a:pt x="727024" y="1930400"/>
                  </a:lnTo>
                  <a:lnTo>
                    <a:pt x="726401" y="1943100"/>
                  </a:lnTo>
                  <a:lnTo>
                    <a:pt x="725766" y="1943100"/>
                  </a:lnTo>
                  <a:lnTo>
                    <a:pt x="725766" y="1930400"/>
                  </a:lnTo>
                  <a:lnTo>
                    <a:pt x="724611" y="1930400"/>
                  </a:lnTo>
                  <a:lnTo>
                    <a:pt x="723544" y="1943100"/>
                  </a:lnTo>
                  <a:lnTo>
                    <a:pt x="722312" y="1955800"/>
                  </a:lnTo>
                  <a:lnTo>
                    <a:pt x="720686" y="1955800"/>
                  </a:lnTo>
                  <a:lnTo>
                    <a:pt x="719213" y="1968500"/>
                  </a:lnTo>
                  <a:lnTo>
                    <a:pt x="719137" y="1955800"/>
                  </a:lnTo>
                  <a:lnTo>
                    <a:pt x="718146" y="1968500"/>
                  </a:lnTo>
                  <a:lnTo>
                    <a:pt x="719836" y="1943100"/>
                  </a:lnTo>
                  <a:lnTo>
                    <a:pt x="718654" y="1943100"/>
                  </a:lnTo>
                  <a:lnTo>
                    <a:pt x="716673" y="1955800"/>
                  </a:lnTo>
                  <a:lnTo>
                    <a:pt x="714362" y="1955800"/>
                  </a:lnTo>
                  <a:lnTo>
                    <a:pt x="713066" y="1963483"/>
                  </a:lnTo>
                  <a:lnTo>
                    <a:pt x="713066" y="1955800"/>
                  </a:lnTo>
                  <a:lnTo>
                    <a:pt x="712228" y="1955800"/>
                  </a:lnTo>
                  <a:lnTo>
                    <a:pt x="711377" y="1968500"/>
                  </a:lnTo>
                  <a:lnTo>
                    <a:pt x="711377" y="2171700"/>
                  </a:lnTo>
                  <a:lnTo>
                    <a:pt x="709536" y="2184400"/>
                  </a:lnTo>
                  <a:lnTo>
                    <a:pt x="706729" y="2184400"/>
                  </a:lnTo>
                  <a:lnTo>
                    <a:pt x="703287" y="2197100"/>
                  </a:lnTo>
                  <a:lnTo>
                    <a:pt x="690232" y="2197100"/>
                  </a:lnTo>
                  <a:lnTo>
                    <a:pt x="692467" y="2184400"/>
                  </a:lnTo>
                  <a:lnTo>
                    <a:pt x="696683" y="2184400"/>
                  </a:lnTo>
                  <a:lnTo>
                    <a:pt x="702957" y="2171700"/>
                  </a:lnTo>
                  <a:lnTo>
                    <a:pt x="711377" y="2171700"/>
                  </a:lnTo>
                  <a:lnTo>
                    <a:pt x="711377" y="1968500"/>
                  </a:lnTo>
                  <a:lnTo>
                    <a:pt x="697852" y="1968500"/>
                  </a:lnTo>
                  <a:lnTo>
                    <a:pt x="697852" y="2120900"/>
                  </a:lnTo>
                  <a:lnTo>
                    <a:pt x="693623" y="2133600"/>
                  </a:lnTo>
                  <a:lnTo>
                    <a:pt x="685165" y="2133600"/>
                  </a:lnTo>
                  <a:lnTo>
                    <a:pt x="690232" y="2120900"/>
                  </a:lnTo>
                  <a:lnTo>
                    <a:pt x="697852" y="2120900"/>
                  </a:lnTo>
                  <a:lnTo>
                    <a:pt x="697852" y="1968500"/>
                  </a:lnTo>
                  <a:lnTo>
                    <a:pt x="675081" y="1968500"/>
                  </a:lnTo>
                  <a:lnTo>
                    <a:pt x="670775" y="1943100"/>
                  </a:lnTo>
                  <a:lnTo>
                    <a:pt x="697852" y="1943100"/>
                  </a:lnTo>
                  <a:lnTo>
                    <a:pt x="699541" y="1930400"/>
                  </a:lnTo>
                  <a:lnTo>
                    <a:pt x="701230" y="1930400"/>
                  </a:lnTo>
                  <a:lnTo>
                    <a:pt x="704608" y="1917700"/>
                  </a:lnTo>
                  <a:lnTo>
                    <a:pt x="705561" y="1917700"/>
                  </a:lnTo>
                  <a:lnTo>
                    <a:pt x="707021" y="1911921"/>
                  </a:lnTo>
                  <a:lnTo>
                    <a:pt x="707148" y="1905000"/>
                  </a:lnTo>
                  <a:lnTo>
                    <a:pt x="704977" y="1905000"/>
                  </a:lnTo>
                  <a:lnTo>
                    <a:pt x="697001" y="1917700"/>
                  </a:lnTo>
                  <a:lnTo>
                    <a:pt x="702919" y="1905000"/>
                  </a:lnTo>
                  <a:lnTo>
                    <a:pt x="702081" y="1905000"/>
                  </a:lnTo>
                  <a:lnTo>
                    <a:pt x="698487" y="1908175"/>
                  </a:lnTo>
                  <a:lnTo>
                    <a:pt x="698093" y="1908632"/>
                  </a:lnTo>
                  <a:lnTo>
                    <a:pt x="698157" y="1908467"/>
                  </a:lnTo>
                  <a:lnTo>
                    <a:pt x="696328" y="1910080"/>
                  </a:lnTo>
                  <a:lnTo>
                    <a:pt x="698690" y="1905000"/>
                  </a:lnTo>
                  <a:lnTo>
                    <a:pt x="699541" y="1905000"/>
                  </a:lnTo>
                  <a:lnTo>
                    <a:pt x="698157" y="1908467"/>
                  </a:lnTo>
                  <a:lnTo>
                    <a:pt x="698487" y="1908175"/>
                  </a:lnTo>
                  <a:lnTo>
                    <a:pt x="701230" y="1905000"/>
                  </a:lnTo>
                  <a:lnTo>
                    <a:pt x="699554" y="1905000"/>
                  </a:lnTo>
                  <a:lnTo>
                    <a:pt x="701471" y="1895322"/>
                  </a:lnTo>
                  <a:lnTo>
                    <a:pt x="696468" y="1905000"/>
                  </a:lnTo>
                  <a:lnTo>
                    <a:pt x="696150" y="1905000"/>
                  </a:lnTo>
                  <a:lnTo>
                    <a:pt x="695667" y="1908632"/>
                  </a:lnTo>
                  <a:lnTo>
                    <a:pt x="693089" y="1912937"/>
                  </a:lnTo>
                  <a:lnTo>
                    <a:pt x="688606" y="1916899"/>
                  </a:lnTo>
                  <a:lnTo>
                    <a:pt x="695198" y="1905000"/>
                  </a:lnTo>
                  <a:lnTo>
                    <a:pt x="694461" y="1905000"/>
                  </a:lnTo>
                  <a:lnTo>
                    <a:pt x="694131" y="1900148"/>
                  </a:lnTo>
                  <a:lnTo>
                    <a:pt x="697001" y="1899196"/>
                  </a:lnTo>
                  <a:lnTo>
                    <a:pt x="694131" y="1900021"/>
                  </a:lnTo>
                  <a:lnTo>
                    <a:pt x="693801" y="1894992"/>
                  </a:lnTo>
                  <a:lnTo>
                    <a:pt x="693166" y="1895284"/>
                  </a:lnTo>
                  <a:lnTo>
                    <a:pt x="685165" y="1905000"/>
                  </a:lnTo>
                  <a:lnTo>
                    <a:pt x="693077" y="1895373"/>
                  </a:lnTo>
                  <a:lnTo>
                    <a:pt x="684987" y="1899119"/>
                  </a:lnTo>
                  <a:lnTo>
                    <a:pt x="687171" y="1892300"/>
                  </a:lnTo>
                  <a:lnTo>
                    <a:pt x="691921" y="1892300"/>
                  </a:lnTo>
                  <a:lnTo>
                    <a:pt x="694169" y="1879600"/>
                  </a:lnTo>
                  <a:lnTo>
                    <a:pt x="691921" y="1879600"/>
                  </a:lnTo>
                  <a:lnTo>
                    <a:pt x="685165" y="1869008"/>
                  </a:lnTo>
                  <a:lnTo>
                    <a:pt x="685165" y="1879600"/>
                  </a:lnTo>
                  <a:lnTo>
                    <a:pt x="683463" y="1879600"/>
                  </a:lnTo>
                  <a:lnTo>
                    <a:pt x="683895" y="1873250"/>
                  </a:lnTo>
                  <a:lnTo>
                    <a:pt x="685165" y="1879600"/>
                  </a:lnTo>
                  <a:lnTo>
                    <a:pt x="685165" y="1869008"/>
                  </a:lnTo>
                  <a:lnTo>
                    <a:pt x="684263" y="1867585"/>
                  </a:lnTo>
                  <a:lnTo>
                    <a:pt x="684314" y="1866900"/>
                  </a:lnTo>
                  <a:lnTo>
                    <a:pt x="683818" y="1866900"/>
                  </a:lnTo>
                  <a:lnTo>
                    <a:pt x="682625" y="1866900"/>
                  </a:lnTo>
                  <a:lnTo>
                    <a:pt x="682447" y="1866900"/>
                  </a:lnTo>
                  <a:lnTo>
                    <a:pt x="682002" y="1866049"/>
                  </a:lnTo>
                  <a:lnTo>
                    <a:pt x="682307" y="1866900"/>
                  </a:lnTo>
                  <a:lnTo>
                    <a:pt x="679234" y="1866900"/>
                  </a:lnTo>
                  <a:lnTo>
                    <a:pt x="682625" y="1879600"/>
                  </a:lnTo>
                  <a:lnTo>
                    <a:pt x="681774" y="1879600"/>
                  </a:lnTo>
                  <a:lnTo>
                    <a:pt x="676224" y="1866900"/>
                  </a:lnTo>
                  <a:lnTo>
                    <a:pt x="675513" y="1866900"/>
                  </a:lnTo>
                  <a:lnTo>
                    <a:pt x="675513" y="1879600"/>
                  </a:lnTo>
                  <a:lnTo>
                    <a:pt x="669937" y="1879600"/>
                  </a:lnTo>
                  <a:lnTo>
                    <a:pt x="663168" y="1879600"/>
                  </a:lnTo>
                  <a:lnTo>
                    <a:pt x="652170" y="1866900"/>
                  </a:lnTo>
                  <a:lnTo>
                    <a:pt x="660615" y="1866900"/>
                  </a:lnTo>
                  <a:lnTo>
                    <a:pt x="669937" y="1879600"/>
                  </a:lnTo>
                  <a:lnTo>
                    <a:pt x="661479" y="1866900"/>
                  </a:lnTo>
                  <a:lnTo>
                    <a:pt x="666546" y="1866900"/>
                  </a:lnTo>
                  <a:lnTo>
                    <a:pt x="660781" y="1862950"/>
                  </a:lnTo>
                  <a:lnTo>
                    <a:pt x="668451" y="1866900"/>
                  </a:lnTo>
                  <a:lnTo>
                    <a:pt x="667397" y="1866900"/>
                  </a:lnTo>
                  <a:lnTo>
                    <a:pt x="675513" y="1879600"/>
                  </a:lnTo>
                  <a:lnTo>
                    <a:pt x="675513" y="1866900"/>
                  </a:lnTo>
                  <a:lnTo>
                    <a:pt x="675005" y="1866900"/>
                  </a:lnTo>
                  <a:lnTo>
                    <a:pt x="671868" y="1866900"/>
                  </a:lnTo>
                  <a:lnTo>
                    <a:pt x="658088" y="1854200"/>
                  </a:lnTo>
                  <a:lnTo>
                    <a:pt x="671626" y="1854200"/>
                  </a:lnTo>
                  <a:lnTo>
                    <a:pt x="665937" y="1841500"/>
                  </a:lnTo>
                  <a:lnTo>
                    <a:pt x="673315" y="1841500"/>
                  </a:lnTo>
                  <a:lnTo>
                    <a:pt x="674166" y="1828800"/>
                  </a:lnTo>
                  <a:lnTo>
                    <a:pt x="676706" y="1828800"/>
                  </a:lnTo>
                  <a:lnTo>
                    <a:pt x="674166" y="1828800"/>
                  </a:lnTo>
                  <a:lnTo>
                    <a:pt x="682053" y="1838680"/>
                  </a:lnTo>
                  <a:lnTo>
                    <a:pt x="681355" y="1835150"/>
                  </a:lnTo>
                  <a:lnTo>
                    <a:pt x="682853" y="1837194"/>
                  </a:lnTo>
                  <a:lnTo>
                    <a:pt x="680631" y="1828812"/>
                  </a:lnTo>
                  <a:lnTo>
                    <a:pt x="680085" y="1828800"/>
                  </a:lnTo>
                  <a:lnTo>
                    <a:pt x="686003" y="1828800"/>
                  </a:lnTo>
                  <a:lnTo>
                    <a:pt x="684314" y="1816100"/>
                  </a:lnTo>
                  <a:lnTo>
                    <a:pt x="686003" y="1820329"/>
                  </a:lnTo>
                  <a:lnTo>
                    <a:pt x="687692" y="1828800"/>
                  </a:lnTo>
                  <a:lnTo>
                    <a:pt x="686003" y="1828800"/>
                  </a:lnTo>
                  <a:lnTo>
                    <a:pt x="689394" y="1841500"/>
                  </a:lnTo>
                  <a:lnTo>
                    <a:pt x="691718" y="1841500"/>
                  </a:lnTo>
                  <a:lnTo>
                    <a:pt x="689394" y="1828800"/>
                  </a:lnTo>
                  <a:lnTo>
                    <a:pt x="688543" y="1828800"/>
                  </a:lnTo>
                  <a:lnTo>
                    <a:pt x="686854" y="1822450"/>
                  </a:lnTo>
                  <a:lnTo>
                    <a:pt x="689394" y="1828800"/>
                  </a:lnTo>
                  <a:lnTo>
                    <a:pt x="690232" y="1828800"/>
                  </a:lnTo>
                  <a:lnTo>
                    <a:pt x="689495" y="1823288"/>
                  </a:lnTo>
                  <a:lnTo>
                    <a:pt x="690880" y="1828800"/>
                  </a:lnTo>
                  <a:lnTo>
                    <a:pt x="694778" y="1828800"/>
                  </a:lnTo>
                  <a:lnTo>
                    <a:pt x="697738" y="1838820"/>
                  </a:lnTo>
                  <a:lnTo>
                    <a:pt x="696112" y="1828800"/>
                  </a:lnTo>
                  <a:lnTo>
                    <a:pt x="694461" y="1816100"/>
                  </a:lnTo>
                  <a:lnTo>
                    <a:pt x="693623" y="1816100"/>
                  </a:lnTo>
                  <a:lnTo>
                    <a:pt x="689394" y="1803400"/>
                  </a:lnTo>
                  <a:lnTo>
                    <a:pt x="687692" y="1803400"/>
                  </a:lnTo>
                  <a:lnTo>
                    <a:pt x="687692" y="1790700"/>
                  </a:lnTo>
                  <a:lnTo>
                    <a:pt x="694512" y="1790700"/>
                  </a:lnTo>
                  <a:lnTo>
                    <a:pt x="701014" y="1803400"/>
                  </a:lnTo>
                  <a:lnTo>
                    <a:pt x="707199" y="1790700"/>
                  </a:lnTo>
                  <a:lnTo>
                    <a:pt x="712330" y="1790700"/>
                  </a:lnTo>
                  <a:lnTo>
                    <a:pt x="707148" y="1778000"/>
                  </a:lnTo>
                  <a:lnTo>
                    <a:pt x="713917" y="1790700"/>
                  </a:lnTo>
                  <a:lnTo>
                    <a:pt x="720686" y="1790700"/>
                  </a:lnTo>
                  <a:lnTo>
                    <a:pt x="713066" y="1778000"/>
                  </a:lnTo>
                  <a:lnTo>
                    <a:pt x="707682" y="1778000"/>
                  </a:lnTo>
                  <a:lnTo>
                    <a:pt x="700747" y="1765300"/>
                  </a:lnTo>
                  <a:lnTo>
                    <a:pt x="716140" y="1765300"/>
                  </a:lnTo>
                  <a:lnTo>
                    <a:pt x="713663" y="1752600"/>
                  </a:lnTo>
                  <a:lnTo>
                    <a:pt x="724916" y="1752600"/>
                  </a:lnTo>
                  <a:lnTo>
                    <a:pt x="713917" y="1739900"/>
                  </a:lnTo>
                  <a:lnTo>
                    <a:pt x="747750" y="1739900"/>
                  </a:lnTo>
                  <a:lnTo>
                    <a:pt x="737019" y="1727200"/>
                  </a:lnTo>
                  <a:lnTo>
                    <a:pt x="734860" y="1727200"/>
                  </a:lnTo>
                  <a:lnTo>
                    <a:pt x="734910" y="1714500"/>
                  </a:lnTo>
                  <a:lnTo>
                    <a:pt x="751979" y="1714500"/>
                  </a:lnTo>
                  <a:lnTo>
                    <a:pt x="739813" y="1701800"/>
                  </a:lnTo>
                  <a:lnTo>
                    <a:pt x="732002" y="1701800"/>
                  </a:lnTo>
                  <a:lnTo>
                    <a:pt x="725932" y="1689100"/>
                  </a:lnTo>
                  <a:lnTo>
                    <a:pt x="740346" y="1689100"/>
                  </a:lnTo>
                  <a:lnTo>
                    <a:pt x="748728" y="1701800"/>
                  </a:lnTo>
                  <a:lnTo>
                    <a:pt x="751459" y="1701800"/>
                  </a:lnTo>
                  <a:lnTo>
                    <a:pt x="741413" y="1689100"/>
                  </a:lnTo>
                  <a:lnTo>
                    <a:pt x="746937" y="1689100"/>
                  </a:lnTo>
                  <a:lnTo>
                    <a:pt x="745642" y="1676400"/>
                  </a:lnTo>
                  <a:lnTo>
                    <a:pt x="756627" y="1676400"/>
                  </a:lnTo>
                  <a:lnTo>
                    <a:pt x="747750" y="1663700"/>
                  </a:lnTo>
                  <a:lnTo>
                    <a:pt x="763612" y="1663700"/>
                  </a:lnTo>
                  <a:lnTo>
                    <a:pt x="758507" y="1651000"/>
                  </a:lnTo>
                  <a:lnTo>
                    <a:pt x="760704" y="1651000"/>
                  </a:lnTo>
                  <a:lnTo>
                    <a:pt x="761288" y="1638300"/>
                  </a:lnTo>
                  <a:lnTo>
                    <a:pt x="754519" y="1625600"/>
                  </a:lnTo>
                  <a:lnTo>
                    <a:pt x="757059" y="1625600"/>
                  </a:lnTo>
                  <a:lnTo>
                    <a:pt x="753364" y="1612900"/>
                  </a:lnTo>
                  <a:lnTo>
                    <a:pt x="750074" y="1612900"/>
                  </a:lnTo>
                  <a:lnTo>
                    <a:pt x="751192" y="1625600"/>
                  </a:lnTo>
                  <a:lnTo>
                    <a:pt x="745210" y="1625600"/>
                  </a:lnTo>
                  <a:lnTo>
                    <a:pt x="733374" y="1612900"/>
                  </a:lnTo>
                  <a:lnTo>
                    <a:pt x="749020" y="1612900"/>
                  </a:lnTo>
                  <a:lnTo>
                    <a:pt x="746594" y="1600200"/>
                  </a:lnTo>
                  <a:lnTo>
                    <a:pt x="756640" y="1600200"/>
                  </a:lnTo>
                  <a:lnTo>
                    <a:pt x="758329" y="1612900"/>
                  </a:lnTo>
                  <a:lnTo>
                    <a:pt x="758748" y="1612900"/>
                  </a:lnTo>
                  <a:lnTo>
                    <a:pt x="771194" y="1625600"/>
                  </a:lnTo>
                  <a:lnTo>
                    <a:pt x="789571" y="1625600"/>
                  </a:lnTo>
                  <a:lnTo>
                    <a:pt x="787146" y="1612900"/>
                  </a:lnTo>
                  <a:lnTo>
                    <a:pt x="790041" y="1612900"/>
                  </a:lnTo>
                  <a:lnTo>
                    <a:pt x="784098" y="1600200"/>
                  </a:lnTo>
                  <a:lnTo>
                    <a:pt x="767207" y="1600200"/>
                  </a:lnTo>
                  <a:lnTo>
                    <a:pt x="769315" y="1587500"/>
                  </a:lnTo>
                  <a:lnTo>
                    <a:pt x="784021" y="1587500"/>
                  </a:lnTo>
                  <a:lnTo>
                    <a:pt x="797306" y="1600200"/>
                  </a:lnTo>
                  <a:lnTo>
                    <a:pt x="795121" y="1587500"/>
                  </a:lnTo>
                  <a:lnTo>
                    <a:pt x="786168" y="1587500"/>
                  </a:lnTo>
                  <a:lnTo>
                    <a:pt x="777354" y="1574800"/>
                  </a:lnTo>
                  <a:lnTo>
                    <a:pt x="795972" y="1587500"/>
                  </a:lnTo>
                  <a:lnTo>
                    <a:pt x="794397" y="1574800"/>
                  </a:lnTo>
                  <a:lnTo>
                    <a:pt x="799503" y="1574800"/>
                  </a:lnTo>
                  <a:lnTo>
                    <a:pt x="795655" y="1562100"/>
                  </a:lnTo>
                  <a:lnTo>
                    <a:pt x="802906" y="1562100"/>
                  </a:lnTo>
                  <a:lnTo>
                    <a:pt x="800722" y="1549400"/>
                  </a:lnTo>
                  <a:lnTo>
                    <a:pt x="798703" y="1536700"/>
                  </a:lnTo>
                  <a:lnTo>
                    <a:pt x="798512" y="1524000"/>
                  </a:lnTo>
                  <a:lnTo>
                    <a:pt x="803579" y="1536700"/>
                  </a:lnTo>
                  <a:lnTo>
                    <a:pt x="813727" y="1536700"/>
                  </a:lnTo>
                  <a:lnTo>
                    <a:pt x="815149" y="1524000"/>
                  </a:lnTo>
                  <a:lnTo>
                    <a:pt x="821867" y="1511300"/>
                  </a:lnTo>
                  <a:lnTo>
                    <a:pt x="831926" y="1511300"/>
                  </a:lnTo>
                  <a:lnTo>
                    <a:pt x="843343" y="1498600"/>
                  </a:lnTo>
                  <a:lnTo>
                    <a:pt x="838263" y="1498600"/>
                  </a:lnTo>
                  <a:lnTo>
                    <a:pt x="831494" y="1485900"/>
                  </a:lnTo>
                  <a:lnTo>
                    <a:pt x="831481" y="1486090"/>
                  </a:lnTo>
                  <a:lnTo>
                    <a:pt x="837628" y="1498600"/>
                  </a:lnTo>
                  <a:lnTo>
                    <a:pt x="830643" y="1498600"/>
                  </a:lnTo>
                  <a:lnTo>
                    <a:pt x="831481" y="1486090"/>
                  </a:lnTo>
                  <a:lnTo>
                    <a:pt x="831392" y="1485900"/>
                  </a:lnTo>
                  <a:lnTo>
                    <a:pt x="834326" y="1485900"/>
                  </a:lnTo>
                  <a:lnTo>
                    <a:pt x="831710" y="1473200"/>
                  </a:lnTo>
                  <a:lnTo>
                    <a:pt x="834478" y="1460500"/>
                  </a:lnTo>
                  <a:lnTo>
                    <a:pt x="848410" y="1460500"/>
                  </a:lnTo>
                  <a:lnTo>
                    <a:pt x="848626" y="1447800"/>
                  </a:lnTo>
                  <a:lnTo>
                    <a:pt x="841222" y="1447800"/>
                  </a:lnTo>
                  <a:lnTo>
                    <a:pt x="835088" y="1435100"/>
                  </a:lnTo>
                  <a:lnTo>
                    <a:pt x="848385" y="1435100"/>
                  </a:lnTo>
                  <a:lnTo>
                    <a:pt x="853909" y="1422400"/>
                  </a:lnTo>
                  <a:lnTo>
                    <a:pt x="861974" y="1409700"/>
                  </a:lnTo>
                  <a:lnTo>
                    <a:pt x="877176" y="1409700"/>
                  </a:lnTo>
                  <a:lnTo>
                    <a:pt x="871169" y="1397000"/>
                  </a:lnTo>
                  <a:lnTo>
                    <a:pt x="876935" y="1397000"/>
                  </a:lnTo>
                  <a:lnTo>
                    <a:pt x="866178" y="1384300"/>
                  </a:lnTo>
                  <a:lnTo>
                    <a:pt x="903274" y="1384300"/>
                  </a:lnTo>
                  <a:lnTo>
                    <a:pt x="897788" y="1371600"/>
                  </a:lnTo>
                  <a:lnTo>
                    <a:pt x="891514" y="1371600"/>
                  </a:lnTo>
                  <a:lnTo>
                    <a:pt x="888174" y="1358900"/>
                  </a:lnTo>
                  <a:lnTo>
                    <a:pt x="902550" y="1371600"/>
                  </a:lnTo>
                  <a:lnTo>
                    <a:pt x="889863" y="1358900"/>
                  </a:lnTo>
                  <a:lnTo>
                    <a:pt x="894092" y="1358900"/>
                  </a:lnTo>
                  <a:lnTo>
                    <a:pt x="895553" y="1346200"/>
                  </a:lnTo>
                  <a:lnTo>
                    <a:pt x="911809" y="1346200"/>
                  </a:lnTo>
                  <a:lnTo>
                    <a:pt x="919467" y="1358900"/>
                  </a:lnTo>
                  <a:lnTo>
                    <a:pt x="918616" y="1346200"/>
                  </a:lnTo>
                  <a:lnTo>
                    <a:pt x="919467" y="1346200"/>
                  </a:lnTo>
                  <a:lnTo>
                    <a:pt x="922007" y="1346200"/>
                  </a:lnTo>
                  <a:lnTo>
                    <a:pt x="924534" y="1346200"/>
                  </a:lnTo>
                  <a:lnTo>
                    <a:pt x="924534" y="1336319"/>
                  </a:lnTo>
                  <a:lnTo>
                    <a:pt x="930465" y="1346200"/>
                  </a:lnTo>
                  <a:lnTo>
                    <a:pt x="931303" y="1346200"/>
                  </a:lnTo>
                  <a:lnTo>
                    <a:pt x="929614" y="1333500"/>
                  </a:lnTo>
                  <a:lnTo>
                    <a:pt x="927925" y="1333500"/>
                  </a:lnTo>
                  <a:lnTo>
                    <a:pt x="926922" y="1333500"/>
                  </a:lnTo>
                  <a:lnTo>
                    <a:pt x="922426" y="1320800"/>
                  </a:lnTo>
                  <a:lnTo>
                    <a:pt x="919937" y="1312621"/>
                  </a:lnTo>
                  <a:lnTo>
                    <a:pt x="921740" y="1315326"/>
                  </a:lnTo>
                  <a:lnTo>
                    <a:pt x="920737" y="1308100"/>
                  </a:lnTo>
                  <a:lnTo>
                    <a:pt x="922324" y="1308100"/>
                  </a:lnTo>
                  <a:lnTo>
                    <a:pt x="925715" y="1320800"/>
                  </a:lnTo>
                  <a:lnTo>
                    <a:pt x="927925" y="1333500"/>
                  </a:lnTo>
                  <a:lnTo>
                    <a:pt x="927074" y="1320800"/>
                  </a:lnTo>
                  <a:lnTo>
                    <a:pt x="927925" y="1320800"/>
                  </a:lnTo>
                  <a:lnTo>
                    <a:pt x="929614" y="1333500"/>
                  </a:lnTo>
                  <a:lnTo>
                    <a:pt x="932154" y="1333500"/>
                  </a:lnTo>
                  <a:lnTo>
                    <a:pt x="933843" y="1339850"/>
                  </a:lnTo>
                  <a:lnTo>
                    <a:pt x="934694" y="1346200"/>
                  </a:lnTo>
                  <a:lnTo>
                    <a:pt x="935532" y="1346200"/>
                  </a:lnTo>
                  <a:lnTo>
                    <a:pt x="936383" y="1346200"/>
                  </a:lnTo>
                  <a:lnTo>
                    <a:pt x="936117" y="1345196"/>
                  </a:lnTo>
                  <a:lnTo>
                    <a:pt x="946988" y="1326553"/>
                  </a:lnTo>
                  <a:lnTo>
                    <a:pt x="948791" y="1320800"/>
                  </a:lnTo>
                  <a:lnTo>
                    <a:pt x="949261" y="1319276"/>
                  </a:lnTo>
                  <a:lnTo>
                    <a:pt x="950099" y="1316570"/>
                  </a:lnTo>
                  <a:lnTo>
                    <a:pt x="947699" y="1320800"/>
                  </a:lnTo>
                  <a:lnTo>
                    <a:pt x="940943" y="1333500"/>
                  </a:lnTo>
                  <a:lnTo>
                    <a:pt x="936053" y="1344980"/>
                  </a:lnTo>
                  <a:lnTo>
                    <a:pt x="934694" y="1339850"/>
                  </a:lnTo>
                  <a:lnTo>
                    <a:pt x="933843" y="1333500"/>
                  </a:lnTo>
                  <a:lnTo>
                    <a:pt x="934694" y="1333500"/>
                  </a:lnTo>
                  <a:lnTo>
                    <a:pt x="933348" y="1320800"/>
                  </a:lnTo>
                  <a:lnTo>
                    <a:pt x="932789" y="1308100"/>
                  </a:lnTo>
                  <a:lnTo>
                    <a:pt x="932154" y="1282700"/>
                  </a:lnTo>
                  <a:lnTo>
                    <a:pt x="933005" y="1295400"/>
                  </a:lnTo>
                  <a:lnTo>
                    <a:pt x="934694" y="1295400"/>
                  </a:lnTo>
                  <a:lnTo>
                    <a:pt x="936383" y="1308100"/>
                  </a:lnTo>
                  <a:lnTo>
                    <a:pt x="938072" y="1308100"/>
                  </a:lnTo>
                  <a:lnTo>
                    <a:pt x="938936" y="1295400"/>
                  </a:lnTo>
                  <a:lnTo>
                    <a:pt x="939241" y="1282700"/>
                  </a:lnTo>
                  <a:lnTo>
                    <a:pt x="939380" y="1282700"/>
                  </a:lnTo>
                  <a:lnTo>
                    <a:pt x="939761" y="1270000"/>
                  </a:lnTo>
                  <a:lnTo>
                    <a:pt x="939520" y="1282700"/>
                  </a:lnTo>
                  <a:lnTo>
                    <a:pt x="939660" y="1282700"/>
                  </a:lnTo>
                  <a:lnTo>
                    <a:pt x="939571" y="1296644"/>
                  </a:lnTo>
                  <a:lnTo>
                    <a:pt x="938923" y="1308100"/>
                  </a:lnTo>
                  <a:lnTo>
                    <a:pt x="940612" y="1308100"/>
                  </a:lnTo>
                  <a:lnTo>
                    <a:pt x="941463" y="1295400"/>
                  </a:lnTo>
                  <a:lnTo>
                    <a:pt x="942251" y="1295400"/>
                  </a:lnTo>
                  <a:lnTo>
                    <a:pt x="943356" y="1282700"/>
                  </a:lnTo>
                  <a:lnTo>
                    <a:pt x="944791" y="1282700"/>
                  </a:lnTo>
                  <a:lnTo>
                    <a:pt x="946531" y="1270000"/>
                  </a:lnTo>
                  <a:lnTo>
                    <a:pt x="947051" y="1257300"/>
                  </a:lnTo>
                  <a:lnTo>
                    <a:pt x="947483" y="1257300"/>
                  </a:lnTo>
                  <a:lnTo>
                    <a:pt x="948080" y="1244600"/>
                  </a:lnTo>
                  <a:lnTo>
                    <a:pt x="949490" y="1244600"/>
                  </a:lnTo>
                  <a:lnTo>
                    <a:pt x="948601" y="1257300"/>
                  </a:lnTo>
                  <a:lnTo>
                    <a:pt x="949071" y="1257300"/>
                  </a:lnTo>
                  <a:lnTo>
                    <a:pt x="950760" y="1257300"/>
                  </a:lnTo>
                  <a:lnTo>
                    <a:pt x="959485" y="1257300"/>
                  </a:lnTo>
                  <a:lnTo>
                    <a:pt x="962609" y="1244600"/>
                  </a:lnTo>
                  <a:lnTo>
                    <a:pt x="957529" y="1270000"/>
                  </a:lnTo>
                  <a:lnTo>
                    <a:pt x="959802" y="1270000"/>
                  </a:lnTo>
                  <a:lnTo>
                    <a:pt x="964298" y="1257300"/>
                  </a:lnTo>
                  <a:lnTo>
                    <a:pt x="955954" y="1282700"/>
                  </a:lnTo>
                  <a:lnTo>
                    <a:pt x="952220" y="1301330"/>
                  </a:lnTo>
                  <a:lnTo>
                    <a:pt x="953135" y="1299375"/>
                  </a:lnTo>
                  <a:lnTo>
                    <a:pt x="953008" y="1300391"/>
                  </a:lnTo>
                  <a:lnTo>
                    <a:pt x="953401" y="1298803"/>
                  </a:lnTo>
                  <a:lnTo>
                    <a:pt x="954989" y="1295400"/>
                  </a:lnTo>
                  <a:lnTo>
                    <a:pt x="954252" y="1295400"/>
                  </a:lnTo>
                  <a:lnTo>
                    <a:pt x="958202" y="1282700"/>
                  </a:lnTo>
                  <a:lnTo>
                    <a:pt x="964298" y="1270000"/>
                  </a:lnTo>
                  <a:lnTo>
                    <a:pt x="966838" y="1270000"/>
                  </a:lnTo>
                  <a:lnTo>
                    <a:pt x="968527" y="1257300"/>
                  </a:lnTo>
                  <a:lnTo>
                    <a:pt x="970216" y="1257300"/>
                  </a:lnTo>
                  <a:lnTo>
                    <a:pt x="969137" y="1270000"/>
                  </a:lnTo>
                  <a:lnTo>
                    <a:pt x="967257" y="1270000"/>
                  </a:lnTo>
                  <a:lnTo>
                    <a:pt x="964742" y="1282700"/>
                  </a:lnTo>
                  <a:lnTo>
                    <a:pt x="961758" y="1282700"/>
                  </a:lnTo>
                  <a:lnTo>
                    <a:pt x="954925" y="1308100"/>
                  </a:lnTo>
                  <a:lnTo>
                    <a:pt x="950112" y="1316570"/>
                  </a:lnTo>
                  <a:lnTo>
                    <a:pt x="949629" y="1318691"/>
                  </a:lnTo>
                  <a:lnTo>
                    <a:pt x="949604" y="1318818"/>
                  </a:lnTo>
                  <a:lnTo>
                    <a:pt x="949147" y="1320800"/>
                  </a:lnTo>
                  <a:lnTo>
                    <a:pt x="947496" y="1325676"/>
                  </a:lnTo>
                  <a:lnTo>
                    <a:pt x="957745" y="1308100"/>
                  </a:lnTo>
                  <a:lnTo>
                    <a:pt x="959218" y="1308100"/>
                  </a:lnTo>
                  <a:lnTo>
                    <a:pt x="964514" y="1308100"/>
                  </a:lnTo>
                  <a:lnTo>
                    <a:pt x="959281" y="1318691"/>
                  </a:lnTo>
                  <a:lnTo>
                    <a:pt x="959218" y="1319733"/>
                  </a:lnTo>
                  <a:lnTo>
                    <a:pt x="960907" y="1317625"/>
                  </a:lnTo>
                  <a:lnTo>
                    <a:pt x="959218" y="1320800"/>
                  </a:lnTo>
                  <a:lnTo>
                    <a:pt x="960742" y="1320800"/>
                  </a:lnTo>
                  <a:lnTo>
                    <a:pt x="963612" y="1314246"/>
                  </a:lnTo>
                  <a:lnTo>
                    <a:pt x="968527" y="1308100"/>
                  </a:lnTo>
                  <a:lnTo>
                    <a:pt x="966304" y="1308100"/>
                  </a:lnTo>
                  <a:lnTo>
                    <a:pt x="967041" y="1305839"/>
                  </a:lnTo>
                  <a:lnTo>
                    <a:pt x="965987" y="1308100"/>
                  </a:lnTo>
                  <a:lnTo>
                    <a:pt x="964857" y="1308100"/>
                  </a:lnTo>
                  <a:lnTo>
                    <a:pt x="968362" y="1301775"/>
                  </a:lnTo>
                  <a:lnTo>
                    <a:pt x="970445" y="1295400"/>
                  </a:lnTo>
                  <a:lnTo>
                    <a:pt x="971905" y="1295400"/>
                  </a:lnTo>
                  <a:lnTo>
                    <a:pt x="972756" y="1295400"/>
                  </a:lnTo>
                  <a:lnTo>
                    <a:pt x="972477" y="1296619"/>
                  </a:lnTo>
                  <a:lnTo>
                    <a:pt x="972477" y="1312329"/>
                  </a:lnTo>
                  <a:lnTo>
                    <a:pt x="971372" y="1316482"/>
                  </a:lnTo>
                  <a:lnTo>
                    <a:pt x="968489" y="1320800"/>
                  </a:lnTo>
                  <a:lnTo>
                    <a:pt x="965987" y="1320800"/>
                  </a:lnTo>
                  <a:lnTo>
                    <a:pt x="966368" y="1319390"/>
                  </a:lnTo>
                  <a:lnTo>
                    <a:pt x="972477" y="1312329"/>
                  </a:lnTo>
                  <a:lnTo>
                    <a:pt x="972477" y="1296619"/>
                  </a:lnTo>
                  <a:lnTo>
                    <a:pt x="969822" y="1308100"/>
                  </a:lnTo>
                  <a:lnTo>
                    <a:pt x="971067" y="1308100"/>
                  </a:lnTo>
                  <a:lnTo>
                    <a:pt x="967117" y="1316558"/>
                  </a:lnTo>
                  <a:lnTo>
                    <a:pt x="969365" y="1308100"/>
                  </a:lnTo>
                  <a:lnTo>
                    <a:pt x="968527" y="1308100"/>
                  </a:lnTo>
                  <a:lnTo>
                    <a:pt x="958380" y="1333500"/>
                  </a:lnTo>
                  <a:lnTo>
                    <a:pt x="962431" y="1333500"/>
                  </a:lnTo>
                  <a:lnTo>
                    <a:pt x="964298" y="1333500"/>
                  </a:lnTo>
                  <a:lnTo>
                    <a:pt x="966838" y="1333500"/>
                  </a:lnTo>
                  <a:lnTo>
                    <a:pt x="978408" y="1333500"/>
                  </a:lnTo>
                  <a:lnTo>
                    <a:pt x="982903" y="1346200"/>
                  </a:lnTo>
                  <a:lnTo>
                    <a:pt x="969365" y="1346200"/>
                  </a:lnTo>
                  <a:lnTo>
                    <a:pt x="966838" y="1333500"/>
                  </a:lnTo>
                  <a:lnTo>
                    <a:pt x="952449" y="1346200"/>
                  </a:lnTo>
                  <a:lnTo>
                    <a:pt x="967676" y="1346200"/>
                  </a:lnTo>
                  <a:lnTo>
                    <a:pt x="965987" y="1358900"/>
                  </a:lnTo>
                  <a:lnTo>
                    <a:pt x="967676" y="1371600"/>
                  </a:lnTo>
                  <a:lnTo>
                    <a:pt x="979843" y="1371600"/>
                  </a:lnTo>
                  <a:lnTo>
                    <a:pt x="990727" y="1384300"/>
                  </a:lnTo>
                  <a:lnTo>
                    <a:pt x="990727" y="986675"/>
                  </a:lnTo>
                  <a:lnTo>
                    <a:pt x="988187" y="990600"/>
                  </a:lnTo>
                  <a:lnTo>
                    <a:pt x="980960" y="990600"/>
                  </a:lnTo>
                  <a:lnTo>
                    <a:pt x="980960" y="1257300"/>
                  </a:lnTo>
                  <a:lnTo>
                    <a:pt x="973607" y="1282700"/>
                  </a:lnTo>
                  <a:lnTo>
                    <a:pt x="965136" y="1295400"/>
                  </a:lnTo>
                  <a:lnTo>
                    <a:pt x="974432" y="1270000"/>
                  </a:lnTo>
                  <a:lnTo>
                    <a:pt x="980478" y="1257300"/>
                  </a:lnTo>
                  <a:lnTo>
                    <a:pt x="980960" y="1257300"/>
                  </a:lnTo>
                  <a:lnTo>
                    <a:pt x="980960" y="990600"/>
                  </a:lnTo>
                  <a:lnTo>
                    <a:pt x="978408" y="990600"/>
                  </a:lnTo>
                  <a:lnTo>
                    <a:pt x="970216" y="977900"/>
                  </a:lnTo>
                  <a:lnTo>
                    <a:pt x="972578" y="965200"/>
                  </a:lnTo>
                  <a:lnTo>
                    <a:pt x="999820" y="965200"/>
                  </a:lnTo>
                  <a:lnTo>
                    <a:pt x="999820" y="609600"/>
                  </a:lnTo>
                  <a:lnTo>
                    <a:pt x="990523" y="609600"/>
                  </a:lnTo>
                  <a:lnTo>
                    <a:pt x="991362" y="596900"/>
                  </a:lnTo>
                  <a:lnTo>
                    <a:pt x="974445" y="596900"/>
                  </a:lnTo>
                  <a:lnTo>
                    <a:pt x="973607" y="609600"/>
                  </a:lnTo>
                  <a:lnTo>
                    <a:pt x="970216" y="609600"/>
                  </a:lnTo>
                  <a:lnTo>
                    <a:pt x="974445" y="596900"/>
                  </a:lnTo>
                  <a:lnTo>
                    <a:pt x="973607" y="596900"/>
                  </a:lnTo>
                  <a:lnTo>
                    <a:pt x="969797" y="584200"/>
                  </a:lnTo>
                  <a:lnTo>
                    <a:pt x="964717" y="596900"/>
                  </a:lnTo>
                  <a:lnTo>
                    <a:pt x="958380" y="596900"/>
                  </a:lnTo>
                  <a:lnTo>
                    <a:pt x="958380" y="584200"/>
                  </a:lnTo>
                  <a:lnTo>
                    <a:pt x="951496" y="584200"/>
                  </a:lnTo>
                  <a:lnTo>
                    <a:pt x="948296" y="596900"/>
                  </a:lnTo>
                  <a:lnTo>
                    <a:pt x="925385" y="596900"/>
                  </a:lnTo>
                  <a:lnTo>
                    <a:pt x="925385" y="698500"/>
                  </a:lnTo>
                  <a:lnTo>
                    <a:pt x="922413" y="711200"/>
                  </a:lnTo>
                  <a:lnTo>
                    <a:pt x="916927" y="711200"/>
                  </a:lnTo>
                  <a:lnTo>
                    <a:pt x="916927" y="1346200"/>
                  </a:lnTo>
                  <a:lnTo>
                    <a:pt x="914387" y="1346200"/>
                  </a:lnTo>
                  <a:lnTo>
                    <a:pt x="911847" y="1333500"/>
                  </a:lnTo>
                  <a:lnTo>
                    <a:pt x="916927" y="1346200"/>
                  </a:lnTo>
                  <a:lnTo>
                    <a:pt x="916927" y="711200"/>
                  </a:lnTo>
                  <a:lnTo>
                    <a:pt x="912660" y="711200"/>
                  </a:lnTo>
                  <a:lnTo>
                    <a:pt x="910158" y="698500"/>
                  </a:lnTo>
                  <a:lnTo>
                    <a:pt x="925385" y="698500"/>
                  </a:lnTo>
                  <a:lnTo>
                    <a:pt x="925385" y="596900"/>
                  </a:lnTo>
                  <a:lnTo>
                    <a:pt x="909320" y="596900"/>
                  </a:lnTo>
                  <a:lnTo>
                    <a:pt x="908469" y="609600"/>
                  </a:lnTo>
                  <a:lnTo>
                    <a:pt x="906856" y="596900"/>
                  </a:lnTo>
                  <a:lnTo>
                    <a:pt x="883945" y="596900"/>
                  </a:lnTo>
                  <a:lnTo>
                    <a:pt x="885634" y="584200"/>
                  </a:lnTo>
                  <a:lnTo>
                    <a:pt x="873785" y="584200"/>
                  </a:lnTo>
                  <a:lnTo>
                    <a:pt x="875474" y="596900"/>
                  </a:lnTo>
                  <a:lnTo>
                    <a:pt x="852639" y="596900"/>
                  </a:lnTo>
                  <a:lnTo>
                    <a:pt x="852639" y="901700"/>
                  </a:lnTo>
                  <a:lnTo>
                    <a:pt x="842492" y="914400"/>
                  </a:lnTo>
                  <a:lnTo>
                    <a:pt x="844181" y="901700"/>
                  </a:lnTo>
                  <a:lnTo>
                    <a:pt x="839101" y="901700"/>
                  </a:lnTo>
                  <a:lnTo>
                    <a:pt x="838263" y="889000"/>
                  </a:lnTo>
                  <a:lnTo>
                    <a:pt x="844181" y="889000"/>
                  </a:lnTo>
                  <a:lnTo>
                    <a:pt x="846721" y="901700"/>
                  </a:lnTo>
                  <a:lnTo>
                    <a:pt x="852639" y="901700"/>
                  </a:lnTo>
                  <a:lnTo>
                    <a:pt x="852639" y="596900"/>
                  </a:lnTo>
                  <a:lnTo>
                    <a:pt x="849541" y="596900"/>
                  </a:lnTo>
                  <a:lnTo>
                    <a:pt x="845870" y="584200"/>
                  </a:lnTo>
                  <a:lnTo>
                    <a:pt x="839673" y="596900"/>
                  </a:lnTo>
                  <a:lnTo>
                    <a:pt x="833716" y="596900"/>
                  </a:lnTo>
                  <a:lnTo>
                    <a:pt x="831494" y="601764"/>
                  </a:lnTo>
                  <a:lnTo>
                    <a:pt x="831494" y="927100"/>
                  </a:lnTo>
                  <a:lnTo>
                    <a:pt x="827265" y="927100"/>
                  </a:lnTo>
                  <a:lnTo>
                    <a:pt x="827265" y="1092200"/>
                  </a:lnTo>
                  <a:lnTo>
                    <a:pt x="812038" y="1092200"/>
                  </a:lnTo>
                  <a:lnTo>
                    <a:pt x="812888" y="1079500"/>
                  </a:lnTo>
                  <a:lnTo>
                    <a:pt x="820496" y="1079500"/>
                  </a:lnTo>
                  <a:lnTo>
                    <a:pt x="827265" y="1092200"/>
                  </a:lnTo>
                  <a:lnTo>
                    <a:pt x="827265" y="927100"/>
                  </a:lnTo>
                  <a:lnTo>
                    <a:pt x="823887" y="927100"/>
                  </a:lnTo>
                  <a:lnTo>
                    <a:pt x="822185" y="914400"/>
                  </a:lnTo>
                  <a:lnTo>
                    <a:pt x="822185" y="939800"/>
                  </a:lnTo>
                  <a:lnTo>
                    <a:pt x="811618" y="939800"/>
                  </a:lnTo>
                  <a:lnTo>
                    <a:pt x="812406" y="952500"/>
                  </a:lnTo>
                  <a:lnTo>
                    <a:pt x="807808" y="939800"/>
                  </a:lnTo>
                  <a:lnTo>
                    <a:pt x="806221" y="939800"/>
                  </a:lnTo>
                  <a:lnTo>
                    <a:pt x="806221" y="952500"/>
                  </a:lnTo>
                  <a:lnTo>
                    <a:pt x="804430" y="965200"/>
                  </a:lnTo>
                  <a:lnTo>
                    <a:pt x="801890" y="965200"/>
                  </a:lnTo>
                  <a:lnTo>
                    <a:pt x="803579" y="952500"/>
                  </a:lnTo>
                  <a:lnTo>
                    <a:pt x="806221" y="952500"/>
                  </a:lnTo>
                  <a:lnTo>
                    <a:pt x="806221" y="939800"/>
                  </a:lnTo>
                  <a:lnTo>
                    <a:pt x="801039" y="939800"/>
                  </a:lnTo>
                  <a:lnTo>
                    <a:pt x="803579" y="927100"/>
                  </a:lnTo>
                  <a:lnTo>
                    <a:pt x="818807" y="927100"/>
                  </a:lnTo>
                  <a:lnTo>
                    <a:pt x="822185" y="939800"/>
                  </a:lnTo>
                  <a:lnTo>
                    <a:pt x="822185" y="914400"/>
                  </a:lnTo>
                  <a:lnTo>
                    <a:pt x="829475" y="914400"/>
                  </a:lnTo>
                  <a:lnTo>
                    <a:pt x="831494" y="927100"/>
                  </a:lnTo>
                  <a:lnTo>
                    <a:pt x="831494" y="601764"/>
                  </a:lnTo>
                  <a:lnTo>
                    <a:pt x="827913" y="609600"/>
                  </a:lnTo>
                  <a:lnTo>
                    <a:pt x="822185" y="609600"/>
                  </a:lnTo>
                  <a:lnTo>
                    <a:pt x="821626" y="610260"/>
                  </a:lnTo>
                  <a:lnTo>
                    <a:pt x="821626" y="914400"/>
                  </a:lnTo>
                  <a:lnTo>
                    <a:pt x="818807" y="914400"/>
                  </a:lnTo>
                  <a:lnTo>
                    <a:pt x="816267" y="901700"/>
                  </a:lnTo>
                  <a:lnTo>
                    <a:pt x="821626" y="914400"/>
                  </a:lnTo>
                  <a:lnTo>
                    <a:pt x="821626" y="610260"/>
                  </a:lnTo>
                  <a:lnTo>
                    <a:pt x="811301" y="622300"/>
                  </a:lnTo>
                  <a:lnTo>
                    <a:pt x="804849" y="622300"/>
                  </a:lnTo>
                  <a:lnTo>
                    <a:pt x="804849" y="660400"/>
                  </a:lnTo>
                  <a:lnTo>
                    <a:pt x="802525" y="660400"/>
                  </a:lnTo>
                  <a:lnTo>
                    <a:pt x="792581" y="673100"/>
                  </a:lnTo>
                  <a:lnTo>
                    <a:pt x="789203" y="660400"/>
                  </a:lnTo>
                  <a:lnTo>
                    <a:pt x="787514" y="660400"/>
                  </a:lnTo>
                  <a:lnTo>
                    <a:pt x="789203" y="647700"/>
                  </a:lnTo>
                  <a:lnTo>
                    <a:pt x="800201" y="647700"/>
                  </a:lnTo>
                  <a:lnTo>
                    <a:pt x="804849" y="660400"/>
                  </a:lnTo>
                  <a:lnTo>
                    <a:pt x="804849" y="622300"/>
                  </a:lnTo>
                  <a:lnTo>
                    <a:pt x="801039" y="622300"/>
                  </a:lnTo>
                  <a:lnTo>
                    <a:pt x="801319" y="609600"/>
                  </a:lnTo>
                  <a:lnTo>
                    <a:pt x="799185" y="609600"/>
                  </a:lnTo>
                  <a:lnTo>
                    <a:pt x="795972" y="622300"/>
                  </a:lnTo>
                  <a:lnTo>
                    <a:pt x="778205" y="622300"/>
                  </a:lnTo>
                  <a:lnTo>
                    <a:pt x="778205" y="609600"/>
                  </a:lnTo>
                  <a:lnTo>
                    <a:pt x="775309" y="615823"/>
                  </a:lnTo>
                  <a:lnTo>
                    <a:pt x="775309" y="965200"/>
                  </a:lnTo>
                  <a:lnTo>
                    <a:pt x="773125" y="965200"/>
                  </a:lnTo>
                  <a:lnTo>
                    <a:pt x="772325" y="965200"/>
                  </a:lnTo>
                  <a:lnTo>
                    <a:pt x="771626" y="963790"/>
                  </a:lnTo>
                  <a:lnTo>
                    <a:pt x="766051" y="952500"/>
                  </a:lnTo>
                  <a:lnTo>
                    <a:pt x="771613" y="963752"/>
                  </a:lnTo>
                  <a:lnTo>
                    <a:pt x="773125" y="965200"/>
                  </a:lnTo>
                  <a:lnTo>
                    <a:pt x="769480" y="952500"/>
                  </a:lnTo>
                  <a:lnTo>
                    <a:pt x="770280" y="952500"/>
                  </a:lnTo>
                  <a:lnTo>
                    <a:pt x="775309" y="965200"/>
                  </a:lnTo>
                  <a:lnTo>
                    <a:pt x="775309" y="615823"/>
                  </a:lnTo>
                  <a:lnTo>
                    <a:pt x="772287" y="622300"/>
                  </a:lnTo>
                  <a:lnTo>
                    <a:pt x="764768" y="622300"/>
                  </a:lnTo>
                  <a:lnTo>
                    <a:pt x="764768" y="952500"/>
                  </a:lnTo>
                  <a:lnTo>
                    <a:pt x="764095" y="952500"/>
                  </a:lnTo>
                  <a:lnTo>
                    <a:pt x="760437" y="939800"/>
                  </a:lnTo>
                  <a:lnTo>
                    <a:pt x="764768" y="952500"/>
                  </a:lnTo>
                  <a:lnTo>
                    <a:pt x="764768" y="622300"/>
                  </a:lnTo>
                  <a:lnTo>
                    <a:pt x="751979" y="622300"/>
                  </a:lnTo>
                  <a:lnTo>
                    <a:pt x="746061" y="635000"/>
                  </a:lnTo>
                  <a:lnTo>
                    <a:pt x="740143" y="635000"/>
                  </a:lnTo>
                  <a:lnTo>
                    <a:pt x="744651" y="647700"/>
                  </a:lnTo>
                  <a:lnTo>
                    <a:pt x="745744" y="660400"/>
                  </a:lnTo>
                  <a:lnTo>
                    <a:pt x="745731" y="670750"/>
                  </a:lnTo>
                  <a:lnTo>
                    <a:pt x="740562" y="660400"/>
                  </a:lnTo>
                  <a:lnTo>
                    <a:pt x="738454" y="660400"/>
                  </a:lnTo>
                  <a:lnTo>
                    <a:pt x="738454" y="723900"/>
                  </a:lnTo>
                  <a:lnTo>
                    <a:pt x="731786" y="723900"/>
                  </a:lnTo>
                  <a:lnTo>
                    <a:pt x="727151" y="736600"/>
                  </a:lnTo>
                  <a:lnTo>
                    <a:pt x="707999" y="736600"/>
                  </a:lnTo>
                  <a:lnTo>
                    <a:pt x="709066" y="723900"/>
                  </a:lnTo>
                  <a:lnTo>
                    <a:pt x="717194" y="711200"/>
                  </a:lnTo>
                  <a:lnTo>
                    <a:pt x="728332" y="711200"/>
                  </a:lnTo>
                  <a:lnTo>
                    <a:pt x="738454" y="723900"/>
                  </a:lnTo>
                  <a:lnTo>
                    <a:pt x="738454" y="660400"/>
                  </a:lnTo>
                  <a:lnTo>
                    <a:pt x="728827" y="660400"/>
                  </a:lnTo>
                  <a:lnTo>
                    <a:pt x="721537" y="635000"/>
                  </a:lnTo>
                  <a:lnTo>
                    <a:pt x="720686" y="635000"/>
                  </a:lnTo>
                  <a:lnTo>
                    <a:pt x="721537" y="647700"/>
                  </a:lnTo>
                  <a:lnTo>
                    <a:pt x="718997" y="647700"/>
                  </a:lnTo>
                  <a:lnTo>
                    <a:pt x="718146" y="635000"/>
                  </a:lnTo>
                  <a:lnTo>
                    <a:pt x="715924" y="647700"/>
                  </a:lnTo>
                  <a:lnTo>
                    <a:pt x="716241" y="647700"/>
                  </a:lnTo>
                  <a:lnTo>
                    <a:pt x="716241" y="660400"/>
                  </a:lnTo>
                  <a:lnTo>
                    <a:pt x="710539" y="660400"/>
                  </a:lnTo>
                  <a:lnTo>
                    <a:pt x="711377" y="647700"/>
                  </a:lnTo>
                  <a:lnTo>
                    <a:pt x="708837" y="647700"/>
                  </a:lnTo>
                  <a:lnTo>
                    <a:pt x="709345" y="660400"/>
                  </a:lnTo>
                  <a:lnTo>
                    <a:pt x="709053" y="660400"/>
                  </a:lnTo>
                  <a:lnTo>
                    <a:pt x="707174" y="673100"/>
                  </a:lnTo>
                  <a:lnTo>
                    <a:pt x="702919" y="673100"/>
                  </a:lnTo>
                  <a:lnTo>
                    <a:pt x="702081" y="660400"/>
                  </a:lnTo>
                  <a:lnTo>
                    <a:pt x="701230" y="660400"/>
                  </a:lnTo>
                  <a:lnTo>
                    <a:pt x="696163" y="673100"/>
                  </a:lnTo>
                  <a:lnTo>
                    <a:pt x="693724" y="685800"/>
                  </a:lnTo>
                  <a:lnTo>
                    <a:pt x="690168" y="685800"/>
                  </a:lnTo>
                  <a:lnTo>
                    <a:pt x="684999" y="693623"/>
                  </a:lnTo>
                  <a:lnTo>
                    <a:pt x="684999" y="749300"/>
                  </a:lnTo>
                  <a:lnTo>
                    <a:pt x="667194" y="749300"/>
                  </a:lnTo>
                  <a:lnTo>
                    <a:pt x="667397" y="736600"/>
                  </a:lnTo>
                  <a:lnTo>
                    <a:pt x="681355" y="736600"/>
                  </a:lnTo>
                  <a:lnTo>
                    <a:pt x="684999" y="749300"/>
                  </a:lnTo>
                  <a:lnTo>
                    <a:pt x="684999" y="693623"/>
                  </a:lnTo>
                  <a:lnTo>
                    <a:pt x="681774" y="698500"/>
                  </a:lnTo>
                  <a:lnTo>
                    <a:pt x="676478" y="685800"/>
                  </a:lnTo>
                  <a:lnTo>
                    <a:pt x="669048" y="685800"/>
                  </a:lnTo>
                  <a:lnTo>
                    <a:pt x="662317" y="673100"/>
                  </a:lnTo>
                  <a:lnTo>
                    <a:pt x="659777" y="685800"/>
                  </a:lnTo>
                  <a:lnTo>
                    <a:pt x="667397" y="685800"/>
                  </a:lnTo>
                  <a:lnTo>
                    <a:pt x="664870" y="698500"/>
                  </a:lnTo>
                  <a:lnTo>
                    <a:pt x="657250" y="698500"/>
                  </a:lnTo>
                  <a:lnTo>
                    <a:pt x="650481" y="711200"/>
                  </a:lnTo>
                  <a:lnTo>
                    <a:pt x="660628" y="711200"/>
                  </a:lnTo>
                  <a:lnTo>
                    <a:pt x="663219" y="723900"/>
                  </a:lnTo>
                  <a:lnTo>
                    <a:pt x="666546" y="723900"/>
                  </a:lnTo>
                  <a:lnTo>
                    <a:pt x="661479" y="736600"/>
                  </a:lnTo>
                  <a:lnTo>
                    <a:pt x="652170" y="723900"/>
                  </a:lnTo>
                  <a:lnTo>
                    <a:pt x="653859" y="736600"/>
                  </a:lnTo>
                  <a:lnTo>
                    <a:pt x="645337" y="736600"/>
                  </a:lnTo>
                  <a:lnTo>
                    <a:pt x="640651" y="723900"/>
                  </a:lnTo>
                  <a:lnTo>
                    <a:pt x="636943" y="723900"/>
                  </a:lnTo>
                  <a:lnTo>
                    <a:pt x="636943" y="901700"/>
                  </a:lnTo>
                  <a:lnTo>
                    <a:pt x="632714" y="914400"/>
                  </a:lnTo>
                  <a:lnTo>
                    <a:pt x="622566" y="914400"/>
                  </a:lnTo>
                  <a:lnTo>
                    <a:pt x="622566" y="901700"/>
                  </a:lnTo>
                  <a:lnTo>
                    <a:pt x="619175" y="901700"/>
                  </a:lnTo>
                  <a:lnTo>
                    <a:pt x="625106" y="889000"/>
                  </a:lnTo>
                  <a:lnTo>
                    <a:pt x="630174" y="901700"/>
                  </a:lnTo>
                  <a:lnTo>
                    <a:pt x="636943" y="901700"/>
                  </a:lnTo>
                  <a:lnTo>
                    <a:pt x="636943" y="723900"/>
                  </a:lnTo>
                  <a:lnTo>
                    <a:pt x="636435" y="723900"/>
                  </a:lnTo>
                  <a:lnTo>
                    <a:pt x="633564" y="711200"/>
                  </a:lnTo>
                  <a:lnTo>
                    <a:pt x="636066" y="723900"/>
                  </a:lnTo>
                  <a:lnTo>
                    <a:pt x="633984" y="723900"/>
                  </a:lnTo>
                  <a:lnTo>
                    <a:pt x="631901" y="736600"/>
                  </a:lnTo>
                  <a:lnTo>
                    <a:pt x="625944" y="736600"/>
                  </a:lnTo>
                  <a:lnTo>
                    <a:pt x="624255" y="736600"/>
                  </a:lnTo>
                  <a:lnTo>
                    <a:pt x="618655" y="736600"/>
                  </a:lnTo>
                  <a:lnTo>
                    <a:pt x="623836" y="749300"/>
                  </a:lnTo>
                  <a:lnTo>
                    <a:pt x="611987" y="749300"/>
                  </a:lnTo>
                  <a:lnTo>
                    <a:pt x="608393" y="762000"/>
                  </a:lnTo>
                  <a:lnTo>
                    <a:pt x="595668" y="762000"/>
                  </a:lnTo>
                  <a:lnTo>
                    <a:pt x="595820" y="749300"/>
                  </a:lnTo>
                  <a:lnTo>
                    <a:pt x="595503" y="749300"/>
                  </a:lnTo>
                  <a:lnTo>
                    <a:pt x="595503" y="1155700"/>
                  </a:lnTo>
                  <a:lnTo>
                    <a:pt x="593801" y="1168400"/>
                  </a:lnTo>
                  <a:lnTo>
                    <a:pt x="589572" y="1168400"/>
                  </a:lnTo>
                  <a:lnTo>
                    <a:pt x="588733" y="1181100"/>
                  </a:lnTo>
                  <a:lnTo>
                    <a:pt x="588733" y="1168400"/>
                  </a:lnTo>
                  <a:lnTo>
                    <a:pt x="587044" y="1168400"/>
                  </a:lnTo>
                  <a:lnTo>
                    <a:pt x="582803" y="1155700"/>
                  </a:lnTo>
                  <a:lnTo>
                    <a:pt x="595503" y="1155700"/>
                  </a:lnTo>
                  <a:lnTo>
                    <a:pt x="595503" y="749300"/>
                  </a:lnTo>
                  <a:lnTo>
                    <a:pt x="587463" y="749300"/>
                  </a:lnTo>
                  <a:lnTo>
                    <a:pt x="585558" y="762000"/>
                  </a:lnTo>
                  <a:lnTo>
                    <a:pt x="582701" y="774700"/>
                  </a:lnTo>
                  <a:lnTo>
                    <a:pt x="576046" y="787400"/>
                  </a:lnTo>
                  <a:lnTo>
                    <a:pt x="587883" y="800100"/>
                  </a:lnTo>
                  <a:lnTo>
                    <a:pt x="574344" y="800100"/>
                  </a:lnTo>
                  <a:lnTo>
                    <a:pt x="576046" y="787400"/>
                  </a:lnTo>
                  <a:lnTo>
                    <a:pt x="570382" y="787400"/>
                  </a:lnTo>
                  <a:lnTo>
                    <a:pt x="568426" y="800100"/>
                  </a:lnTo>
                  <a:lnTo>
                    <a:pt x="567588" y="787400"/>
                  </a:lnTo>
                  <a:lnTo>
                    <a:pt x="555739" y="787400"/>
                  </a:lnTo>
                  <a:lnTo>
                    <a:pt x="555739" y="1206500"/>
                  </a:lnTo>
                  <a:lnTo>
                    <a:pt x="545592" y="1206500"/>
                  </a:lnTo>
                  <a:lnTo>
                    <a:pt x="545592" y="1193800"/>
                  </a:lnTo>
                  <a:lnTo>
                    <a:pt x="555739" y="1206500"/>
                  </a:lnTo>
                  <a:lnTo>
                    <a:pt x="555739" y="787400"/>
                  </a:lnTo>
                  <a:lnTo>
                    <a:pt x="554824" y="787400"/>
                  </a:lnTo>
                  <a:lnTo>
                    <a:pt x="552462" y="800100"/>
                  </a:lnTo>
                  <a:lnTo>
                    <a:pt x="551522" y="800100"/>
                  </a:lnTo>
                  <a:lnTo>
                    <a:pt x="550672" y="812800"/>
                  </a:lnTo>
                  <a:lnTo>
                    <a:pt x="534593" y="812800"/>
                  </a:lnTo>
                  <a:lnTo>
                    <a:pt x="528675" y="825500"/>
                  </a:lnTo>
                  <a:lnTo>
                    <a:pt x="530364" y="825500"/>
                  </a:lnTo>
                  <a:lnTo>
                    <a:pt x="539673" y="838200"/>
                  </a:lnTo>
                  <a:lnTo>
                    <a:pt x="535444" y="833907"/>
                  </a:lnTo>
                  <a:lnTo>
                    <a:pt x="535444" y="863600"/>
                  </a:lnTo>
                  <a:lnTo>
                    <a:pt x="534593" y="876300"/>
                  </a:lnTo>
                  <a:lnTo>
                    <a:pt x="530364" y="863600"/>
                  </a:lnTo>
                  <a:lnTo>
                    <a:pt x="535444" y="863600"/>
                  </a:lnTo>
                  <a:lnTo>
                    <a:pt x="535444" y="833907"/>
                  </a:lnTo>
                  <a:lnTo>
                    <a:pt x="527189" y="825500"/>
                  </a:lnTo>
                  <a:lnTo>
                    <a:pt x="520420" y="838200"/>
                  </a:lnTo>
                  <a:lnTo>
                    <a:pt x="518528" y="838200"/>
                  </a:lnTo>
                  <a:lnTo>
                    <a:pt x="518528" y="889000"/>
                  </a:lnTo>
                  <a:lnTo>
                    <a:pt x="512787" y="889000"/>
                  </a:lnTo>
                  <a:lnTo>
                    <a:pt x="506679" y="876300"/>
                  </a:lnTo>
                  <a:lnTo>
                    <a:pt x="515988" y="876300"/>
                  </a:lnTo>
                  <a:lnTo>
                    <a:pt x="518528" y="889000"/>
                  </a:lnTo>
                  <a:lnTo>
                    <a:pt x="518528" y="838200"/>
                  </a:lnTo>
                  <a:lnTo>
                    <a:pt x="517779" y="838200"/>
                  </a:lnTo>
                  <a:lnTo>
                    <a:pt x="517677" y="850900"/>
                  </a:lnTo>
                  <a:lnTo>
                    <a:pt x="516191" y="863600"/>
                  </a:lnTo>
                  <a:lnTo>
                    <a:pt x="501611" y="863600"/>
                  </a:lnTo>
                  <a:lnTo>
                    <a:pt x="498221" y="850900"/>
                  </a:lnTo>
                  <a:lnTo>
                    <a:pt x="497370" y="850900"/>
                  </a:lnTo>
                  <a:lnTo>
                    <a:pt x="494842" y="863600"/>
                  </a:lnTo>
                  <a:lnTo>
                    <a:pt x="500329" y="876300"/>
                  </a:lnTo>
                  <a:lnTo>
                    <a:pt x="496785" y="876300"/>
                  </a:lnTo>
                  <a:lnTo>
                    <a:pt x="502551" y="889000"/>
                  </a:lnTo>
                  <a:lnTo>
                    <a:pt x="509130" y="889000"/>
                  </a:lnTo>
                  <a:lnTo>
                    <a:pt x="504990" y="901700"/>
                  </a:lnTo>
                  <a:lnTo>
                    <a:pt x="499910" y="889000"/>
                  </a:lnTo>
                  <a:lnTo>
                    <a:pt x="500761" y="901700"/>
                  </a:lnTo>
                  <a:lnTo>
                    <a:pt x="495046" y="901700"/>
                  </a:lnTo>
                  <a:lnTo>
                    <a:pt x="496900" y="914400"/>
                  </a:lnTo>
                  <a:lnTo>
                    <a:pt x="492302" y="914400"/>
                  </a:lnTo>
                  <a:lnTo>
                    <a:pt x="492302" y="1409700"/>
                  </a:lnTo>
                  <a:lnTo>
                    <a:pt x="489280" y="1409700"/>
                  </a:lnTo>
                  <a:lnTo>
                    <a:pt x="486384" y="1397000"/>
                  </a:lnTo>
                  <a:lnTo>
                    <a:pt x="492302" y="1409700"/>
                  </a:lnTo>
                  <a:lnTo>
                    <a:pt x="492302" y="914400"/>
                  </a:lnTo>
                  <a:lnTo>
                    <a:pt x="491451" y="914400"/>
                  </a:lnTo>
                  <a:lnTo>
                    <a:pt x="489762" y="901700"/>
                  </a:lnTo>
                  <a:lnTo>
                    <a:pt x="466077" y="901700"/>
                  </a:lnTo>
                  <a:lnTo>
                    <a:pt x="477469" y="914400"/>
                  </a:lnTo>
                  <a:lnTo>
                    <a:pt x="477291" y="927100"/>
                  </a:lnTo>
                  <a:lnTo>
                    <a:pt x="474878" y="927100"/>
                  </a:lnTo>
                  <a:lnTo>
                    <a:pt x="479615" y="939800"/>
                  </a:lnTo>
                  <a:lnTo>
                    <a:pt x="471754" y="927100"/>
                  </a:lnTo>
                  <a:lnTo>
                    <a:pt x="463321" y="927100"/>
                  </a:lnTo>
                  <a:lnTo>
                    <a:pt x="459308" y="920216"/>
                  </a:lnTo>
                  <a:lnTo>
                    <a:pt x="459308" y="965200"/>
                  </a:lnTo>
                  <a:lnTo>
                    <a:pt x="458470" y="977900"/>
                  </a:lnTo>
                  <a:lnTo>
                    <a:pt x="456780" y="977900"/>
                  </a:lnTo>
                  <a:lnTo>
                    <a:pt x="450850" y="965200"/>
                  </a:lnTo>
                  <a:lnTo>
                    <a:pt x="459308" y="965200"/>
                  </a:lnTo>
                  <a:lnTo>
                    <a:pt x="459308" y="920216"/>
                  </a:lnTo>
                  <a:lnTo>
                    <a:pt x="455930" y="914400"/>
                  </a:lnTo>
                  <a:lnTo>
                    <a:pt x="437388" y="914400"/>
                  </a:lnTo>
                  <a:lnTo>
                    <a:pt x="441553" y="927100"/>
                  </a:lnTo>
                  <a:lnTo>
                    <a:pt x="443103" y="939800"/>
                  </a:lnTo>
                  <a:lnTo>
                    <a:pt x="426326" y="939800"/>
                  </a:lnTo>
                  <a:lnTo>
                    <a:pt x="425475" y="952500"/>
                  </a:lnTo>
                  <a:lnTo>
                    <a:pt x="427164" y="952500"/>
                  </a:lnTo>
                  <a:lnTo>
                    <a:pt x="430669" y="965200"/>
                  </a:lnTo>
                  <a:lnTo>
                    <a:pt x="436156" y="977900"/>
                  </a:lnTo>
                  <a:lnTo>
                    <a:pt x="441794" y="990600"/>
                  </a:lnTo>
                  <a:lnTo>
                    <a:pt x="441553" y="990600"/>
                  </a:lnTo>
                  <a:lnTo>
                    <a:pt x="441553" y="1257300"/>
                  </a:lnTo>
                  <a:lnTo>
                    <a:pt x="440702" y="1270000"/>
                  </a:lnTo>
                  <a:lnTo>
                    <a:pt x="431393" y="1257300"/>
                  </a:lnTo>
                  <a:lnTo>
                    <a:pt x="429704" y="1257300"/>
                  </a:lnTo>
                  <a:lnTo>
                    <a:pt x="429704" y="1244600"/>
                  </a:lnTo>
                  <a:lnTo>
                    <a:pt x="439851" y="1257300"/>
                  </a:lnTo>
                  <a:lnTo>
                    <a:pt x="441553" y="1257300"/>
                  </a:lnTo>
                  <a:lnTo>
                    <a:pt x="441553" y="990600"/>
                  </a:lnTo>
                  <a:lnTo>
                    <a:pt x="436473" y="990600"/>
                  </a:lnTo>
                  <a:lnTo>
                    <a:pt x="431393" y="977900"/>
                  </a:lnTo>
                  <a:lnTo>
                    <a:pt x="422097" y="977900"/>
                  </a:lnTo>
                  <a:lnTo>
                    <a:pt x="421246" y="990600"/>
                  </a:lnTo>
                  <a:lnTo>
                    <a:pt x="435622" y="1003300"/>
                  </a:lnTo>
                  <a:lnTo>
                    <a:pt x="426326" y="990600"/>
                  </a:lnTo>
                  <a:lnTo>
                    <a:pt x="429704" y="990600"/>
                  </a:lnTo>
                  <a:lnTo>
                    <a:pt x="435622" y="1003300"/>
                  </a:lnTo>
                  <a:lnTo>
                    <a:pt x="427520" y="1016000"/>
                  </a:lnTo>
                  <a:lnTo>
                    <a:pt x="419658" y="1028700"/>
                  </a:lnTo>
                  <a:lnTo>
                    <a:pt x="411962" y="1041400"/>
                  </a:lnTo>
                  <a:lnTo>
                    <a:pt x="404329" y="1054100"/>
                  </a:lnTo>
                  <a:lnTo>
                    <a:pt x="392379" y="1054100"/>
                  </a:lnTo>
                  <a:lnTo>
                    <a:pt x="392379" y="1168400"/>
                  </a:lnTo>
                  <a:lnTo>
                    <a:pt x="391706" y="1181100"/>
                  </a:lnTo>
                  <a:lnTo>
                    <a:pt x="388264" y="1168400"/>
                  </a:lnTo>
                  <a:lnTo>
                    <a:pt x="392379" y="1168400"/>
                  </a:lnTo>
                  <a:lnTo>
                    <a:pt x="392379" y="1054100"/>
                  </a:lnTo>
                  <a:lnTo>
                    <a:pt x="389356" y="1054100"/>
                  </a:lnTo>
                  <a:lnTo>
                    <a:pt x="374624" y="1041400"/>
                  </a:lnTo>
                  <a:lnTo>
                    <a:pt x="361188" y="1029957"/>
                  </a:lnTo>
                  <a:lnTo>
                    <a:pt x="361188" y="1498600"/>
                  </a:lnTo>
                  <a:lnTo>
                    <a:pt x="360133" y="1511300"/>
                  </a:lnTo>
                  <a:lnTo>
                    <a:pt x="336829" y="1511300"/>
                  </a:lnTo>
                  <a:lnTo>
                    <a:pt x="336829" y="1803400"/>
                  </a:lnTo>
                  <a:lnTo>
                    <a:pt x="328968" y="1803400"/>
                  </a:lnTo>
                  <a:lnTo>
                    <a:pt x="321437" y="1790700"/>
                  </a:lnTo>
                  <a:lnTo>
                    <a:pt x="336829" y="1803400"/>
                  </a:lnTo>
                  <a:lnTo>
                    <a:pt x="336829" y="1511300"/>
                  </a:lnTo>
                  <a:lnTo>
                    <a:pt x="331584" y="1511300"/>
                  </a:lnTo>
                  <a:lnTo>
                    <a:pt x="334073" y="1498600"/>
                  </a:lnTo>
                  <a:lnTo>
                    <a:pt x="341312" y="1498600"/>
                  </a:lnTo>
                  <a:lnTo>
                    <a:pt x="351091" y="1485900"/>
                  </a:lnTo>
                  <a:lnTo>
                    <a:pt x="361188" y="1498600"/>
                  </a:lnTo>
                  <a:lnTo>
                    <a:pt x="361188" y="1029957"/>
                  </a:lnTo>
                  <a:lnTo>
                    <a:pt x="359727" y="1028700"/>
                  </a:lnTo>
                  <a:lnTo>
                    <a:pt x="344271" y="1028700"/>
                  </a:lnTo>
                  <a:lnTo>
                    <a:pt x="353580" y="1041400"/>
                  </a:lnTo>
                  <a:lnTo>
                    <a:pt x="331584" y="1041400"/>
                  </a:lnTo>
                  <a:lnTo>
                    <a:pt x="340042" y="1054100"/>
                  </a:lnTo>
                  <a:lnTo>
                    <a:pt x="332232" y="1054100"/>
                  </a:lnTo>
                  <a:lnTo>
                    <a:pt x="339521" y="1066800"/>
                  </a:lnTo>
                  <a:lnTo>
                    <a:pt x="327571" y="1066800"/>
                  </a:lnTo>
                  <a:lnTo>
                    <a:pt x="328523" y="1079500"/>
                  </a:lnTo>
                  <a:lnTo>
                    <a:pt x="326237" y="1079500"/>
                  </a:lnTo>
                  <a:lnTo>
                    <a:pt x="323227" y="1092200"/>
                  </a:lnTo>
                  <a:lnTo>
                    <a:pt x="321830" y="1092200"/>
                  </a:lnTo>
                  <a:lnTo>
                    <a:pt x="321830" y="1587500"/>
                  </a:lnTo>
                  <a:lnTo>
                    <a:pt x="316357" y="1587500"/>
                  </a:lnTo>
                  <a:lnTo>
                    <a:pt x="318503" y="1574800"/>
                  </a:lnTo>
                  <a:lnTo>
                    <a:pt x="321437" y="1574800"/>
                  </a:lnTo>
                  <a:lnTo>
                    <a:pt x="321830" y="1587500"/>
                  </a:lnTo>
                  <a:lnTo>
                    <a:pt x="321830" y="1092200"/>
                  </a:lnTo>
                  <a:lnTo>
                    <a:pt x="319125" y="1092200"/>
                  </a:lnTo>
                  <a:lnTo>
                    <a:pt x="308749" y="1079500"/>
                  </a:lnTo>
                  <a:lnTo>
                    <a:pt x="312978" y="1092200"/>
                  </a:lnTo>
                  <a:lnTo>
                    <a:pt x="321437" y="1104900"/>
                  </a:lnTo>
                  <a:lnTo>
                    <a:pt x="320586" y="1104900"/>
                  </a:lnTo>
                  <a:lnTo>
                    <a:pt x="310438" y="1093330"/>
                  </a:lnTo>
                  <a:lnTo>
                    <a:pt x="310438" y="2501900"/>
                  </a:lnTo>
                  <a:lnTo>
                    <a:pt x="304520" y="2518981"/>
                  </a:lnTo>
                  <a:lnTo>
                    <a:pt x="304520" y="2717800"/>
                  </a:lnTo>
                  <a:lnTo>
                    <a:pt x="299275" y="2730500"/>
                  </a:lnTo>
                  <a:lnTo>
                    <a:pt x="285610" y="2730500"/>
                  </a:lnTo>
                  <a:lnTo>
                    <a:pt x="280835" y="2743200"/>
                  </a:lnTo>
                  <a:lnTo>
                    <a:pt x="287604" y="2755900"/>
                  </a:lnTo>
                  <a:lnTo>
                    <a:pt x="288442" y="2755900"/>
                  </a:lnTo>
                  <a:lnTo>
                    <a:pt x="286753" y="2759532"/>
                  </a:lnTo>
                  <a:lnTo>
                    <a:pt x="286753" y="3111500"/>
                  </a:lnTo>
                  <a:lnTo>
                    <a:pt x="282600" y="3124200"/>
                  </a:lnTo>
                  <a:lnTo>
                    <a:pt x="272592" y="3124200"/>
                  </a:lnTo>
                  <a:lnTo>
                    <a:pt x="262255" y="3111500"/>
                  </a:lnTo>
                  <a:lnTo>
                    <a:pt x="257149" y="3098800"/>
                  </a:lnTo>
                  <a:lnTo>
                    <a:pt x="264871" y="3111500"/>
                  </a:lnTo>
                  <a:lnTo>
                    <a:pt x="286753" y="3111500"/>
                  </a:lnTo>
                  <a:lnTo>
                    <a:pt x="286753" y="2759532"/>
                  </a:lnTo>
                  <a:lnTo>
                    <a:pt x="282524" y="2768600"/>
                  </a:lnTo>
                  <a:lnTo>
                    <a:pt x="274916" y="2768600"/>
                  </a:lnTo>
                  <a:lnTo>
                    <a:pt x="275755" y="2755900"/>
                  </a:lnTo>
                  <a:lnTo>
                    <a:pt x="265607" y="2768600"/>
                  </a:lnTo>
                  <a:lnTo>
                    <a:pt x="265988" y="2755900"/>
                  </a:lnTo>
                  <a:lnTo>
                    <a:pt x="268668" y="2743200"/>
                  </a:lnTo>
                  <a:lnTo>
                    <a:pt x="272148" y="2730500"/>
                  </a:lnTo>
                  <a:lnTo>
                    <a:pt x="274916" y="2717800"/>
                  </a:lnTo>
                  <a:lnTo>
                    <a:pt x="304520" y="2717800"/>
                  </a:lnTo>
                  <a:lnTo>
                    <a:pt x="304520" y="2518981"/>
                  </a:lnTo>
                  <a:lnTo>
                    <a:pt x="301637" y="2527300"/>
                  </a:lnTo>
                  <a:lnTo>
                    <a:pt x="293928" y="2516390"/>
                  </a:lnTo>
                  <a:lnTo>
                    <a:pt x="293928" y="2654300"/>
                  </a:lnTo>
                  <a:lnTo>
                    <a:pt x="290144" y="2679700"/>
                  </a:lnTo>
                  <a:lnTo>
                    <a:pt x="277164" y="2667000"/>
                  </a:lnTo>
                  <a:lnTo>
                    <a:pt x="275412" y="2667000"/>
                  </a:lnTo>
                  <a:lnTo>
                    <a:pt x="275412" y="2705100"/>
                  </a:lnTo>
                  <a:lnTo>
                    <a:pt x="270395" y="2705100"/>
                  </a:lnTo>
                  <a:lnTo>
                    <a:pt x="268986" y="2717800"/>
                  </a:lnTo>
                  <a:lnTo>
                    <a:pt x="262699" y="2717800"/>
                  </a:lnTo>
                  <a:lnTo>
                    <a:pt x="257365" y="2705100"/>
                  </a:lnTo>
                  <a:lnTo>
                    <a:pt x="253771" y="2705100"/>
                  </a:lnTo>
                  <a:lnTo>
                    <a:pt x="254609" y="2717800"/>
                  </a:lnTo>
                  <a:lnTo>
                    <a:pt x="246341" y="2730500"/>
                  </a:lnTo>
                  <a:lnTo>
                    <a:pt x="239814" y="2743200"/>
                  </a:lnTo>
                  <a:lnTo>
                    <a:pt x="237718" y="2755900"/>
                  </a:lnTo>
                  <a:lnTo>
                    <a:pt x="242773" y="2768600"/>
                  </a:lnTo>
                  <a:lnTo>
                    <a:pt x="225107" y="2768600"/>
                  </a:lnTo>
                  <a:lnTo>
                    <a:pt x="219100" y="2755900"/>
                  </a:lnTo>
                  <a:lnTo>
                    <a:pt x="215696" y="2755900"/>
                  </a:lnTo>
                  <a:lnTo>
                    <a:pt x="215696" y="2781300"/>
                  </a:lnTo>
                  <a:lnTo>
                    <a:pt x="208445" y="2794000"/>
                  </a:lnTo>
                  <a:lnTo>
                    <a:pt x="202057" y="2794000"/>
                  </a:lnTo>
                  <a:lnTo>
                    <a:pt x="202501" y="2781300"/>
                  </a:lnTo>
                  <a:lnTo>
                    <a:pt x="215696" y="2781300"/>
                  </a:lnTo>
                  <a:lnTo>
                    <a:pt x="215696" y="2755900"/>
                  </a:lnTo>
                  <a:lnTo>
                    <a:pt x="209778" y="2755900"/>
                  </a:lnTo>
                  <a:lnTo>
                    <a:pt x="206400" y="2768600"/>
                  </a:lnTo>
                  <a:lnTo>
                    <a:pt x="201091" y="2743200"/>
                  </a:lnTo>
                  <a:lnTo>
                    <a:pt x="202692" y="2730500"/>
                  </a:lnTo>
                  <a:lnTo>
                    <a:pt x="206997" y="2717800"/>
                  </a:lnTo>
                  <a:lnTo>
                    <a:pt x="209778" y="2705100"/>
                  </a:lnTo>
                  <a:lnTo>
                    <a:pt x="226733" y="2692400"/>
                  </a:lnTo>
                  <a:lnTo>
                    <a:pt x="274916" y="2692400"/>
                  </a:lnTo>
                  <a:lnTo>
                    <a:pt x="275412" y="2705100"/>
                  </a:lnTo>
                  <a:lnTo>
                    <a:pt x="275412" y="2667000"/>
                  </a:lnTo>
                  <a:lnTo>
                    <a:pt x="266242" y="2667000"/>
                  </a:lnTo>
                  <a:lnTo>
                    <a:pt x="257543" y="2654300"/>
                  </a:lnTo>
                  <a:lnTo>
                    <a:pt x="251231" y="2641600"/>
                  </a:lnTo>
                  <a:lnTo>
                    <a:pt x="284327" y="2641600"/>
                  </a:lnTo>
                  <a:lnTo>
                    <a:pt x="293928" y="2654300"/>
                  </a:lnTo>
                  <a:lnTo>
                    <a:pt x="293928" y="2516390"/>
                  </a:lnTo>
                  <a:lnTo>
                    <a:pt x="292671" y="2514600"/>
                  </a:lnTo>
                  <a:lnTo>
                    <a:pt x="292595" y="2501900"/>
                  </a:lnTo>
                  <a:lnTo>
                    <a:pt x="310438" y="2501900"/>
                  </a:lnTo>
                  <a:lnTo>
                    <a:pt x="310438" y="1093330"/>
                  </a:lnTo>
                  <a:lnTo>
                    <a:pt x="309448" y="1092200"/>
                  </a:lnTo>
                  <a:lnTo>
                    <a:pt x="304419" y="1104900"/>
                  </a:lnTo>
                  <a:lnTo>
                    <a:pt x="285064" y="1104900"/>
                  </a:lnTo>
                  <a:lnTo>
                    <a:pt x="293890" y="1117600"/>
                  </a:lnTo>
                  <a:lnTo>
                    <a:pt x="294157" y="1117600"/>
                  </a:lnTo>
                  <a:lnTo>
                    <a:pt x="292201" y="1130300"/>
                  </a:lnTo>
                  <a:lnTo>
                    <a:pt x="294373" y="1143000"/>
                  </a:lnTo>
                  <a:lnTo>
                    <a:pt x="292671" y="1143000"/>
                  </a:lnTo>
                  <a:lnTo>
                    <a:pt x="290461" y="1131887"/>
                  </a:lnTo>
                  <a:lnTo>
                    <a:pt x="286753" y="1143000"/>
                  </a:lnTo>
                  <a:lnTo>
                    <a:pt x="279146" y="1130300"/>
                  </a:lnTo>
                  <a:lnTo>
                    <a:pt x="273215" y="1143000"/>
                  </a:lnTo>
                  <a:lnTo>
                    <a:pt x="284251" y="1143000"/>
                  </a:lnTo>
                  <a:lnTo>
                    <a:pt x="291084" y="1155700"/>
                  </a:lnTo>
                  <a:lnTo>
                    <a:pt x="296176" y="1155700"/>
                  </a:lnTo>
                  <a:lnTo>
                    <a:pt x="301980" y="1168400"/>
                  </a:lnTo>
                  <a:lnTo>
                    <a:pt x="298602" y="1168400"/>
                  </a:lnTo>
                  <a:lnTo>
                    <a:pt x="298602" y="1549400"/>
                  </a:lnTo>
                  <a:lnTo>
                    <a:pt x="298602" y="1562100"/>
                  </a:lnTo>
                  <a:lnTo>
                    <a:pt x="296062" y="1559560"/>
                  </a:lnTo>
                  <a:lnTo>
                    <a:pt x="296062" y="2133600"/>
                  </a:lnTo>
                  <a:lnTo>
                    <a:pt x="293116" y="2146300"/>
                  </a:lnTo>
                  <a:lnTo>
                    <a:pt x="279285" y="2146300"/>
                  </a:lnTo>
                  <a:lnTo>
                    <a:pt x="274916" y="2133600"/>
                  </a:lnTo>
                  <a:lnTo>
                    <a:pt x="296062" y="2133600"/>
                  </a:lnTo>
                  <a:lnTo>
                    <a:pt x="296062" y="1559560"/>
                  </a:lnTo>
                  <a:lnTo>
                    <a:pt x="285915" y="1549400"/>
                  </a:lnTo>
                  <a:lnTo>
                    <a:pt x="298602" y="1549400"/>
                  </a:lnTo>
                  <a:lnTo>
                    <a:pt x="298602" y="1168400"/>
                  </a:lnTo>
                  <a:lnTo>
                    <a:pt x="293522" y="1168400"/>
                  </a:lnTo>
                  <a:lnTo>
                    <a:pt x="293522" y="1485900"/>
                  </a:lnTo>
                  <a:lnTo>
                    <a:pt x="293522" y="1498600"/>
                  </a:lnTo>
                  <a:lnTo>
                    <a:pt x="282524" y="1498600"/>
                  </a:lnTo>
                  <a:lnTo>
                    <a:pt x="284213" y="1485900"/>
                  </a:lnTo>
                  <a:lnTo>
                    <a:pt x="293522" y="1485900"/>
                  </a:lnTo>
                  <a:lnTo>
                    <a:pt x="293522" y="1168400"/>
                  </a:lnTo>
                  <a:lnTo>
                    <a:pt x="289242" y="1168400"/>
                  </a:lnTo>
                  <a:lnTo>
                    <a:pt x="281787" y="1156550"/>
                  </a:lnTo>
                  <a:lnTo>
                    <a:pt x="281787" y="1587500"/>
                  </a:lnTo>
                  <a:lnTo>
                    <a:pt x="276402" y="1600200"/>
                  </a:lnTo>
                  <a:lnTo>
                    <a:pt x="267843" y="1600200"/>
                  </a:lnTo>
                  <a:lnTo>
                    <a:pt x="269735" y="1587500"/>
                  </a:lnTo>
                  <a:lnTo>
                    <a:pt x="281787" y="1587500"/>
                  </a:lnTo>
                  <a:lnTo>
                    <a:pt x="281787" y="1156550"/>
                  </a:lnTo>
                  <a:lnTo>
                    <a:pt x="281254" y="1155700"/>
                  </a:lnTo>
                  <a:lnTo>
                    <a:pt x="275869" y="1155700"/>
                  </a:lnTo>
                  <a:lnTo>
                    <a:pt x="279603" y="1168400"/>
                  </a:lnTo>
                  <a:lnTo>
                    <a:pt x="273646" y="1168400"/>
                  </a:lnTo>
                  <a:lnTo>
                    <a:pt x="272694" y="1181100"/>
                  </a:lnTo>
                  <a:lnTo>
                    <a:pt x="260502" y="1181100"/>
                  </a:lnTo>
                  <a:lnTo>
                    <a:pt x="268986" y="1193800"/>
                  </a:lnTo>
                  <a:lnTo>
                    <a:pt x="251625" y="1193800"/>
                  </a:lnTo>
                  <a:lnTo>
                    <a:pt x="242773" y="1181100"/>
                  </a:lnTo>
                  <a:lnTo>
                    <a:pt x="246087" y="1193800"/>
                  </a:lnTo>
                  <a:lnTo>
                    <a:pt x="251548" y="1206500"/>
                  </a:lnTo>
                  <a:lnTo>
                    <a:pt x="249542" y="1206500"/>
                  </a:lnTo>
                  <a:lnTo>
                    <a:pt x="253580" y="1219200"/>
                  </a:lnTo>
                  <a:lnTo>
                    <a:pt x="252069" y="1219200"/>
                  </a:lnTo>
                  <a:lnTo>
                    <a:pt x="251206" y="1231900"/>
                  </a:lnTo>
                  <a:lnTo>
                    <a:pt x="257149" y="1244600"/>
                  </a:lnTo>
                  <a:lnTo>
                    <a:pt x="252920" y="1244600"/>
                  </a:lnTo>
                  <a:lnTo>
                    <a:pt x="255981" y="1257300"/>
                  </a:lnTo>
                  <a:lnTo>
                    <a:pt x="259473" y="1257300"/>
                  </a:lnTo>
                  <a:lnTo>
                    <a:pt x="258660" y="1244600"/>
                  </a:lnTo>
                  <a:lnTo>
                    <a:pt x="277456" y="1244600"/>
                  </a:lnTo>
                  <a:lnTo>
                    <a:pt x="278218" y="1257300"/>
                  </a:lnTo>
                  <a:lnTo>
                    <a:pt x="259689" y="1257300"/>
                  </a:lnTo>
                  <a:lnTo>
                    <a:pt x="261480" y="1270000"/>
                  </a:lnTo>
                  <a:lnTo>
                    <a:pt x="257149" y="1270000"/>
                  </a:lnTo>
                  <a:lnTo>
                    <a:pt x="257149" y="2374900"/>
                  </a:lnTo>
                  <a:lnTo>
                    <a:pt x="257149" y="2387600"/>
                  </a:lnTo>
                  <a:lnTo>
                    <a:pt x="245313" y="2387600"/>
                  </a:lnTo>
                  <a:lnTo>
                    <a:pt x="245313" y="2374900"/>
                  </a:lnTo>
                  <a:lnTo>
                    <a:pt x="257149" y="2374900"/>
                  </a:lnTo>
                  <a:lnTo>
                    <a:pt x="257149" y="1270000"/>
                  </a:lnTo>
                  <a:lnTo>
                    <a:pt x="252920" y="1270000"/>
                  </a:lnTo>
                  <a:lnTo>
                    <a:pt x="252920" y="1587500"/>
                  </a:lnTo>
                  <a:lnTo>
                    <a:pt x="245313" y="1587500"/>
                  </a:lnTo>
                  <a:lnTo>
                    <a:pt x="245313" y="2311400"/>
                  </a:lnTo>
                  <a:lnTo>
                    <a:pt x="244462" y="2324100"/>
                  </a:lnTo>
                  <a:lnTo>
                    <a:pt x="241922" y="2336800"/>
                  </a:lnTo>
                  <a:lnTo>
                    <a:pt x="227545" y="2336800"/>
                  </a:lnTo>
                  <a:lnTo>
                    <a:pt x="228892" y="2324100"/>
                  </a:lnTo>
                  <a:lnTo>
                    <a:pt x="232613" y="2324100"/>
                  </a:lnTo>
                  <a:lnTo>
                    <a:pt x="238252" y="2311400"/>
                  </a:lnTo>
                  <a:lnTo>
                    <a:pt x="245313" y="2311400"/>
                  </a:lnTo>
                  <a:lnTo>
                    <a:pt x="245313" y="1587500"/>
                  </a:lnTo>
                  <a:lnTo>
                    <a:pt x="228777" y="1587500"/>
                  </a:lnTo>
                  <a:lnTo>
                    <a:pt x="231876" y="1574800"/>
                  </a:lnTo>
                  <a:lnTo>
                    <a:pt x="250939" y="1574800"/>
                  </a:lnTo>
                  <a:lnTo>
                    <a:pt x="252920" y="1587500"/>
                  </a:lnTo>
                  <a:lnTo>
                    <a:pt x="252920" y="1270000"/>
                  </a:lnTo>
                  <a:lnTo>
                    <a:pt x="251053" y="1270000"/>
                  </a:lnTo>
                  <a:lnTo>
                    <a:pt x="249859" y="1257300"/>
                  </a:lnTo>
                  <a:lnTo>
                    <a:pt x="250380" y="1257300"/>
                  </a:lnTo>
                  <a:lnTo>
                    <a:pt x="238061" y="1244600"/>
                  </a:lnTo>
                  <a:lnTo>
                    <a:pt x="219405" y="1244600"/>
                  </a:lnTo>
                  <a:lnTo>
                    <a:pt x="220459" y="1257300"/>
                  </a:lnTo>
                  <a:lnTo>
                    <a:pt x="216547" y="1270000"/>
                  </a:lnTo>
                  <a:lnTo>
                    <a:pt x="239382" y="1270000"/>
                  </a:lnTo>
                  <a:lnTo>
                    <a:pt x="236410" y="1282700"/>
                  </a:lnTo>
                  <a:lnTo>
                    <a:pt x="207632" y="1282700"/>
                  </a:lnTo>
                  <a:lnTo>
                    <a:pt x="208940" y="1295400"/>
                  </a:lnTo>
                  <a:lnTo>
                    <a:pt x="217868" y="1295400"/>
                  </a:lnTo>
                  <a:lnTo>
                    <a:pt x="226491" y="1308100"/>
                  </a:lnTo>
                  <a:lnTo>
                    <a:pt x="225005" y="1308100"/>
                  </a:lnTo>
                  <a:lnTo>
                    <a:pt x="225005" y="2590800"/>
                  </a:lnTo>
                  <a:lnTo>
                    <a:pt x="214896" y="2578100"/>
                  </a:lnTo>
                  <a:lnTo>
                    <a:pt x="212636" y="2578100"/>
                  </a:lnTo>
                  <a:lnTo>
                    <a:pt x="212750" y="2565400"/>
                  </a:lnTo>
                  <a:lnTo>
                    <a:pt x="209778" y="2552700"/>
                  </a:lnTo>
                  <a:lnTo>
                    <a:pt x="219087" y="2552700"/>
                  </a:lnTo>
                  <a:lnTo>
                    <a:pt x="221437" y="2565400"/>
                  </a:lnTo>
                  <a:lnTo>
                    <a:pt x="223316" y="2565400"/>
                  </a:lnTo>
                  <a:lnTo>
                    <a:pt x="224561" y="2578100"/>
                  </a:lnTo>
                  <a:lnTo>
                    <a:pt x="225005" y="2590800"/>
                  </a:lnTo>
                  <a:lnTo>
                    <a:pt x="225005" y="1308100"/>
                  </a:lnTo>
                  <a:lnTo>
                    <a:pt x="221627" y="1305801"/>
                  </a:lnTo>
                  <a:lnTo>
                    <a:pt x="221627" y="1549400"/>
                  </a:lnTo>
                  <a:lnTo>
                    <a:pt x="219481" y="1562100"/>
                  </a:lnTo>
                  <a:lnTo>
                    <a:pt x="218236" y="1562100"/>
                  </a:lnTo>
                  <a:lnTo>
                    <a:pt x="218236" y="2336800"/>
                  </a:lnTo>
                  <a:lnTo>
                    <a:pt x="215823" y="2349500"/>
                  </a:lnTo>
                  <a:lnTo>
                    <a:pt x="214223" y="2349500"/>
                  </a:lnTo>
                  <a:lnTo>
                    <a:pt x="214223" y="2400300"/>
                  </a:lnTo>
                  <a:lnTo>
                    <a:pt x="209778" y="2400300"/>
                  </a:lnTo>
                  <a:lnTo>
                    <a:pt x="212636" y="2387600"/>
                  </a:lnTo>
                  <a:lnTo>
                    <a:pt x="214223" y="2400300"/>
                  </a:lnTo>
                  <a:lnTo>
                    <a:pt x="214223" y="2349500"/>
                  </a:lnTo>
                  <a:lnTo>
                    <a:pt x="203365" y="2349500"/>
                  </a:lnTo>
                  <a:lnTo>
                    <a:pt x="200482" y="2336800"/>
                  </a:lnTo>
                  <a:lnTo>
                    <a:pt x="218236" y="2336800"/>
                  </a:lnTo>
                  <a:lnTo>
                    <a:pt x="218236" y="1562100"/>
                  </a:lnTo>
                  <a:lnTo>
                    <a:pt x="212344" y="1562100"/>
                  </a:lnTo>
                  <a:lnTo>
                    <a:pt x="206400" y="1574800"/>
                  </a:lnTo>
                  <a:lnTo>
                    <a:pt x="206400" y="1562100"/>
                  </a:lnTo>
                  <a:lnTo>
                    <a:pt x="201320" y="1562100"/>
                  </a:lnTo>
                  <a:lnTo>
                    <a:pt x="203009" y="1549400"/>
                  </a:lnTo>
                  <a:lnTo>
                    <a:pt x="221627" y="1549400"/>
                  </a:lnTo>
                  <a:lnTo>
                    <a:pt x="221627" y="1305801"/>
                  </a:lnTo>
                  <a:lnTo>
                    <a:pt x="206400" y="1295400"/>
                  </a:lnTo>
                  <a:lnTo>
                    <a:pt x="207225" y="1308100"/>
                  </a:lnTo>
                  <a:lnTo>
                    <a:pt x="208089" y="1308100"/>
                  </a:lnTo>
                  <a:lnTo>
                    <a:pt x="201536" y="1320800"/>
                  </a:lnTo>
                  <a:lnTo>
                    <a:pt x="207238" y="1320800"/>
                  </a:lnTo>
                  <a:lnTo>
                    <a:pt x="211467" y="1308100"/>
                  </a:lnTo>
                  <a:lnTo>
                    <a:pt x="214325" y="1308100"/>
                  </a:lnTo>
                  <a:lnTo>
                    <a:pt x="219367" y="1320800"/>
                  </a:lnTo>
                  <a:lnTo>
                    <a:pt x="211899" y="1320800"/>
                  </a:lnTo>
                  <a:lnTo>
                    <a:pt x="214858" y="1333500"/>
                  </a:lnTo>
                  <a:lnTo>
                    <a:pt x="214007" y="1332903"/>
                  </a:lnTo>
                  <a:lnTo>
                    <a:pt x="214007" y="1384300"/>
                  </a:lnTo>
                  <a:lnTo>
                    <a:pt x="213169" y="1384300"/>
                  </a:lnTo>
                  <a:lnTo>
                    <a:pt x="213169" y="1435100"/>
                  </a:lnTo>
                  <a:lnTo>
                    <a:pt x="209778" y="1435100"/>
                  </a:lnTo>
                  <a:lnTo>
                    <a:pt x="209778" y="1511300"/>
                  </a:lnTo>
                  <a:lnTo>
                    <a:pt x="197942" y="1511300"/>
                  </a:lnTo>
                  <a:lnTo>
                    <a:pt x="197942" y="2806700"/>
                  </a:lnTo>
                  <a:lnTo>
                    <a:pt x="182384" y="2806700"/>
                  </a:lnTo>
                  <a:lnTo>
                    <a:pt x="180174" y="2794000"/>
                  </a:lnTo>
                  <a:lnTo>
                    <a:pt x="191300" y="2794000"/>
                  </a:lnTo>
                  <a:lnTo>
                    <a:pt x="197942" y="2806700"/>
                  </a:lnTo>
                  <a:lnTo>
                    <a:pt x="197942" y="1511300"/>
                  </a:lnTo>
                  <a:lnTo>
                    <a:pt x="197091" y="1511300"/>
                  </a:lnTo>
                  <a:lnTo>
                    <a:pt x="203441" y="1498600"/>
                  </a:lnTo>
                  <a:lnTo>
                    <a:pt x="209778" y="1511300"/>
                  </a:lnTo>
                  <a:lnTo>
                    <a:pt x="209778" y="1435100"/>
                  </a:lnTo>
                  <a:lnTo>
                    <a:pt x="208089" y="1435100"/>
                  </a:lnTo>
                  <a:lnTo>
                    <a:pt x="203644" y="1447800"/>
                  </a:lnTo>
                  <a:lnTo>
                    <a:pt x="195402" y="1447800"/>
                  </a:lnTo>
                  <a:lnTo>
                    <a:pt x="192227" y="1435100"/>
                  </a:lnTo>
                  <a:lnTo>
                    <a:pt x="195402" y="1435100"/>
                  </a:lnTo>
                  <a:lnTo>
                    <a:pt x="197942" y="1422400"/>
                  </a:lnTo>
                  <a:lnTo>
                    <a:pt x="207238" y="1422400"/>
                  </a:lnTo>
                  <a:lnTo>
                    <a:pt x="213169" y="1435100"/>
                  </a:lnTo>
                  <a:lnTo>
                    <a:pt x="213169" y="1384300"/>
                  </a:lnTo>
                  <a:lnTo>
                    <a:pt x="202171" y="1384300"/>
                  </a:lnTo>
                  <a:lnTo>
                    <a:pt x="203009" y="1371600"/>
                  </a:lnTo>
                  <a:lnTo>
                    <a:pt x="206400" y="1371600"/>
                  </a:lnTo>
                  <a:lnTo>
                    <a:pt x="208940" y="1371600"/>
                  </a:lnTo>
                  <a:lnTo>
                    <a:pt x="214007" y="1384300"/>
                  </a:lnTo>
                  <a:lnTo>
                    <a:pt x="214007" y="1332903"/>
                  </a:lnTo>
                  <a:lnTo>
                    <a:pt x="197091" y="1320800"/>
                  </a:lnTo>
                  <a:lnTo>
                    <a:pt x="197281" y="1333500"/>
                  </a:lnTo>
                  <a:lnTo>
                    <a:pt x="201142" y="1358900"/>
                  </a:lnTo>
                  <a:lnTo>
                    <a:pt x="201320" y="1371600"/>
                  </a:lnTo>
                  <a:lnTo>
                    <a:pt x="196253" y="1358900"/>
                  </a:lnTo>
                  <a:lnTo>
                    <a:pt x="189484" y="1358900"/>
                  </a:lnTo>
                  <a:lnTo>
                    <a:pt x="189484" y="2730500"/>
                  </a:lnTo>
                  <a:lnTo>
                    <a:pt x="189484" y="2743200"/>
                  </a:lnTo>
                  <a:lnTo>
                    <a:pt x="177114" y="2743200"/>
                  </a:lnTo>
                  <a:lnTo>
                    <a:pt x="174853" y="2730500"/>
                  </a:lnTo>
                  <a:lnTo>
                    <a:pt x="174256" y="2730500"/>
                  </a:lnTo>
                  <a:lnTo>
                    <a:pt x="181864" y="2720111"/>
                  </a:lnTo>
                  <a:lnTo>
                    <a:pt x="189484" y="2730500"/>
                  </a:lnTo>
                  <a:lnTo>
                    <a:pt x="189484" y="1358900"/>
                  </a:lnTo>
                  <a:lnTo>
                    <a:pt x="185254" y="1358900"/>
                  </a:lnTo>
                  <a:lnTo>
                    <a:pt x="183692" y="1371600"/>
                  </a:lnTo>
                  <a:lnTo>
                    <a:pt x="179324" y="1379410"/>
                  </a:lnTo>
                  <a:lnTo>
                    <a:pt x="179324" y="2197100"/>
                  </a:lnTo>
                  <a:lnTo>
                    <a:pt x="177634" y="2209800"/>
                  </a:lnTo>
                  <a:lnTo>
                    <a:pt x="166636" y="2209800"/>
                  </a:lnTo>
                  <a:lnTo>
                    <a:pt x="166636" y="2806700"/>
                  </a:lnTo>
                  <a:lnTo>
                    <a:pt x="166636" y="2819400"/>
                  </a:lnTo>
                  <a:lnTo>
                    <a:pt x="153111" y="2819400"/>
                  </a:lnTo>
                  <a:lnTo>
                    <a:pt x="156489" y="2806700"/>
                  </a:lnTo>
                  <a:lnTo>
                    <a:pt x="166636" y="2806700"/>
                  </a:lnTo>
                  <a:lnTo>
                    <a:pt x="166636" y="2209800"/>
                  </a:lnTo>
                  <a:lnTo>
                    <a:pt x="168338" y="2197100"/>
                  </a:lnTo>
                  <a:lnTo>
                    <a:pt x="179324" y="2197100"/>
                  </a:lnTo>
                  <a:lnTo>
                    <a:pt x="179324" y="1379410"/>
                  </a:lnTo>
                  <a:lnTo>
                    <a:pt x="176580" y="1384300"/>
                  </a:lnTo>
                  <a:lnTo>
                    <a:pt x="166636" y="1396212"/>
                  </a:lnTo>
                  <a:lnTo>
                    <a:pt x="166636" y="1422400"/>
                  </a:lnTo>
                  <a:lnTo>
                    <a:pt x="159029" y="1422400"/>
                  </a:lnTo>
                  <a:lnTo>
                    <a:pt x="157124" y="1412875"/>
                  </a:lnTo>
                  <a:lnTo>
                    <a:pt x="166636" y="1422400"/>
                  </a:lnTo>
                  <a:lnTo>
                    <a:pt x="166636" y="1396212"/>
                  </a:lnTo>
                  <a:lnTo>
                    <a:pt x="165976" y="1397000"/>
                  </a:lnTo>
                  <a:lnTo>
                    <a:pt x="153949" y="1409700"/>
                  </a:lnTo>
                  <a:lnTo>
                    <a:pt x="156197" y="1411935"/>
                  </a:lnTo>
                  <a:lnTo>
                    <a:pt x="154813" y="1422400"/>
                  </a:lnTo>
                  <a:lnTo>
                    <a:pt x="156489" y="1422400"/>
                  </a:lnTo>
                  <a:lnTo>
                    <a:pt x="162750" y="1435100"/>
                  </a:lnTo>
                  <a:lnTo>
                    <a:pt x="166001" y="1447800"/>
                  </a:lnTo>
                  <a:lnTo>
                    <a:pt x="163868" y="1460500"/>
                  </a:lnTo>
                  <a:lnTo>
                    <a:pt x="150571" y="1460500"/>
                  </a:lnTo>
                  <a:lnTo>
                    <a:pt x="150736" y="1473200"/>
                  </a:lnTo>
                  <a:lnTo>
                    <a:pt x="158927" y="1473200"/>
                  </a:lnTo>
                  <a:lnTo>
                    <a:pt x="165671" y="1485900"/>
                  </a:lnTo>
                  <a:lnTo>
                    <a:pt x="159880" y="1485900"/>
                  </a:lnTo>
                  <a:lnTo>
                    <a:pt x="159880" y="2247900"/>
                  </a:lnTo>
                  <a:lnTo>
                    <a:pt x="152260" y="2247900"/>
                  </a:lnTo>
                  <a:lnTo>
                    <a:pt x="153111" y="2235200"/>
                  </a:lnTo>
                  <a:lnTo>
                    <a:pt x="144233" y="2235200"/>
                  </a:lnTo>
                  <a:lnTo>
                    <a:pt x="145808" y="2222500"/>
                  </a:lnTo>
                  <a:lnTo>
                    <a:pt x="149758" y="2209800"/>
                  </a:lnTo>
                  <a:lnTo>
                    <a:pt x="156489" y="2209800"/>
                  </a:lnTo>
                  <a:lnTo>
                    <a:pt x="159639" y="2222500"/>
                  </a:lnTo>
                  <a:lnTo>
                    <a:pt x="159448" y="2222500"/>
                  </a:lnTo>
                  <a:lnTo>
                    <a:pt x="158635" y="2235200"/>
                  </a:lnTo>
                  <a:lnTo>
                    <a:pt x="159880" y="2247900"/>
                  </a:lnTo>
                  <a:lnTo>
                    <a:pt x="159880" y="1485900"/>
                  </a:lnTo>
                  <a:lnTo>
                    <a:pt x="159029" y="1485900"/>
                  </a:lnTo>
                  <a:lnTo>
                    <a:pt x="157886" y="1488109"/>
                  </a:lnTo>
                  <a:lnTo>
                    <a:pt x="157886" y="1600200"/>
                  </a:lnTo>
                  <a:lnTo>
                    <a:pt x="148323" y="1600200"/>
                  </a:lnTo>
                  <a:lnTo>
                    <a:pt x="153111" y="1587500"/>
                  </a:lnTo>
                  <a:lnTo>
                    <a:pt x="157886" y="1600200"/>
                  </a:lnTo>
                  <a:lnTo>
                    <a:pt x="157886" y="1488109"/>
                  </a:lnTo>
                  <a:lnTo>
                    <a:pt x="152450" y="1498600"/>
                  </a:lnTo>
                  <a:lnTo>
                    <a:pt x="148767" y="1509737"/>
                  </a:lnTo>
                  <a:lnTo>
                    <a:pt x="148767" y="1587500"/>
                  </a:lnTo>
                  <a:lnTo>
                    <a:pt x="144653" y="1587500"/>
                  </a:lnTo>
                  <a:lnTo>
                    <a:pt x="148094" y="1574800"/>
                  </a:lnTo>
                  <a:lnTo>
                    <a:pt x="148767" y="1587500"/>
                  </a:lnTo>
                  <a:lnTo>
                    <a:pt x="148767" y="1509737"/>
                  </a:lnTo>
                  <a:lnTo>
                    <a:pt x="148247" y="1511300"/>
                  </a:lnTo>
                  <a:lnTo>
                    <a:pt x="141185" y="1524000"/>
                  </a:lnTo>
                  <a:lnTo>
                    <a:pt x="126034" y="1536700"/>
                  </a:lnTo>
                  <a:lnTo>
                    <a:pt x="133057" y="1536700"/>
                  </a:lnTo>
                  <a:lnTo>
                    <a:pt x="130162" y="1549400"/>
                  </a:lnTo>
                  <a:lnTo>
                    <a:pt x="129019" y="1549400"/>
                  </a:lnTo>
                  <a:lnTo>
                    <a:pt x="141262" y="1562100"/>
                  </a:lnTo>
                  <a:lnTo>
                    <a:pt x="137883" y="1562100"/>
                  </a:lnTo>
                  <a:lnTo>
                    <a:pt x="137883" y="2222500"/>
                  </a:lnTo>
                  <a:lnTo>
                    <a:pt x="131965" y="2222500"/>
                  </a:lnTo>
                  <a:lnTo>
                    <a:pt x="132803" y="2209800"/>
                  </a:lnTo>
                  <a:lnTo>
                    <a:pt x="137883" y="2222500"/>
                  </a:lnTo>
                  <a:lnTo>
                    <a:pt x="137883" y="1562100"/>
                  </a:lnTo>
                  <a:lnTo>
                    <a:pt x="112953" y="1562100"/>
                  </a:lnTo>
                  <a:lnTo>
                    <a:pt x="103200" y="1574800"/>
                  </a:lnTo>
                  <a:lnTo>
                    <a:pt x="104927" y="1574800"/>
                  </a:lnTo>
                  <a:lnTo>
                    <a:pt x="111340" y="1587500"/>
                  </a:lnTo>
                  <a:lnTo>
                    <a:pt x="106591" y="1587500"/>
                  </a:lnTo>
                  <a:lnTo>
                    <a:pt x="121805" y="1600200"/>
                  </a:lnTo>
                  <a:lnTo>
                    <a:pt x="116738" y="1600200"/>
                  </a:lnTo>
                  <a:lnTo>
                    <a:pt x="116230" y="1612900"/>
                  </a:lnTo>
                  <a:lnTo>
                    <a:pt x="92202" y="1612900"/>
                  </a:lnTo>
                  <a:lnTo>
                    <a:pt x="101511" y="1638300"/>
                  </a:lnTo>
                  <a:lnTo>
                    <a:pt x="98120" y="1638300"/>
                  </a:lnTo>
                  <a:lnTo>
                    <a:pt x="91414" y="1651000"/>
                  </a:lnTo>
                  <a:lnTo>
                    <a:pt x="86233" y="1651000"/>
                  </a:lnTo>
                  <a:lnTo>
                    <a:pt x="87134" y="1663700"/>
                  </a:lnTo>
                  <a:lnTo>
                    <a:pt x="76136" y="1651000"/>
                  </a:lnTo>
                  <a:lnTo>
                    <a:pt x="73317" y="1663700"/>
                  </a:lnTo>
                  <a:lnTo>
                    <a:pt x="72644" y="1676400"/>
                  </a:lnTo>
                  <a:lnTo>
                    <a:pt x="72440" y="1689100"/>
                  </a:lnTo>
                  <a:lnTo>
                    <a:pt x="71056" y="1701800"/>
                  </a:lnTo>
                  <a:lnTo>
                    <a:pt x="74447" y="1701800"/>
                  </a:lnTo>
                  <a:lnTo>
                    <a:pt x="93205" y="1701800"/>
                  </a:lnTo>
                  <a:lnTo>
                    <a:pt x="99822" y="1714500"/>
                  </a:lnTo>
                  <a:lnTo>
                    <a:pt x="85432" y="1714500"/>
                  </a:lnTo>
                  <a:lnTo>
                    <a:pt x="85432" y="2463800"/>
                  </a:lnTo>
                  <a:lnTo>
                    <a:pt x="70218" y="2463800"/>
                  </a:lnTo>
                  <a:lnTo>
                    <a:pt x="75285" y="2451100"/>
                  </a:lnTo>
                  <a:lnTo>
                    <a:pt x="83743" y="2451100"/>
                  </a:lnTo>
                  <a:lnTo>
                    <a:pt x="85432" y="2463800"/>
                  </a:lnTo>
                  <a:lnTo>
                    <a:pt x="85432" y="1714500"/>
                  </a:lnTo>
                  <a:lnTo>
                    <a:pt x="80073" y="1714500"/>
                  </a:lnTo>
                  <a:lnTo>
                    <a:pt x="74447" y="1701800"/>
                  </a:lnTo>
                  <a:lnTo>
                    <a:pt x="78676" y="1714500"/>
                  </a:lnTo>
                  <a:lnTo>
                    <a:pt x="56438" y="1714500"/>
                  </a:lnTo>
                  <a:lnTo>
                    <a:pt x="62598" y="1727200"/>
                  </a:lnTo>
                  <a:lnTo>
                    <a:pt x="57518" y="1727200"/>
                  </a:lnTo>
                  <a:lnTo>
                    <a:pt x="56210" y="1739900"/>
                  </a:lnTo>
                  <a:lnTo>
                    <a:pt x="56578" y="1739900"/>
                  </a:lnTo>
                  <a:lnTo>
                    <a:pt x="57404" y="1752600"/>
                  </a:lnTo>
                  <a:lnTo>
                    <a:pt x="57518" y="1765300"/>
                  </a:lnTo>
                  <a:lnTo>
                    <a:pt x="73583" y="1765300"/>
                  </a:lnTo>
                  <a:lnTo>
                    <a:pt x="79514" y="1778000"/>
                  </a:lnTo>
                  <a:lnTo>
                    <a:pt x="73482" y="1778000"/>
                  </a:lnTo>
                  <a:lnTo>
                    <a:pt x="66725" y="1790700"/>
                  </a:lnTo>
                  <a:lnTo>
                    <a:pt x="61074" y="1790700"/>
                  </a:lnTo>
                  <a:lnTo>
                    <a:pt x="58369" y="1803400"/>
                  </a:lnTo>
                  <a:lnTo>
                    <a:pt x="71412" y="1803400"/>
                  </a:lnTo>
                  <a:lnTo>
                    <a:pt x="66090" y="1816100"/>
                  </a:lnTo>
                  <a:lnTo>
                    <a:pt x="55968" y="1816100"/>
                  </a:lnTo>
                  <a:lnTo>
                    <a:pt x="56896" y="1828800"/>
                  </a:lnTo>
                  <a:lnTo>
                    <a:pt x="59397" y="1828800"/>
                  </a:lnTo>
                  <a:lnTo>
                    <a:pt x="64287" y="1841500"/>
                  </a:lnTo>
                  <a:lnTo>
                    <a:pt x="77825" y="1841500"/>
                  </a:lnTo>
                  <a:lnTo>
                    <a:pt x="79514" y="1854200"/>
                  </a:lnTo>
                  <a:lnTo>
                    <a:pt x="65481" y="1854200"/>
                  </a:lnTo>
                  <a:lnTo>
                    <a:pt x="62814" y="1866900"/>
                  </a:lnTo>
                  <a:lnTo>
                    <a:pt x="56654" y="1866900"/>
                  </a:lnTo>
                  <a:lnTo>
                    <a:pt x="49060" y="1879600"/>
                  </a:lnTo>
                  <a:lnTo>
                    <a:pt x="41922" y="1879600"/>
                  </a:lnTo>
                  <a:lnTo>
                    <a:pt x="37007" y="1892300"/>
                  </a:lnTo>
                  <a:lnTo>
                    <a:pt x="36220" y="1905000"/>
                  </a:lnTo>
                  <a:lnTo>
                    <a:pt x="41452" y="1905000"/>
                  </a:lnTo>
                  <a:lnTo>
                    <a:pt x="54140" y="1917700"/>
                  </a:lnTo>
                  <a:lnTo>
                    <a:pt x="50977" y="1930400"/>
                  </a:lnTo>
                  <a:lnTo>
                    <a:pt x="41173" y="1917700"/>
                  </a:lnTo>
                  <a:lnTo>
                    <a:pt x="34683" y="1917700"/>
                  </a:lnTo>
                  <a:lnTo>
                    <a:pt x="42773" y="1930400"/>
                  </a:lnTo>
                  <a:lnTo>
                    <a:pt x="41033" y="1943100"/>
                  </a:lnTo>
                  <a:lnTo>
                    <a:pt x="38011" y="1955800"/>
                  </a:lnTo>
                  <a:lnTo>
                    <a:pt x="42303" y="1968500"/>
                  </a:lnTo>
                  <a:lnTo>
                    <a:pt x="23533" y="1968500"/>
                  </a:lnTo>
                  <a:lnTo>
                    <a:pt x="22212" y="1981200"/>
                  </a:lnTo>
                  <a:lnTo>
                    <a:pt x="23749" y="2006600"/>
                  </a:lnTo>
                  <a:lnTo>
                    <a:pt x="13538" y="2019300"/>
                  </a:lnTo>
                  <a:lnTo>
                    <a:pt x="29616" y="2019300"/>
                  </a:lnTo>
                  <a:lnTo>
                    <a:pt x="31280" y="2032000"/>
                  </a:lnTo>
                  <a:lnTo>
                    <a:pt x="21996" y="2070100"/>
                  </a:lnTo>
                  <a:lnTo>
                    <a:pt x="10045" y="2095500"/>
                  </a:lnTo>
                  <a:lnTo>
                    <a:pt x="4508" y="2108200"/>
                  </a:lnTo>
                  <a:lnTo>
                    <a:pt x="0" y="2120900"/>
                  </a:lnTo>
                  <a:lnTo>
                    <a:pt x="20726" y="2120900"/>
                  </a:lnTo>
                  <a:lnTo>
                    <a:pt x="31648" y="2133600"/>
                  </a:lnTo>
                  <a:lnTo>
                    <a:pt x="7620" y="2133600"/>
                  </a:lnTo>
                  <a:lnTo>
                    <a:pt x="16548" y="2146300"/>
                  </a:lnTo>
                  <a:lnTo>
                    <a:pt x="16929" y="2171700"/>
                  </a:lnTo>
                  <a:lnTo>
                    <a:pt x="16662" y="2184400"/>
                  </a:lnTo>
                  <a:lnTo>
                    <a:pt x="23685" y="2209800"/>
                  </a:lnTo>
                  <a:lnTo>
                    <a:pt x="10261" y="2209800"/>
                  </a:lnTo>
                  <a:lnTo>
                    <a:pt x="16408" y="2222500"/>
                  </a:lnTo>
                  <a:lnTo>
                    <a:pt x="9309" y="2222500"/>
                  </a:lnTo>
                  <a:lnTo>
                    <a:pt x="8534" y="2235200"/>
                  </a:lnTo>
                  <a:lnTo>
                    <a:pt x="9855" y="2247900"/>
                  </a:lnTo>
                  <a:lnTo>
                    <a:pt x="21158" y="2247900"/>
                  </a:lnTo>
                  <a:lnTo>
                    <a:pt x="18859" y="2260600"/>
                  </a:lnTo>
                  <a:lnTo>
                    <a:pt x="22225" y="2273300"/>
                  </a:lnTo>
                  <a:lnTo>
                    <a:pt x="25781" y="2273300"/>
                  </a:lnTo>
                  <a:lnTo>
                    <a:pt x="24955" y="2286000"/>
                  </a:lnTo>
                  <a:lnTo>
                    <a:pt x="35534" y="2286000"/>
                  </a:lnTo>
                  <a:lnTo>
                    <a:pt x="22326" y="2298700"/>
                  </a:lnTo>
                  <a:lnTo>
                    <a:pt x="18084" y="2298700"/>
                  </a:lnTo>
                  <a:lnTo>
                    <a:pt x="20662" y="2311400"/>
                  </a:lnTo>
                  <a:lnTo>
                    <a:pt x="10160" y="2311400"/>
                  </a:lnTo>
                  <a:lnTo>
                    <a:pt x="10998" y="2324100"/>
                  </a:lnTo>
                  <a:lnTo>
                    <a:pt x="28765" y="2324100"/>
                  </a:lnTo>
                  <a:lnTo>
                    <a:pt x="20002" y="2336800"/>
                  </a:lnTo>
                  <a:lnTo>
                    <a:pt x="25908" y="2349500"/>
                  </a:lnTo>
                  <a:lnTo>
                    <a:pt x="30073" y="2349500"/>
                  </a:lnTo>
                  <a:lnTo>
                    <a:pt x="16078" y="2362200"/>
                  </a:lnTo>
                  <a:lnTo>
                    <a:pt x="26098" y="2374900"/>
                  </a:lnTo>
                  <a:lnTo>
                    <a:pt x="34683" y="2387600"/>
                  </a:lnTo>
                  <a:lnTo>
                    <a:pt x="42011" y="2400300"/>
                  </a:lnTo>
                  <a:lnTo>
                    <a:pt x="48221" y="2413000"/>
                  </a:lnTo>
                  <a:lnTo>
                    <a:pt x="39027" y="2413000"/>
                  </a:lnTo>
                  <a:lnTo>
                    <a:pt x="46329" y="2425700"/>
                  </a:lnTo>
                  <a:lnTo>
                    <a:pt x="47371" y="2425700"/>
                  </a:lnTo>
                  <a:lnTo>
                    <a:pt x="44831" y="2438400"/>
                  </a:lnTo>
                  <a:lnTo>
                    <a:pt x="36372" y="2425700"/>
                  </a:lnTo>
                  <a:lnTo>
                    <a:pt x="32143" y="2425700"/>
                  </a:lnTo>
                  <a:lnTo>
                    <a:pt x="37515" y="2438400"/>
                  </a:lnTo>
                  <a:lnTo>
                    <a:pt x="38912" y="2451100"/>
                  </a:lnTo>
                  <a:lnTo>
                    <a:pt x="40944" y="2463800"/>
                  </a:lnTo>
                  <a:lnTo>
                    <a:pt x="48221" y="2476500"/>
                  </a:lnTo>
                  <a:lnTo>
                    <a:pt x="75018" y="2476500"/>
                  </a:lnTo>
                  <a:lnTo>
                    <a:pt x="70002" y="2489200"/>
                  </a:lnTo>
                  <a:lnTo>
                    <a:pt x="58369" y="2489200"/>
                  </a:lnTo>
                  <a:lnTo>
                    <a:pt x="56680" y="2501900"/>
                  </a:lnTo>
                  <a:lnTo>
                    <a:pt x="60274" y="2501900"/>
                  </a:lnTo>
                  <a:lnTo>
                    <a:pt x="62598" y="2514600"/>
                  </a:lnTo>
                  <a:lnTo>
                    <a:pt x="66890" y="2514600"/>
                  </a:lnTo>
                  <a:lnTo>
                    <a:pt x="66827" y="2527300"/>
                  </a:lnTo>
                  <a:lnTo>
                    <a:pt x="65405" y="2527300"/>
                  </a:lnTo>
                  <a:lnTo>
                    <a:pt x="75082" y="2540000"/>
                  </a:lnTo>
                  <a:lnTo>
                    <a:pt x="82524" y="2540000"/>
                  </a:lnTo>
                  <a:lnTo>
                    <a:pt x="82054" y="2552700"/>
                  </a:lnTo>
                  <a:lnTo>
                    <a:pt x="70688" y="2552700"/>
                  </a:lnTo>
                  <a:lnTo>
                    <a:pt x="67246" y="2565400"/>
                  </a:lnTo>
                  <a:lnTo>
                    <a:pt x="54991" y="2565400"/>
                  </a:lnTo>
                  <a:lnTo>
                    <a:pt x="62598" y="2578100"/>
                  </a:lnTo>
                  <a:lnTo>
                    <a:pt x="71907" y="2565400"/>
                  </a:lnTo>
                  <a:lnTo>
                    <a:pt x="74688" y="2578100"/>
                  </a:lnTo>
                  <a:lnTo>
                    <a:pt x="83439" y="2578100"/>
                  </a:lnTo>
                  <a:lnTo>
                    <a:pt x="82905" y="2590800"/>
                  </a:lnTo>
                  <a:lnTo>
                    <a:pt x="104889" y="2590800"/>
                  </a:lnTo>
                  <a:lnTo>
                    <a:pt x="108280" y="2603500"/>
                  </a:lnTo>
                  <a:lnTo>
                    <a:pt x="111658" y="2603500"/>
                  </a:lnTo>
                  <a:lnTo>
                    <a:pt x="107429" y="2616200"/>
                  </a:lnTo>
                  <a:lnTo>
                    <a:pt x="89331" y="2616200"/>
                  </a:lnTo>
                  <a:lnTo>
                    <a:pt x="93154" y="2628900"/>
                  </a:lnTo>
                  <a:lnTo>
                    <a:pt x="103200" y="2628900"/>
                  </a:lnTo>
                  <a:lnTo>
                    <a:pt x="100660" y="2641600"/>
                  </a:lnTo>
                  <a:lnTo>
                    <a:pt x="98971" y="2641600"/>
                  </a:lnTo>
                  <a:lnTo>
                    <a:pt x="99466" y="2654300"/>
                  </a:lnTo>
                  <a:lnTo>
                    <a:pt x="103517" y="2654300"/>
                  </a:lnTo>
                  <a:lnTo>
                    <a:pt x="107416" y="2667000"/>
                  </a:lnTo>
                  <a:lnTo>
                    <a:pt x="107429" y="2679700"/>
                  </a:lnTo>
                  <a:lnTo>
                    <a:pt x="94742" y="2679700"/>
                  </a:lnTo>
                  <a:lnTo>
                    <a:pt x="92202" y="2667000"/>
                  </a:lnTo>
                  <a:lnTo>
                    <a:pt x="84594" y="2679700"/>
                  </a:lnTo>
                  <a:lnTo>
                    <a:pt x="92176" y="2679700"/>
                  </a:lnTo>
                  <a:lnTo>
                    <a:pt x="102146" y="2692400"/>
                  </a:lnTo>
                  <a:lnTo>
                    <a:pt x="110528" y="2705100"/>
                  </a:lnTo>
                  <a:lnTo>
                    <a:pt x="113347" y="2717800"/>
                  </a:lnTo>
                  <a:lnTo>
                    <a:pt x="121805" y="2717800"/>
                  </a:lnTo>
                  <a:lnTo>
                    <a:pt x="115519" y="2730500"/>
                  </a:lnTo>
                  <a:lnTo>
                    <a:pt x="105740" y="2730500"/>
                  </a:lnTo>
                  <a:lnTo>
                    <a:pt x="106705" y="2743200"/>
                  </a:lnTo>
                  <a:lnTo>
                    <a:pt x="112191" y="2743200"/>
                  </a:lnTo>
                  <a:lnTo>
                    <a:pt x="120370" y="2755900"/>
                  </a:lnTo>
                  <a:lnTo>
                    <a:pt x="121805" y="2755900"/>
                  </a:lnTo>
                  <a:lnTo>
                    <a:pt x="119646" y="2768600"/>
                  </a:lnTo>
                  <a:lnTo>
                    <a:pt x="120383" y="2781300"/>
                  </a:lnTo>
                  <a:lnTo>
                    <a:pt x="137883" y="2781300"/>
                  </a:lnTo>
                  <a:lnTo>
                    <a:pt x="128930" y="2794000"/>
                  </a:lnTo>
                  <a:lnTo>
                    <a:pt x="127203" y="2806700"/>
                  </a:lnTo>
                  <a:lnTo>
                    <a:pt x="136194" y="2806700"/>
                  </a:lnTo>
                  <a:lnTo>
                    <a:pt x="142430" y="2819400"/>
                  </a:lnTo>
                  <a:lnTo>
                    <a:pt x="146761" y="2819400"/>
                  </a:lnTo>
                  <a:lnTo>
                    <a:pt x="146659" y="2832100"/>
                  </a:lnTo>
                  <a:lnTo>
                    <a:pt x="140893" y="2842425"/>
                  </a:lnTo>
                  <a:lnTo>
                    <a:pt x="142951" y="2844800"/>
                  </a:lnTo>
                  <a:lnTo>
                    <a:pt x="153073" y="2844800"/>
                  </a:lnTo>
                  <a:lnTo>
                    <a:pt x="148031" y="2857500"/>
                  </a:lnTo>
                  <a:lnTo>
                    <a:pt x="180174" y="2857500"/>
                  </a:lnTo>
                  <a:lnTo>
                    <a:pt x="180174" y="2870200"/>
                  </a:lnTo>
                  <a:lnTo>
                    <a:pt x="171615" y="2870200"/>
                  </a:lnTo>
                  <a:lnTo>
                    <a:pt x="171615" y="2908300"/>
                  </a:lnTo>
                  <a:lnTo>
                    <a:pt x="155117" y="2908300"/>
                  </a:lnTo>
                  <a:lnTo>
                    <a:pt x="163957" y="2895600"/>
                  </a:lnTo>
                  <a:lnTo>
                    <a:pt x="170624" y="2895600"/>
                  </a:lnTo>
                  <a:lnTo>
                    <a:pt x="171615" y="2908300"/>
                  </a:lnTo>
                  <a:lnTo>
                    <a:pt x="171615" y="2870200"/>
                  </a:lnTo>
                  <a:lnTo>
                    <a:pt x="165798" y="2870200"/>
                  </a:lnTo>
                  <a:lnTo>
                    <a:pt x="154800" y="2882900"/>
                  </a:lnTo>
                  <a:lnTo>
                    <a:pt x="155651" y="2882900"/>
                  </a:lnTo>
                  <a:lnTo>
                    <a:pt x="155651" y="2895600"/>
                  </a:lnTo>
                  <a:lnTo>
                    <a:pt x="140271" y="2895600"/>
                  </a:lnTo>
                  <a:lnTo>
                    <a:pt x="136194" y="2908300"/>
                  </a:lnTo>
                  <a:lnTo>
                    <a:pt x="151447" y="2908300"/>
                  </a:lnTo>
                  <a:lnTo>
                    <a:pt x="147396" y="2921000"/>
                  </a:lnTo>
                  <a:lnTo>
                    <a:pt x="159029" y="2921000"/>
                  </a:lnTo>
                  <a:lnTo>
                    <a:pt x="156489" y="2933700"/>
                  </a:lnTo>
                  <a:lnTo>
                    <a:pt x="166636" y="2933700"/>
                  </a:lnTo>
                  <a:lnTo>
                    <a:pt x="161569" y="2946400"/>
                  </a:lnTo>
                  <a:lnTo>
                    <a:pt x="180174" y="2946400"/>
                  </a:lnTo>
                  <a:lnTo>
                    <a:pt x="186944" y="2933700"/>
                  </a:lnTo>
                  <a:lnTo>
                    <a:pt x="194551" y="2946400"/>
                  </a:lnTo>
                  <a:lnTo>
                    <a:pt x="193992" y="2959100"/>
                  </a:lnTo>
                  <a:lnTo>
                    <a:pt x="188722" y="2959100"/>
                  </a:lnTo>
                  <a:lnTo>
                    <a:pt x="188633" y="2971800"/>
                  </a:lnTo>
                  <a:lnTo>
                    <a:pt x="174777" y="2971800"/>
                  </a:lnTo>
                  <a:lnTo>
                    <a:pt x="170040" y="2984500"/>
                  </a:lnTo>
                  <a:lnTo>
                    <a:pt x="189484" y="2984500"/>
                  </a:lnTo>
                  <a:lnTo>
                    <a:pt x="169176" y="2997200"/>
                  </a:lnTo>
                  <a:lnTo>
                    <a:pt x="149720" y="2997200"/>
                  </a:lnTo>
                  <a:lnTo>
                    <a:pt x="152184" y="3009900"/>
                  </a:lnTo>
                  <a:lnTo>
                    <a:pt x="181864" y="3009900"/>
                  </a:lnTo>
                  <a:lnTo>
                    <a:pt x="166446" y="3022600"/>
                  </a:lnTo>
                  <a:lnTo>
                    <a:pt x="172567" y="3022600"/>
                  </a:lnTo>
                  <a:lnTo>
                    <a:pt x="159562" y="3035300"/>
                  </a:lnTo>
                  <a:lnTo>
                    <a:pt x="175945" y="3035300"/>
                  </a:lnTo>
                  <a:lnTo>
                    <a:pt x="160020" y="3048000"/>
                  </a:lnTo>
                  <a:lnTo>
                    <a:pt x="148882" y="3048000"/>
                  </a:lnTo>
                  <a:lnTo>
                    <a:pt x="147193" y="3060700"/>
                  </a:lnTo>
                  <a:lnTo>
                    <a:pt x="151701" y="3060700"/>
                  </a:lnTo>
                  <a:lnTo>
                    <a:pt x="149936" y="3073400"/>
                  </a:lnTo>
                  <a:lnTo>
                    <a:pt x="185623" y="3073400"/>
                  </a:lnTo>
                  <a:lnTo>
                    <a:pt x="175945" y="3086100"/>
                  </a:lnTo>
                  <a:lnTo>
                    <a:pt x="148882" y="3086100"/>
                  </a:lnTo>
                  <a:lnTo>
                    <a:pt x="154800" y="3098800"/>
                  </a:lnTo>
                  <a:lnTo>
                    <a:pt x="172148" y="3098800"/>
                  </a:lnTo>
                  <a:lnTo>
                    <a:pt x="179324" y="3086100"/>
                  </a:lnTo>
                  <a:lnTo>
                    <a:pt x="184404" y="3086100"/>
                  </a:lnTo>
                  <a:lnTo>
                    <a:pt x="195402" y="3073400"/>
                  </a:lnTo>
                  <a:lnTo>
                    <a:pt x="192024" y="3086100"/>
                  </a:lnTo>
                  <a:lnTo>
                    <a:pt x="206400" y="3086100"/>
                  </a:lnTo>
                  <a:lnTo>
                    <a:pt x="180276" y="3098800"/>
                  </a:lnTo>
                  <a:lnTo>
                    <a:pt x="176796" y="3098800"/>
                  </a:lnTo>
                  <a:lnTo>
                    <a:pt x="169379" y="3111500"/>
                  </a:lnTo>
                  <a:lnTo>
                    <a:pt x="189382" y="3111500"/>
                  </a:lnTo>
                  <a:lnTo>
                    <a:pt x="193179" y="3124200"/>
                  </a:lnTo>
                  <a:lnTo>
                    <a:pt x="204851" y="3124200"/>
                  </a:lnTo>
                  <a:lnTo>
                    <a:pt x="193179" y="3136900"/>
                  </a:lnTo>
                  <a:lnTo>
                    <a:pt x="225856" y="3136900"/>
                  </a:lnTo>
                  <a:lnTo>
                    <a:pt x="226695" y="3149600"/>
                  </a:lnTo>
                  <a:lnTo>
                    <a:pt x="238544" y="3149600"/>
                  </a:lnTo>
                  <a:lnTo>
                    <a:pt x="226618" y="3162300"/>
                  </a:lnTo>
                  <a:lnTo>
                    <a:pt x="226275" y="3162300"/>
                  </a:lnTo>
                  <a:lnTo>
                    <a:pt x="225933" y="3175000"/>
                  </a:lnTo>
                  <a:lnTo>
                    <a:pt x="234518" y="3175000"/>
                  </a:lnTo>
                  <a:lnTo>
                    <a:pt x="239699" y="3187700"/>
                  </a:lnTo>
                  <a:lnTo>
                    <a:pt x="243611" y="3187700"/>
                  </a:lnTo>
                  <a:lnTo>
                    <a:pt x="243611" y="3200400"/>
                  </a:lnTo>
                  <a:lnTo>
                    <a:pt x="264172" y="3200400"/>
                  </a:lnTo>
                  <a:lnTo>
                    <a:pt x="254927" y="3213100"/>
                  </a:lnTo>
                  <a:lnTo>
                    <a:pt x="259372" y="3213100"/>
                  </a:lnTo>
                  <a:lnTo>
                    <a:pt x="255866" y="3225800"/>
                  </a:lnTo>
                  <a:lnTo>
                    <a:pt x="263118" y="3225800"/>
                  </a:lnTo>
                  <a:lnTo>
                    <a:pt x="257365" y="3238500"/>
                  </a:lnTo>
                  <a:lnTo>
                    <a:pt x="268566" y="3238500"/>
                  </a:lnTo>
                  <a:lnTo>
                    <a:pt x="260350" y="3251200"/>
                  </a:lnTo>
                  <a:lnTo>
                    <a:pt x="281279" y="3251200"/>
                  </a:lnTo>
                  <a:lnTo>
                    <a:pt x="285915" y="3263900"/>
                  </a:lnTo>
                  <a:lnTo>
                    <a:pt x="310222" y="3263900"/>
                  </a:lnTo>
                  <a:lnTo>
                    <a:pt x="316064" y="3251200"/>
                  </a:lnTo>
                  <a:lnTo>
                    <a:pt x="323977" y="3251200"/>
                  </a:lnTo>
                  <a:lnTo>
                    <a:pt x="328815" y="3251200"/>
                  </a:lnTo>
                  <a:lnTo>
                    <a:pt x="324815" y="3263900"/>
                  </a:lnTo>
                  <a:lnTo>
                    <a:pt x="323977" y="3251200"/>
                  </a:lnTo>
                  <a:lnTo>
                    <a:pt x="319747" y="3263900"/>
                  </a:lnTo>
                  <a:lnTo>
                    <a:pt x="317627" y="3263900"/>
                  </a:lnTo>
                  <a:lnTo>
                    <a:pt x="323862" y="3276600"/>
                  </a:lnTo>
                  <a:lnTo>
                    <a:pt x="292417" y="3276600"/>
                  </a:lnTo>
                  <a:lnTo>
                    <a:pt x="281686" y="3289300"/>
                  </a:lnTo>
                  <a:lnTo>
                    <a:pt x="284302" y="3289300"/>
                  </a:lnTo>
                  <a:lnTo>
                    <a:pt x="294284" y="3302000"/>
                  </a:lnTo>
                  <a:lnTo>
                    <a:pt x="308330" y="3302000"/>
                  </a:lnTo>
                  <a:lnTo>
                    <a:pt x="313321" y="3289300"/>
                  </a:lnTo>
                  <a:lnTo>
                    <a:pt x="319747" y="3289300"/>
                  </a:lnTo>
                  <a:lnTo>
                    <a:pt x="324637" y="3302000"/>
                  </a:lnTo>
                  <a:lnTo>
                    <a:pt x="315087" y="3314700"/>
                  </a:lnTo>
                  <a:lnTo>
                    <a:pt x="306184" y="3314700"/>
                  </a:lnTo>
                  <a:lnTo>
                    <a:pt x="312978" y="3327400"/>
                  </a:lnTo>
                  <a:lnTo>
                    <a:pt x="322897" y="3314700"/>
                  </a:lnTo>
                  <a:lnTo>
                    <a:pt x="339204" y="3314700"/>
                  </a:lnTo>
                  <a:lnTo>
                    <a:pt x="320586" y="3327400"/>
                  </a:lnTo>
                  <a:lnTo>
                    <a:pt x="331584" y="3327400"/>
                  </a:lnTo>
                  <a:lnTo>
                    <a:pt x="329323" y="3340100"/>
                  </a:lnTo>
                  <a:lnTo>
                    <a:pt x="332435" y="3340100"/>
                  </a:lnTo>
                  <a:lnTo>
                    <a:pt x="340245" y="3352800"/>
                  </a:lnTo>
                  <a:lnTo>
                    <a:pt x="359676" y="3352800"/>
                  </a:lnTo>
                  <a:lnTo>
                    <a:pt x="367957" y="3365500"/>
                  </a:lnTo>
                  <a:lnTo>
                    <a:pt x="354418" y="3365500"/>
                  </a:lnTo>
                  <a:lnTo>
                    <a:pt x="363880" y="3378200"/>
                  </a:lnTo>
                  <a:lnTo>
                    <a:pt x="369125" y="3390900"/>
                  </a:lnTo>
                  <a:lnTo>
                    <a:pt x="371678" y="3403600"/>
                  </a:lnTo>
                  <a:lnTo>
                    <a:pt x="373037" y="3416300"/>
                  </a:lnTo>
                  <a:lnTo>
                    <a:pt x="389102" y="3403600"/>
                  </a:lnTo>
                  <a:lnTo>
                    <a:pt x="389953" y="3403600"/>
                  </a:lnTo>
                  <a:lnTo>
                    <a:pt x="384873" y="3416300"/>
                  </a:lnTo>
                  <a:lnTo>
                    <a:pt x="390652" y="3416300"/>
                  </a:lnTo>
                  <a:lnTo>
                    <a:pt x="395871" y="3403600"/>
                  </a:lnTo>
                  <a:lnTo>
                    <a:pt x="398411" y="3403600"/>
                  </a:lnTo>
                  <a:lnTo>
                    <a:pt x="391642" y="3416300"/>
                  </a:lnTo>
                  <a:lnTo>
                    <a:pt x="412470" y="3416300"/>
                  </a:lnTo>
                  <a:lnTo>
                    <a:pt x="420700" y="3429000"/>
                  </a:lnTo>
                  <a:lnTo>
                    <a:pt x="421246" y="3441700"/>
                  </a:lnTo>
                  <a:lnTo>
                    <a:pt x="430974" y="3441700"/>
                  </a:lnTo>
                  <a:lnTo>
                    <a:pt x="439483" y="3429000"/>
                  </a:lnTo>
                  <a:lnTo>
                    <a:pt x="440690" y="3441700"/>
                  </a:lnTo>
                  <a:lnTo>
                    <a:pt x="445249" y="3454400"/>
                  </a:lnTo>
                  <a:lnTo>
                    <a:pt x="455079" y="3454400"/>
                  </a:lnTo>
                  <a:lnTo>
                    <a:pt x="459117" y="3467100"/>
                  </a:lnTo>
                  <a:lnTo>
                    <a:pt x="461949" y="3467100"/>
                  </a:lnTo>
                  <a:lnTo>
                    <a:pt x="463054" y="3479800"/>
                  </a:lnTo>
                  <a:lnTo>
                    <a:pt x="461848" y="3492500"/>
                  </a:lnTo>
                  <a:lnTo>
                    <a:pt x="470750" y="3479800"/>
                  </a:lnTo>
                  <a:lnTo>
                    <a:pt x="474649" y="3492500"/>
                  </a:lnTo>
                  <a:lnTo>
                    <a:pt x="479336" y="3492500"/>
                  </a:lnTo>
                  <a:lnTo>
                    <a:pt x="490613" y="3479800"/>
                  </a:lnTo>
                  <a:lnTo>
                    <a:pt x="488264" y="3492500"/>
                  </a:lnTo>
                  <a:lnTo>
                    <a:pt x="485851" y="3505200"/>
                  </a:lnTo>
                  <a:lnTo>
                    <a:pt x="484543" y="3505200"/>
                  </a:lnTo>
                  <a:lnTo>
                    <a:pt x="485533" y="3517900"/>
                  </a:lnTo>
                  <a:lnTo>
                    <a:pt x="495363" y="3517900"/>
                  </a:lnTo>
                  <a:lnTo>
                    <a:pt x="502539" y="3505200"/>
                  </a:lnTo>
                  <a:lnTo>
                    <a:pt x="508368" y="3505200"/>
                  </a:lnTo>
                  <a:lnTo>
                    <a:pt x="498221" y="3517900"/>
                  </a:lnTo>
                  <a:lnTo>
                    <a:pt x="512597" y="3517900"/>
                  </a:lnTo>
                  <a:lnTo>
                    <a:pt x="511962" y="3521075"/>
                  </a:lnTo>
                  <a:lnTo>
                    <a:pt x="514299" y="3517900"/>
                  </a:lnTo>
                  <a:lnTo>
                    <a:pt x="521131" y="3517900"/>
                  </a:lnTo>
                  <a:lnTo>
                    <a:pt x="522224" y="3530600"/>
                  </a:lnTo>
                  <a:lnTo>
                    <a:pt x="520623" y="3543300"/>
                  </a:lnTo>
                  <a:lnTo>
                    <a:pt x="530364" y="3543300"/>
                  </a:lnTo>
                  <a:lnTo>
                    <a:pt x="533171" y="3556000"/>
                  </a:lnTo>
                  <a:lnTo>
                    <a:pt x="540512" y="3556000"/>
                  </a:lnTo>
                  <a:lnTo>
                    <a:pt x="548132" y="3568700"/>
                  </a:lnTo>
                  <a:lnTo>
                    <a:pt x="548970" y="3568700"/>
                  </a:lnTo>
                  <a:lnTo>
                    <a:pt x="556691" y="3581400"/>
                  </a:lnTo>
                  <a:lnTo>
                    <a:pt x="576567" y="3581400"/>
                  </a:lnTo>
                  <a:lnTo>
                    <a:pt x="586193" y="3594100"/>
                  </a:lnTo>
                  <a:lnTo>
                    <a:pt x="586994" y="3581400"/>
                  </a:lnTo>
                  <a:lnTo>
                    <a:pt x="590740" y="3568700"/>
                  </a:lnTo>
                  <a:lnTo>
                    <a:pt x="596341" y="3568700"/>
                  </a:lnTo>
                  <a:lnTo>
                    <a:pt x="595922" y="3575050"/>
                  </a:lnTo>
                  <a:lnTo>
                    <a:pt x="599732" y="3568700"/>
                  </a:lnTo>
                  <a:lnTo>
                    <a:pt x="603402" y="3568700"/>
                  </a:lnTo>
                  <a:lnTo>
                    <a:pt x="600367" y="3581400"/>
                  </a:lnTo>
                  <a:lnTo>
                    <a:pt x="599732" y="3581400"/>
                  </a:lnTo>
                  <a:lnTo>
                    <a:pt x="597192" y="3594100"/>
                  </a:lnTo>
                  <a:lnTo>
                    <a:pt x="594804" y="3594100"/>
                  </a:lnTo>
                  <a:lnTo>
                    <a:pt x="596138" y="3606800"/>
                  </a:lnTo>
                  <a:lnTo>
                    <a:pt x="627024" y="3606800"/>
                  </a:lnTo>
                  <a:lnTo>
                    <a:pt x="634403" y="3619500"/>
                  </a:lnTo>
                  <a:lnTo>
                    <a:pt x="638835" y="3606800"/>
                  </a:lnTo>
                  <a:lnTo>
                    <a:pt x="646417" y="3606800"/>
                  </a:lnTo>
                  <a:lnTo>
                    <a:pt x="651319" y="3594100"/>
                  </a:lnTo>
                  <a:lnTo>
                    <a:pt x="655066" y="3606800"/>
                  </a:lnTo>
                  <a:lnTo>
                    <a:pt x="659041" y="3606800"/>
                  </a:lnTo>
                  <a:lnTo>
                    <a:pt x="663816" y="3619500"/>
                  </a:lnTo>
                  <a:lnTo>
                    <a:pt x="675005" y="3619500"/>
                  </a:lnTo>
                  <a:lnTo>
                    <a:pt x="677545" y="3606800"/>
                  </a:lnTo>
                  <a:lnTo>
                    <a:pt x="681494" y="3606800"/>
                  </a:lnTo>
                  <a:lnTo>
                    <a:pt x="682510" y="3619500"/>
                  </a:lnTo>
                  <a:lnTo>
                    <a:pt x="679234" y="3619500"/>
                  </a:lnTo>
                  <a:lnTo>
                    <a:pt x="686892" y="3632200"/>
                  </a:lnTo>
                  <a:lnTo>
                    <a:pt x="693508" y="3632200"/>
                  </a:lnTo>
                  <a:lnTo>
                    <a:pt x="701243" y="3619500"/>
                  </a:lnTo>
                  <a:lnTo>
                    <a:pt x="712228" y="3619500"/>
                  </a:lnTo>
                  <a:lnTo>
                    <a:pt x="711377" y="3606800"/>
                  </a:lnTo>
                  <a:lnTo>
                    <a:pt x="717308" y="3606800"/>
                  </a:lnTo>
                  <a:lnTo>
                    <a:pt x="718146" y="3619500"/>
                  </a:lnTo>
                  <a:lnTo>
                    <a:pt x="728192" y="3619500"/>
                  </a:lnTo>
                  <a:lnTo>
                    <a:pt x="733437" y="3632200"/>
                  </a:lnTo>
                  <a:lnTo>
                    <a:pt x="738454" y="3644900"/>
                  </a:lnTo>
                  <a:lnTo>
                    <a:pt x="743572" y="3644900"/>
                  </a:lnTo>
                  <a:lnTo>
                    <a:pt x="749020" y="3657600"/>
                  </a:lnTo>
                  <a:lnTo>
                    <a:pt x="755103" y="3657600"/>
                  </a:lnTo>
                  <a:lnTo>
                    <a:pt x="762139" y="3644900"/>
                  </a:lnTo>
                  <a:lnTo>
                    <a:pt x="772287" y="3644900"/>
                  </a:lnTo>
                  <a:lnTo>
                    <a:pt x="778205" y="3632200"/>
                  </a:lnTo>
                  <a:lnTo>
                    <a:pt x="779830" y="3644900"/>
                  </a:lnTo>
                  <a:lnTo>
                    <a:pt x="775474" y="3644900"/>
                  </a:lnTo>
                  <a:lnTo>
                    <a:pt x="775665" y="3657600"/>
                  </a:lnTo>
                  <a:lnTo>
                    <a:pt x="782421" y="3644900"/>
                  </a:lnTo>
                  <a:lnTo>
                    <a:pt x="796810" y="3644900"/>
                  </a:lnTo>
                  <a:lnTo>
                    <a:pt x="801890" y="3657600"/>
                  </a:lnTo>
                  <a:lnTo>
                    <a:pt x="806970" y="3657600"/>
                  </a:lnTo>
                  <a:lnTo>
                    <a:pt x="814578" y="3644900"/>
                  </a:lnTo>
                  <a:lnTo>
                    <a:pt x="815428" y="3657600"/>
                  </a:lnTo>
                  <a:lnTo>
                    <a:pt x="817956" y="3670300"/>
                  </a:lnTo>
                  <a:lnTo>
                    <a:pt x="830643" y="3670300"/>
                  </a:lnTo>
                  <a:lnTo>
                    <a:pt x="831494" y="3670300"/>
                  </a:lnTo>
                  <a:lnTo>
                    <a:pt x="834872" y="3670300"/>
                  </a:lnTo>
                  <a:lnTo>
                    <a:pt x="836739" y="3657600"/>
                  </a:lnTo>
                  <a:lnTo>
                    <a:pt x="835863" y="3669754"/>
                  </a:lnTo>
                  <a:lnTo>
                    <a:pt x="839101" y="3657600"/>
                  </a:lnTo>
                  <a:lnTo>
                    <a:pt x="846721" y="3657600"/>
                  </a:lnTo>
                  <a:lnTo>
                    <a:pt x="845870" y="3670300"/>
                  </a:lnTo>
                  <a:lnTo>
                    <a:pt x="843330" y="3670300"/>
                  </a:lnTo>
                  <a:lnTo>
                    <a:pt x="839952" y="3683000"/>
                  </a:lnTo>
                  <a:lnTo>
                    <a:pt x="836574" y="3683000"/>
                  </a:lnTo>
                  <a:lnTo>
                    <a:pt x="836574" y="3695700"/>
                  </a:lnTo>
                  <a:lnTo>
                    <a:pt x="871245" y="3695700"/>
                  </a:lnTo>
                  <a:lnTo>
                    <a:pt x="854329" y="3708400"/>
                  </a:lnTo>
                  <a:lnTo>
                    <a:pt x="864006" y="3708400"/>
                  </a:lnTo>
                  <a:lnTo>
                    <a:pt x="870826" y="3721100"/>
                  </a:lnTo>
                  <a:lnTo>
                    <a:pt x="875741" y="3721100"/>
                  </a:lnTo>
                  <a:lnTo>
                    <a:pt x="879703" y="3733800"/>
                  </a:lnTo>
                  <a:lnTo>
                    <a:pt x="884135" y="3733800"/>
                  </a:lnTo>
                  <a:lnTo>
                    <a:pt x="889114" y="3746500"/>
                  </a:lnTo>
                  <a:lnTo>
                    <a:pt x="900010" y="3746500"/>
                  </a:lnTo>
                  <a:lnTo>
                    <a:pt x="895781" y="3759200"/>
                  </a:lnTo>
                  <a:lnTo>
                    <a:pt x="913549" y="3759200"/>
                  </a:lnTo>
                  <a:lnTo>
                    <a:pt x="905090" y="3771900"/>
                  </a:lnTo>
                  <a:lnTo>
                    <a:pt x="914425" y="3771900"/>
                  </a:lnTo>
                  <a:lnTo>
                    <a:pt x="912698" y="3784600"/>
                  </a:lnTo>
                  <a:lnTo>
                    <a:pt x="914387" y="3784600"/>
                  </a:lnTo>
                  <a:lnTo>
                    <a:pt x="915238" y="3797300"/>
                  </a:lnTo>
                  <a:lnTo>
                    <a:pt x="924534" y="3784600"/>
                  </a:lnTo>
                  <a:lnTo>
                    <a:pt x="930986" y="3784600"/>
                  </a:lnTo>
                  <a:lnTo>
                    <a:pt x="935126" y="3797300"/>
                  </a:lnTo>
                  <a:lnTo>
                    <a:pt x="944524" y="3797300"/>
                  </a:lnTo>
                  <a:lnTo>
                    <a:pt x="947318" y="3810000"/>
                  </a:lnTo>
                  <a:lnTo>
                    <a:pt x="956678" y="3797300"/>
                  </a:lnTo>
                  <a:lnTo>
                    <a:pt x="947610" y="3810000"/>
                  </a:lnTo>
                  <a:lnTo>
                    <a:pt x="947585" y="3822700"/>
                  </a:lnTo>
                  <a:lnTo>
                    <a:pt x="959218" y="3822700"/>
                  </a:lnTo>
                  <a:lnTo>
                    <a:pt x="950760" y="3835400"/>
                  </a:lnTo>
                  <a:lnTo>
                    <a:pt x="961758" y="3835400"/>
                  </a:lnTo>
                  <a:lnTo>
                    <a:pt x="970216" y="3822700"/>
                  </a:lnTo>
                  <a:lnTo>
                    <a:pt x="968298" y="3835400"/>
                  </a:lnTo>
                  <a:lnTo>
                    <a:pt x="977087" y="3848100"/>
                  </a:lnTo>
                  <a:lnTo>
                    <a:pt x="984135" y="3848100"/>
                  </a:lnTo>
                  <a:lnTo>
                    <a:pt x="976985" y="3860800"/>
                  </a:lnTo>
                  <a:lnTo>
                    <a:pt x="1018146" y="3860800"/>
                  </a:lnTo>
                  <a:lnTo>
                    <a:pt x="1029423" y="3873500"/>
                  </a:lnTo>
                  <a:lnTo>
                    <a:pt x="1034415" y="3873500"/>
                  </a:lnTo>
                  <a:lnTo>
                    <a:pt x="1041273" y="3886200"/>
                  </a:lnTo>
                  <a:lnTo>
                    <a:pt x="1032814" y="3886200"/>
                  </a:lnTo>
                  <a:lnTo>
                    <a:pt x="1028585" y="3898900"/>
                  </a:lnTo>
                  <a:lnTo>
                    <a:pt x="1046454" y="3898900"/>
                  </a:lnTo>
                  <a:lnTo>
                    <a:pt x="1054150" y="3911600"/>
                  </a:lnTo>
                  <a:lnTo>
                    <a:pt x="1061567" y="3911600"/>
                  </a:lnTo>
                  <a:lnTo>
                    <a:pt x="1060729" y="3924300"/>
                  </a:lnTo>
                  <a:lnTo>
                    <a:pt x="1068336" y="3911600"/>
                  </a:lnTo>
                  <a:lnTo>
                    <a:pt x="1064958" y="3911600"/>
                  </a:lnTo>
                  <a:lnTo>
                    <a:pt x="1072883" y="3898900"/>
                  </a:lnTo>
                  <a:lnTo>
                    <a:pt x="1083348" y="3898900"/>
                  </a:lnTo>
                  <a:lnTo>
                    <a:pt x="1093508" y="3886200"/>
                  </a:lnTo>
                  <a:lnTo>
                    <a:pt x="1100480" y="3886200"/>
                  </a:lnTo>
                  <a:lnTo>
                    <a:pt x="1090663" y="3898900"/>
                  </a:lnTo>
                  <a:lnTo>
                    <a:pt x="1089799" y="3898900"/>
                  </a:lnTo>
                  <a:lnTo>
                    <a:pt x="1087513" y="3911600"/>
                  </a:lnTo>
                  <a:lnTo>
                    <a:pt x="1085253" y="3913632"/>
                  </a:lnTo>
                  <a:lnTo>
                    <a:pt x="1085253" y="3924300"/>
                  </a:lnTo>
                  <a:lnTo>
                    <a:pt x="1092022" y="3924300"/>
                  </a:lnTo>
                  <a:lnTo>
                    <a:pt x="1086942" y="3937000"/>
                  </a:lnTo>
                  <a:lnTo>
                    <a:pt x="1094308" y="3924300"/>
                  </a:lnTo>
                  <a:lnTo>
                    <a:pt x="1108938" y="3924300"/>
                  </a:lnTo>
                  <a:lnTo>
                    <a:pt x="1107249" y="3937000"/>
                  </a:lnTo>
                  <a:lnTo>
                    <a:pt x="1138542" y="3937000"/>
                  </a:lnTo>
                  <a:lnTo>
                    <a:pt x="1130973" y="3949700"/>
                  </a:lnTo>
                  <a:lnTo>
                    <a:pt x="1130096" y="3949700"/>
                  </a:lnTo>
                  <a:lnTo>
                    <a:pt x="1125855" y="3962400"/>
                  </a:lnTo>
                  <a:lnTo>
                    <a:pt x="1135164" y="3962400"/>
                  </a:lnTo>
                  <a:lnTo>
                    <a:pt x="1138542" y="3949700"/>
                  </a:lnTo>
                  <a:lnTo>
                    <a:pt x="1153769" y="3949700"/>
                  </a:lnTo>
                  <a:lnTo>
                    <a:pt x="1156309" y="3962400"/>
                  </a:lnTo>
                  <a:lnTo>
                    <a:pt x="1158849" y="3962400"/>
                  </a:lnTo>
                  <a:lnTo>
                    <a:pt x="1157998" y="3949700"/>
                  </a:lnTo>
                  <a:lnTo>
                    <a:pt x="1164920" y="3949700"/>
                  </a:lnTo>
                  <a:lnTo>
                    <a:pt x="1169631" y="3937000"/>
                  </a:lnTo>
                  <a:lnTo>
                    <a:pt x="1172375" y="3937000"/>
                  </a:lnTo>
                  <a:lnTo>
                    <a:pt x="1179144" y="3949700"/>
                  </a:lnTo>
                  <a:lnTo>
                    <a:pt x="1174915" y="3962400"/>
                  </a:lnTo>
                  <a:lnTo>
                    <a:pt x="1180833" y="3949700"/>
                  </a:lnTo>
                  <a:lnTo>
                    <a:pt x="1187602" y="3949700"/>
                  </a:lnTo>
                  <a:lnTo>
                    <a:pt x="1184389" y="3962400"/>
                  </a:lnTo>
                  <a:lnTo>
                    <a:pt x="1179677" y="3962400"/>
                  </a:lnTo>
                  <a:lnTo>
                    <a:pt x="1175118" y="3975100"/>
                  </a:lnTo>
                  <a:lnTo>
                    <a:pt x="1191171" y="3975100"/>
                  </a:lnTo>
                  <a:lnTo>
                    <a:pt x="1199451" y="3962400"/>
                  </a:lnTo>
                  <a:lnTo>
                    <a:pt x="1196060" y="3975100"/>
                  </a:lnTo>
                  <a:lnTo>
                    <a:pt x="1197749" y="3975100"/>
                  </a:lnTo>
                  <a:lnTo>
                    <a:pt x="1192682" y="3987800"/>
                  </a:lnTo>
                  <a:lnTo>
                    <a:pt x="1196695" y="3987800"/>
                  </a:lnTo>
                  <a:lnTo>
                    <a:pt x="1200721" y="3975100"/>
                  </a:lnTo>
                  <a:lnTo>
                    <a:pt x="1201991" y="3975100"/>
                  </a:lnTo>
                  <a:lnTo>
                    <a:pt x="1207350" y="3987800"/>
                  </a:lnTo>
                  <a:lnTo>
                    <a:pt x="1225664" y="3987800"/>
                  </a:lnTo>
                  <a:lnTo>
                    <a:pt x="1220546" y="4000500"/>
                  </a:lnTo>
                  <a:lnTo>
                    <a:pt x="1213777" y="4000500"/>
                  </a:lnTo>
                  <a:lnTo>
                    <a:pt x="1209598" y="4013200"/>
                  </a:lnTo>
                  <a:lnTo>
                    <a:pt x="1251889" y="4013200"/>
                  </a:lnTo>
                  <a:lnTo>
                    <a:pt x="1258989" y="4000500"/>
                  </a:lnTo>
                  <a:lnTo>
                    <a:pt x="1259827" y="4013200"/>
                  </a:lnTo>
                  <a:lnTo>
                    <a:pt x="1262037" y="4013200"/>
                  </a:lnTo>
                  <a:lnTo>
                    <a:pt x="1255280" y="4025900"/>
                  </a:lnTo>
                  <a:lnTo>
                    <a:pt x="1290802" y="4025900"/>
                  </a:lnTo>
                  <a:lnTo>
                    <a:pt x="1285722" y="4038600"/>
                  </a:lnTo>
                  <a:lnTo>
                    <a:pt x="1295031" y="4038600"/>
                  </a:lnTo>
                  <a:lnTo>
                    <a:pt x="1298409" y="4051300"/>
                  </a:lnTo>
                  <a:lnTo>
                    <a:pt x="1303489" y="4038600"/>
                  </a:lnTo>
                  <a:lnTo>
                    <a:pt x="1308569" y="4038600"/>
                  </a:lnTo>
                  <a:lnTo>
                    <a:pt x="1308823" y="4051300"/>
                  </a:lnTo>
                  <a:lnTo>
                    <a:pt x="1342847" y="4051300"/>
                  </a:lnTo>
                  <a:lnTo>
                    <a:pt x="1344091" y="4064000"/>
                  </a:lnTo>
                  <a:lnTo>
                    <a:pt x="1356042" y="4064000"/>
                  </a:lnTo>
                  <a:lnTo>
                    <a:pt x="1356131" y="4051300"/>
                  </a:lnTo>
                  <a:lnTo>
                    <a:pt x="1356779" y="4051300"/>
                  </a:lnTo>
                  <a:lnTo>
                    <a:pt x="1361008" y="4038600"/>
                  </a:lnTo>
                  <a:lnTo>
                    <a:pt x="1369466" y="4038600"/>
                  </a:lnTo>
                  <a:lnTo>
                    <a:pt x="1364576" y="4051300"/>
                  </a:lnTo>
                  <a:lnTo>
                    <a:pt x="1362062" y="4051300"/>
                  </a:lnTo>
                  <a:lnTo>
                    <a:pt x="1361135" y="4064000"/>
                  </a:lnTo>
                  <a:lnTo>
                    <a:pt x="1364386" y="4064000"/>
                  </a:lnTo>
                  <a:lnTo>
                    <a:pt x="1366088" y="4051300"/>
                  </a:lnTo>
                  <a:lnTo>
                    <a:pt x="1366405" y="4064000"/>
                  </a:lnTo>
                  <a:lnTo>
                    <a:pt x="1370520" y="4051300"/>
                  </a:lnTo>
                  <a:lnTo>
                    <a:pt x="1385290" y="4051300"/>
                  </a:lnTo>
                  <a:lnTo>
                    <a:pt x="1383309" y="4061828"/>
                  </a:lnTo>
                  <a:lnTo>
                    <a:pt x="1388503" y="4051300"/>
                  </a:lnTo>
                  <a:lnTo>
                    <a:pt x="1393494" y="4051300"/>
                  </a:lnTo>
                  <a:lnTo>
                    <a:pt x="1394841" y="4064000"/>
                  </a:lnTo>
                  <a:lnTo>
                    <a:pt x="1385544" y="4064000"/>
                  </a:lnTo>
                  <a:lnTo>
                    <a:pt x="1383842" y="4076700"/>
                  </a:lnTo>
                  <a:lnTo>
                    <a:pt x="1388071" y="4076700"/>
                  </a:lnTo>
                  <a:lnTo>
                    <a:pt x="1393151" y="4089400"/>
                  </a:lnTo>
                  <a:lnTo>
                    <a:pt x="1403870" y="4076700"/>
                  </a:lnTo>
                  <a:lnTo>
                    <a:pt x="1409750" y="4064000"/>
                  </a:lnTo>
                  <a:lnTo>
                    <a:pt x="1415161" y="4076700"/>
                  </a:lnTo>
                  <a:lnTo>
                    <a:pt x="1424444" y="4064000"/>
                  </a:lnTo>
                  <a:lnTo>
                    <a:pt x="1416634" y="4076700"/>
                  </a:lnTo>
                  <a:lnTo>
                    <a:pt x="1415161" y="4076700"/>
                  </a:lnTo>
                  <a:lnTo>
                    <a:pt x="1414614" y="4076700"/>
                  </a:lnTo>
                  <a:lnTo>
                    <a:pt x="1414335" y="4089400"/>
                  </a:lnTo>
                  <a:lnTo>
                    <a:pt x="1411757" y="4089400"/>
                  </a:lnTo>
                  <a:lnTo>
                    <a:pt x="1411757" y="4102100"/>
                  </a:lnTo>
                  <a:lnTo>
                    <a:pt x="1416837" y="4102100"/>
                  </a:lnTo>
                  <a:lnTo>
                    <a:pt x="1419237" y="4114800"/>
                  </a:lnTo>
                  <a:lnTo>
                    <a:pt x="1425295" y="4102100"/>
                  </a:lnTo>
                  <a:lnTo>
                    <a:pt x="1427060" y="4107383"/>
                  </a:lnTo>
                  <a:lnTo>
                    <a:pt x="1429524" y="4102100"/>
                  </a:lnTo>
                  <a:lnTo>
                    <a:pt x="1427835" y="4102100"/>
                  </a:lnTo>
                  <a:lnTo>
                    <a:pt x="1434604" y="4089400"/>
                  </a:lnTo>
                  <a:lnTo>
                    <a:pt x="1437132" y="4102100"/>
                  </a:lnTo>
                  <a:lnTo>
                    <a:pt x="1440522" y="4102100"/>
                  </a:lnTo>
                  <a:lnTo>
                    <a:pt x="1443278" y="4114800"/>
                  </a:lnTo>
                  <a:lnTo>
                    <a:pt x="1451343" y="4114800"/>
                  </a:lnTo>
                  <a:lnTo>
                    <a:pt x="1457439" y="4102100"/>
                  </a:lnTo>
                  <a:lnTo>
                    <a:pt x="1465491" y="4102100"/>
                  </a:lnTo>
                  <a:lnTo>
                    <a:pt x="1472349" y="4089400"/>
                  </a:lnTo>
                  <a:lnTo>
                    <a:pt x="1478724" y="4089400"/>
                  </a:lnTo>
                  <a:lnTo>
                    <a:pt x="1485353" y="4076700"/>
                  </a:lnTo>
                  <a:lnTo>
                    <a:pt x="1487893" y="4076700"/>
                  </a:lnTo>
                  <a:lnTo>
                    <a:pt x="1487043" y="4089400"/>
                  </a:lnTo>
                  <a:lnTo>
                    <a:pt x="1480273" y="4102100"/>
                  </a:lnTo>
                  <a:lnTo>
                    <a:pt x="1487043" y="4102100"/>
                  </a:lnTo>
                  <a:lnTo>
                    <a:pt x="1488732" y="4089400"/>
                  </a:lnTo>
                  <a:lnTo>
                    <a:pt x="1496352" y="4089400"/>
                  </a:lnTo>
                  <a:lnTo>
                    <a:pt x="1487043" y="4102100"/>
                  </a:lnTo>
                  <a:lnTo>
                    <a:pt x="1490421" y="4102100"/>
                  </a:lnTo>
                  <a:lnTo>
                    <a:pt x="1490421" y="4114800"/>
                  </a:lnTo>
                  <a:lnTo>
                    <a:pt x="1493443" y="4114800"/>
                  </a:lnTo>
                  <a:lnTo>
                    <a:pt x="1496136" y="4102100"/>
                  </a:lnTo>
                  <a:lnTo>
                    <a:pt x="1494650" y="4102100"/>
                  </a:lnTo>
                  <a:lnTo>
                    <a:pt x="1502270" y="4089400"/>
                  </a:lnTo>
                  <a:lnTo>
                    <a:pt x="1508506" y="4089400"/>
                  </a:lnTo>
                  <a:lnTo>
                    <a:pt x="1500911" y="4102100"/>
                  </a:lnTo>
                  <a:lnTo>
                    <a:pt x="1500581" y="4102100"/>
                  </a:lnTo>
                  <a:lnTo>
                    <a:pt x="1498041" y="4114800"/>
                  </a:lnTo>
                  <a:lnTo>
                    <a:pt x="1494650" y="4114800"/>
                  </a:lnTo>
                  <a:lnTo>
                    <a:pt x="1491272" y="4127500"/>
                  </a:lnTo>
                  <a:lnTo>
                    <a:pt x="1497190" y="4127500"/>
                  </a:lnTo>
                  <a:lnTo>
                    <a:pt x="1503959" y="4114800"/>
                  </a:lnTo>
                  <a:lnTo>
                    <a:pt x="1508086" y="4114800"/>
                  </a:lnTo>
                  <a:lnTo>
                    <a:pt x="1508099" y="4115016"/>
                  </a:lnTo>
                  <a:lnTo>
                    <a:pt x="1508188" y="4114800"/>
                  </a:lnTo>
                  <a:lnTo>
                    <a:pt x="1508620" y="4114800"/>
                  </a:lnTo>
                  <a:lnTo>
                    <a:pt x="1509877" y="4102100"/>
                  </a:lnTo>
                  <a:lnTo>
                    <a:pt x="1514106" y="4102100"/>
                  </a:lnTo>
                  <a:lnTo>
                    <a:pt x="1514043" y="4089400"/>
                  </a:lnTo>
                  <a:lnTo>
                    <a:pt x="1530184" y="4089400"/>
                  </a:lnTo>
                  <a:lnTo>
                    <a:pt x="1544142" y="4102100"/>
                  </a:lnTo>
                  <a:lnTo>
                    <a:pt x="1558099" y="4102100"/>
                  </a:lnTo>
                  <a:lnTo>
                    <a:pt x="1552968" y="4114800"/>
                  </a:lnTo>
                  <a:lnTo>
                    <a:pt x="1548790" y="4140200"/>
                  </a:lnTo>
                  <a:lnTo>
                    <a:pt x="1547152" y="4152900"/>
                  </a:lnTo>
                  <a:lnTo>
                    <a:pt x="1549641" y="4165600"/>
                  </a:lnTo>
                  <a:lnTo>
                    <a:pt x="1560639" y="4152900"/>
                  </a:lnTo>
                  <a:lnTo>
                    <a:pt x="1560639" y="4165600"/>
                  </a:lnTo>
                  <a:lnTo>
                    <a:pt x="1563166" y="4165600"/>
                  </a:lnTo>
                  <a:lnTo>
                    <a:pt x="1564017" y="4178300"/>
                  </a:lnTo>
                  <a:lnTo>
                    <a:pt x="1576705" y="4152900"/>
                  </a:lnTo>
                  <a:lnTo>
                    <a:pt x="1575219" y="4165600"/>
                  </a:lnTo>
                  <a:lnTo>
                    <a:pt x="1573110" y="4165600"/>
                  </a:lnTo>
                  <a:lnTo>
                    <a:pt x="1571942" y="4178300"/>
                  </a:lnTo>
                  <a:lnTo>
                    <a:pt x="1573326" y="4178300"/>
                  </a:lnTo>
                  <a:lnTo>
                    <a:pt x="1576184" y="4165600"/>
                  </a:lnTo>
                  <a:lnTo>
                    <a:pt x="1577238" y="4165600"/>
                  </a:lnTo>
                  <a:lnTo>
                    <a:pt x="1578432" y="4152900"/>
                  </a:lnTo>
                  <a:lnTo>
                    <a:pt x="1581962" y="4152900"/>
                  </a:lnTo>
                  <a:lnTo>
                    <a:pt x="1581988" y="4165600"/>
                  </a:lnTo>
                  <a:lnTo>
                    <a:pt x="1584858" y="4165600"/>
                  </a:lnTo>
                  <a:lnTo>
                    <a:pt x="1580934" y="4178300"/>
                  </a:lnTo>
                  <a:lnTo>
                    <a:pt x="1583474" y="4178300"/>
                  </a:lnTo>
                  <a:lnTo>
                    <a:pt x="1585163" y="4165600"/>
                  </a:lnTo>
                  <a:lnTo>
                    <a:pt x="1602613" y="4165600"/>
                  </a:lnTo>
                  <a:lnTo>
                    <a:pt x="1605559" y="4178300"/>
                  </a:lnTo>
                  <a:lnTo>
                    <a:pt x="1607159" y="4178300"/>
                  </a:lnTo>
                  <a:lnTo>
                    <a:pt x="1614766" y="4165600"/>
                  </a:lnTo>
                  <a:lnTo>
                    <a:pt x="1618996" y="4165600"/>
                  </a:lnTo>
                  <a:lnTo>
                    <a:pt x="1615884" y="4178300"/>
                  </a:lnTo>
                  <a:lnTo>
                    <a:pt x="1620050" y="4178300"/>
                  </a:lnTo>
                  <a:lnTo>
                    <a:pt x="1625180" y="4191000"/>
                  </a:lnTo>
                  <a:lnTo>
                    <a:pt x="1624914" y="4203700"/>
                  </a:lnTo>
                  <a:lnTo>
                    <a:pt x="1632051" y="4191000"/>
                  </a:lnTo>
                  <a:lnTo>
                    <a:pt x="1639506" y="4191000"/>
                  </a:lnTo>
                  <a:lnTo>
                    <a:pt x="1647278" y="4178300"/>
                  </a:lnTo>
                  <a:lnTo>
                    <a:pt x="1652828" y="4178300"/>
                  </a:lnTo>
                  <a:lnTo>
                    <a:pt x="1657057" y="4191000"/>
                  </a:lnTo>
                  <a:lnTo>
                    <a:pt x="1659597" y="4203700"/>
                  </a:lnTo>
                  <a:lnTo>
                    <a:pt x="1662976" y="4191000"/>
                  </a:lnTo>
                  <a:lnTo>
                    <a:pt x="1667535" y="4178300"/>
                  </a:lnTo>
                  <a:lnTo>
                    <a:pt x="1672564" y="4165600"/>
                  </a:lnTo>
                  <a:lnTo>
                    <a:pt x="1677365" y="4165600"/>
                  </a:lnTo>
                  <a:lnTo>
                    <a:pt x="1677720" y="4178300"/>
                  </a:lnTo>
                  <a:lnTo>
                    <a:pt x="1675142" y="4191000"/>
                  </a:lnTo>
                  <a:lnTo>
                    <a:pt x="1680819" y="4191000"/>
                  </a:lnTo>
                  <a:lnTo>
                    <a:pt x="1682445" y="4178300"/>
                  </a:lnTo>
                  <a:lnTo>
                    <a:pt x="1684032" y="4178300"/>
                  </a:lnTo>
                  <a:lnTo>
                    <a:pt x="1685086" y="4191000"/>
                  </a:lnTo>
                  <a:lnTo>
                    <a:pt x="1685645" y="4191000"/>
                  </a:lnTo>
                  <a:lnTo>
                    <a:pt x="1685823" y="4203700"/>
                  </a:lnTo>
                  <a:lnTo>
                    <a:pt x="1688490" y="4191000"/>
                  </a:lnTo>
                  <a:lnTo>
                    <a:pt x="1693202" y="4191000"/>
                  </a:lnTo>
                  <a:lnTo>
                    <a:pt x="1696821" y="4178300"/>
                  </a:lnTo>
                  <a:lnTo>
                    <a:pt x="1698828" y="4191000"/>
                  </a:lnTo>
                  <a:lnTo>
                    <a:pt x="1698929" y="4203700"/>
                  </a:lnTo>
                  <a:lnTo>
                    <a:pt x="1704644" y="4203700"/>
                  </a:lnTo>
                  <a:lnTo>
                    <a:pt x="1705648" y="4191000"/>
                  </a:lnTo>
                  <a:lnTo>
                    <a:pt x="1711934" y="4191000"/>
                  </a:lnTo>
                  <a:lnTo>
                    <a:pt x="1711134" y="4203700"/>
                  </a:lnTo>
                  <a:lnTo>
                    <a:pt x="1711198" y="4216400"/>
                  </a:lnTo>
                  <a:lnTo>
                    <a:pt x="1715617" y="4203700"/>
                  </a:lnTo>
                  <a:lnTo>
                    <a:pt x="1719872" y="4203700"/>
                  </a:lnTo>
                  <a:lnTo>
                    <a:pt x="1723809" y="4191000"/>
                  </a:lnTo>
                  <a:lnTo>
                    <a:pt x="1728114" y="4191000"/>
                  </a:lnTo>
                  <a:lnTo>
                    <a:pt x="1726425" y="4203700"/>
                  </a:lnTo>
                  <a:lnTo>
                    <a:pt x="1732534" y="4191000"/>
                  </a:lnTo>
                  <a:lnTo>
                    <a:pt x="1745691" y="4191000"/>
                  </a:lnTo>
                  <a:lnTo>
                    <a:pt x="1751799" y="4178300"/>
                  </a:lnTo>
                  <a:lnTo>
                    <a:pt x="1752663" y="4178300"/>
                  </a:lnTo>
                  <a:lnTo>
                    <a:pt x="1752752" y="4165600"/>
                  </a:lnTo>
                  <a:lnTo>
                    <a:pt x="1753006" y="4165600"/>
                  </a:lnTo>
                  <a:lnTo>
                    <a:pt x="1753489" y="4152900"/>
                  </a:lnTo>
                  <a:lnTo>
                    <a:pt x="1758569" y="4152900"/>
                  </a:lnTo>
                  <a:lnTo>
                    <a:pt x="1757718" y="4165600"/>
                  </a:lnTo>
                  <a:lnTo>
                    <a:pt x="1760169" y="4165600"/>
                  </a:lnTo>
                  <a:lnTo>
                    <a:pt x="1758251" y="4178300"/>
                  </a:lnTo>
                  <a:lnTo>
                    <a:pt x="1760131" y="4178300"/>
                  </a:lnTo>
                  <a:lnTo>
                    <a:pt x="1765757" y="4165600"/>
                  </a:lnTo>
                  <a:lnTo>
                    <a:pt x="1774634" y="4165600"/>
                  </a:lnTo>
                  <a:lnTo>
                    <a:pt x="1772754" y="4178300"/>
                  </a:lnTo>
                  <a:lnTo>
                    <a:pt x="1766430" y="4178300"/>
                  </a:lnTo>
                  <a:lnTo>
                    <a:pt x="1767878" y="4191000"/>
                  </a:lnTo>
                  <a:lnTo>
                    <a:pt x="1760258" y="4178300"/>
                  </a:lnTo>
                  <a:lnTo>
                    <a:pt x="1761299" y="4191000"/>
                  </a:lnTo>
                  <a:lnTo>
                    <a:pt x="1757997" y="4191000"/>
                  </a:lnTo>
                  <a:lnTo>
                    <a:pt x="1758569" y="4216400"/>
                  </a:lnTo>
                  <a:lnTo>
                    <a:pt x="1764995" y="4216400"/>
                  </a:lnTo>
                  <a:lnTo>
                    <a:pt x="1774977" y="4203700"/>
                  </a:lnTo>
                  <a:lnTo>
                    <a:pt x="1782521" y="4203700"/>
                  </a:lnTo>
                  <a:lnTo>
                    <a:pt x="1782838" y="4191000"/>
                  </a:lnTo>
                  <a:lnTo>
                    <a:pt x="1783943" y="4178300"/>
                  </a:lnTo>
                  <a:lnTo>
                    <a:pt x="1792135" y="4178300"/>
                  </a:lnTo>
                  <a:lnTo>
                    <a:pt x="1796211" y="4191000"/>
                  </a:lnTo>
                  <a:lnTo>
                    <a:pt x="1799640" y="4203700"/>
                  </a:lnTo>
                  <a:lnTo>
                    <a:pt x="1805940" y="4203700"/>
                  </a:lnTo>
                  <a:lnTo>
                    <a:pt x="1808276" y="4191000"/>
                  </a:lnTo>
                  <a:lnTo>
                    <a:pt x="1810689" y="4178300"/>
                  </a:lnTo>
                  <a:lnTo>
                    <a:pt x="1818627" y="4178300"/>
                  </a:lnTo>
                  <a:lnTo>
                    <a:pt x="1815236" y="4203700"/>
                  </a:lnTo>
                  <a:lnTo>
                    <a:pt x="1820735" y="4203700"/>
                  </a:lnTo>
                  <a:lnTo>
                    <a:pt x="1826653" y="4178300"/>
                  </a:lnTo>
                  <a:lnTo>
                    <a:pt x="1832152" y="4191000"/>
                  </a:lnTo>
                  <a:lnTo>
                    <a:pt x="1825396" y="4191000"/>
                  </a:lnTo>
                  <a:lnTo>
                    <a:pt x="1829117" y="4203700"/>
                  </a:lnTo>
                  <a:lnTo>
                    <a:pt x="1831098" y="4203700"/>
                  </a:lnTo>
                  <a:lnTo>
                    <a:pt x="1832762" y="4191000"/>
                  </a:lnTo>
                  <a:lnTo>
                    <a:pt x="1835543" y="4191000"/>
                  </a:lnTo>
                  <a:lnTo>
                    <a:pt x="1836381" y="4203700"/>
                  </a:lnTo>
                  <a:lnTo>
                    <a:pt x="1844776" y="4203700"/>
                  </a:lnTo>
                  <a:lnTo>
                    <a:pt x="1853412" y="4191000"/>
                  </a:lnTo>
                  <a:lnTo>
                    <a:pt x="1862201" y="4191000"/>
                  </a:lnTo>
                  <a:lnTo>
                    <a:pt x="1871065" y="4178300"/>
                  </a:lnTo>
                  <a:lnTo>
                    <a:pt x="1870227" y="4191000"/>
                  </a:lnTo>
                  <a:lnTo>
                    <a:pt x="1868525" y="4191000"/>
                  </a:lnTo>
                  <a:lnTo>
                    <a:pt x="1871065" y="4203700"/>
                  </a:lnTo>
                  <a:lnTo>
                    <a:pt x="1882762" y="4191000"/>
                  </a:lnTo>
                  <a:lnTo>
                    <a:pt x="1894852" y="4203700"/>
                  </a:lnTo>
                  <a:lnTo>
                    <a:pt x="1907108" y="4203700"/>
                  </a:lnTo>
                  <a:lnTo>
                    <a:pt x="1919287" y="4216400"/>
                  </a:lnTo>
                  <a:lnTo>
                    <a:pt x="1924354" y="4191000"/>
                  </a:lnTo>
                  <a:lnTo>
                    <a:pt x="1926043" y="4191000"/>
                  </a:lnTo>
                  <a:lnTo>
                    <a:pt x="1926894" y="4203700"/>
                  </a:lnTo>
                  <a:lnTo>
                    <a:pt x="1928482" y="4203700"/>
                  </a:lnTo>
                  <a:lnTo>
                    <a:pt x="1927593" y="4191000"/>
                  </a:lnTo>
                  <a:lnTo>
                    <a:pt x="1931123" y="4191000"/>
                  </a:lnTo>
                  <a:lnTo>
                    <a:pt x="1932533" y="4201528"/>
                  </a:lnTo>
                  <a:lnTo>
                    <a:pt x="1939328" y="4191000"/>
                  </a:lnTo>
                  <a:lnTo>
                    <a:pt x="1949208" y="4178300"/>
                  </a:lnTo>
                  <a:lnTo>
                    <a:pt x="1959559" y="4178300"/>
                  </a:lnTo>
                  <a:lnTo>
                    <a:pt x="1969185" y="4191000"/>
                  </a:lnTo>
                  <a:lnTo>
                    <a:pt x="1972487" y="4191000"/>
                  </a:lnTo>
                  <a:lnTo>
                    <a:pt x="1977732" y="4165600"/>
                  </a:lnTo>
                  <a:lnTo>
                    <a:pt x="1982724" y="4178300"/>
                  </a:lnTo>
                  <a:lnTo>
                    <a:pt x="2027974" y="4178300"/>
                  </a:lnTo>
                  <a:lnTo>
                    <a:pt x="2034324" y="4191000"/>
                  </a:lnTo>
                  <a:lnTo>
                    <a:pt x="2036813" y="4178300"/>
                  </a:lnTo>
                  <a:lnTo>
                    <a:pt x="2048471" y="4178300"/>
                  </a:lnTo>
                  <a:lnTo>
                    <a:pt x="2049551" y="4165600"/>
                  </a:lnTo>
                  <a:lnTo>
                    <a:pt x="2056739" y="4165600"/>
                  </a:lnTo>
                  <a:lnTo>
                    <a:pt x="2061387" y="4178300"/>
                  </a:lnTo>
                  <a:lnTo>
                    <a:pt x="2066671" y="4178300"/>
                  </a:lnTo>
                  <a:lnTo>
                    <a:pt x="2075764" y="4191000"/>
                  </a:lnTo>
                  <a:lnTo>
                    <a:pt x="2078012" y="4191000"/>
                  </a:lnTo>
                  <a:lnTo>
                    <a:pt x="2080285" y="4165600"/>
                  </a:lnTo>
                  <a:lnTo>
                    <a:pt x="2082533" y="4165600"/>
                  </a:lnTo>
                  <a:lnTo>
                    <a:pt x="2085924" y="4178300"/>
                  </a:lnTo>
                  <a:lnTo>
                    <a:pt x="2089302" y="4165600"/>
                  </a:lnTo>
                  <a:lnTo>
                    <a:pt x="2096071" y="4178300"/>
                  </a:lnTo>
                  <a:lnTo>
                    <a:pt x="2097760" y="4178300"/>
                  </a:lnTo>
                  <a:lnTo>
                    <a:pt x="2094382" y="4165600"/>
                  </a:lnTo>
                  <a:lnTo>
                    <a:pt x="2104948" y="4165600"/>
                  </a:lnTo>
                  <a:lnTo>
                    <a:pt x="2110663" y="4178300"/>
                  </a:lnTo>
                  <a:lnTo>
                    <a:pt x="2113826" y="4178300"/>
                  </a:lnTo>
                  <a:lnTo>
                    <a:pt x="2127364" y="4165600"/>
                  </a:lnTo>
                  <a:lnTo>
                    <a:pt x="2128215" y="4165600"/>
                  </a:lnTo>
                  <a:lnTo>
                    <a:pt x="2127364" y="4178300"/>
                  </a:lnTo>
                  <a:lnTo>
                    <a:pt x="2129904" y="4178300"/>
                  </a:lnTo>
                  <a:lnTo>
                    <a:pt x="2131618" y="4191000"/>
                  </a:lnTo>
                  <a:lnTo>
                    <a:pt x="2134133" y="4178300"/>
                  </a:lnTo>
                  <a:lnTo>
                    <a:pt x="2132444" y="4178300"/>
                  </a:lnTo>
                  <a:lnTo>
                    <a:pt x="2132444" y="4165600"/>
                  </a:lnTo>
                  <a:lnTo>
                    <a:pt x="2137410" y="4165600"/>
                  </a:lnTo>
                  <a:lnTo>
                    <a:pt x="2143010" y="4178300"/>
                  </a:lnTo>
                  <a:lnTo>
                    <a:pt x="2148624" y="4165600"/>
                  </a:lnTo>
                  <a:lnTo>
                    <a:pt x="2153589" y="4165600"/>
                  </a:lnTo>
                  <a:lnTo>
                    <a:pt x="2154428" y="4178300"/>
                  </a:lnTo>
                  <a:lnTo>
                    <a:pt x="2167128" y="4178300"/>
                  </a:lnTo>
                  <a:lnTo>
                    <a:pt x="2184882" y="4165600"/>
                  </a:lnTo>
                  <a:lnTo>
                    <a:pt x="2187625" y="4165600"/>
                  </a:lnTo>
                  <a:lnTo>
                    <a:pt x="2184781" y="4152900"/>
                  </a:lnTo>
                  <a:lnTo>
                    <a:pt x="2183688" y="4140200"/>
                  </a:lnTo>
                  <a:lnTo>
                    <a:pt x="2184882" y="4140200"/>
                  </a:lnTo>
                  <a:lnTo>
                    <a:pt x="2187092" y="4144937"/>
                  </a:lnTo>
                  <a:lnTo>
                    <a:pt x="2186521" y="4140200"/>
                  </a:lnTo>
                  <a:lnTo>
                    <a:pt x="2192502" y="4140200"/>
                  </a:lnTo>
                  <a:lnTo>
                    <a:pt x="2193709" y="4152900"/>
                  </a:lnTo>
                  <a:lnTo>
                    <a:pt x="2193340" y="4165600"/>
                  </a:lnTo>
                  <a:lnTo>
                    <a:pt x="2197570" y="4152900"/>
                  </a:lnTo>
                  <a:lnTo>
                    <a:pt x="2199271" y="4152900"/>
                  </a:lnTo>
                  <a:lnTo>
                    <a:pt x="2198420" y="4165600"/>
                  </a:lnTo>
                  <a:lnTo>
                    <a:pt x="2230666" y="4165600"/>
                  </a:lnTo>
                  <a:lnTo>
                    <a:pt x="2236863" y="4152900"/>
                  </a:lnTo>
                  <a:lnTo>
                    <a:pt x="2244102" y="4152900"/>
                  </a:lnTo>
                  <a:lnTo>
                    <a:pt x="2242439" y="4140200"/>
                  </a:lnTo>
                  <a:lnTo>
                    <a:pt x="2244217" y="4140200"/>
                  </a:lnTo>
                  <a:lnTo>
                    <a:pt x="2244941" y="4127500"/>
                  </a:lnTo>
                  <a:lnTo>
                    <a:pt x="2252319" y="4127500"/>
                  </a:lnTo>
                  <a:lnTo>
                    <a:pt x="2260168" y="4140200"/>
                  </a:lnTo>
                  <a:lnTo>
                    <a:pt x="2275395" y="4140200"/>
                  </a:lnTo>
                  <a:lnTo>
                    <a:pt x="2279624" y="4127500"/>
                  </a:lnTo>
                  <a:lnTo>
                    <a:pt x="2273706" y="4127500"/>
                  </a:lnTo>
                  <a:lnTo>
                    <a:pt x="2273706" y="4114800"/>
                  </a:lnTo>
                  <a:lnTo>
                    <a:pt x="2277580" y="4114800"/>
                  </a:lnTo>
                  <a:lnTo>
                    <a:pt x="2281847" y="4127500"/>
                  </a:lnTo>
                  <a:lnTo>
                    <a:pt x="2297493" y="4127500"/>
                  </a:lnTo>
                  <a:lnTo>
                    <a:pt x="2303030" y="4114800"/>
                  </a:lnTo>
                  <a:lnTo>
                    <a:pt x="2310079" y="4114800"/>
                  </a:lnTo>
                  <a:lnTo>
                    <a:pt x="2306688" y="4102100"/>
                  </a:lnTo>
                  <a:lnTo>
                    <a:pt x="2303310" y="4102100"/>
                  </a:lnTo>
                  <a:lnTo>
                    <a:pt x="2304999" y="4089400"/>
                  </a:lnTo>
                  <a:lnTo>
                    <a:pt x="2310917" y="4102100"/>
                  </a:lnTo>
                  <a:lnTo>
                    <a:pt x="2312606" y="4102100"/>
                  </a:lnTo>
                  <a:lnTo>
                    <a:pt x="2312606" y="4114800"/>
                  </a:lnTo>
                  <a:lnTo>
                    <a:pt x="2317229" y="4102100"/>
                  </a:lnTo>
                  <a:lnTo>
                    <a:pt x="2332482" y="4102100"/>
                  </a:lnTo>
                  <a:lnTo>
                    <a:pt x="2341372" y="4114800"/>
                  </a:lnTo>
                  <a:lnTo>
                    <a:pt x="2362187" y="4114800"/>
                  </a:lnTo>
                  <a:lnTo>
                    <a:pt x="2365057" y="4102100"/>
                  </a:lnTo>
                  <a:lnTo>
                    <a:pt x="2372664" y="4089400"/>
                  </a:lnTo>
                  <a:lnTo>
                    <a:pt x="2375636" y="4089400"/>
                  </a:lnTo>
                  <a:lnTo>
                    <a:pt x="2376830" y="4102100"/>
                  </a:lnTo>
                  <a:lnTo>
                    <a:pt x="2380284" y="4102100"/>
                  </a:lnTo>
                  <a:lnTo>
                    <a:pt x="2386558" y="4089400"/>
                  </a:lnTo>
                  <a:lnTo>
                    <a:pt x="2403233" y="4089400"/>
                  </a:lnTo>
                  <a:lnTo>
                    <a:pt x="2409037" y="4076700"/>
                  </a:lnTo>
                  <a:lnTo>
                    <a:pt x="2424353" y="4089400"/>
                  </a:lnTo>
                  <a:lnTo>
                    <a:pt x="2435796" y="4089400"/>
                  </a:lnTo>
                  <a:lnTo>
                    <a:pt x="2446744" y="4076700"/>
                  </a:lnTo>
                  <a:lnTo>
                    <a:pt x="2460637" y="4089400"/>
                  </a:lnTo>
                  <a:lnTo>
                    <a:pt x="2456408" y="4076700"/>
                  </a:lnTo>
                  <a:lnTo>
                    <a:pt x="2458948" y="4076700"/>
                  </a:lnTo>
                  <a:lnTo>
                    <a:pt x="2458948" y="4064000"/>
                  </a:lnTo>
                  <a:lnTo>
                    <a:pt x="2467432" y="4064000"/>
                  </a:lnTo>
                  <a:lnTo>
                    <a:pt x="2477351" y="4051300"/>
                  </a:lnTo>
                  <a:lnTo>
                    <a:pt x="2546921" y="4051300"/>
                  </a:lnTo>
                  <a:lnTo>
                    <a:pt x="2549258" y="4038600"/>
                  </a:lnTo>
                  <a:lnTo>
                    <a:pt x="2545334" y="4025900"/>
                  </a:lnTo>
                  <a:lnTo>
                    <a:pt x="2543467" y="4013200"/>
                  </a:lnTo>
                  <a:lnTo>
                    <a:pt x="2551988" y="4013200"/>
                  </a:lnTo>
                  <a:lnTo>
                    <a:pt x="2557068" y="4038600"/>
                  </a:lnTo>
                  <a:lnTo>
                    <a:pt x="2559608" y="4025900"/>
                  </a:lnTo>
                  <a:lnTo>
                    <a:pt x="2562987" y="4025900"/>
                  </a:lnTo>
                  <a:lnTo>
                    <a:pt x="2571445" y="4013200"/>
                  </a:lnTo>
                  <a:lnTo>
                    <a:pt x="2588158" y="4013200"/>
                  </a:lnTo>
                  <a:lnTo>
                    <a:pt x="2594914" y="4000500"/>
                  </a:lnTo>
                  <a:lnTo>
                    <a:pt x="2600731" y="4000500"/>
                  </a:lnTo>
                  <a:lnTo>
                    <a:pt x="2605278" y="3987800"/>
                  </a:lnTo>
                  <a:lnTo>
                    <a:pt x="2606129" y="4000500"/>
                  </a:lnTo>
                  <a:lnTo>
                    <a:pt x="2617330" y="4000500"/>
                  </a:lnTo>
                  <a:lnTo>
                    <a:pt x="2618397" y="3987800"/>
                  </a:lnTo>
                  <a:lnTo>
                    <a:pt x="2621356" y="3987800"/>
                  </a:lnTo>
                  <a:lnTo>
                    <a:pt x="2625585" y="4000500"/>
                  </a:lnTo>
                  <a:lnTo>
                    <a:pt x="2629192" y="4000500"/>
                  </a:lnTo>
                  <a:lnTo>
                    <a:pt x="2630347" y="3987800"/>
                  </a:lnTo>
                  <a:lnTo>
                    <a:pt x="2642882" y="3987800"/>
                  </a:lnTo>
                  <a:lnTo>
                    <a:pt x="2639123" y="3975100"/>
                  </a:lnTo>
                  <a:lnTo>
                    <a:pt x="2648839" y="3975100"/>
                  </a:lnTo>
                  <a:lnTo>
                    <a:pt x="2652674" y="3962400"/>
                  </a:lnTo>
                  <a:lnTo>
                    <a:pt x="2662910" y="3962400"/>
                  </a:lnTo>
                  <a:lnTo>
                    <a:pt x="2665171" y="3953281"/>
                  </a:lnTo>
                  <a:lnTo>
                    <a:pt x="2671203" y="3962400"/>
                  </a:lnTo>
                  <a:lnTo>
                    <a:pt x="2678023" y="3962400"/>
                  </a:lnTo>
                  <a:lnTo>
                    <a:pt x="2682303" y="3949700"/>
                  </a:lnTo>
                  <a:lnTo>
                    <a:pt x="2690711" y="3949700"/>
                  </a:lnTo>
                  <a:lnTo>
                    <a:pt x="2694101" y="3962400"/>
                  </a:lnTo>
                  <a:lnTo>
                    <a:pt x="2699169" y="3949700"/>
                  </a:lnTo>
                  <a:lnTo>
                    <a:pt x="2700871" y="3949700"/>
                  </a:lnTo>
                  <a:lnTo>
                    <a:pt x="2693251" y="3937000"/>
                  </a:lnTo>
                  <a:lnTo>
                    <a:pt x="2707055" y="3937000"/>
                  </a:lnTo>
                  <a:lnTo>
                    <a:pt x="2709786" y="3924300"/>
                  </a:lnTo>
                  <a:lnTo>
                    <a:pt x="2716212" y="3924300"/>
                  </a:lnTo>
                  <a:lnTo>
                    <a:pt x="2723705" y="3937000"/>
                  </a:lnTo>
                  <a:lnTo>
                    <a:pt x="2729077" y="3924300"/>
                  </a:lnTo>
                  <a:lnTo>
                    <a:pt x="2735021" y="3911600"/>
                  </a:lnTo>
                  <a:lnTo>
                    <a:pt x="2741422" y="3898900"/>
                  </a:lnTo>
                  <a:lnTo>
                    <a:pt x="2748229" y="3886200"/>
                  </a:lnTo>
                  <a:lnTo>
                    <a:pt x="2751823" y="3898900"/>
                  </a:lnTo>
                  <a:lnTo>
                    <a:pt x="2748445" y="3898900"/>
                  </a:lnTo>
                  <a:lnTo>
                    <a:pt x="2745384" y="3911600"/>
                  </a:lnTo>
                  <a:lnTo>
                    <a:pt x="2749931" y="3924300"/>
                  </a:lnTo>
                  <a:lnTo>
                    <a:pt x="2753283" y="3911600"/>
                  </a:lnTo>
                  <a:lnTo>
                    <a:pt x="2755214" y="3898900"/>
                  </a:lnTo>
                  <a:lnTo>
                    <a:pt x="2758732" y="3886200"/>
                  </a:lnTo>
                  <a:lnTo>
                    <a:pt x="2766847" y="3873500"/>
                  </a:lnTo>
                  <a:lnTo>
                    <a:pt x="2771914" y="3873500"/>
                  </a:lnTo>
                  <a:lnTo>
                    <a:pt x="2771076" y="3886200"/>
                  </a:lnTo>
                  <a:lnTo>
                    <a:pt x="2771914" y="3898900"/>
                  </a:lnTo>
                  <a:lnTo>
                    <a:pt x="2778175" y="3886200"/>
                  </a:lnTo>
                  <a:lnTo>
                    <a:pt x="2786405" y="3873500"/>
                  </a:lnTo>
                  <a:lnTo>
                    <a:pt x="2794165" y="3873500"/>
                  </a:lnTo>
                  <a:lnTo>
                    <a:pt x="2798991" y="3860800"/>
                  </a:lnTo>
                  <a:lnTo>
                    <a:pt x="2800680" y="3860800"/>
                  </a:lnTo>
                  <a:lnTo>
                    <a:pt x="2793530" y="3848100"/>
                  </a:lnTo>
                  <a:lnTo>
                    <a:pt x="2789783" y="3835400"/>
                  </a:lnTo>
                  <a:lnTo>
                    <a:pt x="2787472" y="3835400"/>
                  </a:lnTo>
                  <a:lnTo>
                    <a:pt x="2784602" y="3822700"/>
                  </a:lnTo>
                  <a:lnTo>
                    <a:pt x="2793555" y="3835400"/>
                  </a:lnTo>
                  <a:lnTo>
                    <a:pt x="2799727" y="3835400"/>
                  </a:lnTo>
                  <a:lnTo>
                    <a:pt x="2806369" y="3848100"/>
                  </a:lnTo>
                  <a:lnTo>
                    <a:pt x="2816745" y="3860800"/>
                  </a:lnTo>
                  <a:lnTo>
                    <a:pt x="2815907" y="3848100"/>
                  </a:lnTo>
                  <a:lnTo>
                    <a:pt x="2817596" y="3848100"/>
                  </a:lnTo>
                  <a:lnTo>
                    <a:pt x="2820136" y="3860800"/>
                  </a:lnTo>
                  <a:lnTo>
                    <a:pt x="2821101" y="3848100"/>
                  </a:lnTo>
                  <a:lnTo>
                    <a:pt x="2819603" y="3848100"/>
                  </a:lnTo>
                  <a:lnTo>
                    <a:pt x="2818587" y="3835400"/>
                  </a:lnTo>
                  <a:lnTo>
                    <a:pt x="2824048" y="3835400"/>
                  </a:lnTo>
                  <a:lnTo>
                    <a:pt x="2825115" y="3822700"/>
                  </a:lnTo>
                  <a:lnTo>
                    <a:pt x="2831134" y="3822700"/>
                  </a:lnTo>
                  <a:lnTo>
                    <a:pt x="2833306" y="3833571"/>
                  </a:lnTo>
                  <a:lnTo>
                    <a:pt x="2836151" y="3822700"/>
                  </a:lnTo>
                  <a:lnTo>
                    <a:pt x="2837256" y="3810000"/>
                  </a:lnTo>
                  <a:lnTo>
                    <a:pt x="2839961" y="3797300"/>
                  </a:lnTo>
                  <a:lnTo>
                    <a:pt x="2848051" y="3797300"/>
                  </a:lnTo>
                  <a:lnTo>
                    <a:pt x="2854198" y="3810000"/>
                  </a:lnTo>
                  <a:lnTo>
                    <a:pt x="2861576" y="3810000"/>
                  </a:lnTo>
                  <a:lnTo>
                    <a:pt x="2863850" y="3797300"/>
                  </a:lnTo>
                  <a:lnTo>
                    <a:pt x="2864535" y="3797300"/>
                  </a:lnTo>
                  <a:lnTo>
                    <a:pt x="2865869" y="3784600"/>
                  </a:lnTo>
                  <a:lnTo>
                    <a:pt x="2869196" y="3784600"/>
                  </a:lnTo>
                  <a:lnTo>
                    <a:pt x="2866123" y="3771900"/>
                  </a:lnTo>
                  <a:lnTo>
                    <a:pt x="2863278" y="3771900"/>
                  </a:lnTo>
                  <a:lnTo>
                    <a:pt x="2861792" y="3771900"/>
                  </a:lnTo>
                  <a:lnTo>
                    <a:pt x="2859671" y="3759200"/>
                  </a:lnTo>
                  <a:lnTo>
                    <a:pt x="2863278" y="3759200"/>
                  </a:lnTo>
                  <a:lnTo>
                    <a:pt x="2863278" y="3771900"/>
                  </a:lnTo>
                  <a:lnTo>
                    <a:pt x="2868345" y="3759200"/>
                  </a:lnTo>
                  <a:lnTo>
                    <a:pt x="2877655" y="3771900"/>
                  </a:lnTo>
                  <a:lnTo>
                    <a:pt x="2875965" y="3759200"/>
                  </a:lnTo>
                  <a:lnTo>
                    <a:pt x="2885211" y="3759200"/>
                  </a:lnTo>
                  <a:lnTo>
                    <a:pt x="2889707" y="3771900"/>
                  </a:lnTo>
                  <a:lnTo>
                    <a:pt x="2895079" y="3771900"/>
                  </a:lnTo>
                  <a:lnTo>
                    <a:pt x="2897428" y="3759200"/>
                  </a:lnTo>
                  <a:lnTo>
                    <a:pt x="2898800" y="3759200"/>
                  </a:lnTo>
                  <a:lnTo>
                    <a:pt x="2899600" y="3759200"/>
                  </a:lnTo>
                  <a:lnTo>
                    <a:pt x="2907258" y="3759200"/>
                  </a:lnTo>
                  <a:lnTo>
                    <a:pt x="2900489" y="3746500"/>
                  </a:lnTo>
                  <a:lnTo>
                    <a:pt x="2905569" y="3746500"/>
                  </a:lnTo>
                  <a:lnTo>
                    <a:pt x="2907258" y="3759200"/>
                  </a:lnTo>
                  <a:lnTo>
                    <a:pt x="2912503" y="3759200"/>
                  </a:lnTo>
                  <a:lnTo>
                    <a:pt x="2907576" y="3746500"/>
                  </a:lnTo>
                  <a:lnTo>
                    <a:pt x="2916072" y="3746500"/>
                  </a:lnTo>
                  <a:lnTo>
                    <a:pt x="2920047" y="3733800"/>
                  </a:lnTo>
                  <a:lnTo>
                    <a:pt x="2937052" y="3733800"/>
                  </a:lnTo>
                  <a:lnTo>
                    <a:pt x="2936646" y="3746500"/>
                  </a:lnTo>
                  <a:lnTo>
                    <a:pt x="2945790" y="3746500"/>
                  </a:lnTo>
                  <a:lnTo>
                    <a:pt x="2948813" y="3733800"/>
                  </a:lnTo>
                  <a:lnTo>
                    <a:pt x="2952635" y="3721100"/>
                  </a:lnTo>
                  <a:lnTo>
                    <a:pt x="2959697" y="3708400"/>
                  </a:lnTo>
                  <a:lnTo>
                    <a:pt x="2969006" y="3708400"/>
                  </a:lnTo>
                  <a:lnTo>
                    <a:pt x="2977464" y="3721100"/>
                  </a:lnTo>
                  <a:lnTo>
                    <a:pt x="2975775" y="3708400"/>
                  </a:lnTo>
                  <a:lnTo>
                    <a:pt x="2984449" y="3708400"/>
                  </a:lnTo>
                  <a:lnTo>
                    <a:pt x="2986875" y="3695700"/>
                  </a:lnTo>
                  <a:lnTo>
                    <a:pt x="2989313" y="3683000"/>
                  </a:lnTo>
                  <a:lnTo>
                    <a:pt x="2992691" y="3683000"/>
                  </a:lnTo>
                  <a:lnTo>
                    <a:pt x="3001149" y="3695700"/>
                  </a:lnTo>
                  <a:lnTo>
                    <a:pt x="3005378" y="3683000"/>
                  </a:lnTo>
                  <a:lnTo>
                    <a:pt x="3012148" y="3683000"/>
                  </a:lnTo>
                  <a:lnTo>
                    <a:pt x="3008757" y="3670300"/>
                  </a:lnTo>
                  <a:lnTo>
                    <a:pt x="3022816" y="3670300"/>
                  </a:lnTo>
                  <a:lnTo>
                    <a:pt x="3027896" y="3657600"/>
                  </a:lnTo>
                  <a:lnTo>
                    <a:pt x="3031883" y="3644900"/>
                  </a:lnTo>
                  <a:lnTo>
                    <a:pt x="3045980" y="3644900"/>
                  </a:lnTo>
                  <a:lnTo>
                    <a:pt x="3048520" y="3657600"/>
                  </a:lnTo>
                  <a:lnTo>
                    <a:pt x="3050209" y="3657600"/>
                  </a:lnTo>
                  <a:lnTo>
                    <a:pt x="3055289" y="3632200"/>
                  </a:lnTo>
                  <a:lnTo>
                    <a:pt x="3052749" y="3619500"/>
                  </a:lnTo>
                  <a:lnTo>
                    <a:pt x="3051911" y="3619500"/>
                  </a:lnTo>
                  <a:lnTo>
                    <a:pt x="3051911" y="3632200"/>
                  </a:lnTo>
                  <a:lnTo>
                    <a:pt x="3040062" y="3632200"/>
                  </a:lnTo>
                  <a:lnTo>
                    <a:pt x="3036671" y="3619500"/>
                  </a:lnTo>
                  <a:lnTo>
                    <a:pt x="3034982" y="3619500"/>
                  </a:lnTo>
                  <a:lnTo>
                    <a:pt x="3037522" y="3606800"/>
                  </a:lnTo>
                  <a:lnTo>
                    <a:pt x="3040100" y="3619500"/>
                  </a:lnTo>
                  <a:lnTo>
                    <a:pt x="3045447" y="3619500"/>
                  </a:lnTo>
                  <a:lnTo>
                    <a:pt x="3051911" y="3632200"/>
                  </a:lnTo>
                  <a:lnTo>
                    <a:pt x="3051911" y="3619500"/>
                  </a:lnTo>
                  <a:lnTo>
                    <a:pt x="3046641" y="3606800"/>
                  </a:lnTo>
                  <a:lnTo>
                    <a:pt x="3055289" y="3606800"/>
                  </a:lnTo>
                  <a:lnTo>
                    <a:pt x="3051899" y="3594100"/>
                  </a:lnTo>
                  <a:lnTo>
                    <a:pt x="3056128" y="3594100"/>
                  </a:lnTo>
                  <a:lnTo>
                    <a:pt x="3061157" y="3606800"/>
                  </a:lnTo>
                  <a:lnTo>
                    <a:pt x="3062313" y="3606800"/>
                  </a:lnTo>
                  <a:lnTo>
                    <a:pt x="3065437" y="3619500"/>
                  </a:lnTo>
                  <a:lnTo>
                    <a:pt x="3065361" y="3606800"/>
                  </a:lnTo>
                  <a:lnTo>
                    <a:pt x="3062897" y="3606800"/>
                  </a:lnTo>
                  <a:lnTo>
                    <a:pt x="3062338" y="3594100"/>
                  </a:lnTo>
                  <a:lnTo>
                    <a:pt x="3068815" y="3594100"/>
                  </a:lnTo>
                  <a:lnTo>
                    <a:pt x="3067126" y="3606800"/>
                  </a:lnTo>
                  <a:lnTo>
                    <a:pt x="3091662" y="3606800"/>
                  </a:lnTo>
                  <a:lnTo>
                    <a:pt x="3083369" y="3594100"/>
                  </a:lnTo>
                  <a:lnTo>
                    <a:pt x="3084995" y="3581400"/>
                  </a:lnTo>
                  <a:lnTo>
                    <a:pt x="3088678" y="3581400"/>
                  </a:lnTo>
                  <a:lnTo>
                    <a:pt x="3086582" y="3568700"/>
                  </a:lnTo>
                  <a:lnTo>
                    <a:pt x="3092348" y="3581400"/>
                  </a:lnTo>
                  <a:lnTo>
                    <a:pt x="3095891" y="3581400"/>
                  </a:lnTo>
                  <a:lnTo>
                    <a:pt x="3099435" y="3594100"/>
                  </a:lnTo>
                  <a:lnTo>
                    <a:pt x="3116186" y="3594100"/>
                  </a:lnTo>
                  <a:lnTo>
                    <a:pt x="3118726" y="3606800"/>
                  </a:lnTo>
                  <a:lnTo>
                    <a:pt x="3118066" y="3594100"/>
                  </a:lnTo>
                  <a:lnTo>
                    <a:pt x="3126333" y="3594100"/>
                  </a:lnTo>
                  <a:lnTo>
                    <a:pt x="3122104" y="3581400"/>
                  </a:lnTo>
                  <a:lnTo>
                    <a:pt x="3125495" y="3581400"/>
                  </a:lnTo>
                  <a:lnTo>
                    <a:pt x="3133318" y="3581400"/>
                  </a:lnTo>
                  <a:lnTo>
                    <a:pt x="3142564" y="3568700"/>
                  </a:lnTo>
                  <a:lnTo>
                    <a:pt x="3143250" y="3556000"/>
                  </a:lnTo>
                  <a:lnTo>
                    <a:pt x="3141789" y="3556000"/>
                  </a:lnTo>
                  <a:lnTo>
                    <a:pt x="3138500" y="3543300"/>
                  </a:lnTo>
                  <a:lnTo>
                    <a:pt x="3135045" y="3530600"/>
                  </a:lnTo>
                  <a:lnTo>
                    <a:pt x="3133102" y="3517900"/>
                  </a:lnTo>
                  <a:lnTo>
                    <a:pt x="3134791" y="3517900"/>
                  </a:lnTo>
                  <a:lnTo>
                    <a:pt x="3141561" y="3530600"/>
                  </a:lnTo>
                  <a:lnTo>
                    <a:pt x="3144101" y="3530600"/>
                  </a:lnTo>
                  <a:lnTo>
                    <a:pt x="3153410" y="3543300"/>
                  </a:lnTo>
                  <a:lnTo>
                    <a:pt x="3155099" y="3530600"/>
                  </a:lnTo>
                  <a:lnTo>
                    <a:pt x="3156788" y="3530600"/>
                  </a:lnTo>
                  <a:lnTo>
                    <a:pt x="3152559" y="3520833"/>
                  </a:lnTo>
                  <a:lnTo>
                    <a:pt x="3152559" y="3530600"/>
                  </a:lnTo>
                  <a:lnTo>
                    <a:pt x="3149181" y="3530600"/>
                  </a:lnTo>
                  <a:lnTo>
                    <a:pt x="3144951" y="3517900"/>
                  </a:lnTo>
                  <a:lnTo>
                    <a:pt x="3146641" y="3517900"/>
                  </a:lnTo>
                  <a:lnTo>
                    <a:pt x="3152559" y="3530600"/>
                  </a:lnTo>
                  <a:lnTo>
                    <a:pt x="3152559" y="3520833"/>
                  </a:lnTo>
                  <a:lnTo>
                    <a:pt x="3151289" y="3517900"/>
                  </a:lnTo>
                  <a:lnTo>
                    <a:pt x="3145790" y="3505200"/>
                  </a:lnTo>
                  <a:lnTo>
                    <a:pt x="3174555" y="3479800"/>
                  </a:lnTo>
                  <a:lnTo>
                    <a:pt x="3188932" y="3467100"/>
                  </a:lnTo>
                  <a:lnTo>
                    <a:pt x="3201022" y="3479800"/>
                  </a:lnTo>
                  <a:lnTo>
                    <a:pt x="3213354" y="3492500"/>
                  </a:lnTo>
                  <a:lnTo>
                    <a:pt x="3226168" y="3505200"/>
                  </a:lnTo>
                  <a:lnTo>
                    <a:pt x="3239681" y="3505200"/>
                  </a:lnTo>
                  <a:lnTo>
                    <a:pt x="3233763" y="3492500"/>
                  </a:lnTo>
                  <a:lnTo>
                    <a:pt x="3243910" y="3492500"/>
                  </a:lnTo>
                  <a:lnTo>
                    <a:pt x="3239681" y="3505200"/>
                  </a:lnTo>
                  <a:lnTo>
                    <a:pt x="3245916" y="3505200"/>
                  </a:lnTo>
                  <a:lnTo>
                    <a:pt x="3244088" y="3492500"/>
                  </a:lnTo>
                  <a:lnTo>
                    <a:pt x="3246869" y="3492500"/>
                  </a:lnTo>
                  <a:lnTo>
                    <a:pt x="3240532" y="3479800"/>
                  </a:lnTo>
                  <a:lnTo>
                    <a:pt x="3243097" y="3479800"/>
                  </a:lnTo>
                  <a:lnTo>
                    <a:pt x="3240532" y="3467100"/>
                  </a:lnTo>
                  <a:lnTo>
                    <a:pt x="3247745" y="3479800"/>
                  </a:lnTo>
                  <a:lnTo>
                    <a:pt x="3245713" y="3479800"/>
                  </a:lnTo>
                  <a:lnTo>
                    <a:pt x="3250260" y="3492500"/>
                  </a:lnTo>
                  <a:lnTo>
                    <a:pt x="3246869" y="3492500"/>
                  </a:lnTo>
                  <a:lnTo>
                    <a:pt x="3253219" y="3505200"/>
                  </a:lnTo>
                  <a:lnTo>
                    <a:pt x="3250679" y="3492500"/>
                  </a:lnTo>
                  <a:lnTo>
                    <a:pt x="3254565" y="3492500"/>
                  </a:lnTo>
                  <a:lnTo>
                    <a:pt x="3248355" y="3479800"/>
                  </a:lnTo>
                  <a:lnTo>
                    <a:pt x="3254565" y="3479800"/>
                  </a:lnTo>
                  <a:lnTo>
                    <a:pt x="3253219" y="3467100"/>
                  </a:lnTo>
                  <a:lnTo>
                    <a:pt x="3258299" y="3479800"/>
                  </a:lnTo>
                  <a:lnTo>
                    <a:pt x="3261461" y="3479800"/>
                  </a:lnTo>
                  <a:lnTo>
                    <a:pt x="3261207" y="3467100"/>
                  </a:lnTo>
                  <a:lnTo>
                    <a:pt x="3277743" y="3467100"/>
                  </a:lnTo>
                  <a:lnTo>
                    <a:pt x="3271824" y="3454400"/>
                  </a:lnTo>
                  <a:lnTo>
                    <a:pt x="3273514" y="3441700"/>
                  </a:lnTo>
                  <a:lnTo>
                    <a:pt x="3282581" y="3454400"/>
                  </a:lnTo>
                  <a:lnTo>
                    <a:pt x="3293745" y="3454400"/>
                  </a:lnTo>
                  <a:lnTo>
                    <a:pt x="3305657" y="3467100"/>
                  </a:lnTo>
                  <a:lnTo>
                    <a:pt x="3299333" y="3454400"/>
                  </a:lnTo>
                  <a:lnTo>
                    <a:pt x="3300692" y="3441700"/>
                  </a:lnTo>
                  <a:lnTo>
                    <a:pt x="3304121" y="3429000"/>
                  </a:lnTo>
                  <a:lnTo>
                    <a:pt x="3314649" y="3429000"/>
                  </a:lnTo>
                  <a:lnTo>
                    <a:pt x="3309683" y="3416300"/>
                  </a:lnTo>
                  <a:lnTo>
                    <a:pt x="3306292" y="3403600"/>
                  </a:lnTo>
                  <a:lnTo>
                    <a:pt x="3313252" y="3403600"/>
                  </a:lnTo>
                  <a:lnTo>
                    <a:pt x="3319615" y="3416300"/>
                  </a:lnTo>
                  <a:lnTo>
                    <a:pt x="3325114" y="3416300"/>
                  </a:lnTo>
                  <a:lnTo>
                    <a:pt x="3322294" y="3403600"/>
                  </a:lnTo>
                  <a:lnTo>
                    <a:pt x="3329317" y="3403600"/>
                  </a:lnTo>
                  <a:lnTo>
                    <a:pt x="3337801" y="3416300"/>
                  </a:lnTo>
                  <a:lnTo>
                    <a:pt x="3329724" y="3403600"/>
                  </a:lnTo>
                  <a:lnTo>
                    <a:pt x="3330435" y="3403600"/>
                  </a:lnTo>
                  <a:lnTo>
                    <a:pt x="3327654" y="3390900"/>
                  </a:lnTo>
                  <a:lnTo>
                    <a:pt x="3336747" y="3403600"/>
                  </a:lnTo>
                  <a:lnTo>
                    <a:pt x="3351873" y="3403600"/>
                  </a:lnTo>
                  <a:lnTo>
                    <a:pt x="3344062" y="3390900"/>
                  </a:lnTo>
                  <a:lnTo>
                    <a:pt x="3352901" y="3390900"/>
                  </a:lnTo>
                  <a:lnTo>
                    <a:pt x="3360648" y="3403600"/>
                  </a:lnTo>
                  <a:lnTo>
                    <a:pt x="3358489" y="3390900"/>
                  </a:lnTo>
                  <a:lnTo>
                    <a:pt x="3354832" y="3390900"/>
                  </a:lnTo>
                  <a:lnTo>
                    <a:pt x="3351961" y="3378200"/>
                  </a:lnTo>
                  <a:lnTo>
                    <a:pt x="3356927" y="3378200"/>
                  </a:lnTo>
                  <a:lnTo>
                    <a:pt x="3359899" y="3365500"/>
                  </a:lnTo>
                  <a:lnTo>
                    <a:pt x="3362401" y="3365500"/>
                  </a:lnTo>
                  <a:lnTo>
                    <a:pt x="3358946" y="3352800"/>
                  </a:lnTo>
                  <a:lnTo>
                    <a:pt x="3357003" y="3352800"/>
                  </a:lnTo>
                  <a:lnTo>
                    <a:pt x="3351238" y="3340100"/>
                  </a:lnTo>
                  <a:lnTo>
                    <a:pt x="3348799" y="3327400"/>
                  </a:lnTo>
                  <a:lnTo>
                    <a:pt x="3348799" y="3340100"/>
                  </a:lnTo>
                  <a:lnTo>
                    <a:pt x="3341192" y="3340100"/>
                  </a:lnTo>
                  <a:lnTo>
                    <a:pt x="3341154" y="3327400"/>
                  </a:lnTo>
                  <a:lnTo>
                    <a:pt x="3344570" y="3327400"/>
                  </a:lnTo>
                  <a:lnTo>
                    <a:pt x="3348799" y="3340100"/>
                  </a:lnTo>
                  <a:lnTo>
                    <a:pt x="3348799" y="3327400"/>
                  </a:lnTo>
                  <a:lnTo>
                    <a:pt x="3356013" y="3340100"/>
                  </a:lnTo>
                  <a:lnTo>
                    <a:pt x="3357130" y="3340100"/>
                  </a:lnTo>
                  <a:lnTo>
                    <a:pt x="3361486" y="3352800"/>
                  </a:lnTo>
                  <a:lnTo>
                    <a:pt x="3360420" y="3340100"/>
                  </a:lnTo>
                  <a:lnTo>
                    <a:pt x="3358629" y="3327400"/>
                  </a:lnTo>
                  <a:lnTo>
                    <a:pt x="3367659" y="3327400"/>
                  </a:lnTo>
                  <a:lnTo>
                    <a:pt x="3367722" y="3340100"/>
                  </a:lnTo>
                  <a:lnTo>
                    <a:pt x="3365716" y="3340100"/>
                  </a:lnTo>
                  <a:lnTo>
                    <a:pt x="3376422" y="3352800"/>
                  </a:lnTo>
                  <a:lnTo>
                    <a:pt x="3376904" y="3352800"/>
                  </a:lnTo>
                  <a:lnTo>
                    <a:pt x="3388563" y="3365500"/>
                  </a:lnTo>
                  <a:lnTo>
                    <a:pt x="3393490" y="3352800"/>
                  </a:lnTo>
                  <a:lnTo>
                    <a:pt x="3395103" y="3352800"/>
                  </a:lnTo>
                  <a:lnTo>
                    <a:pt x="3399548" y="3340100"/>
                  </a:lnTo>
                  <a:lnTo>
                    <a:pt x="3394748" y="3340100"/>
                  </a:lnTo>
                  <a:lnTo>
                    <a:pt x="3385756" y="3327400"/>
                  </a:lnTo>
                  <a:lnTo>
                    <a:pt x="3380943" y="3327400"/>
                  </a:lnTo>
                  <a:lnTo>
                    <a:pt x="3385362" y="3314700"/>
                  </a:lnTo>
                  <a:lnTo>
                    <a:pt x="3399129" y="3327400"/>
                  </a:lnTo>
                  <a:lnTo>
                    <a:pt x="3412236" y="3327400"/>
                  </a:lnTo>
                  <a:lnTo>
                    <a:pt x="3405289" y="3314700"/>
                  </a:lnTo>
                  <a:lnTo>
                    <a:pt x="3398494" y="3302000"/>
                  </a:lnTo>
                  <a:lnTo>
                    <a:pt x="3401250" y="3302000"/>
                  </a:lnTo>
                  <a:lnTo>
                    <a:pt x="3415627" y="3314700"/>
                  </a:lnTo>
                  <a:lnTo>
                    <a:pt x="3416058" y="3302000"/>
                  </a:lnTo>
                  <a:lnTo>
                    <a:pt x="3410864" y="3302000"/>
                  </a:lnTo>
                  <a:lnTo>
                    <a:pt x="3407422" y="3289300"/>
                  </a:lnTo>
                  <a:lnTo>
                    <a:pt x="3413087" y="3289300"/>
                  </a:lnTo>
                  <a:lnTo>
                    <a:pt x="3418167" y="3302000"/>
                  </a:lnTo>
                  <a:lnTo>
                    <a:pt x="3420275" y="3302000"/>
                  </a:lnTo>
                  <a:lnTo>
                    <a:pt x="3415944" y="3290976"/>
                  </a:lnTo>
                  <a:lnTo>
                    <a:pt x="3429165" y="3302000"/>
                  </a:lnTo>
                  <a:lnTo>
                    <a:pt x="3431273" y="3289300"/>
                  </a:lnTo>
                  <a:lnTo>
                    <a:pt x="3432124" y="3276600"/>
                  </a:lnTo>
                  <a:lnTo>
                    <a:pt x="3432962" y="3263900"/>
                  </a:lnTo>
                  <a:lnTo>
                    <a:pt x="3449459" y="3263900"/>
                  </a:lnTo>
                  <a:lnTo>
                    <a:pt x="3455378" y="3251200"/>
                  </a:lnTo>
                  <a:lnTo>
                    <a:pt x="3474199" y="3251200"/>
                  </a:lnTo>
                  <a:lnTo>
                    <a:pt x="3480701" y="3238500"/>
                  </a:lnTo>
                  <a:lnTo>
                    <a:pt x="3486683" y="3238500"/>
                  </a:lnTo>
                  <a:lnTo>
                    <a:pt x="3487521" y="3238500"/>
                  </a:lnTo>
                  <a:lnTo>
                    <a:pt x="3486848" y="3237573"/>
                  </a:lnTo>
                  <a:lnTo>
                    <a:pt x="3489007" y="3225800"/>
                  </a:lnTo>
                  <a:lnTo>
                    <a:pt x="3488372" y="3225800"/>
                  </a:lnTo>
                  <a:lnTo>
                    <a:pt x="3486493" y="3217532"/>
                  </a:lnTo>
                  <a:lnTo>
                    <a:pt x="3486493" y="3237090"/>
                  </a:lnTo>
                  <a:lnTo>
                    <a:pt x="3478225" y="3225800"/>
                  </a:lnTo>
                  <a:lnTo>
                    <a:pt x="3475685" y="3225800"/>
                  </a:lnTo>
                  <a:lnTo>
                    <a:pt x="3476523" y="3213100"/>
                  </a:lnTo>
                  <a:lnTo>
                    <a:pt x="3485832" y="3225800"/>
                  </a:lnTo>
                  <a:lnTo>
                    <a:pt x="3484981" y="3225800"/>
                  </a:lnTo>
                  <a:lnTo>
                    <a:pt x="3486493" y="3237090"/>
                  </a:lnTo>
                  <a:lnTo>
                    <a:pt x="3486493" y="3217532"/>
                  </a:lnTo>
                  <a:lnTo>
                    <a:pt x="3485489" y="3213100"/>
                  </a:lnTo>
                  <a:lnTo>
                    <a:pt x="3485616" y="3200400"/>
                  </a:lnTo>
                  <a:lnTo>
                    <a:pt x="3490506" y="3187700"/>
                  </a:lnTo>
                  <a:lnTo>
                    <a:pt x="3505682" y="3187700"/>
                  </a:lnTo>
                  <a:lnTo>
                    <a:pt x="3499789" y="3175000"/>
                  </a:lnTo>
                  <a:lnTo>
                    <a:pt x="3501898" y="3175000"/>
                  </a:lnTo>
                  <a:lnTo>
                    <a:pt x="3511613" y="3162300"/>
                  </a:lnTo>
                  <a:lnTo>
                    <a:pt x="3519347" y="3149600"/>
                  </a:lnTo>
                  <a:lnTo>
                    <a:pt x="3529139" y="3149600"/>
                  </a:lnTo>
                  <a:lnTo>
                    <a:pt x="3545040" y="3136900"/>
                  </a:lnTo>
                  <a:lnTo>
                    <a:pt x="3540404" y="3136900"/>
                  </a:lnTo>
                  <a:lnTo>
                    <a:pt x="3544722" y="3124200"/>
                  </a:lnTo>
                  <a:lnTo>
                    <a:pt x="3547300" y="3124200"/>
                  </a:lnTo>
                  <a:lnTo>
                    <a:pt x="3537432" y="3111500"/>
                  </a:lnTo>
                  <a:lnTo>
                    <a:pt x="3557524" y="3111500"/>
                  </a:lnTo>
                  <a:lnTo>
                    <a:pt x="3565741" y="3124200"/>
                  </a:lnTo>
                  <a:lnTo>
                    <a:pt x="3576345" y="3111500"/>
                  </a:lnTo>
                  <a:lnTo>
                    <a:pt x="3570846" y="3111500"/>
                  </a:lnTo>
                  <a:lnTo>
                    <a:pt x="3565398" y="3098800"/>
                  </a:lnTo>
                  <a:lnTo>
                    <a:pt x="3576345" y="3098800"/>
                  </a:lnTo>
                  <a:lnTo>
                    <a:pt x="3565347" y="3086100"/>
                  </a:lnTo>
                  <a:lnTo>
                    <a:pt x="3583952" y="3098800"/>
                  </a:lnTo>
                  <a:lnTo>
                    <a:pt x="3583101" y="3086100"/>
                  </a:lnTo>
                  <a:lnTo>
                    <a:pt x="3597491" y="3086100"/>
                  </a:lnTo>
                  <a:lnTo>
                    <a:pt x="3594951" y="3060700"/>
                  </a:lnTo>
                  <a:lnTo>
                    <a:pt x="3599180" y="3073400"/>
                  </a:lnTo>
                  <a:lnTo>
                    <a:pt x="3606787" y="3073400"/>
                  </a:lnTo>
                  <a:lnTo>
                    <a:pt x="3602558" y="3060700"/>
                  </a:lnTo>
                  <a:lnTo>
                    <a:pt x="3614407" y="3060700"/>
                  </a:lnTo>
                  <a:lnTo>
                    <a:pt x="3615245" y="3048000"/>
                  </a:lnTo>
                  <a:lnTo>
                    <a:pt x="3624554" y="3060700"/>
                  </a:lnTo>
                  <a:lnTo>
                    <a:pt x="3630053" y="3048000"/>
                  </a:lnTo>
                  <a:lnTo>
                    <a:pt x="3633647" y="3035300"/>
                  </a:lnTo>
                  <a:lnTo>
                    <a:pt x="3636924" y="3035300"/>
                  </a:lnTo>
                  <a:lnTo>
                    <a:pt x="3641471" y="3022600"/>
                  </a:lnTo>
                  <a:lnTo>
                    <a:pt x="3640632" y="3022600"/>
                  </a:lnTo>
                  <a:lnTo>
                    <a:pt x="3634575" y="3022600"/>
                  </a:lnTo>
                  <a:lnTo>
                    <a:pt x="3626878" y="3009900"/>
                  </a:lnTo>
                  <a:lnTo>
                    <a:pt x="3623640" y="3009900"/>
                  </a:lnTo>
                  <a:lnTo>
                    <a:pt x="3618636" y="2997200"/>
                  </a:lnTo>
                  <a:lnTo>
                    <a:pt x="3623373" y="2997200"/>
                  </a:lnTo>
                  <a:lnTo>
                    <a:pt x="3629952" y="3009900"/>
                  </a:lnTo>
                  <a:lnTo>
                    <a:pt x="3636353" y="3009900"/>
                  </a:lnTo>
                  <a:lnTo>
                    <a:pt x="3640632" y="3022600"/>
                  </a:lnTo>
                  <a:lnTo>
                    <a:pt x="3638931" y="3009900"/>
                  </a:lnTo>
                  <a:lnTo>
                    <a:pt x="3644862" y="3009900"/>
                  </a:lnTo>
                  <a:lnTo>
                    <a:pt x="3650780" y="3022600"/>
                  </a:lnTo>
                  <a:lnTo>
                    <a:pt x="3650640" y="3009900"/>
                  </a:lnTo>
                  <a:lnTo>
                    <a:pt x="3662616" y="3009900"/>
                  </a:lnTo>
                  <a:lnTo>
                    <a:pt x="3666833" y="2997200"/>
                  </a:lnTo>
                  <a:lnTo>
                    <a:pt x="3669068" y="2997200"/>
                  </a:lnTo>
                  <a:lnTo>
                    <a:pt x="3670833" y="2984500"/>
                  </a:lnTo>
                  <a:lnTo>
                    <a:pt x="3673614" y="2971800"/>
                  </a:lnTo>
                  <a:lnTo>
                    <a:pt x="3663988" y="2971800"/>
                  </a:lnTo>
                  <a:lnTo>
                    <a:pt x="3661841" y="2959100"/>
                  </a:lnTo>
                  <a:lnTo>
                    <a:pt x="3672662" y="2959100"/>
                  </a:lnTo>
                  <a:lnTo>
                    <a:pt x="3679787" y="2946400"/>
                  </a:lnTo>
                  <a:lnTo>
                    <a:pt x="3684613" y="2946400"/>
                  </a:lnTo>
                  <a:lnTo>
                    <a:pt x="3681234" y="2933700"/>
                  </a:lnTo>
                  <a:lnTo>
                    <a:pt x="3693083" y="2933700"/>
                  </a:lnTo>
                  <a:lnTo>
                    <a:pt x="3694442" y="2921000"/>
                  </a:lnTo>
                  <a:lnTo>
                    <a:pt x="3694696" y="2908300"/>
                  </a:lnTo>
                  <a:lnTo>
                    <a:pt x="3685463" y="2908300"/>
                  </a:lnTo>
                  <a:lnTo>
                    <a:pt x="3681234" y="2895600"/>
                  </a:lnTo>
                  <a:lnTo>
                    <a:pt x="3694760" y="2895600"/>
                  </a:lnTo>
                  <a:lnTo>
                    <a:pt x="3695611" y="2908300"/>
                  </a:lnTo>
                  <a:lnTo>
                    <a:pt x="3699980" y="2895600"/>
                  </a:lnTo>
                  <a:lnTo>
                    <a:pt x="3717290" y="2882900"/>
                  </a:lnTo>
                  <a:lnTo>
                    <a:pt x="3732834" y="2882900"/>
                  </a:lnTo>
                  <a:lnTo>
                    <a:pt x="3731984" y="2870200"/>
                  </a:lnTo>
                  <a:lnTo>
                    <a:pt x="3732822" y="2870200"/>
                  </a:lnTo>
                  <a:lnTo>
                    <a:pt x="3726065" y="2844800"/>
                  </a:lnTo>
                  <a:lnTo>
                    <a:pt x="3731133" y="2844800"/>
                  </a:lnTo>
                  <a:lnTo>
                    <a:pt x="3733673" y="2857500"/>
                  </a:lnTo>
                  <a:lnTo>
                    <a:pt x="3742982" y="2857500"/>
                  </a:lnTo>
                  <a:lnTo>
                    <a:pt x="3739400" y="2844800"/>
                  </a:lnTo>
                  <a:lnTo>
                    <a:pt x="3744137" y="2832100"/>
                  </a:lnTo>
                  <a:lnTo>
                    <a:pt x="3749992" y="2832100"/>
                  </a:lnTo>
                  <a:lnTo>
                    <a:pt x="3749738" y="2819400"/>
                  </a:lnTo>
                  <a:lnTo>
                    <a:pt x="3769449" y="2819400"/>
                  </a:lnTo>
                  <a:lnTo>
                    <a:pt x="3775443" y="2806700"/>
                  </a:lnTo>
                  <a:lnTo>
                    <a:pt x="3779367" y="2794000"/>
                  </a:lnTo>
                  <a:lnTo>
                    <a:pt x="3792880" y="2794000"/>
                  </a:lnTo>
                  <a:lnTo>
                    <a:pt x="3783584" y="2781300"/>
                  </a:lnTo>
                  <a:lnTo>
                    <a:pt x="3780193" y="2781300"/>
                  </a:lnTo>
                  <a:lnTo>
                    <a:pt x="3782822" y="2768600"/>
                  </a:lnTo>
                  <a:lnTo>
                    <a:pt x="3787914" y="2755900"/>
                  </a:lnTo>
                  <a:lnTo>
                    <a:pt x="3795064" y="2755900"/>
                  </a:lnTo>
                  <a:lnTo>
                    <a:pt x="3803878" y="2743200"/>
                  </a:lnTo>
                  <a:lnTo>
                    <a:pt x="3813149" y="2743200"/>
                  </a:lnTo>
                  <a:lnTo>
                    <a:pt x="3822801" y="2730500"/>
                  </a:lnTo>
                  <a:lnTo>
                    <a:pt x="3832314" y="2717800"/>
                  </a:lnTo>
                  <a:lnTo>
                    <a:pt x="3841102" y="2717800"/>
                  </a:lnTo>
                  <a:lnTo>
                    <a:pt x="3837762" y="2705100"/>
                  </a:lnTo>
                  <a:lnTo>
                    <a:pt x="3825875" y="2692400"/>
                  </a:lnTo>
                  <a:lnTo>
                    <a:pt x="3821646" y="2692400"/>
                  </a:lnTo>
                  <a:lnTo>
                    <a:pt x="3821646" y="2717800"/>
                  </a:lnTo>
                  <a:lnTo>
                    <a:pt x="3818255" y="2730500"/>
                  </a:lnTo>
                  <a:lnTo>
                    <a:pt x="3813187" y="2730500"/>
                  </a:lnTo>
                  <a:lnTo>
                    <a:pt x="3813187" y="2717800"/>
                  </a:lnTo>
                  <a:lnTo>
                    <a:pt x="3821646" y="2717800"/>
                  </a:lnTo>
                  <a:lnTo>
                    <a:pt x="3821646" y="2692400"/>
                  </a:lnTo>
                  <a:lnTo>
                    <a:pt x="3817785" y="2692400"/>
                  </a:lnTo>
                  <a:lnTo>
                    <a:pt x="3825875" y="2679700"/>
                  </a:lnTo>
                  <a:lnTo>
                    <a:pt x="3838321" y="2690698"/>
                  </a:lnTo>
                  <a:lnTo>
                    <a:pt x="3839083" y="2679700"/>
                  </a:lnTo>
                  <a:lnTo>
                    <a:pt x="3842042" y="2667000"/>
                  </a:lnTo>
                  <a:lnTo>
                    <a:pt x="3846169" y="2667000"/>
                  </a:lnTo>
                  <a:lnTo>
                    <a:pt x="3849852" y="2654300"/>
                  </a:lnTo>
                  <a:lnTo>
                    <a:pt x="3852722" y="2654300"/>
                  </a:lnTo>
                  <a:lnTo>
                    <a:pt x="3854018" y="2641600"/>
                  </a:lnTo>
                  <a:lnTo>
                    <a:pt x="3852938" y="2628900"/>
                  </a:lnTo>
                  <a:lnTo>
                    <a:pt x="3856329" y="2628900"/>
                  </a:lnTo>
                  <a:lnTo>
                    <a:pt x="3861397" y="2641600"/>
                  </a:lnTo>
                  <a:lnTo>
                    <a:pt x="3867289" y="2641600"/>
                  </a:lnTo>
                  <a:lnTo>
                    <a:pt x="3868166" y="2628900"/>
                  </a:lnTo>
                  <a:lnTo>
                    <a:pt x="3873246" y="2628900"/>
                  </a:lnTo>
                  <a:lnTo>
                    <a:pt x="3875773" y="2616200"/>
                  </a:lnTo>
                  <a:lnTo>
                    <a:pt x="3879164" y="2616200"/>
                  </a:lnTo>
                  <a:lnTo>
                    <a:pt x="3879291" y="2603500"/>
                  </a:lnTo>
                  <a:lnTo>
                    <a:pt x="3872395" y="2603500"/>
                  </a:lnTo>
                  <a:lnTo>
                    <a:pt x="3876852" y="2590800"/>
                  </a:lnTo>
                  <a:lnTo>
                    <a:pt x="3878465" y="2590800"/>
                  </a:lnTo>
                  <a:lnTo>
                    <a:pt x="3883393" y="2578100"/>
                  </a:lnTo>
                  <a:lnTo>
                    <a:pt x="3882021" y="2578100"/>
                  </a:lnTo>
                  <a:lnTo>
                    <a:pt x="3883266" y="2565400"/>
                  </a:lnTo>
                  <a:lnTo>
                    <a:pt x="3894277" y="2565400"/>
                  </a:lnTo>
                  <a:lnTo>
                    <a:pt x="3894798" y="2552700"/>
                  </a:lnTo>
                  <a:lnTo>
                    <a:pt x="3909618" y="2552700"/>
                  </a:lnTo>
                  <a:lnTo>
                    <a:pt x="3907917" y="2540000"/>
                  </a:lnTo>
                  <a:lnTo>
                    <a:pt x="3906901" y="2540000"/>
                  </a:lnTo>
                  <a:lnTo>
                    <a:pt x="3904856" y="2527300"/>
                  </a:lnTo>
                  <a:lnTo>
                    <a:pt x="3903916" y="2514600"/>
                  </a:lnTo>
                  <a:lnTo>
                    <a:pt x="3918915" y="2514600"/>
                  </a:lnTo>
                  <a:lnTo>
                    <a:pt x="3915105" y="2501900"/>
                  </a:lnTo>
                  <a:lnTo>
                    <a:pt x="3912578" y="2489200"/>
                  </a:lnTo>
                  <a:lnTo>
                    <a:pt x="3911308" y="2476500"/>
                  </a:lnTo>
                  <a:lnTo>
                    <a:pt x="3911308" y="2463800"/>
                  </a:lnTo>
                  <a:lnTo>
                    <a:pt x="3920667" y="2476500"/>
                  </a:lnTo>
                  <a:lnTo>
                    <a:pt x="3920820" y="2476500"/>
                  </a:lnTo>
                  <a:lnTo>
                    <a:pt x="3921302" y="2489200"/>
                  </a:lnTo>
                  <a:lnTo>
                    <a:pt x="3931602" y="2489200"/>
                  </a:lnTo>
                  <a:lnTo>
                    <a:pt x="3926827" y="2476500"/>
                  </a:lnTo>
                  <a:lnTo>
                    <a:pt x="3921239" y="2463800"/>
                  </a:lnTo>
                  <a:lnTo>
                    <a:pt x="3918521" y="2451100"/>
                  </a:lnTo>
                  <a:lnTo>
                    <a:pt x="3934942" y="2451100"/>
                  </a:lnTo>
                  <a:lnTo>
                    <a:pt x="3938371" y="2438400"/>
                  </a:lnTo>
                  <a:lnTo>
                    <a:pt x="3941178" y="2425700"/>
                  </a:lnTo>
                  <a:lnTo>
                    <a:pt x="3943451" y="2425700"/>
                  </a:lnTo>
                  <a:lnTo>
                    <a:pt x="3948519" y="2413000"/>
                  </a:lnTo>
                  <a:lnTo>
                    <a:pt x="3939222" y="2413000"/>
                  </a:lnTo>
                  <a:lnTo>
                    <a:pt x="3928427" y="2413000"/>
                  </a:lnTo>
                  <a:lnTo>
                    <a:pt x="3918699" y="2400300"/>
                  </a:lnTo>
                  <a:lnTo>
                    <a:pt x="3949357" y="2400300"/>
                  </a:lnTo>
                  <a:lnTo>
                    <a:pt x="3944607" y="2387600"/>
                  </a:lnTo>
                  <a:lnTo>
                    <a:pt x="3946639" y="2387600"/>
                  </a:lnTo>
                  <a:lnTo>
                    <a:pt x="3941965" y="2374900"/>
                  </a:lnTo>
                  <a:lnTo>
                    <a:pt x="3949369" y="2374900"/>
                  </a:lnTo>
                  <a:lnTo>
                    <a:pt x="3947261" y="2362200"/>
                  </a:lnTo>
                  <a:lnTo>
                    <a:pt x="3942067" y="2362200"/>
                  </a:lnTo>
                  <a:lnTo>
                    <a:pt x="3939260" y="2349500"/>
                  </a:lnTo>
                  <a:lnTo>
                    <a:pt x="3944289" y="2336800"/>
                  </a:lnTo>
                  <a:lnTo>
                    <a:pt x="3954856" y="2349500"/>
                  </a:lnTo>
                  <a:lnTo>
                    <a:pt x="3958983" y="2349500"/>
                  </a:lnTo>
                  <a:lnTo>
                    <a:pt x="3962971" y="2336800"/>
                  </a:lnTo>
                  <a:lnTo>
                    <a:pt x="3959517" y="2336800"/>
                  </a:lnTo>
                  <a:lnTo>
                    <a:pt x="3959136" y="2324100"/>
                  </a:lnTo>
                  <a:lnTo>
                    <a:pt x="3954881" y="2324100"/>
                  </a:lnTo>
                  <a:lnTo>
                    <a:pt x="3957828" y="2311400"/>
                  </a:lnTo>
                  <a:lnTo>
                    <a:pt x="3936733" y="2311400"/>
                  </a:lnTo>
                  <a:lnTo>
                    <a:pt x="3938371" y="2298700"/>
                  </a:lnTo>
                  <a:lnTo>
                    <a:pt x="3947680" y="2298700"/>
                  </a:lnTo>
                  <a:lnTo>
                    <a:pt x="3941749" y="2286000"/>
                  </a:lnTo>
                  <a:lnTo>
                    <a:pt x="3962158" y="2286000"/>
                  </a:lnTo>
                  <a:lnTo>
                    <a:pt x="3969105" y="2298700"/>
                  </a:lnTo>
                  <a:lnTo>
                    <a:pt x="3973893" y="2298700"/>
                  </a:lnTo>
                  <a:lnTo>
                    <a:pt x="3967226" y="2286000"/>
                  </a:lnTo>
                  <a:lnTo>
                    <a:pt x="3966184" y="2286000"/>
                  </a:lnTo>
                  <a:lnTo>
                    <a:pt x="3964978" y="2273300"/>
                  </a:lnTo>
                  <a:lnTo>
                    <a:pt x="3974820" y="2273300"/>
                  </a:lnTo>
                  <a:lnTo>
                    <a:pt x="3967340" y="2260600"/>
                  </a:lnTo>
                  <a:lnTo>
                    <a:pt x="3972153" y="2260600"/>
                  </a:lnTo>
                  <a:lnTo>
                    <a:pt x="3971988" y="2247900"/>
                  </a:lnTo>
                  <a:lnTo>
                    <a:pt x="3972153" y="2247900"/>
                  </a:lnTo>
                  <a:lnTo>
                    <a:pt x="3976433" y="2235200"/>
                  </a:lnTo>
                  <a:lnTo>
                    <a:pt x="3985666" y="2235200"/>
                  </a:lnTo>
                  <a:lnTo>
                    <a:pt x="3987431" y="2247900"/>
                  </a:lnTo>
                  <a:lnTo>
                    <a:pt x="3995890" y="2247900"/>
                  </a:lnTo>
                  <a:lnTo>
                    <a:pt x="3992511" y="2235200"/>
                  </a:lnTo>
                  <a:lnTo>
                    <a:pt x="3984891" y="2209800"/>
                  </a:lnTo>
                  <a:lnTo>
                    <a:pt x="3986580" y="2209800"/>
                  </a:lnTo>
                  <a:lnTo>
                    <a:pt x="3977500" y="2197100"/>
                  </a:lnTo>
                  <a:lnTo>
                    <a:pt x="4003497" y="2197100"/>
                  </a:lnTo>
                  <a:lnTo>
                    <a:pt x="4006011" y="2184400"/>
                  </a:lnTo>
                  <a:lnTo>
                    <a:pt x="4004564" y="2184400"/>
                  </a:lnTo>
                  <a:lnTo>
                    <a:pt x="3996740" y="2159000"/>
                  </a:lnTo>
                  <a:lnTo>
                    <a:pt x="4011117" y="2159000"/>
                  </a:lnTo>
                  <a:lnTo>
                    <a:pt x="4016197" y="2146300"/>
                  </a:lnTo>
                  <a:lnTo>
                    <a:pt x="4000970" y="2146300"/>
                  </a:lnTo>
                  <a:lnTo>
                    <a:pt x="4018965" y="2133600"/>
                  </a:lnTo>
                  <a:lnTo>
                    <a:pt x="4016819" y="2120900"/>
                  </a:lnTo>
                  <a:lnTo>
                    <a:pt x="4013098" y="2108200"/>
                  </a:lnTo>
                  <a:lnTo>
                    <a:pt x="4026344" y="2095500"/>
                  </a:lnTo>
                  <a:lnTo>
                    <a:pt x="4031411" y="2108200"/>
                  </a:lnTo>
                  <a:lnTo>
                    <a:pt x="4032262" y="2108200"/>
                  </a:lnTo>
                  <a:lnTo>
                    <a:pt x="4028884" y="2082800"/>
                  </a:lnTo>
                  <a:lnTo>
                    <a:pt x="3998430" y="2082800"/>
                  </a:lnTo>
                  <a:lnTo>
                    <a:pt x="4001808" y="2070100"/>
                  </a:lnTo>
                  <a:lnTo>
                    <a:pt x="4014495" y="2070100"/>
                  </a:lnTo>
                  <a:lnTo>
                    <a:pt x="4011968" y="2057400"/>
                  </a:lnTo>
                  <a:lnTo>
                    <a:pt x="4014609" y="2057400"/>
                  </a:lnTo>
                  <a:lnTo>
                    <a:pt x="4010495" y="2044700"/>
                  </a:lnTo>
                  <a:lnTo>
                    <a:pt x="4018724" y="2044700"/>
                  </a:lnTo>
                  <a:lnTo>
                    <a:pt x="4017886" y="2057400"/>
                  </a:lnTo>
                  <a:lnTo>
                    <a:pt x="4019385" y="2057400"/>
                  </a:lnTo>
                  <a:lnTo>
                    <a:pt x="4024655" y="2070100"/>
                  </a:lnTo>
                  <a:lnTo>
                    <a:pt x="4021417" y="2057400"/>
                  </a:lnTo>
                  <a:lnTo>
                    <a:pt x="4036974" y="2057400"/>
                  </a:lnTo>
                  <a:lnTo>
                    <a:pt x="4039031" y="2044700"/>
                  </a:lnTo>
                  <a:lnTo>
                    <a:pt x="4043261" y="2044700"/>
                  </a:lnTo>
                  <a:lnTo>
                    <a:pt x="4027398" y="2032000"/>
                  </a:lnTo>
                  <a:lnTo>
                    <a:pt x="4025493" y="2032000"/>
                  </a:lnTo>
                  <a:lnTo>
                    <a:pt x="4026128" y="2019300"/>
                  </a:lnTo>
                  <a:lnTo>
                    <a:pt x="4038346" y="2019300"/>
                  </a:lnTo>
                  <a:lnTo>
                    <a:pt x="4046639" y="2032000"/>
                  </a:lnTo>
                  <a:lnTo>
                    <a:pt x="4051719" y="2019300"/>
                  </a:lnTo>
                  <a:lnTo>
                    <a:pt x="4062704" y="2019300"/>
                  </a:lnTo>
                  <a:lnTo>
                    <a:pt x="4055948" y="2006600"/>
                  </a:lnTo>
                  <a:lnTo>
                    <a:pt x="4054259" y="2006600"/>
                  </a:lnTo>
                  <a:lnTo>
                    <a:pt x="4051592" y="1993900"/>
                  </a:lnTo>
                  <a:lnTo>
                    <a:pt x="4058907" y="1993900"/>
                  </a:lnTo>
                  <a:lnTo>
                    <a:pt x="4064965" y="1981200"/>
                  </a:lnTo>
                  <a:lnTo>
                    <a:pt x="4058488" y="1981200"/>
                  </a:lnTo>
                  <a:lnTo>
                    <a:pt x="4055948" y="1968500"/>
                  </a:lnTo>
                  <a:lnTo>
                    <a:pt x="4040721" y="1968500"/>
                  </a:lnTo>
                  <a:lnTo>
                    <a:pt x="4040721" y="1955800"/>
                  </a:lnTo>
                  <a:lnTo>
                    <a:pt x="4032262" y="1955800"/>
                  </a:lnTo>
                  <a:lnTo>
                    <a:pt x="4032262" y="1981200"/>
                  </a:lnTo>
                  <a:lnTo>
                    <a:pt x="4023804" y="1981200"/>
                  </a:lnTo>
                  <a:lnTo>
                    <a:pt x="4024655" y="1968500"/>
                  </a:lnTo>
                  <a:lnTo>
                    <a:pt x="4028033" y="1968500"/>
                  </a:lnTo>
                  <a:lnTo>
                    <a:pt x="4032262" y="1981200"/>
                  </a:lnTo>
                  <a:lnTo>
                    <a:pt x="4032262" y="1955800"/>
                  </a:lnTo>
                  <a:lnTo>
                    <a:pt x="4028884" y="1943100"/>
                  </a:lnTo>
                  <a:lnTo>
                    <a:pt x="4031411" y="1943100"/>
                  </a:lnTo>
                  <a:lnTo>
                    <a:pt x="4033113" y="1930400"/>
                  </a:lnTo>
                  <a:lnTo>
                    <a:pt x="4036276" y="1917700"/>
                  </a:lnTo>
                  <a:lnTo>
                    <a:pt x="4042626" y="1879600"/>
                  </a:lnTo>
                  <a:lnTo>
                    <a:pt x="4045801" y="1866900"/>
                  </a:lnTo>
                  <a:lnTo>
                    <a:pt x="4054538" y="1866900"/>
                  </a:lnTo>
                  <a:lnTo>
                    <a:pt x="4063034" y="1879600"/>
                  </a:lnTo>
                  <a:lnTo>
                    <a:pt x="4079633" y="1879600"/>
                  </a:lnTo>
                  <a:lnTo>
                    <a:pt x="4095699" y="1905000"/>
                  </a:lnTo>
                  <a:lnTo>
                    <a:pt x="4090632" y="1879600"/>
                  </a:lnTo>
                  <a:lnTo>
                    <a:pt x="4111777" y="1879600"/>
                  </a:lnTo>
                  <a:lnTo>
                    <a:pt x="4098239" y="1866900"/>
                  </a:lnTo>
                  <a:lnTo>
                    <a:pt x="4120235" y="1866900"/>
                  </a:lnTo>
                  <a:lnTo>
                    <a:pt x="4097401" y="1854200"/>
                  </a:lnTo>
                  <a:lnTo>
                    <a:pt x="4099572" y="1854200"/>
                  </a:lnTo>
                  <a:lnTo>
                    <a:pt x="4094010" y="1841500"/>
                  </a:lnTo>
                  <a:lnTo>
                    <a:pt x="4113568" y="1841500"/>
                  </a:lnTo>
                  <a:lnTo>
                    <a:pt x="4110812" y="1828800"/>
                  </a:lnTo>
                  <a:lnTo>
                    <a:pt x="4112095" y="1828800"/>
                  </a:lnTo>
                  <a:lnTo>
                    <a:pt x="4115219" y="1816100"/>
                  </a:lnTo>
                  <a:lnTo>
                    <a:pt x="4109237" y="1816100"/>
                  </a:lnTo>
                  <a:lnTo>
                    <a:pt x="4109237" y="1803400"/>
                  </a:lnTo>
                  <a:lnTo>
                    <a:pt x="4121797" y="1816100"/>
                  </a:lnTo>
                  <a:lnTo>
                    <a:pt x="4125303" y="1803400"/>
                  </a:lnTo>
                  <a:lnTo>
                    <a:pt x="4143921" y="1803400"/>
                  </a:lnTo>
                  <a:lnTo>
                    <a:pt x="4132046" y="1790700"/>
                  </a:lnTo>
                  <a:lnTo>
                    <a:pt x="4128909" y="1790700"/>
                  </a:lnTo>
                  <a:lnTo>
                    <a:pt x="4127982" y="1778000"/>
                  </a:lnTo>
                  <a:lnTo>
                    <a:pt x="4127843" y="1778000"/>
                  </a:lnTo>
                  <a:lnTo>
                    <a:pt x="4131233" y="1765300"/>
                  </a:lnTo>
                  <a:lnTo>
                    <a:pt x="4122140" y="1765300"/>
                  </a:lnTo>
                  <a:lnTo>
                    <a:pt x="4114889" y="1752600"/>
                  </a:lnTo>
                  <a:lnTo>
                    <a:pt x="4107548" y="1752600"/>
                  </a:lnTo>
                  <a:lnTo>
                    <a:pt x="4107548" y="1739900"/>
                  </a:lnTo>
                  <a:lnTo>
                    <a:pt x="4126153" y="1739900"/>
                  </a:lnTo>
                  <a:lnTo>
                    <a:pt x="4136072" y="1727200"/>
                  </a:lnTo>
                  <a:lnTo>
                    <a:pt x="4130383" y="1727200"/>
                  </a:lnTo>
                  <a:lnTo>
                    <a:pt x="4131145" y="1714500"/>
                  </a:lnTo>
                  <a:lnTo>
                    <a:pt x="4137787" y="1714500"/>
                  </a:lnTo>
                  <a:lnTo>
                    <a:pt x="4147274" y="1727200"/>
                  </a:lnTo>
                  <a:lnTo>
                    <a:pt x="4152379" y="1727200"/>
                  </a:lnTo>
                  <a:lnTo>
                    <a:pt x="4160837" y="1739900"/>
                  </a:lnTo>
                  <a:lnTo>
                    <a:pt x="4158335" y="1727200"/>
                  </a:lnTo>
                  <a:lnTo>
                    <a:pt x="4156608" y="1727200"/>
                  </a:lnTo>
                  <a:lnTo>
                    <a:pt x="4151401" y="1714500"/>
                  </a:lnTo>
                  <a:lnTo>
                    <a:pt x="4144124" y="1714500"/>
                  </a:lnTo>
                  <a:lnTo>
                    <a:pt x="4137812" y="1701800"/>
                  </a:lnTo>
                  <a:lnTo>
                    <a:pt x="4137456" y="1701800"/>
                  </a:lnTo>
                  <a:lnTo>
                    <a:pt x="4136618" y="1689100"/>
                  </a:lnTo>
                  <a:lnTo>
                    <a:pt x="4134993" y="1689100"/>
                  </a:lnTo>
                  <a:lnTo>
                    <a:pt x="4126153" y="1676400"/>
                  </a:lnTo>
                  <a:lnTo>
                    <a:pt x="4123474" y="1676400"/>
                  </a:lnTo>
                  <a:lnTo>
                    <a:pt x="4118038" y="1665084"/>
                  </a:lnTo>
                  <a:lnTo>
                    <a:pt x="4120438" y="1676400"/>
                  </a:lnTo>
                  <a:lnTo>
                    <a:pt x="4113466" y="1676400"/>
                  </a:lnTo>
                  <a:lnTo>
                    <a:pt x="4108386" y="1663700"/>
                  </a:lnTo>
                  <a:lnTo>
                    <a:pt x="4113352" y="1663700"/>
                  </a:lnTo>
                  <a:lnTo>
                    <a:pt x="4114317" y="1651000"/>
                  </a:lnTo>
                  <a:lnTo>
                    <a:pt x="4123220" y="1663700"/>
                  </a:lnTo>
                  <a:lnTo>
                    <a:pt x="4136301" y="1663700"/>
                  </a:lnTo>
                  <a:lnTo>
                    <a:pt x="4128693" y="1676400"/>
                  </a:lnTo>
                  <a:lnTo>
                    <a:pt x="4148988" y="1676400"/>
                  </a:lnTo>
                  <a:lnTo>
                    <a:pt x="4193819" y="1714500"/>
                  </a:lnTo>
                  <a:close/>
                </a:path>
              </a:pathLst>
            </a:custGeom>
            <a:solidFill>
              <a:srgbClr val="8AB6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0" name="object 410"/>
            <p:cNvSpPr/>
            <p:nvPr/>
          </p:nvSpPr>
          <p:spPr>
            <a:xfrm>
              <a:off x="11518773" y="3361371"/>
              <a:ext cx="2755265" cy="501015"/>
            </a:xfrm>
            <a:custGeom>
              <a:avLst/>
              <a:gdLst/>
              <a:ahLst/>
              <a:cxnLst/>
              <a:rect l="l" t="t" r="r" b="b"/>
              <a:pathLst>
                <a:path w="2755265" h="501014">
                  <a:moveTo>
                    <a:pt x="5918" y="499059"/>
                  </a:moveTo>
                  <a:lnTo>
                    <a:pt x="0" y="500748"/>
                  </a:lnTo>
                  <a:lnTo>
                    <a:pt x="838" y="500748"/>
                  </a:lnTo>
                  <a:lnTo>
                    <a:pt x="5918" y="499059"/>
                  </a:lnTo>
                  <a:close/>
                </a:path>
                <a:path w="2755265" h="501014">
                  <a:moveTo>
                    <a:pt x="74434" y="233743"/>
                  </a:moveTo>
                  <a:lnTo>
                    <a:pt x="68516" y="231762"/>
                  </a:lnTo>
                  <a:lnTo>
                    <a:pt x="72745" y="233464"/>
                  </a:lnTo>
                  <a:lnTo>
                    <a:pt x="74434" y="233743"/>
                  </a:lnTo>
                  <a:close/>
                </a:path>
                <a:path w="2755265" h="501014">
                  <a:moveTo>
                    <a:pt x="82042" y="235153"/>
                  </a:moveTo>
                  <a:lnTo>
                    <a:pt x="77812" y="234302"/>
                  </a:lnTo>
                  <a:lnTo>
                    <a:pt x="74434" y="233743"/>
                  </a:lnTo>
                  <a:lnTo>
                    <a:pt x="78663" y="235153"/>
                  </a:lnTo>
                  <a:lnTo>
                    <a:pt x="80352" y="243611"/>
                  </a:lnTo>
                  <a:lnTo>
                    <a:pt x="82042" y="235153"/>
                  </a:lnTo>
                  <a:close/>
                </a:path>
                <a:path w="2755265" h="501014">
                  <a:moveTo>
                    <a:pt x="2688171" y="62598"/>
                  </a:moveTo>
                  <a:lnTo>
                    <a:pt x="2685631" y="62598"/>
                  </a:lnTo>
                  <a:lnTo>
                    <a:pt x="2683941" y="63436"/>
                  </a:lnTo>
                  <a:lnTo>
                    <a:pt x="2686481" y="63436"/>
                  </a:lnTo>
                  <a:lnTo>
                    <a:pt x="2688171" y="62598"/>
                  </a:lnTo>
                  <a:close/>
                </a:path>
                <a:path w="2755265" h="501014">
                  <a:moveTo>
                    <a:pt x="2698318" y="23685"/>
                  </a:moveTo>
                  <a:lnTo>
                    <a:pt x="2693238" y="26225"/>
                  </a:lnTo>
                  <a:lnTo>
                    <a:pt x="2692400" y="27914"/>
                  </a:lnTo>
                  <a:lnTo>
                    <a:pt x="2698318" y="23685"/>
                  </a:lnTo>
                  <a:close/>
                </a:path>
                <a:path w="2755265" h="501014">
                  <a:moveTo>
                    <a:pt x="2704236" y="850"/>
                  </a:moveTo>
                  <a:lnTo>
                    <a:pt x="2701709" y="0"/>
                  </a:lnTo>
                  <a:lnTo>
                    <a:pt x="2700845" y="0"/>
                  </a:lnTo>
                  <a:lnTo>
                    <a:pt x="2704236" y="850"/>
                  </a:lnTo>
                  <a:close/>
                </a:path>
                <a:path w="2755265" h="501014">
                  <a:moveTo>
                    <a:pt x="2711856" y="309587"/>
                  </a:moveTo>
                  <a:lnTo>
                    <a:pt x="2703398" y="310438"/>
                  </a:lnTo>
                  <a:lnTo>
                    <a:pt x="2706776" y="311277"/>
                  </a:lnTo>
                  <a:lnTo>
                    <a:pt x="2709316" y="312966"/>
                  </a:lnTo>
                  <a:lnTo>
                    <a:pt x="2711005" y="313817"/>
                  </a:lnTo>
                  <a:lnTo>
                    <a:pt x="2711856" y="311277"/>
                  </a:lnTo>
                  <a:lnTo>
                    <a:pt x="2711856" y="309587"/>
                  </a:lnTo>
                  <a:close/>
                </a:path>
                <a:path w="2755265" h="501014">
                  <a:moveTo>
                    <a:pt x="2714396" y="318046"/>
                  </a:moveTo>
                  <a:lnTo>
                    <a:pt x="2713545" y="315506"/>
                  </a:lnTo>
                  <a:lnTo>
                    <a:pt x="2711005" y="313817"/>
                  </a:lnTo>
                  <a:lnTo>
                    <a:pt x="2709316" y="318897"/>
                  </a:lnTo>
                  <a:lnTo>
                    <a:pt x="2711856" y="320586"/>
                  </a:lnTo>
                  <a:lnTo>
                    <a:pt x="2714396" y="318046"/>
                  </a:lnTo>
                  <a:close/>
                </a:path>
                <a:path w="2755265" h="501014">
                  <a:moveTo>
                    <a:pt x="2752458" y="446620"/>
                  </a:moveTo>
                  <a:lnTo>
                    <a:pt x="2751607" y="445770"/>
                  </a:lnTo>
                  <a:lnTo>
                    <a:pt x="2751607" y="446620"/>
                  </a:lnTo>
                  <a:lnTo>
                    <a:pt x="2752458" y="446620"/>
                  </a:lnTo>
                  <a:close/>
                </a:path>
                <a:path w="2755265" h="501014">
                  <a:moveTo>
                    <a:pt x="2754998" y="449999"/>
                  </a:moveTo>
                  <a:lnTo>
                    <a:pt x="2754147" y="448310"/>
                  </a:lnTo>
                  <a:lnTo>
                    <a:pt x="2752458" y="446620"/>
                  </a:lnTo>
                  <a:lnTo>
                    <a:pt x="2754998" y="449999"/>
                  </a:lnTo>
                  <a:close/>
                </a:path>
              </a:pathLst>
            </a:custGeom>
            <a:solidFill>
              <a:srgbClr val="8AB6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1" name="object 411"/>
            <p:cNvSpPr/>
            <p:nvPr/>
          </p:nvSpPr>
          <p:spPr>
            <a:xfrm>
              <a:off x="10275290" y="2655886"/>
              <a:ext cx="7147559" cy="4991100"/>
            </a:xfrm>
            <a:custGeom>
              <a:avLst/>
              <a:gdLst/>
              <a:ahLst/>
              <a:cxnLst/>
              <a:rect l="l" t="t" r="r" b="b"/>
              <a:pathLst>
                <a:path w="7147559" h="4991100">
                  <a:moveTo>
                    <a:pt x="4020667" y="4976876"/>
                  </a:moveTo>
                  <a:lnTo>
                    <a:pt x="4007701" y="4862398"/>
                  </a:lnTo>
                  <a:lnTo>
                    <a:pt x="3991318" y="4858245"/>
                  </a:lnTo>
                  <a:lnTo>
                    <a:pt x="3986834" y="4857635"/>
                  </a:lnTo>
                  <a:lnTo>
                    <a:pt x="3819626" y="4857635"/>
                  </a:lnTo>
                  <a:lnTo>
                    <a:pt x="3819626" y="4708588"/>
                  </a:lnTo>
                  <a:lnTo>
                    <a:pt x="3842855" y="4708588"/>
                  </a:lnTo>
                  <a:lnTo>
                    <a:pt x="3849420" y="4702022"/>
                  </a:lnTo>
                  <a:lnTo>
                    <a:pt x="3849420" y="4685296"/>
                  </a:lnTo>
                  <a:lnTo>
                    <a:pt x="3842855" y="4678731"/>
                  </a:lnTo>
                  <a:lnTo>
                    <a:pt x="3557879" y="4678731"/>
                  </a:lnTo>
                  <a:lnTo>
                    <a:pt x="3551313" y="4685296"/>
                  </a:lnTo>
                  <a:lnTo>
                    <a:pt x="3551313" y="4702022"/>
                  </a:lnTo>
                  <a:lnTo>
                    <a:pt x="3557879" y="4708588"/>
                  </a:lnTo>
                  <a:lnTo>
                    <a:pt x="3581171" y="4708588"/>
                  </a:lnTo>
                  <a:lnTo>
                    <a:pt x="3581171" y="4857635"/>
                  </a:lnTo>
                  <a:lnTo>
                    <a:pt x="3432086" y="4857635"/>
                  </a:lnTo>
                  <a:lnTo>
                    <a:pt x="3432086" y="4708588"/>
                  </a:lnTo>
                  <a:lnTo>
                    <a:pt x="3455378" y="4708588"/>
                  </a:lnTo>
                  <a:lnTo>
                    <a:pt x="3461943" y="4702022"/>
                  </a:lnTo>
                  <a:lnTo>
                    <a:pt x="3461943" y="4685296"/>
                  </a:lnTo>
                  <a:lnTo>
                    <a:pt x="3455378" y="4678731"/>
                  </a:lnTo>
                  <a:lnTo>
                    <a:pt x="3170402" y="4678731"/>
                  </a:lnTo>
                  <a:lnTo>
                    <a:pt x="3163836" y="4685296"/>
                  </a:lnTo>
                  <a:lnTo>
                    <a:pt x="3163836" y="4702022"/>
                  </a:lnTo>
                  <a:lnTo>
                    <a:pt x="3170402" y="4708588"/>
                  </a:lnTo>
                  <a:lnTo>
                    <a:pt x="3193681" y="4708588"/>
                  </a:lnTo>
                  <a:lnTo>
                    <a:pt x="3193681" y="4857635"/>
                  </a:lnTo>
                  <a:lnTo>
                    <a:pt x="3044609" y="4857635"/>
                  </a:lnTo>
                  <a:lnTo>
                    <a:pt x="3044609" y="4708588"/>
                  </a:lnTo>
                  <a:lnTo>
                    <a:pt x="3067888" y="4708588"/>
                  </a:lnTo>
                  <a:lnTo>
                    <a:pt x="3074454" y="4702022"/>
                  </a:lnTo>
                  <a:lnTo>
                    <a:pt x="3074454" y="4685296"/>
                  </a:lnTo>
                  <a:lnTo>
                    <a:pt x="3067888" y="4678731"/>
                  </a:lnTo>
                  <a:lnTo>
                    <a:pt x="2782913" y="4678731"/>
                  </a:lnTo>
                  <a:lnTo>
                    <a:pt x="2776347" y="4685296"/>
                  </a:lnTo>
                  <a:lnTo>
                    <a:pt x="2776347" y="4702022"/>
                  </a:lnTo>
                  <a:lnTo>
                    <a:pt x="2782913" y="4708588"/>
                  </a:lnTo>
                  <a:lnTo>
                    <a:pt x="2806141" y="4708588"/>
                  </a:lnTo>
                  <a:lnTo>
                    <a:pt x="2806141" y="4857635"/>
                  </a:lnTo>
                  <a:lnTo>
                    <a:pt x="2718498" y="4857635"/>
                  </a:lnTo>
                  <a:lnTo>
                    <a:pt x="2692298" y="4619129"/>
                  </a:lnTo>
                  <a:lnTo>
                    <a:pt x="3302482" y="4619129"/>
                  </a:lnTo>
                  <a:lnTo>
                    <a:pt x="3027603" y="2114842"/>
                  </a:lnTo>
                  <a:lnTo>
                    <a:pt x="1664233" y="2114842"/>
                  </a:lnTo>
                  <a:lnTo>
                    <a:pt x="1663331" y="2100859"/>
                  </a:lnTo>
                  <a:lnTo>
                    <a:pt x="1661706" y="2091842"/>
                  </a:lnTo>
                  <a:lnTo>
                    <a:pt x="1654746" y="2076373"/>
                  </a:lnTo>
                  <a:lnTo>
                    <a:pt x="1638503" y="2061743"/>
                  </a:lnTo>
                  <a:lnTo>
                    <a:pt x="1609077" y="2055241"/>
                  </a:lnTo>
                  <a:lnTo>
                    <a:pt x="1568691" y="2055418"/>
                  </a:lnTo>
                  <a:lnTo>
                    <a:pt x="1528953" y="2069642"/>
                  </a:lnTo>
                  <a:lnTo>
                    <a:pt x="1524406" y="2099970"/>
                  </a:lnTo>
                  <a:lnTo>
                    <a:pt x="1524406" y="2114842"/>
                  </a:lnTo>
                  <a:lnTo>
                    <a:pt x="1157465" y="2114842"/>
                  </a:lnTo>
                  <a:lnTo>
                    <a:pt x="1147991" y="2076373"/>
                  </a:lnTo>
                  <a:lnTo>
                    <a:pt x="1102309" y="2055241"/>
                  </a:lnTo>
                  <a:lnTo>
                    <a:pt x="1061935" y="2055418"/>
                  </a:lnTo>
                  <a:lnTo>
                    <a:pt x="1022197" y="2069642"/>
                  </a:lnTo>
                  <a:lnTo>
                    <a:pt x="1017701" y="2099970"/>
                  </a:lnTo>
                  <a:lnTo>
                    <a:pt x="1017701" y="2114842"/>
                  </a:lnTo>
                  <a:lnTo>
                    <a:pt x="0" y="2114842"/>
                  </a:lnTo>
                  <a:lnTo>
                    <a:pt x="265290" y="4619129"/>
                  </a:lnTo>
                  <a:lnTo>
                    <a:pt x="679361" y="4619129"/>
                  </a:lnTo>
                  <a:lnTo>
                    <a:pt x="717511" y="4976876"/>
                  </a:lnTo>
                  <a:lnTo>
                    <a:pt x="1629613" y="4976876"/>
                  </a:lnTo>
                  <a:lnTo>
                    <a:pt x="1632864" y="4969218"/>
                  </a:lnTo>
                  <a:lnTo>
                    <a:pt x="1638122" y="4962525"/>
                  </a:lnTo>
                  <a:lnTo>
                    <a:pt x="1646059" y="4957800"/>
                  </a:lnTo>
                  <a:lnTo>
                    <a:pt x="1657324" y="4956010"/>
                  </a:lnTo>
                  <a:lnTo>
                    <a:pt x="1663153" y="4956327"/>
                  </a:lnTo>
                  <a:lnTo>
                    <a:pt x="1669643" y="4957203"/>
                  </a:lnTo>
                  <a:lnTo>
                    <a:pt x="1721129" y="4966779"/>
                  </a:lnTo>
                  <a:lnTo>
                    <a:pt x="1706194" y="4976876"/>
                  </a:lnTo>
                  <a:lnTo>
                    <a:pt x="2071687" y="4976876"/>
                  </a:lnTo>
                  <a:lnTo>
                    <a:pt x="2112530" y="4953025"/>
                  </a:lnTo>
                  <a:lnTo>
                    <a:pt x="2111019" y="4976876"/>
                  </a:lnTo>
                  <a:lnTo>
                    <a:pt x="4020667" y="4976876"/>
                  </a:lnTo>
                  <a:close/>
                </a:path>
                <a:path w="7147559" h="4991100">
                  <a:moveTo>
                    <a:pt x="7147484" y="1562100"/>
                  </a:moveTo>
                  <a:lnTo>
                    <a:pt x="7146188" y="1524000"/>
                  </a:lnTo>
                  <a:lnTo>
                    <a:pt x="7139851" y="1473200"/>
                  </a:lnTo>
                  <a:lnTo>
                    <a:pt x="7128421" y="1422400"/>
                  </a:lnTo>
                  <a:lnTo>
                    <a:pt x="7111835" y="1384300"/>
                  </a:lnTo>
                  <a:lnTo>
                    <a:pt x="7108126" y="1384300"/>
                  </a:lnTo>
                  <a:lnTo>
                    <a:pt x="7112343" y="1371600"/>
                  </a:lnTo>
                  <a:lnTo>
                    <a:pt x="7131825" y="1333500"/>
                  </a:lnTo>
                  <a:lnTo>
                    <a:pt x="7141286" y="1282700"/>
                  </a:lnTo>
                  <a:lnTo>
                    <a:pt x="7140461" y="1231900"/>
                  </a:lnTo>
                  <a:lnTo>
                    <a:pt x="7129119" y="1193800"/>
                  </a:lnTo>
                  <a:lnTo>
                    <a:pt x="7117347" y="1168400"/>
                  </a:lnTo>
                  <a:lnTo>
                    <a:pt x="7099008" y="1155700"/>
                  </a:lnTo>
                  <a:lnTo>
                    <a:pt x="7072681" y="1130300"/>
                  </a:lnTo>
                  <a:lnTo>
                    <a:pt x="7036930" y="1117600"/>
                  </a:lnTo>
                  <a:lnTo>
                    <a:pt x="7020598" y="1117600"/>
                  </a:lnTo>
                  <a:lnTo>
                    <a:pt x="7026491" y="1092200"/>
                  </a:lnTo>
                  <a:lnTo>
                    <a:pt x="7043331" y="1041400"/>
                  </a:lnTo>
                  <a:lnTo>
                    <a:pt x="7054875" y="990600"/>
                  </a:lnTo>
                  <a:lnTo>
                    <a:pt x="7061136" y="939800"/>
                  </a:lnTo>
                  <a:lnTo>
                    <a:pt x="7062102" y="889000"/>
                  </a:lnTo>
                  <a:lnTo>
                    <a:pt x="7057796" y="838200"/>
                  </a:lnTo>
                  <a:lnTo>
                    <a:pt x="7048195" y="787400"/>
                  </a:lnTo>
                  <a:lnTo>
                    <a:pt x="7033311" y="736600"/>
                  </a:lnTo>
                  <a:lnTo>
                    <a:pt x="7013143" y="685800"/>
                  </a:lnTo>
                  <a:lnTo>
                    <a:pt x="6992010" y="647700"/>
                  </a:lnTo>
                  <a:lnTo>
                    <a:pt x="6967410" y="609600"/>
                  </a:lnTo>
                  <a:lnTo>
                    <a:pt x="6939572" y="558800"/>
                  </a:lnTo>
                  <a:lnTo>
                    <a:pt x="6908698" y="520700"/>
                  </a:lnTo>
                  <a:lnTo>
                    <a:pt x="6875031" y="495300"/>
                  </a:lnTo>
                  <a:lnTo>
                    <a:pt x="6838785" y="457200"/>
                  </a:lnTo>
                  <a:lnTo>
                    <a:pt x="6800189" y="419100"/>
                  </a:lnTo>
                  <a:lnTo>
                    <a:pt x="6759461" y="393700"/>
                  </a:lnTo>
                  <a:lnTo>
                    <a:pt x="6716827" y="368300"/>
                  </a:lnTo>
                  <a:lnTo>
                    <a:pt x="6672516" y="342900"/>
                  </a:lnTo>
                  <a:lnTo>
                    <a:pt x="6626758" y="317500"/>
                  </a:lnTo>
                  <a:lnTo>
                    <a:pt x="6579756" y="292100"/>
                  </a:lnTo>
                  <a:lnTo>
                    <a:pt x="6572859" y="292100"/>
                  </a:lnTo>
                  <a:lnTo>
                    <a:pt x="6539433" y="254000"/>
                  </a:lnTo>
                  <a:lnTo>
                    <a:pt x="6504267" y="215900"/>
                  </a:lnTo>
                  <a:lnTo>
                    <a:pt x="6467488" y="177800"/>
                  </a:lnTo>
                  <a:lnTo>
                    <a:pt x="6429261" y="139700"/>
                  </a:lnTo>
                  <a:lnTo>
                    <a:pt x="6409512" y="127000"/>
                  </a:lnTo>
                  <a:lnTo>
                    <a:pt x="6389764" y="114300"/>
                  </a:lnTo>
                  <a:lnTo>
                    <a:pt x="6349136" y="88900"/>
                  </a:lnTo>
                  <a:lnTo>
                    <a:pt x="6307544" y="63500"/>
                  </a:lnTo>
                  <a:lnTo>
                    <a:pt x="6265138" y="38100"/>
                  </a:lnTo>
                  <a:lnTo>
                    <a:pt x="6134659" y="0"/>
                  </a:lnTo>
                  <a:lnTo>
                    <a:pt x="5940539" y="0"/>
                  </a:lnTo>
                  <a:lnTo>
                    <a:pt x="5890107" y="25400"/>
                  </a:lnTo>
                  <a:lnTo>
                    <a:pt x="5841733" y="38100"/>
                  </a:lnTo>
                  <a:lnTo>
                    <a:pt x="5795632" y="50800"/>
                  </a:lnTo>
                  <a:lnTo>
                    <a:pt x="5751995" y="76200"/>
                  </a:lnTo>
                  <a:lnTo>
                    <a:pt x="5711037" y="101600"/>
                  </a:lnTo>
                  <a:lnTo>
                    <a:pt x="5672988" y="127000"/>
                  </a:lnTo>
                  <a:lnTo>
                    <a:pt x="5661545" y="127000"/>
                  </a:lnTo>
                  <a:lnTo>
                    <a:pt x="5622163" y="114300"/>
                  </a:lnTo>
                  <a:lnTo>
                    <a:pt x="5381930" y="114300"/>
                  </a:lnTo>
                  <a:lnTo>
                    <a:pt x="5329059" y="127000"/>
                  </a:lnTo>
                  <a:lnTo>
                    <a:pt x="5279656" y="139700"/>
                  </a:lnTo>
                  <a:lnTo>
                    <a:pt x="5234127" y="165100"/>
                  </a:lnTo>
                  <a:lnTo>
                    <a:pt x="5192865" y="177800"/>
                  </a:lnTo>
                  <a:lnTo>
                    <a:pt x="5156251" y="203200"/>
                  </a:lnTo>
                  <a:lnTo>
                    <a:pt x="5124704" y="241300"/>
                  </a:lnTo>
                  <a:lnTo>
                    <a:pt x="5096014" y="266700"/>
                  </a:lnTo>
                  <a:lnTo>
                    <a:pt x="5074247" y="317500"/>
                  </a:lnTo>
                  <a:lnTo>
                    <a:pt x="5059451" y="355600"/>
                  </a:lnTo>
                  <a:lnTo>
                    <a:pt x="5051628" y="406400"/>
                  </a:lnTo>
                  <a:lnTo>
                    <a:pt x="5050815" y="444500"/>
                  </a:lnTo>
                  <a:lnTo>
                    <a:pt x="5060404" y="469900"/>
                  </a:lnTo>
                  <a:lnTo>
                    <a:pt x="5039588" y="469900"/>
                  </a:lnTo>
                  <a:lnTo>
                    <a:pt x="4990109" y="482600"/>
                  </a:lnTo>
                  <a:lnTo>
                    <a:pt x="4943945" y="508000"/>
                  </a:lnTo>
                  <a:lnTo>
                    <a:pt x="4902555" y="533400"/>
                  </a:lnTo>
                  <a:lnTo>
                    <a:pt x="4867376" y="558800"/>
                  </a:lnTo>
                  <a:lnTo>
                    <a:pt x="4839843" y="596900"/>
                  </a:lnTo>
                  <a:lnTo>
                    <a:pt x="4820958" y="635000"/>
                  </a:lnTo>
                  <a:lnTo>
                    <a:pt x="4812233" y="673100"/>
                  </a:lnTo>
                  <a:lnTo>
                    <a:pt x="4813668" y="723900"/>
                  </a:lnTo>
                  <a:lnTo>
                    <a:pt x="4825200" y="762000"/>
                  </a:lnTo>
                  <a:lnTo>
                    <a:pt x="4843653" y="774700"/>
                  </a:lnTo>
                  <a:lnTo>
                    <a:pt x="4824361" y="787400"/>
                  </a:lnTo>
                  <a:lnTo>
                    <a:pt x="4797933" y="812800"/>
                  </a:lnTo>
                  <a:lnTo>
                    <a:pt x="4773358" y="838200"/>
                  </a:lnTo>
                  <a:lnTo>
                    <a:pt x="4750625" y="850900"/>
                  </a:lnTo>
                  <a:lnTo>
                    <a:pt x="4729759" y="889000"/>
                  </a:lnTo>
                  <a:lnTo>
                    <a:pt x="4698606" y="927100"/>
                  </a:lnTo>
                  <a:lnTo>
                    <a:pt x="4673524" y="977900"/>
                  </a:lnTo>
                  <a:lnTo>
                    <a:pt x="4654486" y="1016000"/>
                  </a:lnTo>
                  <a:lnTo>
                    <a:pt x="4641431" y="1066800"/>
                  </a:lnTo>
                  <a:lnTo>
                    <a:pt x="4634319" y="1104900"/>
                  </a:lnTo>
                  <a:lnTo>
                    <a:pt x="4633087" y="1143000"/>
                  </a:lnTo>
                  <a:lnTo>
                    <a:pt x="4637710" y="1193800"/>
                  </a:lnTo>
                  <a:lnTo>
                    <a:pt x="4648124" y="1231900"/>
                  </a:lnTo>
                  <a:lnTo>
                    <a:pt x="4664367" y="1282700"/>
                  </a:lnTo>
                  <a:lnTo>
                    <a:pt x="4686859" y="1320800"/>
                  </a:lnTo>
                  <a:lnTo>
                    <a:pt x="4715141" y="1358900"/>
                  </a:lnTo>
                  <a:lnTo>
                    <a:pt x="4748733" y="1384300"/>
                  </a:lnTo>
                  <a:lnTo>
                    <a:pt x="4787163" y="1409700"/>
                  </a:lnTo>
                  <a:lnTo>
                    <a:pt x="4829962" y="1422400"/>
                  </a:lnTo>
                  <a:lnTo>
                    <a:pt x="4844618" y="1422400"/>
                  </a:lnTo>
                  <a:lnTo>
                    <a:pt x="4843373" y="1435100"/>
                  </a:lnTo>
                  <a:lnTo>
                    <a:pt x="4843348" y="1485900"/>
                  </a:lnTo>
                  <a:lnTo>
                    <a:pt x="4851832" y="1524000"/>
                  </a:lnTo>
                  <a:lnTo>
                    <a:pt x="4868926" y="1562100"/>
                  </a:lnTo>
                  <a:lnTo>
                    <a:pt x="4894719" y="1587500"/>
                  </a:lnTo>
                  <a:lnTo>
                    <a:pt x="4899672" y="1600200"/>
                  </a:lnTo>
                  <a:lnTo>
                    <a:pt x="4916144" y="1600200"/>
                  </a:lnTo>
                  <a:lnTo>
                    <a:pt x="4922774" y="1612900"/>
                  </a:lnTo>
                  <a:lnTo>
                    <a:pt x="4922990" y="1612900"/>
                  </a:lnTo>
                  <a:lnTo>
                    <a:pt x="4925873" y="1638300"/>
                  </a:lnTo>
                  <a:lnTo>
                    <a:pt x="4932261" y="1663700"/>
                  </a:lnTo>
                  <a:lnTo>
                    <a:pt x="4940122" y="1689100"/>
                  </a:lnTo>
                  <a:lnTo>
                    <a:pt x="4947348" y="1701800"/>
                  </a:lnTo>
                  <a:lnTo>
                    <a:pt x="4959794" y="1727200"/>
                  </a:lnTo>
                  <a:lnTo>
                    <a:pt x="4976203" y="1739900"/>
                  </a:lnTo>
                  <a:lnTo>
                    <a:pt x="4996154" y="1765300"/>
                  </a:lnTo>
                  <a:lnTo>
                    <a:pt x="5019281" y="1778000"/>
                  </a:lnTo>
                  <a:lnTo>
                    <a:pt x="5030279" y="1790700"/>
                  </a:lnTo>
                  <a:lnTo>
                    <a:pt x="5024666" y="1803400"/>
                  </a:lnTo>
                  <a:lnTo>
                    <a:pt x="5022253" y="1803400"/>
                  </a:lnTo>
                  <a:lnTo>
                    <a:pt x="5021123" y="1816100"/>
                  </a:lnTo>
                  <a:lnTo>
                    <a:pt x="5019052" y="1828800"/>
                  </a:lnTo>
                  <a:lnTo>
                    <a:pt x="5011598" y="1854200"/>
                  </a:lnTo>
                  <a:lnTo>
                    <a:pt x="5013401" y="1879600"/>
                  </a:lnTo>
                  <a:lnTo>
                    <a:pt x="5021745" y="1905000"/>
                  </a:lnTo>
                  <a:lnTo>
                    <a:pt x="5033924" y="1917700"/>
                  </a:lnTo>
                  <a:lnTo>
                    <a:pt x="5057711" y="1955800"/>
                  </a:lnTo>
                  <a:lnTo>
                    <a:pt x="5085981" y="1968500"/>
                  </a:lnTo>
                  <a:lnTo>
                    <a:pt x="5117033" y="1993900"/>
                  </a:lnTo>
                  <a:lnTo>
                    <a:pt x="5177206" y="1993900"/>
                  </a:lnTo>
                  <a:lnTo>
                    <a:pt x="5186261" y="1981200"/>
                  </a:lnTo>
                  <a:lnTo>
                    <a:pt x="5198491" y="1981200"/>
                  </a:lnTo>
                  <a:lnTo>
                    <a:pt x="5204663" y="1993900"/>
                  </a:lnTo>
                  <a:lnTo>
                    <a:pt x="5234495" y="2044700"/>
                  </a:lnTo>
                  <a:lnTo>
                    <a:pt x="5267845" y="2082800"/>
                  </a:lnTo>
                  <a:lnTo>
                    <a:pt x="5304447" y="2120900"/>
                  </a:lnTo>
                  <a:lnTo>
                    <a:pt x="5344007" y="2159000"/>
                  </a:lnTo>
                  <a:lnTo>
                    <a:pt x="5386222" y="2197100"/>
                  </a:lnTo>
                  <a:lnTo>
                    <a:pt x="5486768" y="2247900"/>
                  </a:lnTo>
                  <a:lnTo>
                    <a:pt x="5495633" y="2247900"/>
                  </a:lnTo>
                  <a:lnTo>
                    <a:pt x="5495912" y="2260600"/>
                  </a:lnTo>
                  <a:lnTo>
                    <a:pt x="5496369" y="2273300"/>
                  </a:lnTo>
                  <a:lnTo>
                    <a:pt x="5496915" y="2298700"/>
                  </a:lnTo>
                  <a:lnTo>
                    <a:pt x="5497563" y="2324100"/>
                  </a:lnTo>
                  <a:lnTo>
                    <a:pt x="5498554" y="2349500"/>
                  </a:lnTo>
                  <a:lnTo>
                    <a:pt x="5499176" y="2349500"/>
                  </a:lnTo>
                  <a:lnTo>
                    <a:pt x="5501221" y="2387600"/>
                  </a:lnTo>
                  <a:lnTo>
                    <a:pt x="5499608" y="2425700"/>
                  </a:lnTo>
                  <a:lnTo>
                    <a:pt x="5474767" y="2463800"/>
                  </a:lnTo>
                  <a:lnTo>
                    <a:pt x="5434558" y="2489200"/>
                  </a:lnTo>
                  <a:lnTo>
                    <a:pt x="5388445" y="2501900"/>
                  </a:lnTo>
                  <a:lnTo>
                    <a:pt x="5340248" y="2514600"/>
                  </a:lnTo>
                  <a:lnTo>
                    <a:pt x="5203736" y="2514600"/>
                  </a:lnTo>
                  <a:lnTo>
                    <a:pt x="5121757" y="2540000"/>
                  </a:lnTo>
                  <a:lnTo>
                    <a:pt x="5081397" y="2565400"/>
                  </a:lnTo>
                  <a:lnTo>
                    <a:pt x="5041455" y="2578100"/>
                  </a:lnTo>
                  <a:lnTo>
                    <a:pt x="5001958" y="2603500"/>
                  </a:lnTo>
                  <a:lnTo>
                    <a:pt x="4962918" y="2641600"/>
                  </a:lnTo>
                  <a:lnTo>
                    <a:pt x="4924336" y="2667000"/>
                  </a:lnTo>
                  <a:lnTo>
                    <a:pt x="4886236" y="2705100"/>
                  </a:lnTo>
                  <a:lnTo>
                    <a:pt x="4848618" y="2755900"/>
                  </a:lnTo>
                  <a:lnTo>
                    <a:pt x="4811496" y="2794000"/>
                  </a:lnTo>
                  <a:lnTo>
                    <a:pt x="4774882" y="2844800"/>
                  </a:lnTo>
                  <a:lnTo>
                    <a:pt x="4738789" y="2895600"/>
                  </a:lnTo>
                  <a:lnTo>
                    <a:pt x="4732845" y="2908300"/>
                  </a:lnTo>
                  <a:lnTo>
                    <a:pt x="4722469" y="2908300"/>
                  </a:lnTo>
                  <a:lnTo>
                    <a:pt x="4695672" y="2895600"/>
                  </a:lnTo>
                  <a:lnTo>
                    <a:pt x="4688522" y="2895600"/>
                  </a:lnTo>
                  <a:lnTo>
                    <a:pt x="4688522" y="2971800"/>
                  </a:lnTo>
                  <a:lnTo>
                    <a:pt x="4662208" y="3009900"/>
                  </a:lnTo>
                  <a:lnTo>
                    <a:pt x="4637240" y="3060700"/>
                  </a:lnTo>
                  <a:lnTo>
                    <a:pt x="4613592" y="3111500"/>
                  </a:lnTo>
                  <a:lnTo>
                    <a:pt x="4591278" y="3149600"/>
                  </a:lnTo>
                  <a:lnTo>
                    <a:pt x="4570298" y="3200400"/>
                  </a:lnTo>
                  <a:lnTo>
                    <a:pt x="4550626" y="3238500"/>
                  </a:lnTo>
                  <a:lnTo>
                    <a:pt x="4532287" y="3289300"/>
                  </a:lnTo>
                  <a:lnTo>
                    <a:pt x="4515256" y="3327400"/>
                  </a:lnTo>
                  <a:lnTo>
                    <a:pt x="4476102" y="3302000"/>
                  </a:lnTo>
                  <a:lnTo>
                    <a:pt x="4436656" y="3263900"/>
                  </a:lnTo>
                  <a:lnTo>
                    <a:pt x="4396892" y="3238500"/>
                  </a:lnTo>
                  <a:lnTo>
                    <a:pt x="4316349" y="3162300"/>
                  </a:lnTo>
                  <a:lnTo>
                    <a:pt x="4313682" y="3149600"/>
                  </a:lnTo>
                  <a:lnTo>
                    <a:pt x="4310951" y="3136900"/>
                  </a:lnTo>
                  <a:lnTo>
                    <a:pt x="4308145" y="3136900"/>
                  </a:lnTo>
                  <a:lnTo>
                    <a:pt x="4305249" y="3124200"/>
                  </a:lnTo>
                  <a:lnTo>
                    <a:pt x="4296867" y="3086100"/>
                  </a:lnTo>
                  <a:lnTo>
                    <a:pt x="4287748" y="3035300"/>
                  </a:lnTo>
                  <a:lnTo>
                    <a:pt x="4277512" y="2997200"/>
                  </a:lnTo>
                  <a:lnTo>
                    <a:pt x="4265803" y="2959100"/>
                  </a:lnTo>
                  <a:lnTo>
                    <a:pt x="4266247" y="2959100"/>
                  </a:lnTo>
                  <a:lnTo>
                    <a:pt x="4261028" y="2946400"/>
                  </a:lnTo>
                  <a:lnTo>
                    <a:pt x="4258615" y="2933700"/>
                  </a:lnTo>
                  <a:lnTo>
                    <a:pt x="4256659" y="2933700"/>
                  </a:lnTo>
                  <a:lnTo>
                    <a:pt x="4254411" y="2921000"/>
                  </a:lnTo>
                  <a:lnTo>
                    <a:pt x="4319562" y="2933700"/>
                  </a:lnTo>
                  <a:lnTo>
                    <a:pt x="4381881" y="2933700"/>
                  </a:lnTo>
                  <a:lnTo>
                    <a:pt x="4441012" y="2946400"/>
                  </a:lnTo>
                  <a:lnTo>
                    <a:pt x="4496625" y="2946400"/>
                  </a:lnTo>
                  <a:lnTo>
                    <a:pt x="4548390" y="2959100"/>
                  </a:lnTo>
                  <a:lnTo>
                    <a:pt x="4639043" y="2959100"/>
                  </a:lnTo>
                  <a:lnTo>
                    <a:pt x="4677245" y="2971800"/>
                  </a:lnTo>
                  <a:lnTo>
                    <a:pt x="4688522" y="2971800"/>
                  </a:lnTo>
                  <a:lnTo>
                    <a:pt x="4688522" y="2895600"/>
                  </a:lnTo>
                  <a:lnTo>
                    <a:pt x="4662487" y="2895600"/>
                  </a:lnTo>
                  <a:lnTo>
                    <a:pt x="4622724" y="2882900"/>
                  </a:lnTo>
                  <a:lnTo>
                    <a:pt x="4576165" y="2882900"/>
                  </a:lnTo>
                  <a:lnTo>
                    <a:pt x="4522648" y="2870200"/>
                  </a:lnTo>
                  <a:lnTo>
                    <a:pt x="4461954" y="2870200"/>
                  </a:lnTo>
                  <a:lnTo>
                    <a:pt x="4393895" y="2857500"/>
                  </a:lnTo>
                  <a:lnTo>
                    <a:pt x="4324743" y="2857500"/>
                  </a:lnTo>
                  <a:lnTo>
                    <a:pt x="4297934" y="2844800"/>
                  </a:lnTo>
                  <a:lnTo>
                    <a:pt x="4233037" y="2844800"/>
                  </a:lnTo>
                  <a:lnTo>
                    <a:pt x="4229951" y="2832100"/>
                  </a:lnTo>
                  <a:lnTo>
                    <a:pt x="4222635" y="2806700"/>
                  </a:lnTo>
                  <a:lnTo>
                    <a:pt x="4218978" y="2794000"/>
                  </a:lnTo>
                  <a:lnTo>
                    <a:pt x="4213669" y="2781300"/>
                  </a:lnTo>
                  <a:lnTo>
                    <a:pt x="4208361" y="2768600"/>
                  </a:lnTo>
                  <a:lnTo>
                    <a:pt x="4204893" y="2755900"/>
                  </a:lnTo>
                  <a:lnTo>
                    <a:pt x="4197972" y="2730500"/>
                  </a:lnTo>
                  <a:lnTo>
                    <a:pt x="4187698" y="2705100"/>
                  </a:lnTo>
                  <a:lnTo>
                    <a:pt x="4175620" y="2679700"/>
                  </a:lnTo>
                  <a:lnTo>
                    <a:pt x="4162488" y="2654300"/>
                  </a:lnTo>
                  <a:lnTo>
                    <a:pt x="4148683" y="2641600"/>
                  </a:lnTo>
                  <a:lnTo>
                    <a:pt x="4105948" y="2641600"/>
                  </a:lnTo>
                  <a:lnTo>
                    <a:pt x="4090847" y="2667000"/>
                  </a:lnTo>
                  <a:lnTo>
                    <a:pt x="4083189" y="2692400"/>
                  </a:lnTo>
                  <a:lnTo>
                    <a:pt x="4080510" y="2717800"/>
                  </a:lnTo>
                  <a:lnTo>
                    <a:pt x="4080306" y="2743200"/>
                  </a:lnTo>
                  <a:lnTo>
                    <a:pt x="4079468" y="2755900"/>
                  </a:lnTo>
                  <a:lnTo>
                    <a:pt x="4060050" y="2755900"/>
                  </a:lnTo>
                  <a:lnTo>
                    <a:pt x="4009682" y="2743200"/>
                  </a:lnTo>
                  <a:lnTo>
                    <a:pt x="3964381" y="2730500"/>
                  </a:lnTo>
                  <a:lnTo>
                    <a:pt x="3834206" y="2730500"/>
                  </a:lnTo>
                  <a:lnTo>
                    <a:pt x="3819461" y="2743200"/>
                  </a:lnTo>
                  <a:lnTo>
                    <a:pt x="3799560" y="2743200"/>
                  </a:lnTo>
                  <a:lnTo>
                    <a:pt x="3783139" y="2755900"/>
                  </a:lnTo>
                  <a:lnTo>
                    <a:pt x="3770287" y="2768600"/>
                  </a:lnTo>
                  <a:lnTo>
                    <a:pt x="3761054" y="2781300"/>
                  </a:lnTo>
                  <a:lnTo>
                    <a:pt x="3631717" y="2781300"/>
                  </a:lnTo>
                  <a:lnTo>
                    <a:pt x="3610457" y="2743200"/>
                  </a:lnTo>
                  <a:lnTo>
                    <a:pt x="3566871" y="2705100"/>
                  </a:lnTo>
                  <a:lnTo>
                    <a:pt x="3539934" y="2692400"/>
                  </a:lnTo>
                  <a:lnTo>
                    <a:pt x="3522053" y="2679700"/>
                  </a:lnTo>
                  <a:lnTo>
                    <a:pt x="3404984" y="2679700"/>
                  </a:lnTo>
                  <a:lnTo>
                    <a:pt x="3355429" y="2692400"/>
                  </a:lnTo>
                  <a:lnTo>
                    <a:pt x="3317722" y="2705100"/>
                  </a:lnTo>
                  <a:lnTo>
                    <a:pt x="3296983" y="2717800"/>
                  </a:lnTo>
                  <a:lnTo>
                    <a:pt x="3313226" y="2730500"/>
                  </a:lnTo>
                  <a:lnTo>
                    <a:pt x="3350603" y="2755900"/>
                  </a:lnTo>
                  <a:lnTo>
                    <a:pt x="3399967" y="2806700"/>
                  </a:lnTo>
                  <a:lnTo>
                    <a:pt x="3452228" y="2832100"/>
                  </a:lnTo>
                  <a:lnTo>
                    <a:pt x="3463721" y="2844800"/>
                  </a:lnTo>
                  <a:lnTo>
                    <a:pt x="3549713" y="2844800"/>
                  </a:lnTo>
                  <a:lnTo>
                    <a:pt x="3589731" y="2832100"/>
                  </a:lnTo>
                  <a:lnTo>
                    <a:pt x="3618395" y="2819400"/>
                  </a:lnTo>
                  <a:lnTo>
                    <a:pt x="3629583" y="2806700"/>
                  </a:lnTo>
                  <a:lnTo>
                    <a:pt x="3647211" y="2806700"/>
                  </a:lnTo>
                  <a:lnTo>
                    <a:pt x="3668890" y="2819400"/>
                  </a:lnTo>
                  <a:lnTo>
                    <a:pt x="3697694" y="2819400"/>
                  </a:lnTo>
                  <a:lnTo>
                    <a:pt x="3734257" y="2832100"/>
                  </a:lnTo>
                  <a:lnTo>
                    <a:pt x="3779228" y="2844800"/>
                  </a:lnTo>
                  <a:lnTo>
                    <a:pt x="3796512" y="2844800"/>
                  </a:lnTo>
                  <a:lnTo>
                    <a:pt x="3820020" y="2857500"/>
                  </a:lnTo>
                  <a:lnTo>
                    <a:pt x="3805263" y="2870200"/>
                  </a:lnTo>
                  <a:lnTo>
                    <a:pt x="3796690" y="2882900"/>
                  </a:lnTo>
                  <a:lnTo>
                    <a:pt x="3792143" y="2908300"/>
                  </a:lnTo>
                  <a:lnTo>
                    <a:pt x="3791686" y="2921000"/>
                  </a:lnTo>
                  <a:lnTo>
                    <a:pt x="3795395" y="2946400"/>
                  </a:lnTo>
                  <a:lnTo>
                    <a:pt x="3799205" y="2946400"/>
                  </a:lnTo>
                  <a:lnTo>
                    <a:pt x="3787254" y="2959100"/>
                  </a:lnTo>
                  <a:lnTo>
                    <a:pt x="3779634" y="2959100"/>
                  </a:lnTo>
                  <a:lnTo>
                    <a:pt x="3773322" y="2971800"/>
                  </a:lnTo>
                  <a:lnTo>
                    <a:pt x="3768407" y="2971800"/>
                  </a:lnTo>
                  <a:lnTo>
                    <a:pt x="3764978" y="2984500"/>
                  </a:lnTo>
                  <a:lnTo>
                    <a:pt x="3762781" y="2997200"/>
                  </a:lnTo>
                  <a:lnTo>
                    <a:pt x="3763264" y="3009900"/>
                  </a:lnTo>
                  <a:lnTo>
                    <a:pt x="3766299" y="3022600"/>
                  </a:lnTo>
                  <a:lnTo>
                    <a:pt x="3771773" y="3035300"/>
                  </a:lnTo>
                  <a:lnTo>
                    <a:pt x="3780244" y="3048000"/>
                  </a:lnTo>
                  <a:lnTo>
                    <a:pt x="3763746" y="3048000"/>
                  </a:lnTo>
                  <a:lnTo>
                    <a:pt x="3753561" y="3060700"/>
                  </a:lnTo>
                  <a:lnTo>
                    <a:pt x="3746627" y="3060700"/>
                  </a:lnTo>
                  <a:lnTo>
                    <a:pt x="3742309" y="3073400"/>
                  </a:lnTo>
                  <a:lnTo>
                    <a:pt x="3739959" y="3086100"/>
                  </a:lnTo>
                  <a:lnTo>
                    <a:pt x="3739057" y="3098800"/>
                  </a:lnTo>
                  <a:lnTo>
                    <a:pt x="3742372" y="3124200"/>
                  </a:lnTo>
                  <a:lnTo>
                    <a:pt x="3776980" y="3162300"/>
                  </a:lnTo>
                  <a:lnTo>
                    <a:pt x="3816629" y="3187700"/>
                  </a:lnTo>
                  <a:lnTo>
                    <a:pt x="3838029" y="3187700"/>
                  </a:lnTo>
                  <a:lnTo>
                    <a:pt x="3845776" y="3200400"/>
                  </a:lnTo>
                  <a:lnTo>
                    <a:pt x="3861041" y="3200400"/>
                  </a:lnTo>
                  <a:lnTo>
                    <a:pt x="3892054" y="3225800"/>
                  </a:lnTo>
                  <a:lnTo>
                    <a:pt x="3913873" y="3251200"/>
                  </a:lnTo>
                  <a:lnTo>
                    <a:pt x="3929469" y="3276600"/>
                  </a:lnTo>
                  <a:lnTo>
                    <a:pt x="3941826" y="3302000"/>
                  </a:lnTo>
                  <a:lnTo>
                    <a:pt x="3945902" y="3314700"/>
                  </a:lnTo>
                  <a:lnTo>
                    <a:pt x="3950195" y="3327400"/>
                  </a:lnTo>
                  <a:lnTo>
                    <a:pt x="3954843" y="3340100"/>
                  </a:lnTo>
                  <a:lnTo>
                    <a:pt x="3959949" y="3340100"/>
                  </a:lnTo>
                  <a:lnTo>
                    <a:pt x="3987711" y="3378200"/>
                  </a:lnTo>
                  <a:lnTo>
                    <a:pt x="4024274" y="3403600"/>
                  </a:lnTo>
                  <a:lnTo>
                    <a:pt x="4064419" y="3416300"/>
                  </a:lnTo>
                  <a:lnTo>
                    <a:pt x="4134624" y="3416300"/>
                  </a:lnTo>
                  <a:lnTo>
                    <a:pt x="4203179" y="3517900"/>
                  </a:lnTo>
                  <a:lnTo>
                    <a:pt x="4228541" y="3556000"/>
                  </a:lnTo>
                  <a:lnTo>
                    <a:pt x="4255757" y="3606800"/>
                  </a:lnTo>
                  <a:lnTo>
                    <a:pt x="4283265" y="3644900"/>
                  </a:lnTo>
                  <a:lnTo>
                    <a:pt x="4311104" y="3683000"/>
                  </a:lnTo>
                  <a:lnTo>
                    <a:pt x="4339298" y="3721100"/>
                  </a:lnTo>
                  <a:lnTo>
                    <a:pt x="4367885" y="3759200"/>
                  </a:lnTo>
                  <a:lnTo>
                    <a:pt x="4396867" y="3810000"/>
                  </a:lnTo>
                  <a:lnTo>
                    <a:pt x="4401363" y="3810000"/>
                  </a:lnTo>
                  <a:lnTo>
                    <a:pt x="4398721" y="3822700"/>
                  </a:lnTo>
                  <a:lnTo>
                    <a:pt x="4388409" y="3848100"/>
                  </a:lnTo>
                  <a:lnTo>
                    <a:pt x="4377360" y="3886200"/>
                  </a:lnTo>
                  <a:lnTo>
                    <a:pt x="4365663" y="3911600"/>
                  </a:lnTo>
                  <a:lnTo>
                    <a:pt x="4353420" y="3949700"/>
                  </a:lnTo>
                  <a:lnTo>
                    <a:pt x="4340720" y="4000500"/>
                  </a:lnTo>
                  <a:lnTo>
                    <a:pt x="4327652" y="4038600"/>
                  </a:lnTo>
                  <a:lnTo>
                    <a:pt x="4314317" y="4089400"/>
                  </a:lnTo>
                  <a:lnTo>
                    <a:pt x="4300804" y="4127500"/>
                  </a:lnTo>
                  <a:lnTo>
                    <a:pt x="4273613" y="4229100"/>
                  </a:lnTo>
                  <a:lnTo>
                    <a:pt x="4260126" y="4279900"/>
                  </a:lnTo>
                  <a:lnTo>
                    <a:pt x="4246829" y="4330700"/>
                  </a:lnTo>
                  <a:lnTo>
                    <a:pt x="4233824" y="4394200"/>
                  </a:lnTo>
                  <a:lnTo>
                    <a:pt x="4221188" y="4445000"/>
                  </a:lnTo>
                  <a:lnTo>
                    <a:pt x="4209034" y="4495800"/>
                  </a:lnTo>
                  <a:lnTo>
                    <a:pt x="4197439" y="4559300"/>
                  </a:lnTo>
                  <a:lnTo>
                    <a:pt x="4186504" y="4610100"/>
                  </a:lnTo>
                  <a:lnTo>
                    <a:pt x="4176331" y="4673600"/>
                  </a:lnTo>
                  <a:lnTo>
                    <a:pt x="4166997" y="4724400"/>
                  </a:lnTo>
                  <a:lnTo>
                    <a:pt x="4158589" y="4787900"/>
                  </a:lnTo>
                  <a:lnTo>
                    <a:pt x="4151223" y="4838700"/>
                  </a:lnTo>
                  <a:lnTo>
                    <a:pt x="4130865" y="4991100"/>
                  </a:lnTo>
                  <a:lnTo>
                    <a:pt x="4416564" y="4991100"/>
                  </a:lnTo>
                  <a:lnTo>
                    <a:pt x="6769633" y="4965700"/>
                  </a:lnTo>
                  <a:lnTo>
                    <a:pt x="6660553" y="4330700"/>
                  </a:lnTo>
                  <a:lnTo>
                    <a:pt x="6680530" y="4330700"/>
                  </a:lnTo>
                  <a:lnTo>
                    <a:pt x="6710667" y="4343400"/>
                  </a:lnTo>
                  <a:lnTo>
                    <a:pt x="6793141" y="4343400"/>
                  </a:lnTo>
                  <a:lnTo>
                    <a:pt x="6798234" y="4330700"/>
                  </a:lnTo>
                  <a:lnTo>
                    <a:pt x="6805244" y="4305300"/>
                  </a:lnTo>
                  <a:lnTo>
                    <a:pt x="6814655" y="4254500"/>
                  </a:lnTo>
                  <a:lnTo>
                    <a:pt x="6826974" y="4191000"/>
                  </a:lnTo>
                  <a:lnTo>
                    <a:pt x="6842684" y="4114800"/>
                  </a:lnTo>
                  <a:lnTo>
                    <a:pt x="6850139" y="4076700"/>
                  </a:lnTo>
                  <a:lnTo>
                    <a:pt x="6863067" y="4013200"/>
                  </a:lnTo>
                  <a:lnTo>
                    <a:pt x="6875488" y="3949700"/>
                  </a:lnTo>
                  <a:lnTo>
                    <a:pt x="6886727" y="3886200"/>
                  </a:lnTo>
                  <a:lnTo>
                    <a:pt x="6896125" y="3835400"/>
                  </a:lnTo>
                  <a:lnTo>
                    <a:pt x="6903009" y="3797300"/>
                  </a:lnTo>
                  <a:lnTo>
                    <a:pt x="6906704" y="3771900"/>
                  </a:lnTo>
                  <a:lnTo>
                    <a:pt x="6913893" y="3733800"/>
                  </a:lnTo>
                  <a:lnTo>
                    <a:pt x="6920827" y="3695700"/>
                  </a:lnTo>
                  <a:lnTo>
                    <a:pt x="6927355" y="3644900"/>
                  </a:lnTo>
                  <a:lnTo>
                    <a:pt x="6933349" y="3606800"/>
                  </a:lnTo>
                  <a:lnTo>
                    <a:pt x="6938658" y="3556000"/>
                  </a:lnTo>
                  <a:lnTo>
                    <a:pt x="6943141" y="3505200"/>
                  </a:lnTo>
                  <a:lnTo>
                    <a:pt x="6946659" y="3454400"/>
                  </a:lnTo>
                  <a:lnTo>
                    <a:pt x="6949072" y="3403600"/>
                  </a:lnTo>
                  <a:lnTo>
                    <a:pt x="6950227" y="3365500"/>
                  </a:lnTo>
                  <a:lnTo>
                    <a:pt x="6950062" y="3327400"/>
                  </a:lnTo>
                  <a:lnTo>
                    <a:pt x="6950011" y="3314700"/>
                  </a:lnTo>
                  <a:lnTo>
                    <a:pt x="6948259" y="3263900"/>
                  </a:lnTo>
                  <a:lnTo>
                    <a:pt x="6944830" y="3213100"/>
                  </a:lnTo>
                  <a:lnTo>
                    <a:pt x="6939597" y="3162300"/>
                  </a:lnTo>
                  <a:lnTo>
                    <a:pt x="6932409" y="3111500"/>
                  </a:lnTo>
                  <a:lnTo>
                    <a:pt x="6923125" y="3060700"/>
                  </a:lnTo>
                  <a:lnTo>
                    <a:pt x="6911607" y="3022600"/>
                  </a:lnTo>
                  <a:lnTo>
                    <a:pt x="6897713" y="2971800"/>
                  </a:lnTo>
                  <a:lnTo>
                    <a:pt x="6881304" y="2921000"/>
                  </a:lnTo>
                  <a:lnTo>
                    <a:pt x="6874954" y="2908300"/>
                  </a:lnTo>
                  <a:lnTo>
                    <a:pt x="6862242" y="2882900"/>
                  </a:lnTo>
                  <a:lnTo>
                    <a:pt x="6840372" y="2832100"/>
                  </a:lnTo>
                  <a:lnTo>
                    <a:pt x="6815556" y="2794000"/>
                  </a:lnTo>
                  <a:lnTo>
                    <a:pt x="6787667" y="2755900"/>
                  </a:lnTo>
                  <a:lnTo>
                    <a:pt x="6756552" y="2705100"/>
                  </a:lnTo>
                  <a:lnTo>
                    <a:pt x="6720510" y="2679700"/>
                  </a:lnTo>
                  <a:lnTo>
                    <a:pt x="6678841" y="2641600"/>
                  </a:lnTo>
                  <a:lnTo>
                    <a:pt x="6633273" y="2603500"/>
                  </a:lnTo>
                  <a:lnTo>
                    <a:pt x="6537312" y="2552700"/>
                  </a:lnTo>
                  <a:lnTo>
                    <a:pt x="6490373" y="2540000"/>
                  </a:lnTo>
                  <a:lnTo>
                    <a:pt x="6467462" y="2527300"/>
                  </a:lnTo>
                  <a:lnTo>
                    <a:pt x="6386068" y="2527300"/>
                  </a:lnTo>
                  <a:lnTo>
                    <a:pt x="6341872" y="2514600"/>
                  </a:lnTo>
                  <a:lnTo>
                    <a:pt x="6298603" y="2514600"/>
                  </a:lnTo>
                  <a:lnTo>
                    <a:pt x="6257836" y="2501900"/>
                  </a:lnTo>
                  <a:lnTo>
                    <a:pt x="6221120" y="2489200"/>
                  </a:lnTo>
                  <a:lnTo>
                    <a:pt x="6219088" y="2489200"/>
                  </a:lnTo>
                  <a:lnTo>
                    <a:pt x="6217297" y="2476500"/>
                  </a:lnTo>
                  <a:lnTo>
                    <a:pt x="6200521" y="2476500"/>
                  </a:lnTo>
                  <a:lnTo>
                    <a:pt x="6196203" y="2463800"/>
                  </a:lnTo>
                  <a:lnTo>
                    <a:pt x="6179274" y="2451100"/>
                  </a:lnTo>
                  <a:lnTo>
                    <a:pt x="6171603" y="2425700"/>
                  </a:lnTo>
                  <a:lnTo>
                    <a:pt x="6170028" y="2387600"/>
                  </a:lnTo>
                  <a:lnTo>
                    <a:pt x="6171400" y="2362200"/>
                  </a:lnTo>
                  <a:lnTo>
                    <a:pt x="6171958" y="2362200"/>
                  </a:lnTo>
                  <a:lnTo>
                    <a:pt x="6172238" y="2349500"/>
                  </a:lnTo>
                  <a:lnTo>
                    <a:pt x="6173368" y="2324100"/>
                  </a:lnTo>
                  <a:lnTo>
                    <a:pt x="6173965" y="2311400"/>
                  </a:lnTo>
                  <a:lnTo>
                    <a:pt x="6174384" y="2298700"/>
                  </a:lnTo>
                  <a:lnTo>
                    <a:pt x="6174651" y="2273300"/>
                  </a:lnTo>
                  <a:lnTo>
                    <a:pt x="6174943" y="2260600"/>
                  </a:lnTo>
                  <a:lnTo>
                    <a:pt x="6175222" y="2235200"/>
                  </a:lnTo>
                  <a:lnTo>
                    <a:pt x="6175222" y="2222500"/>
                  </a:lnTo>
                  <a:lnTo>
                    <a:pt x="6194349" y="2222500"/>
                  </a:lnTo>
                  <a:lnTo>
                    <a:pt x="6239764" y="2235200"/>
                  </a:lnTo>
                  <a:lnTo>
                    <a:pt x="6336957" y="2260600"/>
                  </a:lnTo>
                  <a:lnTo>
                    <a:pt x="6511099" y="2260600"/>
                  </a:lnTo>
                  <a:lnTo>
                    <a:pt x="6545161" y="2247900"/>
                  </a:lnTo>
                  <a:lnTo>
                    <a:pt x="6577901" y="2247900"/>
                  </a:lnTo>
                  <a:lnTo>
                    <a:pt x="6622364" y="2222500"/>
                  </a:lnTo>
                  <a:lnTo>
                    <a:pt x="6662191" y="2197100"/>
                  </a:lnTo>
                  <a:lnTo>
                    <a:pt x="6697764" y="2159000"/>
                  </a:lnTo>
                  <a:lnTo>
                    <a:pt x="6729425" y="2120900"/>
                  </a:lnTo>
                  <a:lnTo>
                    <a:pt x="6757505" y="2082800"/>
                  </a:lnTo>
                  <a:lnTo>
                    <a:pt x="6782371" y="2044700"/>
                  </a:lnTo>
                  <a:lnTo>
                    <a:pt x="6804355" y="1993900"/>
                  </a:lnTo>
                  <a:lnTo>
                    <a:pt x="6810845" y="1981200"/>
                  </a:lnTo>
                  <a:lnTo>
                    <a:pt x="6823824" y="1955800"/>
                  </a:lnTo>
                  <a:lnTo>
                    <a:pt x="6823824" y="1943100"/>
                  </a:lnTo>
                  <a:lnTo>
                    <a:pt x="6886308" y="1943100"/>
                  </a:lnTo>
                  <a:lnTo>
                    <a:pt x="6931736" y="1930400"/>
                  </a:lnTo>
                  <a:lnTo>
                    <a:pt x="6974332" y="1905000"/>
                  </a:lnTo>
                  <a:lnTo>
                    <a:pt x="7013664" y="1879600"/>
                  </a:lnTo>
                  <a:lnTo>
                    <a:pt x="7049313" y="1841500"/>
                  </a:lnTo>
                  <a:lnTo>
                    <a:pt x="7080859" y="1790700"/>
                  </a:lnTo>
                  <a:lnTo>
                    <a:pt x="7103719" y="1752600"/>
                  </a:lnTo>
                  <a:lnTo>
                    <a:pt x="7121880" y="1701800"/>
                  </a:lnTo>
                  <a:lnTo>
                    <a:pt x="7135279" y="1663700"/>
                  </a:lnTo>
                  <a:lnTo>
                    <a:pt x="7143826" y="1612900"/>
                  </a:lnTo>
                  <a:lnTo>
                    <a:pt x="7147484" y="15621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2" name="object 412"/>
            <p:cNvSpPr/>
            <p:nvPr/>
          </p:nvSpPr>
          <p:spPr>
            <a:xfrm>
              <a:off x="10256113" y="3822153"/>
              <a:ext cx="5815965" cy="3820795"/>
            </a:xfrm>
            <a:custGeom>
              <a:avLst/>
              <a:gdLst/>
              <a:ahLst/>
              <a:cxnLst/>
              <a:rect l="l" t="t" r="r" b="b"/>
              <a:pathLst>
                <a:path w="5815965" h="3820795">
                  <a:moveTo>
                    <a:pt x="4059872" y="3693452"/>
                  </a:moveTo>
                  <a:lnTo>
                    <a:pt x="4057650" y="3680752"/>
                  </a:lnTo>
                  <a:lnTo>
                    <a:pt x="4051617" y="3680752"/>
                  </a:lnTo>
                  <a:lnTo>
                    <a:pt x="4042664" y="3668052"/>
                  </a:lnTo>
                  <a:lnTo>
                    <a:pt x="3851198" y="3668052"/>
                  </a:lnTo>
                  <a:lnTo>
                    <a:pt x="3851198" y="3553752"/>
                  </a:lnTo>
                  <a:lnTo>
                    <a:pt x="3862768" y="3553752"/>
                  </a:lnTo>
                  <a:lnTo>
                    <a:pt x="3872242" y="3541052"/>
                  </a:lnTo>
                  <a:lnTo>
                    <a:pt x="3878643" y="3528352"/>
                  </a:lnTo>
                  <a:lnTo>
                    <a:pt x="3880993" y="3515652"/>
                  </a:lnTo>
                  <a:lnTo>
                    <a:pt x="3878643" y="3515652"/>
                  </a:lnTo>
                  <a:lnTo>
                    <a:pt x="3872242" y="3502952"/>
                  </a:lnTo>
                  <a:lnTo>
                    <a:pt x="3862768" y="3490252"/>
                  </a:lnTo>
                  <a:lnTo>
                    <a:pt x="3821353" y="3490252"/>
                  </a:lnTo>
                  <a:lnTo>
                    <a:pt x="3821353" y="3553752"/>
                  </a:lnTo>
                  <a:lnTo>
                    <a:pt x="3821353" y="3668052"/>
                  </a:lnTo>
                  <a:lnTo>
                    <a:pt x="3612692" y="3668052"/>
                  </a:lnTo>
                  <a:lnTo>
                    <a:pt x="3612692" y="3553752"/>
                  </a:lnTo>
                  <a:lnTo>
                    <a:pt x="3821353" y="3553752"/>
                  </a:lnTo>
                  <a:lnTo>
                    <a:pt x="3821353" y="3490252"/>
                  </a:lnTo>
                  <a:lnTo>
                    <a:pt x="3571329" y="3490252"/>
                  </a:lnTo>
                  <a:lnTo>
                    <a:pt x="3561854" y="3502952"/>
                  </a:lnTo>
                  <a:lnTo>
                    <a:pt x="3555454" y="3515652"/>
                  </a:lnTo>
                  <a:lnTo>
                    <a:pt x="3553104" y="3515652"/>
                  </a:lnTo>
                  <a:lnTo>
                    <a:pt x="3555454" y="3528352"/>
                  </a:lnTo>
                  <a:lnTo>
                    <a:pt x="3561854" y="3541052"/>
                  </a:lnTo>
                  <a:lnTo>
                    <a:pt x="3571329" y="3553752"/>
                  </a:lnTo>
                  <a:lnTo>
                    <a:pt x="3582898" y="3553752"/>
                  </a:lnTo>
                  <a:lnTo>
                    <a:pt x="3582898" y="3668052"/>
                  </a:lnTo>
                  <a:lnTo>
                    <a:pt x="3463671" y="3668052"/>
                  </a:lnTo>
                  <a:lnTo>
                    <a:pt x="3463671" y="3553752"/>
                  </a:lnTo>
                  <a:lnTo>
                    <a:pt x="3475266" y="3553752"/>
                  </a:lnTo>
                  <a:lnTo>
                    <a:pt x="3484753" y="3541052"/>
                  </a:lnTo>
                  <a:lnTo>
                    <a:pt x="3491166" y="3528352"/>
                  </a:lnTo>
                  <a:lnTo>
                    <a:pt x="3493516" y="3515652"/>
                  </a:lnTo>
                  <a:lnTo>
                    <a:pt x="3491166" y="3515652"/>
                  </a:lnTo>
                  <a:lnTo>
                    <a:pt x="3484753" y="3502952"/>
                  </a:lnTo>
                  <a:lnTo>
                    <a:pt x="3475266" y="3490252"/>
                  </a:lnTo>
                  <a:lnTo>
                    <a:pt x="3433876" y="3490252"/>
                  </a:lnTo>
                  <a:lnTo>
                    <a:pt x="3433876" y="3553752"/>
                  </a:lnTo>
                  <a:lnTo>
                    <a:pt x="3433876" y="3668052"/>
                  </a:lnTo>
                  <a:lnTo>
                    <a:pt x="3225203" y="3668052"/>
                  </a:lnTo>
                  <a:lnTo>
                    <a:pt x="3225203" y="3553752"/>
                  </a:lnTo>
                  <a:lnTo>
                    <a:pt x="3433876" y="3553752"/>
                  </a:lnTo>
                  <a:lnTo>
                    <a:pt x="3433876" y="3490252"/>
                  </a:lnTo>
                  <a:lnTo>
                    <a:pt x="3183839" y="3490252"/>
                  </a:lnTo>
                  <a:lnTo>
                    <a:pt x="3174365" y="3502952"/>
                  </a:lnTo>
                  <a:lnTo>
                    <a:pt x="3167964" y="3515652"/>
                  </a:lnTo>
                  <a:lnTo>
                    <a:pt x="3165614" y="3515652"/>
                  </a:lnTo>
                  <a:lnTo>
                    <a:pt x="3167964" y="3528352"/>
                  </a:lnTo>
                  <a:lnTo>
                    <a:pt x="3174365" y="3541052"/>
                  </a:lnTo>
                  <a:lnTo>
                    <a:pt x="3183839" y="3553752"/>
                  </a:lnTo>
                  <a:lnTo>
                    <a:pt x="3195409" y="3553752"/>
                  </a:lnTo>
                  <a:lnTo>
                    <a:pt x="3195409" y="3668052"/>
                  </a:lnTo>
                  <a:lnTo>
                    <a:pt x="3076181" y="3668052"/>
                  </a:lnTo>
                  <a:lnTo>
                    <a:pt x="3076181" y="3642652"/>
                  </a:lnTo>
                  <a:lnTo>
                    <a:pt x="3076181" y="3604552"/>
                  </a:lnTo>
                  <a:lnTo>
                    <a:pt x="3076181" y="3553752"/>
                  </a:lnTo>
                  <a:lnTo>
                    <a:pt x="3087751" y="3553752"/>
                  </a:lnTo>
                  <a:lnTo>
                    <a:pt x="3097225" y="3541052"/>
                  </a:lnTo>
                  <a:lnTo>
                    <a:pt x="3103626" y="3528352"/>
                  </a:lnTo>
                  <a:lnTo>
                    <a:pt x="3105975" y="3515652"/>
                  </a:lnTo>
                  <a:lnTo>
                    <a:pt x="3103626" y="3515652"/>
                  </a:lnTo>
                  <a:lnTo>
                    <a:pt x="3097225" y="3502952"/>
                  </a:lnTo>
                  <a:lnTo>
                    <a:pt x="3087751" y="3490252"/>
                  </a:lnTo>
                  <a:lnTo>
                    <a:pt x="3046387" y="3490252"/>
                  </a:lnTo>
                  <a:lnTo>
                    <a:pt x="3046387" y="3553752"/>
                  </a:lnTo>
                  <a:lnTo>
                    <a:pt x="3046387" y="3604552"/>
                  </a:lnTo>
                  <a:lnTo>
                    <a:pt x="3046387" y="3642652"/>
                  </a:lnTo>
                  <a:lnTo>
                    <a:pt x="3046387" y="3668052"/>
                  </a:lnTo>
                  <a:lnTo>
                    <a:pt x="2837726" y="3668052"/>
                  </a:lnTo>
                  <a:lnTo>
                    <a:pt x="2837726" y="3642652"/>
                  </a:lnTo>
                  <a:lnTo>
                    <a:pt x="3046387" y="3642652"/>
                  </a:lnTo>
                  <a:lnTo>
                    <a:pt x="3046387" y="3604552"/>
                  </a:lnTo>
                  <a:lnTo>
                    <a:pt x="2837726" y="3604552"/>
                  </a:lnTo>
                  <a:lnTo>
                    <a:pt x="2837726" y="3553752"/>
                  </a:lnTo>
                  <a:lnTo>
                    <a:pt x="3046387" y="3553752"/>
                  </a:lnTo>
                  <a:lnTo>
                    <a:pt x="3046387" y="3490252"/>
                  </a:lnTo>
                  <a:lnTo>
                    <a:pt x="2796324" y="3490252"/>
                  </a:lnTo>
                  <a:lnTo>
                    <a:pt x="2786837" y="3502952"/>
                  </a:lnTo>
                  <a:lnTo>
                    <a:pt x="2780436" y="3515652"/>
                  </a:lnTo>
                  <a:lnTo>
                    <a:pt x="2778074" y="3515652"/>
                  </a:lnTo>
                  <a:lnTo>
                    <a:pt x="2780436" y="3528352"/>
                  </a:lnTo>
                  <a:lnTo>
                    <a:pt x="2786837" y="3541052"/>
                  </a:lnTo>
                  <a:lnTo>
                    <a:pt x="2796324" y="3553752"/>
                  </a:lnTo>
                  <a:lnTo>
                    <a:pt x="2807932" y="3553752"/>
                  </a:lnTo>
                  <a:lnTo>
                    <a:pt x="2807932" y="3668052"/>
                  </a:lnTo>
                  <a:lnTo>
                    <a:pt x="2748572" y="3668052"/>
                  </a:lnTo>
                  <a:lnTo>
                    <a:pt x="2741396" y="3604552"/>
                  </a:lnTo>
                  <a:lnTo>
                    <a:pt x="2738526" y="3579152"/>
                  </a:lnTo>
                  <a:lnTo>
                    <a:pt x="2735656" y="3553752"/>
                  </a:lnTo>
                  <a:lnTo>
                    <a:pt x="2731351" y="3515652"/>
                  </a:lnTo>
                  <a:lnTo>
                    <a:pt x="2729827" y="3502139"/>
                  </a:lnTo>
                  <a:lnTo>
                    <a:pt x="2729827" y="3642652"/>
                  </a:lnTo>
                  <a:lnTo>
                    <a:pt x="2722842" y="3655352"/>
                  </a:lnTo>
                  <a:lnTo>
                    <a:pt x="2701772" y="3668052"/>
                  </a:lnTo>
                  <a:lnTo>
                    <a:pt x="2658846" y="3668052"/>
                  </a:lnTo>
                  <a:lnTo>
                    <a:pt x="2658846" y="3706152"/>
                  </a:lnTo>
                  <a:lnTo>
                    <a:pt x="2184336" y="3706152"/>
                  </a:lnTo>
                  <a:lnTo>
                    <a:pt x="2187702" y="3718852"/>
                  </a:lnTo>
                  <a:lnTo>
                    <a:pt x="2186457" y="3731552"/>
                  </a:lnTo>
                  <a:lnTo>
                    <a:pt x="2183028" y="3744252"/>
                  </a:lnTo>
                  <a:lnTo>
                    <a:pt x="2179853" y="3756952"/>
                  </a:lnTo>
                  <a:lnTo>
                    <a:pt x="2166721" y="3756952"/>
                  </a:lnTo>
                  <a:lnTo>
                    <a:pt x="2166099" y="3744252"/>
                  </a:lnTo>
                  <a:lnTo>
                    <a:pt x="2164372" y="3706152"/>
                  </a:lnTo>
                  <a:lnTo>
                    <a:pt x="1963102" y="3706152"/>
                  </a:lnTo>
                  <a:lnTo>
                    <a:pt x="1959444" y="3718852"/>
                  </a:lnTo>
                  <a:lnTo>
                    <a:pt x="1952269" y="3731552"/>
                  </a:lnTo>
                  <a:lnTo>
                    <a:pt x="1941677" y="3744252"/>
                  </a:lnTo>
                  <a:lnTo>
                    <a:pt x="1929358" y="3731552"/>
                  </a:lnTo>
                  <a:lnTo>
                    <a:pt x="1921624" y="3718852"/>
                  </a:lnTo>
                  <a:lnTo>
                    <a:pt x="1918030" y="3706152"/>
                  </a:lnTo>
                  <a:lnTo>
                    <a:pt x="1392936" y="3706152"/>
                  </a:lnTo>
                  <a:lnTo>
                    <a:pt x="1410995" y="3731552"/>
                  </a:lnTo>
                  <a:lnTo>
                    <a:pt x="1418869" y="3744252"/>
                  </a:lnTo>
                  <a:lnTo>
                    <a:pt x="1417574" y="3769652"/>
                  </a:lnTo>
                  <a:lnTo>
                    <a:pt x="1408137" y="3782352"/>
                  </a:lnTo>
                  <a:lnTo>
                    <a:pt x="1389964" y="3782352"/>
                  </a:lnTo>
                  <a:lnTo>
                    <a:pt x="1390586" y="3756952"/>
                  </a:lnTo>
                  <a:lnTo>
                    <a:pt x="1391958" y="3731552"/>
                  </a:lnTo>
                  <a:lnTo>
                    <a:pt x="1392936" y="3706152"/>
                  </a:lnTo>
                  <a:lnTo>
                    <a:pt x="809015" y="3706152"/>
                  </a:lnTo>
                  <a:lnTo>
                    <a:pt x="809015" y="3807752"/>
                  </a:lnTo>
                  <a:lnTo>
                    <a:pt x="780681" y="3807752"/>
                  </a:lnTo>
                  <a:lnTo>
                    <a:pt x="767829" y="3795052"/>
                  </a:lnTo>
                  <a:lnTo>
                    <a:pt x="800938" y="3782352"/>
                  </a:lnTo>
                  <a:lnTo>
                    <a:pt x="803008" y="3782352"/>
                  </a:lnTo>
                  <a:lnTo>
                    <a:pt x="805141" y="3795052"/>
                  </a:lnTo>
                  <a:lnTo>
                    <a:pt x="809015" y="3807752"/>
                  </a:lnTo>
                  <a:lnTo>
                    <a:pt x="809015" y="3706152"/>
                  </a:lnTo>
                  <a:lnTo>
                    <a:pt x="780961" y="3706152"/>
                  </a:lnTo>
                  <a:lnTo>
                    <a:pt x="780961" y="3668052"/>
                  </a:lnTo>
                  <a:lnTo>
                    <a:pt x="2645435" y="3668052"/>
                  </a:lnTo>
                  <a:lnTo>
                    <a:pt x="2659684" y="3655352"/>
                  </a:lnTo>
                  <a:lnTo>
                    <a:pt x="2676182" y="3642652"/>
                  </a:lnTo>
                  <a:lnTo>
                    <a:pt x="2691854" y="3629952"/>
                  </a:lnTo>
                  <a:lnTo>
                    <a:pt x="2697708" y="3617252"/>
                  </a:lnTo>
                  <a:lnTo>
                    <a:pt x="2703563" y="3604552"/>
                  </a:lnTo>
                  <a:lnTo>
                    <a:pt x="2723337" y="3642652"/>
                  </a:lnTo>
                  <a:lnTo>
                    <a:pt x="2729827" y="3642652"/>
                  </a:lnTo>
                  <a:lnTo>
                    <a:pt x="2729827" y="3502139"/>
                  </a:lnTo>
                  <a:lnTo>
                    <a:pt x="2725623" y="3464852"/>
                  </a:lnTo>
                  <a:lnTo>
                    <a:pt x="3335794" y="3464852"/>
                  </a:lnTo>
                  <a:lnTo>
                    <a:pt x="3331629" y="3426752"/>
                  </a:lnTo>
                  <a:lnTo>
                    <a:pt x="3302406" y="3159836"/>
                  </a:lnTo>
                  <a:lnTo>
                    <a:pt x="3302406" y="3426752"/>
                  </a:lnTo>
                  <a:lnTo>
                    <a:pt x="2722080" y="3426752"/>
                  </a:lnTo>
                  <a:lnTo>
                    <a:pt x="2720657" y="3414052"/>
                  </a:lnTo>
                  <a:lnTo>
                    <a:pt x="2710726" y="3325152"/>
                  </a:lnTo>
                  <a:lnTo>
                    <a:pt x="2709303" y="3312452"/>
                  </a:lnTo>
                  <a:lnTo>
                    <a:pt x="2705049" y="3274352"/>
                  </a:lnTo>
                  <a:lnTo>
                    <a:pt x="2703626" y="3261652"/>
                  </a:lnTo>
                  <a:lnTo>
                    <a:pt x="2697950" y="3210852"/>
                  </a:lnTo>
                  <a:lnTo>
                    <a:pt x="2696527" y="3198152"/>
                  </a:lnTo>
                  <a:lnTo>
                    <a:pt x="2690850" y="3147352"/>
                  </a:lnTo>
                  <a:lnTo>
                    <a:pt x="2686583" y="3109252"/>
                  </a:lnTo>
                  <a:lnTo>
                    <a:pt x="2676652" y="3020352"/>
                  </a:lnTo>
                  <a:lnTo>
                    <a:pt x="2675229" y="3007652"/>
                  </a:lnTo>
                  <a:lnTo>
                    <a:pt x="2670518" y="2965500"/>
                  </a:lnTo>
                  <a:lnTo>
                    <a:pt x="2670518" y="3033052"/>
                  </a:lnTo>
                  <a:lnTo>
                    <a:pt x="2659824" y="3045752"/>
                  </a:lnTo>
                  <a:lnTo>
                    <a:pt x="2639352" y="3083852"/>
                  </a:lnTo>
                  <a:lnTo>
                    <a:pt x="2628163" y="3109252"/>
                  </a:lnTo>
                  <a:lnTo>
                    <a:pt x="2610535" y="3096552"/>
                  </a:lnTo>
                  <a:lnTo>
                    <a:pt x="2604058" y="3094444"/>
                  </a:lnTo>
                  <a:lnTo>
                    <a:pt x="2604058" y="3591852"/>
                  </a:lnTo>
                  <a:lnTo>
                    <a:pt x="2599004" y="3604552"/>
                  </a:lnTo>
                  <a:lnTo>
                    <a:pt x="2587307" y="3617252"/>
                  </a:lnTo>
                  <a:lnTo>
                    <a:pt x="2577655" y="3591852"/>
                  </a:lnTo>
                  <a:lnTo>
                    <a:pt x="2575141" y="3579152"/>
                  </a:lnTo>
                  <a:lnTo>
                    <a:pt x="2601125" y="3579152"/>
                  </a:lnTo>
                  <a:lnTo>
                    <a:pt x="2604058" y="3591852"/>
                  </a:lnTo>
                  <a:lnTo>
                    <a:pt x="2604058" y="3094444"/>
                  </a:lnTo>
                  <a:lnTo>
                    <a:pt x="2571585" y="3083852"/>
                  </a:lnTo>
                  <a:lnTo>
                    <a:pt x="2560091" y="3071152"/>
                  </a:lnTo>
                  <a:lnTo>
                    <a:pt x="2554668" y="3065170"/>
                  </a:lnTo>
                  <a:lnTo>
                    <a:pt x="2554668" y="3236252"/>
                  </a:lnTo>
                  <a:lnTo>
                    <a:pt x="2548051" y="3248952"/>
                  </a:lnTo>
                  <a:lnTo>
                    <a:pt x="2536367" y="3261652"/>
                  </a:lnTo>
                  <a:lnTo>
                    <a:pt x="2526728" y="3248952"/>
                  </a:lnTo>
                  <a:lnTo>
                    <a:pt x="2524391" y="3236252"/>
                  </a:lnTo>
                  <a:lnTo>
                    <a:pt x="2529598" y="3223552"/>
                  </a:lnTo>
                  <a:lnTo>
                    <a:pt x="2542590" y="3210852"/>
                  </a:lnTo>
                  <a:lnTo>
                    <a:pt x="2553690" y="3223552"/>
                  </a:lnTo>
                  <a:lnTo>
                    <a:pt x="2554668" y="3236252"/>
                  </a:lnTo>
                  <a:lnTo>
                    <a:pt x="2554668" y="3065170"/>
                  </a:lnTo>
                  <a:lnTo>
                    <a:pt x="2548598" y="3058452"/>
                  </a:lnTo>
                  <a:lnTo>
                    <a:pt x="2562568" y="3045752"/>
                  </a:lnTo>
                  <a:lnTo>
                    <a:pt x="2574366" y="3033052"/>
                  </a:lnTo>
                  <a:lnTo>
                    <a:pt x="2585047" y="3033052"/>
                  </a:lnTo>
                  <a:lnTo>
                    <a:pt x="2595676" y="3020352"/>
                  </a:lnTo>
                  <a:lnTo>
                    <a:pt x="2630843" y="3020352"/>
                  </a:lnTo>
                  <a:lnTo>
                    <a:pt x="2670518" y="3033052"/>
                  </a:lnTo>
                  <a:lnTo>
                    <a:pt x="2670518" y="2965500"/>
                  </a:lnTo>
                  <a:lnTo>
                    <a:pt x="2662453" y="2893352"/>
                  </a:lnTo>
                  <a:lnTo>
                    <a:pt x="2656776" y="2842552"/>
                  </a:lnTo>
                  <a:lnTo>
                    <a:pt x="2655595" y="2842552"/>
                  </a:lnTo>
                  <a:lnTo>
                    <a:pt x="2640088" y="2880652"/>
                  </a:lnTo>
                  <a:lnTo>
                    <a:pt x="2633484" y="2893352"/>
                  </a:lnTo>
                  <a:lnTo>
                    <a:pt x="2599258" y="2855252"/>
                  </a:lnTo>
                  <a:lnTo>
                    <a:pt x="2609862" y="2855252"/>
                  </a:lnTo>
                  <a:lnTo>
                    <a:pt x="2619565" y="2842552"/>
                  </a:lnTo>
                  <a:lnTo>
                    <a:pt x="2637421" y="2829852"/>
                  </a:lnTo>
                  <a:lnTo>
                    <a:pt x="2641295" y="2817152"/>
                  </a:lnTo>
                  <a:lnTo>
                    <a:pt x="2645168" y="2804452"/>
                  </a:lnTo>
                  <a:lnTo>
                    <a:pt x="2648127" y="2791752"/>
                  </a:lnTo>
                  <a:lnTo>
                    <a:pt x="2651391" y="2791752"/>
                  </a:lnTo>
                  <a:lnTo>
                    <a:pt x="2647150" y="2753652"/>
                  </a:lnTo>
                  <a:lnTo>
                    <a:pt x="2644330" y="2728252"/>
                  </a:lnTo>
                  <a:lnTo>
                    <a:pt x="2641498" y="2702852"/>
                  </a:lnTo>
                  <a:lnTo>
                    <a:pt x="2640088" y="2690152"/>
                  </a:lnTo>
                  <a:lnTo>
                    <a:pt x="2638679" y="2677452"/>
                  </a:lnTo>
                  <a:lnTo>
                    <a:pt x="2634437" y="2639352"/>
                  </a:lnTo>
                  <a:lnTo>
                    <a:pt x="2628785" y="2588552"/>
                  </a:lnTo>
                  <a:lnTo>
                    <a:pt x="2620314" y="2512352"/>
                  </a:lnTo>
                  <a:lnTo>
                    <a:pt x="2616085" y="2474252"/>
                  </a:lnTo>
                  <a:lnTo>
                    <a:pt x="2614663" y="2461552"/>
                  </a:lnTo>
                  <a:lnTo>
                    <a:pt x="2610434" y="2423452"/>
                  </a:lnTo>
                  <a:lnTo>
                    <a:pt x="2607614" y="2398052"/>
                  </a:lnTo>
                  <a:lnTo>
                    <a:pt x="2592070" y="2258352"/>
                  </a:lnTo>
                  <a:lnTo>
                    <a:pt x="2589250" y="2232952"/>
                  </a:lnTo>
                  <a:lnTo>
                    <a:pt x="2570886" y="2067852"/>
                  </a:lnTo>
                  <a:lnTo>
                    <a:pt x="2569857" y="2058606"/>
                  </a:lnTo>
                  <a:lnTo>
                    <a:pt x="2569857" y="2956852"/>
                  </a:lnTo>
                  <a:lnTo>
                    <a:pt x="2567914" y="2982252"/>
                  </a:lnTo>
                  <a:lnTo>
                    <a:pt x="2562568" y="3007652"/>
                  </a:lnTo>
                  <a:lnTo>
                    <a:pt x="2525649" y="2983433"/>
                  </a:lnTo>
                  <a:lnTo>
                    <a:pt x="2525649" y="3121952"/>
                  </a:lnTo>
                  <a:lnTo>
                    <a:pt x="2515793" y="3121952"/>
                  </a:lnTo>
                  <a:lnTo>
                    <a:pt x="2477338" y="3147352"/>
                  </a:lnTo>
                  <a:lnTo>
                    <a:pt x="2479764" y="3134652"/>
                  </a:lnTo>
                  <a:lnTo>
                    <a:pt x="2484602" y="3109252"/>
                  </a:lnTo>
                  <a:lnTo>
                    <a:pt x="2486952" y="3096552"/>
                  </a:lnTo>
                  <a:lnTo>
                    <a:pt x="2491651" y="3071152"/>
                  </a:lnTo>
                  <a:lnTo>
                    <a:pt x="2502446" y="3083852"/>
                  </a:lnTo>
                  <a:lnTo>
                    <a:pt x="2510980" y="3096552"/>
                  </a:lnTo>
                  <a:lnTo>
                    <a:pt x="2518359" y="3109252"/>
                  </a:lnTo>
                  <a:lnTo>
                    <a:pt x="2525649" y="3121952"/>
                  </a:lnTo>
                  <a:lnTo>
                    <a:pt x="2525649" y="2983433"/>
                  </a:lnTo>
                  <a:lnTo>
                    <a:pt x="2523858" y="2982252"/>
                  </a:lnTo>
                  <a:lnTo>
                    <a:pt x="2505430" y="2969552"/>
                  </a:lnTo>
                  <a:lnTo>
                    <a:pt x="2485974" y="2956852"/>
                  </a:lnTo>
                  <a:lnTo>
                    <a:pt x="2499893" y="2944152"/>
                  </a:lnTo>
                  <a:lnTo>
                    <a:pt x="2527731" y="2918752"/>
                  </a:lnTo>
                  <a:lnTo>
                    <a:pt x="2541130" y="2906052"/>
                  </a:lnTo>
                  <a:lnTo>
                    <a:pt x="2562809" y="2931452"/>
                  </a:lnTo>
                  <a:lnTo>
                    <a:pt x="2569857" y="2956852"/>
                  </a:lnTo>
                  <a:lnTo>
                    <a:pt x="2569857" y="2058606"/>
                  </a:lnTo>
                  <a:lnTo>
                    <a:pt x="2562415" y="1991652"/>
                  </a:lnTo>
                  <a:lnTo>
                    <a:pt x="2558186" y="1953552"/>
                  </a:lnTo>
                  <a:lnTo>
                    <a:pt x="2551125" y="1890052"/>
                  </a:lnTo>
                  <a:lnTo>
                    <a:pt x="2548293" y="1864652"/>
                  </a:lnTo>
                  <a:lnTo>
                    <a:pt x="2546883" y="1851952"/>
                  </a:lnTo>
                  <a:lnTo>
                    <a:pt x="2542641" y="1813852"/>
                  </a:lnTo>
                  <a:lnTo>
                    <a:pt x="2537002" y="1763052"/>
                  </a:lnTo>
                  <a:lnTo>
                    <a:pt x="2528519" y="1686852"/>
                  </a:lnTo>
                  <a:lnTo>
                    <a:pt x="2522880" y="1636052"/>
                  </a:lnTo>
                  <a:lnTo>
                    <a:pt x="2514409" y="1559852"/>
                  </a:lnTo>
                  <a:lnTo>
                    <a:pt x="2507348" y="1496352"/>
                  </a:lnTo>
                  <a:lnTo>
                    <a:pt x="2501696" y="1445552"/>
                  </a:lnTo>
                  <a:lnTo>
                    <a:pt x="2497455" y="1407452"/>
                  </a:lnTo>
                  <a:lnTo>
                    <a:pt x="2491803" y="1356652"/>
                  </a:lnTo>
                  <a:lnTo>
                    <a:pt x="2491371" y="1352765"/>
                  </a:lnTo>
                  <a:lnTo>
                    <a:pt x="2491371" y="2321852"/>
                  </a:lnTo>
                  <a:lnTo>
                    <a:pt x="2487345" y="2347252"/>
                  </a:lnTo>
                  <a:lnTo>
                    <a:pt x="2477338" y="2391397"/>
                  </a:lnTo>
                  <a:lnTo>
                    <a:pt x="2477338" y="2880652"/>
                  </a:lnTo>
                  <a:lnTo>
                    <a:pt x="2456484" y="2893352"/>
                  </a:lnTo>
                  <a:lnTo>
                    <a:pt x="2443670" y="2893352"/>
                  </a:lnTo>
                  <a:lnTo>
                    <a:pt x="2443670" y="3134652"/>
                  </a:lnTo>
                  <a:lnTo>
                    <a:pt x="2414244" y="3134652"/>
                  </a:lnTo>
                  <a:lnTo>
                    <a:pt x="2408974" y="3121952"/>
                  </a:lnTo>
                  <a:lnTo>
                    <a:pt x="2405189" y="3096552"/>
                  </a:lnTo>
                  <a:lnTo>
                    <a:pt x="2443670" y="3134652"/>
                  </a:lnTo>
                  <a:lnTo>
                    <a:pt x="2443670" y="2893352"/>
                  </a:lnTo>
                  <a:lnTo>
                    <a:pt x="2437688" y="2893352"/>
                  </a:lnTo>
                  <a:lnTo>
                    <a:pt x="2421585" y="2880652"/>
                  </a:lnTo>
                  <a:lnTo>
                    <a:pt x="2408771" y="2855252"/>
                  </a:lnTo>
                  <a:lnTo>
                    <a:pt x="2432393" y="2842552"/>
                  </a:lnTo>
                  <a:lnTo>
                    <a:pt x="2450884" y="2855252"/>
                  </a:lnTo>
                  <a:lnTo>
                    <a:pt x="2465463" y="2867952"/>
                  </a:lnTo>
                  <a:lnTo>
                    <a:pt x="2477338" y="2880652"/>
                  </a:lnTo>
                  <a:lnTo>
                    <a:pt x="2477338" y="2391397"/>
                  </a:lnTo>
                  <a:lnTo>
                    <a:pt x="2475827" y="2398052"/>
                  </a:lnTo>
                  <a:lnTo>
                    <a:pt x="2471051" y="2393315"/>
                  </a:lnTo>
                  <a:lnTo>
                    <a:pt x="2471051" y="2499652"/>
                  </a:lnTo>
                  <a:lnTo>
                    <a:pt x="2452128" y="2512352"/>
                  </a:lnTo>
                  <a:lnTo>
                    <a:pt x="2441511" y="2512352"/>
                  </a:lnTo>
                  <a:lnTo>
                    <a:pt x="2436215" y="2501506"/>
                  </a:lnTo>
                  <a:lnTo>
                    <a:pt x="2436215" y="2753652"/>
                  </a:lnTo>
                  <a:lnTo>
                    <a:pt x="2429776" y="2766352"/>
                  </a:lnTo>
                  <a:lnTo>
                    <a:pt x="2424506" y="2779052"/>
                  </a:lnTo>
                  <a:lnTo>
                    <a:pt x="2415959" y="2804452"/>
                  </a:lnTo>
                  <a:lnTo>
                    <a:pt x="2410295" y="2791752"/>
                  </a:lnTo>
                  <a:lnTo>
                    <a:pt x="2396198" y="2791752"/>
                  </a:lnTo>
                  <a:lnTo>
                    <a:pt x="2390889" y="2766352"/>
                  </a:lnTo>
                  <a:lnTo>
                    <a:pt x="2387625" y="2753652"/>
                  </a:lnTo>
                  <a:lnTo>
                    <a:pt x="2436215" y="2753652"/>
                  </a:lnTo>
                  <a:lnTo>
                    <a:pt x="2436215" y="2501506"/>
                  </a:lnTo>
                  <a:lnTo>
                    <a:pt x="2435314" y="2499652"/>
                  </a:lnTo>
                  <a:lnTo>
                    <a:pt x="2429649" y="2474252"/>
                  </a:lnTo>
                  <a:lnTo>
                    <a:pt x="2450579" y="2486952"/>
                  </a:lnTo>
                  <a:lnTo>
                    <a:pt x="2460485" y="2499652"/>
                  </a:lnTo>
                  <a:lnTo>
                    <a:pt x="2471051" y="2499652"/>
                  </a:lnTo>
                  <a:lnTo>
                    <a:pt x="2471051" y="2393315"/>
                  </a:lnTo>
                  <a:lnTo>
                    <a:pt x="2463025" y="2385352"/>
                  </a:lnTo>
                  <a:lnTo>
                    <a:pt x="2463025" y="2423452"/>
                  </a:lnTo>
                  <a:lnTo>
                    <a:pt x="2419629" y="2423452"/>
                  </a:lnTo>
                  <a:lnTo>
                    <a:pt x="2392997" y="2410752"/>
                  </a:lnTo>
                  <a:lnTo>
                    <a:pt x="2384920" y="2398052"/>
                  </a:lnTo>
                  <a:lnTo>
                    <a:pt x="2376855" y="2385352"/>
                  </a:lnTo>
                  <a:lnTo>
                    <a:pt x="2367369" y="2354986"/>
                  </a:lnTo>
                  <a:lnTo>
                    <a:pt x="2367369" y="3083852"/>
                  </a:lnTo>
                  <a:lnTo>
                    <a:pt x="2364956" y="3089795"/>
                  </a:lnTo>
                  <a:lnTo>
                    <a:pt x="2364956" y="3160052"/>
                  </a:lnTo>
                  <a:lnTo>
                    <a:pt x="2364740" y="3172752"/>
                  </a:lnTo>
                  <a:lnTo>
                    <a:pt x="2364486" y="3172752"/>
                  </a:lnTo>
                  <a:lnTo>
                    <a:pt x="2364181" y="3185452"/>
                  </a:lnTo>
                  <a:lnTo>
                    <a:pt x="2363774" y="3198152"/>
                  </a:lnTo>
                  <a:lnTo>
                    <a:pt x="2350033" y="3198152"/>
                  </a:lnTo>
                  <a:lnTo>
                    <a:pt x="2347417" y="3185452"/>
                  </a:lnTo>
                  <a:lnTo>
                    <a:pt x="2346160" y="3172752"/>
                  </a:lnTo>
                  <a:lnTo>
                    <a:pt x="2344978" y="3160052"/>
                  </a:lnTo>
                  <a:lnTo>
                    <a:pt x="2364956" y="3160052"/>
                  </a:lnTo>
                  <a:lnTo>
                    <a:pt x="2364956" y="3089795"/>
                  </a:lnTo>
                  <a:lnTo>
                    <a:pt x="2346744" y="3134652"/>
                  </a:lnTo>
                  <a:lnTo>
                    <a:pt x="2340495" y="3147352"/>
                  </a:lnTo>
                  <a:lnTo>
                    <a:pt x="2326589" y="3121952"/>
                  </a:lnTo>
                  <a:lnTo>
                    <a:pt x="2311425" y="3109252"/>
                  </a:lnTo>
                  <a:lnTo>
                    <a:pt x="2299309" y="3083852"/>
                  </a:lnTo>
                  <a:lnTo>
                    <a:pt x="2294598" y="3058452"/>
                  </a:lnTo>
                  <a:lnTo>
                    <a:pt x="2332431" y="3071152"/>
                  </a:lnTo>
                  <a:lnTo>
                    <a:pt x="2349335" y="3083852"/>
                  </a:lnTo>
                  <a:lnTo>
                    <a:pt x="2367369" y="3083852"/>
                  </a:lnTo>
                  <a:lnTo>
                    <a:pt x="2367369" y="2354986"/>
                  </a:lnTo>
                  <a:lnTo>
                    <a:pt x="2364956" y="2347252"/>
                  </a:lnTo>
                  <a:lnTo>
                    <a:pt x="2396172" y="2347252"/>
                  </a:lnTo>
                  <a:lnTo>
                    <a:pt x="2417229" y="2372652"/>
                  </a:lnTo>
                  <a:lnTo>
                    <a:pt x="2436672" y="2398052"/>
                  </a:lnTo>
                  <a:lnTo>
                    <a:pt x="2463025" y="2423452"/>
                  </a:lnTo>
                  <a:lnTo>
                    <a:pt x="2463025" y="2385352"/>
                  </a:lnTo>
                  <a:lnTo>
                    <a:pt x="2440000" y="2372652"/>
                  </a:lnTo>
                  <a:lnTo>
                    <a:pt x="2429027" y="2372652"/>
                  </a:lnTo>
                  <a:lnTo>
                    <a:pt x="2428964" y="2334552"/>
                  </a:lnTo>
                  <a:lnTo>
                    <a:pt x="2428456" y="2321852"/>
                  </a:lnTo>
                  <a:lnTo>
                    <a:pt x="2426678" y="2309152"/>
                  </a:lnTo>
                  <a:lnTo>
                    <a:pt x="2423528" y="2296452"/>
                  </a:lnTo>
                  <a:lnTo>
                    <a:pt x="2418727" y="2296452"/>
                  </a:lnTo>
                  <a:lnTo>
                    <a:pt x="2413203" y="2283752"/>
                  </a:lnTo>
                  <a:lnTo>
                    <a:pt x="2407882" y="2271052"/>
                  </a:lnTo>
                  <a:lnTo>
                    <a:pt x="2416518" y="2271052"/>
                  </a:lnTo>
                  <a:lnTo>
                    <a:pt x="2421001" y="2258352"/>
                  </a:lnTo>
                  <a:lnTo>
                    <a:pt x="2491371" y="2321852"/>
                  </a:lnTo>
                  <a:lnTo>
                    <a:pt x="2491371" y="1352765"/>
                  </a:lnTo>
                  <a:lnTo>
                    <a:pt x="2488984" y="1331252"/>
                  </a:lnTo>
                  <a:lnTo>
                    <a:pt x="2483332" y="1280452"/>
                  </a:lnTo>
                  <a:lnTo>
                    <a:pt x="2472042" y="1178852"/>
                  </a:lnTo>
                  <a:lnTo>
                    <a:pt x="2469210" y="1153452"/>
                  </a:lnTo>
                  <a:lnTo>
                    <a:pt x="2467800" y="1140752"/>
                  </a:lnTo>
                  <a:lnTo>
                    <a:pt x="2442159" y="1140752"/>
                  </a:lnTo>
                  <a:lnTo>
                    <a:pt x="2442159" y="2169452"/>
                  </a:lnTo>
                  <a:lnTo>
                    <a:pt x="2428303" y="2194852"/>
                  </a:lnTo>
                  <a:lnTo>
                    <a:pt x="2421788" y="2207552"/>
                  </a:lnTo>
                  <a:lnTo>
                    <a:pt x="2414447" y="2232952"/>
                  </a:lnTo>
                  <a:lnTo>
                    <a:pt x="2405900" y="2220252"/>
                  </a:lnTo>
                  <a:lnTo>
                    <a:pt x="2388616" y="2182152"/>
                  </a:lnTo>
                  <a:lnTo>
                    <a:pt x="2382850" y="2169452"/>
                  </a:lnTo>
                  <a:lnTo>
                    <a:pt x="2442159" y="2169452"/>
                  </a:lnTo>
                  <a:lnTo>
                    <a:pt x="2442159" y="1140752"/>
                  </a:lnTo>
                  <a:lnTo>
                    <a:pt x="2413546" y="1140752"/>
                  </a:lnTo>
                  <a:lnTo>
                    <a:pt x="2413546" y="1407452"/>
                  </a:lnTo>
                  <a:lnTo>
                    <a:pt x="2404884" y="1420152"/>
                  </a:lnTo>
                  <a:lnTo>
                    <a:pt x="2397772" y="1432852"/>
                  </a:lnTo>
                  <a:lnTo>
                    <a:pt x="2390940" y="1432852"/>
                  </a:lnTo>
                  <a:lnTo>
                    <a:pt x="2383129" y="1445552"/>
                  </a:lnTo>
                  <a:lnTo>
                    <a:pt x="2359901" y="1407452"/>
                  </a:lnTo>
                  <a:lnTo>
                    <a:pt x="2413546" y="1407452"/>
                  </a:lnTo>
                  <a:lnTo>
                    <a:pt x="2413546" y="1140752"/>
                  </a:lnTo>
                  <a:lnTo>
                    <a:pt x="2395651" y="1140752"/>
                  </a:lnTo>
                  <a:lnTo>
                    <a:pt x="2395651" y="1153452"/>
                  </a:lnTo>
                  <a:lnTo>
                    <a:pt x="2386673" y="1166152"/>
                  </a:lnTo>
                  <a:lnTo>
                    <a:pt x="2378557" y="1178852"/>
                  </a:lnTo>
                  <a:lnTo>
                    <a:pt x="2366708" y="1166152"/>
                  </a:lnTo>
                  <a:lnTo>
                    <a:pt x="2358720" y="1161135"/>
                  </a:lnTo>
                  <a:lnTo>
                    <a:pt x="2358720" y="2779052"/>
                  </a:lnTo>
                  <a:lnTo>
                    <a:pt x="2329688" y="2804452"/>
                  </a:lnTo>
                  <a:lnTo>
                    <a:pt x="2318435" y="2817152"/>
                  </a:lnTo>
                  <a:lnTo>
                    <a:pt x="2287727" y="2791752"/>
                  </a:lnTo>
                  <a:lnTo>
                    <a:pt x="2257679" y="2779052"/>
                  </a:lnTo>
                  <a:lnTo>
                    <a:pt x="2269388" y="2740952"/>
                  </a:lnTo>
                  <a:lnTo>
                    <a:pt x="2288298" y="2728252"/>
                  </a:lnTo>
                  <a:lnTo>
                    <a:pt x="2336342" y="2728252"/>
                  </a:lnTo>
                  <a:lnTo>
                    <a:pt x="2342769" y="2740952"/>
                  </a:lnTo>
                  <a:lnTo>
                    <a:pt x="2353614" y="2766352"/>
                  </a:lnTo>
                  <a:lnTo>
                    <a:pt x="2358720" y="2779052"/>
                  </a:lnTo>
                  <a:lnTo>
                    <a:pt x="2358720" y="1161135"/>
                  </a:lnTo>
                  <a:lnTo>
                    <a:pt x="2346490" y="1153452"/>
                  </a:lnTo>
                  <a:lnTo>
                    <a:pt x="2395651" y="1153452"/>
                  </a:lnTo>
                  <a:lnTo>
                    <a:pt x="2395651" y="1140752"/>
                  </a:lnTo>
                  <a:lnTo>
                    <a:pt x="2327694" y="1140752"/>
                  </a:lnTo>
                  <a:lnTo>
                    <a:pt x="2327694" y="2321852"/>
                  </a:lnTo>
                  <a:lnTo>
                    <a:pt x="2316061" y="2334552"/>
                  </a:lnTo>
                  <a:lnTo>
                    <a:pt x="2298496" y="2347252"/>
                  </a:lnTo>
                  <a:lnTo>
                    <a:pt x="2285669" y="2347252"/>
                  </a:lnTo>
                  <a:lnTo>
                    <a:pt x="2280907" y="2334552"/>
                  </a:lnTo>
                  <a:lnTo>
                    <a:pt x="2282888" y="2321852"/>
                  </a:lnTo>
                  <a:lnTo>
                    <a:pt x="2290546" y="2309152"/>
                  </a:lnTo>
                  <a:lnTo>
                    <a:pt x="2305075" y="2309152"/>
                  </a:lnTo>
                  <a:lnTo>
                    <a:pt x="2327694" y="2321852"/>
                  </a:lnTo>
                  <a:lnTo>
                    <a:pt x="2327694" y="1140752"/>
                  </a:lnTo>
                  <a:lnTo>
                    <a:pt x="2294039" y="1140752"/>
                  </a:lnTo>
                  <a:lnTo>
                    <a:pt x="2294039" y="1864652"/>
                  </a:lnTo>
                  <a:lnTo>
                    <a:pt x="2293416" y="1877352"/>
                  </a:lnTo>
                  <a:lnTo>
                    <a:pt x="2291626" y="1890052"/>
                  </a:lnTo>
                  <a:lnTo>
                    <a:pt x="2283295" y="1877352"/>
                  </a:lnTo>
                  <a:lnTo>
                    <a:pt x="2268677" y="1877352"/>
                  </a:lnTo>
                  <a:lnTo>
                    <a:pt x="2268677" y="2677452"/>
                  </a:lnTo>
                  <a:lnTo>
                    <a:pt x="2253030" y="2677452"/>
                  </a:lnTo>
                  <a:lnTo>
                    <a:pt x="2247138" y="2664752"/>
                  </a:lnTo>
                  <a:lnTo>
                    <a:pt x="2246896" y="2664752"/>
                  </a:lnTo>
                  <a:lnTo>
                    <a:pt x="2246896" y="3198152"/>
                  </a:lnTo>
                  <a:lnTo>
                    <a:pt x="2234387" y="3210509"/>
                  </a:lnTo>
                  <a:lnTo>
                    <a:pt x="2234387" y="3515652"/>
                  </a:lnTo>
                  <a:lnTo>
                    <a:pt x="2205050" y="3515652"/>
                  </a:lnTo>
                  <a:lnTo>
                    <a:pt x="2182126" y="3502952"/>
                  </a:lnTo>
                  <a:lnTo>
                    <a:pt x="2162606" y="3490252"/>
                  </a:lnTo>
                  <a:lnTo>
                    <a:pt x="2143493" y="3477552"/>
                  </a:lnTo>
                  <a:lnTo>
                    <a:pt x="2145982" y="3464852"/>
                  </a:lnTo>
                  <a:lnTo>
                    <a:pt x="2148548" y="3452152"/>
                  </a:lnTo>
                  <a:lnTo>
                    <a:pt x="2151100" y="3439452"/>
                  </a:lnTo>
                  <a:lnTo>
                    <a:pt x="2153589" y="3426752"/>
                  </a:lnTo>
                  <a:lnTo>
                    <a:pt x="2159597" y="3426752"/>
                  </a:lnTo>
                  <a:lnTo>
                    <a:pt x="2165832" y="3414052"/>
                  </a:lnTo>
                  <a:lnTo>
                    <a:pt x="2171776" y="3414052"/>
                  </a:lnTo>
                  <a:lnTo>
                    <a:pt x="2234387" y="3515652"/>
                  </a:lnTo>
                  <a:lnTo>
                    <a:pt x="2234387" y="3210509"/>
                  </a:lnTo>
                  <a:lnTo>
                    <a:pt x="2221179" y="3223552"/>
                  </a:lnTo>
                  <a:lnTo>
                    <a:pt x="2212340" y="3236252"/>
                  </a:lnTo>
                  <a:lnTo>
                    <a:pt x="2186279" y="3223552"/>
                  </a:lnTo>
                  <a:lnTo>
                    <a:pt x="2177783" y="3210852"/>
                  </a:lnTo>
                  <a:lnTo>
                    <a:pt x="2144052" y="3248952"/>
                  </a:lnTo>
                  <a:lnTo>
                    <a:pt x="2129193" y="3274352"/>
                  </a:lnTo>
                  <a:lnTo>
                    <a:pt x="2131009" y="3236252"/>
                  </a:lnTo>
                  <a:lnTo>
                    <a:pt x="2139899" y="3223552"/>
                  </a:lnTo>
                  <a:lnTo>
                    <a:pt x="2154161" y="3210852"/>
                  </a:lnTo>
                  <a:lnTo>
                    <a:pt x="2172106" y="3210852"/>
                  </a:lnTo>
                  <a:lnTo>
                    <a:pt x="2184628" y="3198152"/>
                  </a:lnTo>
                  <a:lnTo>
                    <a:pt x="2222157" y="3160052"/>
                  </a:lnTo>
                  <a:lnTo>
                    <a:pt x="2215121" y="3160052"/>
                  </a:lnTo>
                  <a:lnTo>
                    <a:pt x="2198649" y="3147352"/>
                  </a:lnTo>
                  <a:lnTo>
                    <a:pt x="2186978" y="3134652"/>
                  </a:lnTo>
                  <a:lnTo>
                    <a:pt x="2227021" y="3134652"/>
                  </a:lnTo>
                  <a:lnTo>
                    <a:pt x="2243036" y="3121952"/>
                  </a:lnTo>
                  <a:lnTo>
                    <a:pt x="2229840" y="3147352"/>
                  </a:lnTo>
                  <a:lnTo>
                    <a:pt x="2225421" y="3160052"/>
                  </a:lnTo>
                  <a:lnTo>
                    <a:pt x="2222157" y="3160052"/>
                  </a:lnTo>
                  <a:lnTo>
                    <a:pt x="2227948" y="3172752"/>
                  </a:lnTo>
                  <a:lnTo>
                    <a:pt x="2240102" y="3185452"/>
                  </a:lnTo>
                  <a:lnTo>
                    <a:pt x="2246896" y="3198152"/>
                  </a:lnTo>
                  <a:lnTo>
                    <a:pt x="2246896" y="2664752"/>
                  </a:lnTo>
                  <a:lnTo>
                    <a:pt x="2244763" y="2664752"/>
                  </a:lnTo>
                  <a:lnTo>
                    <a:pt x="2247696" y="2652052"/>
                  </a:lnTo>
                  <a:lnTo>
                    <a:pt x="2250681" y="2652052"/>
                  </a:lnTo>
                  <a:lnTo>
                    <a:pt x="2253742" y="2639352"/>
                  </a:lnTo>
                  <a:lnTo>
                    <a:pt x="2263622" y="2639352"/>
                  </a:lnTo>
                  <a:lnTo>
                    <a:pt x="2264702" y="2652052"/>
                  </a:lnTo>
                  <a:lnTo>
                    <a:pt x="2268677" y="2677452"/>
                  </a:lnTo>
                  <a:lnTo>
                    <a:pt x="2268677" y="1877352"/>
                  </a:lnTo>
                  <a:lnTo>
                    <a:pt x="2258860" y="1877352"/>
                  </a:lnTo>
                  <a:lnTo>
                    <a:pt x="2260650" y="1864652"/>
                  </a:lnTo>
                  <a:lnTo>
                    <a:pt x="2294039" y="1864652"/>
                  </a:lnTo>
                  <a:lnTo>
                    <a:pt x="2294039" y="1140752"/>
                  </a:lnTo>
                  <a:lnTo>
                    <a:pt x="2275522" y="1140752"/>
                  </a:lnTo>
                  <a:lnTo>
                    <a:pt x="2275522" y="1496352"/>
                  </a:lnTo>
                  <a:lnTo>
                    <a:pt x="2272309" y="1521752"/>
                  </a:lnTo>
                  <a:lnTo>
                    <a:pt x="2261412" y="1534452"/>
                  </a:lnTo>
                  <a:lnTo>
                    <a:pt x="2252903" y="1541030"/>
                  </a:lnTo>
                  <a:lnTo>
                    <a:pt x="2252903" y="2080552"/>
                  </a:lnTo>
                  <a:lnTo>
                    <a:pt x="2236622" y="2093252"/>
                  </a:lnTo>
                  <a:lnTo>
                    <a:pt x="2202180" y="2146795"/>
                  </a:lnTo>
                  <a:lnTo>
                    <a:pt x="2202180" y="3083852"/>
                  </a:lnTo>
                  <a:lnTo>
                    <a:pt x="2170658" y="3083852"/>
                  </a:lnTo>
                  <a:lnTo>
                    <a:pt x="2162352" y="3071152"/>
                  </a:lnTo>
                  <a:lnTo>
                    <a:pt x="2157184" y="3058452"/>
                  </a:lnTo>
                  <a:lnTo>
                    <a:pt x="2189975" y="3058452"/>
                  </a:lnTo>
                  <a:lnTo>
                    <a:pt x="2197925" y="3071152"/>
                  </a:lnTo>
                  <a:lnTo>
                    <a:pt x="2202180" y="3083852"/>
                  </a:lnTo>
                  <a:lnTo>
                    <a:pt x="2202180" y="2146795"/>
                  </a:lnTo>
                  <a:lnTo>
                    <a:pt x="2187600" y="2169452"/>
                  </a:lnTo>
                  <a:lnTo>
                    <a:pt x="2167496" y="2156752"/>
                  </a:lnTo>
                  <a:lnTo>
                    <a:pt x="2148192" y="2144052"/>
                  </a:lnTo>
                  <a:lnTo>
                    <a:pt x="2129434" y="2131352"/>
                  </a:lnTo>
                  <a:lnTo>
                    <a:pt x="2121446" y="2125853"/>
                  </a:lnTo>
                  <a:lnTo>
                    <a:pt x="2121446" y="2664752"/>
                  </a:lnTo>
                  <a:lnTo>
                    <a:pt x="2117242" y="2675559"/>
                  </a:lnTo>
                  <a:lnTo>
                    <a:pt x="2117242" y="3426752"/>
                  </a:lnTo>
                  <a:lnTo>
                    <a:pt x="2098929" y="3426752"/>
                  </a:lnTo>
                  <a:lnTo>
                    <a:pt x="2081695" y="3439452"/>
                  </a:lnTo>
                  <a:lnTo>
                    <a:pt x="2064346" y="3439452"/>
                  </a:lnTo>
                  <a:lnTo>
                    <a:pt x="2045703" y="3452152"/>
                  </a:lnTo>
                  <a:lnTo>
                    <a:pt x="2055050" y="3426752"/>
                  </a:lnTo>
                  <a:lnTo>
                    <a:pt x="2059736" y="3414052"/>
                  </a:lnTo>
                  <a:lnTo>
                    <a:pt x="2072754" y="3401352"/>
                  </a:lnTo>
                  <a:lnTo>
                    <a:pt x="2090140" y="3401352"/>
                  </a:lnTo>
                  <a:lnTo>
                    <a:pt x="2117242" y="3426752"/>
                  </a:lnTo>
                  <a:lnTo>
                    <a:pt x="2117242" y="2675559"/>
                  </a:lnTo>
                  <a:lnTo>
                    <a:pt x="2111565" y="2690152"/>
                  </a:lnTo>
                  <a:lnTo>
                    <a:pt x="2085098" y="2677452"/>
                  </a:lnTo>
                  <a:lnTo>
                    <a:pt x="2071395" y="2677452"/>
                  </a:lnTo>
                  <a:lnTo>
                    <a:pt x="2057031" y="2664752"/>
                  </a:lnTo>
                  <a:lnTo>
                    <a:pt x="2063356" y="2652052"/>
                  </a:lnTo>
                  <a:lnTo>
                    <a:pt x="2069274" y="2626652"/>
                  </a:lnTo>
                  <a:lnTo>
                    <a:pt x="2075408" y="2613952"/>
                  </a:lnTo>
                  <a:lnTo>
                    <a:pt x="2078901" y="2601252"/>
                  </a:lnTo>
                  <a:lnTo>
                    <a:pt x="2082393" y="2588552"/>
                  </a:lnTo>
                  <a:lnTo>
                    <a:pt x="2103577" y="2626652"/>
                  </a:lnTo>
                  <a:lnTo>
                    <a:pt x="2112683" y="2652052"/>
                  </a:lnTo>
                  <a:lnTo>
                    <a:pt x="2121446" y="2664752"/>
                  </a:lnTo>
                  <a:lnTo>
                    <a:pt x="2121446" y="2125853"/>
                  </a:lnTo>
                  <a:lnTo>
                    <a:pt x="2111006" y="2118652"/>
                  </a:lnTo>
                  <a:lnTo>
                    <a:pt x="2112187" y="2105952"/>
                  </a:lnTo>
                  <a:lnTo>
                    <a:pt x="2113089" y="2105952"/>
                  </a:lnTo>
                  <a:lnTo>
                    <a:pt x="2114258" y="2093252"/>
                  </a:lnTo>
                  <a:lnTo>
                    <a:pt x="2147176" y="2093252"/>
                  </a:lnTo>
                  <a:lnTo>
                    <a:pt x="2180132" y="2080552"/>
                  </a:lnTo>
                  <a:lnTo>
                    <a:pt x="2246007" y="2067852"/>
                  </a:lnTo>
                  <a:lnTo>
                    <a:pt x="2250490" y="2067852"/>
                  </a:lnTo>
                  <a:lnTo>
                    <a:pt x="2252903" y="2080552"/>
                  </a:lnTo>
                  <a:lnTo>
                    <a:pt x="2252903" y="1541030"/>
                  </a:lnTo>
                  <a:lnTo>
                    <a:pt x="2244979" y="1547152"/>
                  </a:lnTo>
                  <a:lnTo>
                    <a:pt x="2225129" y="1559852"/>
                  </a:lnTo>
                  <a:lnTo>
                    <a:pt x="2219566" y="1534452"/>
                  </a:lnTo>
                  <a:lnTo>
                    <a:pt x="2217102" y="1521752"/>
                  </a:lnTo>
                  <a:lnTo>
                    <a:pt x="2214410" y="1509052"/>
                  </a:lnTo>
                  <a:lnTo>
                    <a:pt x="2230170" y="1509052"/>
                  </a:lnTo>
                  <a:lnTo>
                    <a:pt x="2275522" y="1496352"/>
                  </a:lnTo>
                  <a:lnTo>
                    <a:pt x="2275522" y="1140752"/>
                  </a:lnTo>
                  <a:lnTo>
                    <a:pt x="2051367" y="1140752"/>
                  </a:lnTo>
                  <a:lnTo>
                    <a:pt x="2051367" y="2969552"/>
                  </a:lnTo>
                  <a:lnTo>
                    <a:pt x="2030018" y="2969552"/>
                  </a:lnTo>
                  <a:lnTo>
                    <a:pt x="2025167" y="2967405"/>
                  </a:lnTo>
                  <a:lnTo>
                    <a:pt x="2025167" y="3464852"/>
                  </a:lnTo>
                  <a:lnTo>
                    <a:pt x="1995347" y="3477552"/>
                  </a:lnTo>
                  <a:lnTo>
                    <a:pt x="1984311" y="3477552"/>
                  </a:lnTo>
                  <a:lnTo>
                    <a:pt x="1981898" y="3464852"/>
                  </a:lnTo>
                  <a:lnTo>
                    <a:pt x="1979206" y="3464852"/>
                  </a:lnTo>
                  <a:lnTo>
                    <a:pt x="1989810" y="3452152"/>
                  </a:lnTo>
                  <a:lnTo>
                    <a:pt x="2000415" y="3439452"/>
                  </a:lnTo>
                  <a:lnTo>
                    <a:pt x="2009952" y="3426752"/>
                  </a:lnTo>
                  <a:lnTo>
                    <a:pt x="2014664" y="3439452"/>
                  </a:lnTo>
                  <a:lnTo>
                    <a:pt x="2018449" y="3452152"/>
                  </a:lnTo>
                  <a:lnTo>
                    <a:pt x="2025167" y="3464852"/>
                  </a:lnTo>
                  <a:lnTo>
                    <a:pt x="2025167" y="2967405"/>
                  </a:lnTo>
                  <a:lnTo>
                    <a:pt x="2001316" y="2956852"/>
                  </a:lnTo>
                  <a:lnTo>
                    <a:pt x="2018385" y="2944152"/>
                  </a:lnTo>
                  <a:lnTo>
                    <a:pt x="2031809" y="2944152"/>
                  </a:lnTo>
                  <a:lnTo>
                    <a:pt x="2042502" y="2956852"/>
                  </a:lnTo>
                  <a:lnTo>
                    <a:pt x="2051367" y="2969552"/>
                  </a:lnTo>
                  <a:lnTo>
                    <a:pt x="2051367" y="1140752"/>
                  </a:lnTo>
                  <a:lnTo>
                    <a:pt x="2045131" y="1140752"/>
                  </a:lnTo>
                  <a:lnTo>
                    <a:pt x="2045131" y="2842552"/>
                  </a:lnTo>
                  <a:lnTo>
                    <a:pt x="2021776" y="2829852"/>
                  </a:lnTo>
                  <a:lnTo>
                    <a:pt x="2010384" y="2829852"/>
                  </a:lnTo>
                  <a:lnTo>
                    <a:pt x="2007717" y="2817152"/>
                  </a:lnTo>
                  <a:lnTo>
                    <a:pt x="2010524" y="2791752"/>
                  </a:lnTo>
                  <a:lnTo>
                    <a:pt x="2026818" y="2804452"/>
                  </a:lnTo>
                  <a:lnTo>
                    <a:pt x="2035581" y="2817152"/>
                  </a:lnTo>
                  <a:lnTo>
                    <a:pt x="2045131" y="2842552"/>
                  </a:lnTo>
                  <a:lnTo>
                    <a:pt x="2045131" y="1140752"/>
                  </a:lnTo>
                  <a:lnTo>
                    <a:pt x="1984590" y="1140752"/>
                  </a:lnTo>
                  <a:lnTo>
                    <a:pt x="1984590" y="3312452"/>
                  </a:lnTo>
                  <a:lnTo>
                    <a:pt x="1970189" y="3299752"/>
                  </a:lnTo>
                  <a:lnTo>
                    <a:pt x="1945373" y="3287052"/>
                  </a:lnTo>
                  <a:lnTo>
                    <a:pt x="1939188" y="3287052"/>
                  </a:lnTo>
                  <a:lnTo>
                    <a:pt x="1939188" y="3502952"/>
                  </a:lnTo>
                  <a:lnTo>
                    <a:pt x="1929803" y="3515652"/>
                  </a:lnTo>
                  <a:lnTo>
                    <a:pt x="1912772" y="3515652"/>
                  </a:lnTo>
                  <a:lnTo>
                    <a:pt x="1904263" y="3502952"/>
                  </a:lnTo>
                  <a:lnTo>
                    <a:pt x="1903742" y="3490252"/>
                  </a:lnTo>
                  <a:lnTo>
                    <a:pt x="1911159" y="3477552"/>
                  </a:lnTo>
                  <a:lnTo>
                    <a:pt x="1926463" y="3464852"/>
                  </a:lnTo>
                  <a:lnTo>
                    <a:pt x="1938794" y="3477552"/>
                  </a:lnTo>
                  <a:lnTo>
                    <a:pt x="1939188" y="3502952"/>
                  </a:lnTo>
                  <a:lnTo>
                    <a:pt x="1939188" y="3287052"/>
                  </a:lnTo>
                  <a:lnTo>
                    <a:pt x="1933651" y="3287052"/>
                  </a:lnTo>
                  <a:lnTo>
                    <a:pt x="1910600" y="3312452"/>
                  </a:lnTo>
                  <a:lnTo>
                    <a:pt x="1900262" y="3325152"/>
                  </a:lnTo>
                  <a:lnTo>
                    <a:pt x="1888705" y="3287052"/>
                  </a:lnTo>
                  <a:lnTo>
                    <a:pt x="1898802" y="3261652"/>
                  </a:lnTo>
                  <a:lnTo>
                    <a:pt x="1916569" y="3248952"/>
                  </a:lnTo>
                  <a:lnTo>
                    <a:pt x="1927987" y="3223552"/>
                  </a:lnTo>
                  <a:lnTo>
                    <a:pt x="1956625" y="3236252"/>
                  </a:lnTo>
                  <a:lnTo>
                    <a:pt x="1969922" y="3236252"/>
                  </a:lnTo>
                  <a:lnTo>
                    <a:pt x="1983701" y="3248952"/>
                  </a:lnTo>
                  <a:lnTo>
                    <a:pt x="1984387" y="3287052"/>
                  </a:lnTo>
                  <a:lnTo>
                    <a:pt x="1984590" y="3312452"/>
                  </a:lnTo>
                  <a:lnTo>
                    <a:pt x="1984590" y="1140752"/>
                  </a:lnTo>
                  <a:lnTo>
                    <a:pt x="1980450" y="1140752"/>
                  </a:lnTo>
                  <a:lnTo>
                    <a:pt x="1980450" y="2817152"/>
                  </a:lnTo>
                  <a:lnTo>
                    <a:pt x="1931568" y="2842552"/>
                  </a:lnTo>
                  <a:lnTo>
                    <a:pt x="1930755" y="2829852"/>
                  </a:lnTo>
                  <a:lnTo>
                    <a:pt x="1930069" y="2817152"/>
                  </a:lnTo>
                  <a:lnTo>
                    <a:pt x="1929091" y="2791752"/>
                  </a:lnTo>
                  <a:lnTo>
                    <a:pt x="1928596" y="2779052"/>
                  </a:lnTo>
                  <a:lnTo>
                    <a:pt x="1941512" y="2791752"/>
                  </a:lnTo>
                  <a:lnTo>
                    <a:pt x="1953285" y="2804452"/>
                  </a:lnTo>
                  <a:lnTo>
                    <a:pt x="1980450" y="2817152"/>
                  </a:lnTo>
                  <a:lnTo>
                    <a:pt x="1980450" y="1140752"/>
                  </a:lnTo>
                  <a:lnTo>
                    <a:pt x="1952294" y="1140752"/>
                  </a:lnTo>
                  <a:lnTo>
                    <a:pt x="1952294" y="1305852"/>
                  </a:lnTo>
                  <a:lnTo>
                    <a:pt x="1944420" y="1318552"/>
                  </a:lnTo>
                  <a:lnTo>
                    <a:pt x="1924392" y="1331252"/>
                  </a:lnTo>
                  <a:lnTo>
                    <a:pt x="1925650" y="1318552"/>
                  </a:lnTo>
                  <a:lnTo>
                    <a:pt x="1929447" y="1280452"/>
                  </a:lnTo>
                  <a:lnTo>
                    <a:pt x="1947481" y="1293152"/>
                  </a:lnTo>
                  <a:lnTo>
                    <a:pt x="1952294" y="1305852"/>
                  </a:lnTo>
                  <a:lnTo>
                    <a:pt x="1952294" y="1140752"/>
                  </a:lnTo>
                  <a:lnTo>
                    <a:pt x="1880235" y="1140752"/>
                  </a:lnTo>
                  <a:lnTo>
                    <a:pt x="1888769" y="1153452"/>
                  </a:lnTo>
                  <a:lnTo>
                    <a:pt x="1892185" y="1166152"/>
                  </a:lnTo>
                  <a:lnTo>
                    <a:pt x="1882368" y="1162138"/>
                  </a:lnTo>
                  <a:lnTo>
                    <a:pt x="1882368" y="3490252"/>
                  </a:lnTo>
                  <a:lnTo>
                    <a:pt x="1866366" y="3502952"/>
                  </a:lnTo>
                  <a:lnTo>
                    <a:pt x="1852968" y="3515652"/>
                  </a:lnTo>
                  <a:lnTo>
                    <a:pt x="1841080" y="3528352"/>
                  </a:lnTo>
                  <a:lnTo>
                    <a:pt x="1833524" y="3536734"/>
                  </a:lnTo>
                  <a:lnTo>
                    <a:pt x="1833524" y="3579152"/>
                  </a:lnTo>
                  <a:lnTo>
                    <a:pt x="1832686" y="3604552"/>
                  </a:lnTo>
                  <a:lnTo>
                    <a:pt x="1819465" y="3629952"/>
                  </a:lnTo>
                  <a:lnTo>
                    <a:pt x="1799234" y="3604552"/>
                  </a:lnTo>
                  <a:lnTo>
                    <a:pt x="1789925" y="3591852"/>
                  </a:lnTo>
                  <a:lnTo>
                    <a:pt x="1791525" y="3579152"/>
                  </a:lnTo>
                  <a:lnTo>
                    <a:pt x="1803984" y="3553752"/>
                  </a:lnTo>
                  <a:lnTo>
                    <a:pt x="1823466" y="3566452"/>
                  </a:lnTo>
                  <a:lnTo>
                    <a:pt x="1833524" y="3579152"/>
                  </a:lnTo>
                  <a:lnTo>
                    <a:pt x="1833524" y="3536734"/>
                  </a:lnTo>
                  <a:lnTo>
                    <a:pt x="1829625" y="3541052"/>
                  </a:lnTo>
                  <a:lnTo>
                    <a:pt x="1808594" y="3515652"/>
                  </a:lnTo>
                  <a:lnTo>
                    <a:pt x="1799780" y="3502952"/>
                  </a:lnTo>
                  <a:lnTo>
                    <a:pt x="1819973" y="3502952"/>
                  </a:lnTo>
                  <a:lnTo>
                    <a:pt x="1882368" y="3490252"/>
                  </a:lnTo>
                  <a:lnTo>
                    <a:pt x="1882368" y="1162138"/>
                  </a:lnTo>
                  <a:lnTo>
                    <a:pt x="1870138" y="1157122"/>
                  </a:lnTo>
                  <a:lnTo>
                    <a:pt x="1870138" y="1763052"/>
                  </a:lnTo>
                  <a:lnTo>
                    <a:pt x="1850682" y="1750352"/>
                  </a:lnTo>
                  <a:lnTo>
                    <a:pt x="1833880" y="1737652"/>
                  </a:lnTo>
                  <a:lnTo>
                    <a:pt x="1818386" y="1737652"/>
                  </a:lnTo>
                  <a:lnTo>
                    <a:pt x="1802803" y="1724952"/>
                  </a:lnTo>
                  <a:lnTo>
                    <a:pt x="1806244" y="1712252"/>
                  </a:lnTo>
                  <a:lnTo>
                    <a:pt x="1809521" y="1712252"/>
                  </a:lnTo>
                  <a:lnTo>
                    <a:pt x="1812874" y="1699552"/>
                  </a:lnTo>
                  <a:lnTo>
                    <a:pt x="1816493" y="1686852"/>
                  </a:lnTo>
                  <a:lnTo>
                    <a:pt x="1843620" y="1699552"/>
                  </a:lnTo>
                  <a:lnTo>
                    <a:pt x="1856574" y="1699552"/>
                  </a:lnTo>
                  <a:lnTo>
                    <a:pt x="1869859" y="1712252"/>
                  </a:lnTo>
                  <a:lnTo>
                    <a:pt x="1869998" y="1724952"/>
                  </a:lnTo>
                  <a:lnTo>
                    <a:pt x="1870113" y="1750352"/>
                  </a:lnTo>
                  <a:lnTo>
                    <a:pt x="1870138" y="1763052"/>
                  </a:lnTo>
                  <a:lnTo>
                    <a:pt x="1870138" y="1157122"/>
                  </a:lnTo>
                  <a:lnTo>
                    <a:pt x="1861185" y="1153452"/>
                  </a:lnTo>
                  <a:lnTo>
                    <a:pt x="1847507" y="1140752"/>
                  </a:lnTo>
                  <a:lnTo>
                    <a:pt x="1799221" y="1140752"/>
                  </a:lnTo>
                  <a:lnTo>
                    <a:pt x="1799221" y="1648752"/>
                  </a:lnTo>
                  <a:lnTo>
                    <a:pt x="1793405" y="1661452"/>
                  </a:lnTo>
                  <a:lnTo>
                    <a:pt x="1780654" y="1686852"/>
                  </a:lnTo>
                  <a:lnTo>
                    <a:pt x="1773008" y="1712252"/>
                  </a:lnTo>
                  <a:lnTo>
                    <a:pt x="1761477" y="1699552"/>
                  </a:lnTo>
                  <a:lnTo>
                    <a:pt x="1750644" y="1686852"/>
                  </a:lnTo>
                  <a:lnTo>
                    <a:pt x="1745856" y="1681543"/>
                  </a:lnTo>
                  <a:lnTo>
                    <a:pt x="1745856" y="3210852"/>
                  </a:lnTo>
                  <a:lnTo>
                    <a:pt x="1745856" y="3223552"/>
                  </a:lnTo>
                  <a:lnTo>
                    <a:pt x="1712188" y="3223552"/>
                  </a:lnTo>
                  <a:lnTo>
                    <a:pt x="1712188" y="3198152"/>
                  </a:lnTo>
                  <a:lnTo>
                    <a:pt x="1729143" y="3210852"/>
                  </a:lnTo>
                  <a:lnTo>
                    <a:pt x="1745856" y="3210852"/>
                  </a:lnTo>
                  <a:lnTo>
                    <a:pt x="1745856" y="1681543"/>
                  </a:lnTo>
                  <a:lnTo>
                    <a:pt x="1739214" y="1674152"/>
                  </a:lnTo>
                  <a:lnTo>
                    <a:pt x="1725879" y="1661452"/>
                  </a:lnTo>
                  <a:lnTo>
                    <a:pt x="1759229" y="1648752"/>
                  </a:lnTo>
                  <a:lnTo>
                    <a:pt x="1773034" y="1636052"/>
                  </a:lnTo>
                  <a:lnTo>
                    <a:pt x="1790293" y="1636052"/>
                  </a:lnTo>
                  <a:lnTo>
                    <a:pt x="1794725" y="1648752"/>
                  </a:lnTo>
                  <a:lnTo>
                    <a:pt x="1799221" y="1648752"/>
                  </a:lnTo>
                  <a:lnTo>
                    <a:pt x="1799221" y="1140752"/>
                  </a:lnTo>
                  <a:lnTo>
                    <a:pt x="1698205" y="1140752"/>
                  </a:lnTo>
                  <a:lnTo>
                    <a:pt x="1698205" y="2766352"/>
                  </a:lnTo>
                  <a:lnTo>
                    <a:pt x="1692376" y="2779052"/>
                  </a:lnTo>
                  <a:lnTo>
                    <a:pt x="1679981" y="2791752"/>
                  </a:lnTo>
                  <a:lnTo>
                    <a:pt x="1674202" y="2791752"/>
                  </a:lnTo>
                  <a:lnTo>
                    <a:pt x="1668678" y="2779052"/>
                  </a:lnTo>
                  <a:lnTo>
                    <a:pt x="1656702" y="2779052"/>
                  </a:lnTo>
                  <a:lnTo>
                    <a:pt x="1663001" y="2766352"/>
                  </a:lnTo>
                  <a:lnTo>
                    <a:pt x="1669110" y="2753652"/>
                  </a:lnTo>
                  <a:lnTo>
                    <a:pt x="1675295" y="2740952"/>
                  </a:lnTo>
                  <a:lnTo>
                    <a:pt x="1681784" y="2740952"/>
                  </a:lnTo>
                  <a:lnTo>
                    <a:pt x="1695361" y="2753652"/>
                  </a:lnTo>
                  <a:lnTo>
                    <a:pt x="1698205" y="2766352"/>
                  </a:lnTo>
                  <a:lnTo>
                    <a:pt x="1698205" y="1140752"/>
                  </a:lnTo>
                  <a:lnTo>
                    <a:pt x="1656257" y="1140752"/>
                  </a:lnTo>
                  <a:lnTo>
                    <a:pt x="1656257" y="2639352"/>
                  </a:lnTo>
                  <a:lnTo>
                    <a:pt x="1654060" y="2664752"/>
                  </a:lnTo>
                  <a:lnTo>
                    <a:pt x="1629321" y="2637142"/>
                  </a:lnTo>
                  <a:lnTo>
                    <a:pt x="1629321" y="3579152"/>
                  </a:lnTo>
                  <a:lnTo>
                    <a:pt x="1619072" y="3591852"/>
                  </a:lnTo>
                  <a:lnTo>
                    <a:pt x="1607807" y="3591852"/>
                  </a:lnTo>
                  <a:lnTo>
                    <a:pt x="1589100" y="3579152"/>
                  </a:lnTo>
                  <a:lnTo>
                    <a:pt x="1556550" y="3566452"/>
                  </a:lnTo>
                  <a:lnTo>
                    <a:pt x="1560144" y="3553752"/>
                  </a:lnTo>
                  <a:lnTo>
                    <a:pt x="1562557" y="3541052"/>
                  </a:lnTo>
                  <a:lnTo>
                    <a:pt x="1616468" y="3541052"/>
                  </a:lnTo>
                  <a:lnTo>
                    <a:pt x="1626666" y="3579152"/>
                  </a:lnTo>
                  <a:lnTo>
                    <a:pt x="1629321" y="3579152"/>
                  </a:lnTo>
                  <a:lnTo>
                    <a:pt x="1629321" y="2637142"/>
                  </a:lnTo>
                  <a:lnTo>
                    <a:pt x="1619923" y="2626652"/>
                  </a:lnTo>
                  <a:lnTo>
                    <a:pt x="1609902" y="2613952"/>
                  </a:lnTo>
                  <a:lnTo>
                    <a:pt x="1619161" y="2613952"/>
                  </a:lnTo>
                  <a:lnTo>
                    <a:pt x="1623656" y="2601252"/>
                  </a:lnTo>
                  <a:lnTo>
                    <a:pt x="1647685" y="2601252"/>
                  </a:lnTo>
                  <a:lnTo>
                    <a:pt x="1655546" y="2613952"/>
                  </a:lnTo>
                  <a:lnTo>
                    <a:pt x="1656257" y="2639352"/>
                  </a:lnTo>
                  <a:lnTo>
                    <a:pt x="1656257" y="1140752"/>
                  </a:lnTo>
                  <a:lnTo>
                    <a:pt x="1603959" y="1140752"/>
                  </a:lnTo>
                  <a:lnTo>
                    <a:pt x="1603959" y="2321852"/>
                  </a:lnTo>
                  <a:lnTo>
                    <a:pt x="1598815" y="2321852"/>
                  </a:lnTo>
                  <a:lnTo>
                    <a:pt x="1577695" y="2334552"/>
                  </a:lnTo>
                  <a:lnTo>
                    <a:pt x="1573542" y="2334552"/>
                  </a:lnTo>
                  <a:lnTo>
                    <a:pt x="1571472" y="2321852"/>
                  </a:lnTo>
                  <a:lnTo>
                    <a:pt x="1585950" y="2321852"/>
                  </a:lnTo>
                  <a:lnTo>
                    <a:pt x="1600644" y="2309152"/>
                  </a:lnTo>
                  <a:lnTo>
                    <a:pt x="1602447" y="2309152"/>
                  </a:lnTo>
                  <a:lnTo>
                    <a:pt x="1603959" y="2321852"/>
                  </a:lnTo>
                  <a:lnTo>
                    <a:pt x="1603959" y="1140752"/>
                  </a:lnTo>
                  <a:lnTo>
                    <a:pt x="1555927" y="1140752"/>
                  </a:lnTo>
                  <a:lnTo>
                    <a:pt x="1555927" y="962952"/>
                  </a:lnTo>
                  <a:lnTo>
                    <a:pt x="3030842" y="962952"/>
                  </a:lnTo>
                  <a:lnTo>
                    <a:pt x="3302406" y="3426752"/>
                  </a:lnTo>
                  <a:lnTo>
                    <a:pt x="3302406" y="3159836"/>
                  </a:lnTo>
                  <a:lnTo>
                    <a:pt x="3061893" y="962952"/>
                  </a:lnTo>
                  <a:lnTo>
                    <a:pt x="3057728" y="924852"/>
                  </a:lnTo>
                  <a:lnTo>
                    <a:pt x="1694853" y="924852"/>
                  </a:lnTo>
                  <a:lnTo>
                    <a:pt x="1690738" y="912152"/>
                  </a:lnTo>
                  <a:lnTo>
                    <a:pt x="1684972" y="899452"/>
                  </a:lnTo>
                  <a:lnTo>
                    <a:pt x="1679206" y="886752"/>
                  </a:lnTo>
                  <a:lnTo>
                    <a:pt x="1662899" y="876884"/>
                  </a:lnTo>
                  <a:lnTo>
                    <a:pt x="1662899" y="924852"/>
                  </a:lnTo>
                  <a:lnTo>
                    <a:pt x="1555927" y="924852"/>
                  </a:lnTo>
                  <a:lnTo>
                    <a:pt x="1555927" y="912152"/>
                  </a:lnTo>
                  <a:lnTo>
                    <a:pt x="1557439" y="899452"/>
                  </a:lnTo>
                  <a:lnTo>
                    <a:pt x="1645158" y="899452"/>
                  </a:lnTo>
                  <a:lnTo>
                    <a:pt x="1656905" y="912152"/>
                  </a:lnTo>
                  <a:lnTo>
                    <a:pt x="1662899" y="924852"/>
                  </a:lnTo>
                  <a:lnTo>
                    <a:pt x="1662899" y="876884"/>
                  </a:lnTo>
                  <a:lnTo>
                    <a:pt x="1658226" y="874052"/>
                  </a:lnTo>
                  <a:lnTo>
                    <a:pt x="1553578" y="874052"/>
                  </a:lnTo>
                  <a:lnTo>
                    <a:pt x="1553578" y="2753652"/>
                  </a:lnTo>
                  <a:lnTo>
                    <a:pt x="1533715" y="2766352"/>
                  </a:lnTo>
                  <a:lnTo>
                    <a:pt x="1509306" y="2790444"/>
                  </a:lnTo>
                  <a:lnTo>
                    <a:pt x="1509306" y="3426752"/>
                  </a:lnTo>
                  <a:lnTo>
                    <a:pt x="1507794" y="3439452"/>
                  </a:lnTo>
                  <a:lnTo>
                    <a:pt x="1495945" y="3452152"/>
                  </a:lnTo>
                  <a:lnTo>
                    <a:pt x="1472222" y="3452152"/>
                  </a:lnTo>
                  <a:lnTo>
                    <a:pt x="1479715" y="3439452"/>
                  </a:lnTo>
                  <a:lnTo>
                    <a:pt x="1502016" y="3401352"/>
                  </a:lnTo>
                  <a:lnTo>
                    <a:pt x="1509306" y="3426752"/>
                  </a:lnTo>
                  <a:lnTo>
                    <a:pt x="1509306" y="2790444"/>
                  </a:lnTo>
                  <a:lnTo>
                    <a:pt x="1498142" y="2801455"/>
                  </a:lnTo>
                  <a:lnTo>
                    <a:pt x="1498142" y="2982252"/>
                  </a:lnTo>
                  <a:lnTo>
                    <a:pt x="1486801" y="2982252"/>
                  </a:lnTo>
                  <a:lnTo>
                    <a:pt x="1486801" y="3337852"/>
                  </a:lnTo>
                  <a:lnTo>
                    <a:pt x="1483956" y="3350552"/>
                  </a:lnTo>
                  <a:lnTo>
                    <a:pt x="1480680" y="3363252"/>
                  </a:lnTo>
                  <a:lnTo>
                    <a:pt x="1476883" y="3375952"/>
                  </a:lnTo>
                  <a:lnTo>
                    <a:pt x="1472501" y="3401352"/>
                  </a:lnTo>
                  <a:lnTo>
                    <a:pt x="1447673" y="3375952"/>
                  </a:lnTo>
                  <a:lnTo>
                    <a:pt x="1434871" y="3350552"/>
                  </a:lnTo>
                  <a:lnTo>
                    <a:pt x="1432102" y="3337852"/>
                  </a:lnTo>
                  <a:lnTo>
                    <a:pt x="1429334" y="3325152"/>
                  </a:lnTo>
                  <a:lnTo>
                    <a:pt x="1427327" y="3299752"/>
                  </a:lnTo>
                  <a:lnTo>
                    <a:pt x="1426324" y="3287052"/>
                  </a:lnTo>
                  <a:lnTo>
                    <a:pt x="1448511" y="3287052"/>
                  </a:lnTo>
                  <a:lnTo>
                    <a:pt x="1464386" y="3299752"/>
                  </a:lnTo>
                  <a:lnTo>
                    <a:pt x="1476362" y="3312452"/>
                  </a:lnTo>
                  <a:lnTo>
                    <a:pt x="1486801" y="3337852"/>
                  </a:lnTo>
                  <a:lnTo>
                    <a:pt x="1486801" y="2982252"/>
                  </a:lnTo>
                  <a:lnTo>
                    <a:pt x="1479740" y="2982252"/>
                  </a:lnTo>
                  <a:lnTo>
                    <a:pt x="1471752" y="2969552"/>
                  </a:lnTo>
                  <a:lnTo>
                    <a:pt x="1472476" y="2956852"/>
                  </a:lnTo>
                  <a:lnTo>
                    <a:pt x="1480235" y="2944152"/>
                  </a:lnTo>
                  <a:lnTo>
                    <a:pt x="1484884" y="2956852"/>
                  </a:lnTo>
                  <a:lnTo>
                    <a:pt x="1498142" y="2982252"/>
                  </a:lnTo>
                  <a:lnTo>
                    <a:pt x="1498142" y="2801455"/>
                  </a:lnTo>
                  <a:lnTo>
                    <a:pt x="1495094" y="2804452"/>
                  </a:lnTo>
                  <a:lnTo>
                    <a:pt x="1476082" y="2817152"/>
                  </a:lnTo>
                  <a:lnTo>
                    <a:pt x="1480235" y="2817152"/>
                  </a:lnTo>
                  <a:lnTo>
                    <a:pt x="1416786" y="2829852"/>
                  </a:lnTo>
                  <a:lnTo>
                    <a:pt x="1426273" y="2855252"/>
                  </a:lnTo>
                  <a:lnTo>
                    <a:pt x="1433156" y="2867952"/>
                  </a:lnTo>
                  <a:lnTo>
                    <a:pt x="1432433" y="2880652"/>
                  </a:lnTo>
                  <a:lnTo>
                    <a:pt x="1419136" y="2906052"/>
                  </a:lnTo>
                  <a:lnTo>
                    <a:pt x="1401635" y="2880652"/>
                  </a:lnTo>
                  <a:lnTo>
                    <a:pt x="1396961" y="2871000"/>
                  </a:lnTo>
                  <a:lnTo>
                    <a:pt x="1396961" y="3312452"/>
                  </a:lnTo>
                  <a:lnTo>
                    <a:pt x="1395031" y="3325152"/>
                  </a:lnTo>
                  <a:lnTo>
                    <a:pt x="1387271" y="3337852"/>
                  </a:lnTo>
                  <a:lnTo>
                    <a:pt x="1385608" y="3325152"/>
                  </a:lnTo>
                  <a:lnTo>
                    <a:pt x="1380985" y="3299752"/>
                  </a:lnTo>
                  <a:lnTo>
                    <a:pt x="1392478" y="3299752"/>
                  </a:lnTo>
                  <a:lnTo>
                    <a:pt x="1396961" y="3312452"/>
                  </a:lnTo>
                  <a:lnTo>
                    <a:pt x="1396961" y="2871000"/>
                  </a:lnTo>
                  <a:lnTo>
                    <a:pt x="1395488" y="2867952"/>
                  </a:lnTo>
                  <a:lnTo>
                    <a:pt x="1400581" y="2855252"/>
                  </a:lnTo>
                  <a:lnTo>
                    <a:pt x="1416786" y="2829852"/>
                  </a:lnTo>
                  <a:lnTo>
                    <a:pt x="1405661" y="2804452"/>
                  </a:lnTo>
                  <a:lnTo>
                    <a:pt x="1399413" y="2779052"/>
                  </a:lnTo>
                  <a:lnTo>
                    <a:pt x="1392313" y="2766352"/>
                  </a:lnTo>
                  <a:lnTo>
                    <a:pt x="1403273" y="2753652"/>
                  </a:lnTo>
                  <a:lnTo>
                    <a:pt x="1427467" y="2715552"/>
                  </a:lnTo>
                  <a:lnTo>
                    <a:pt x="1440294" y="2702852"/>
                  </a:lnTo>
                  <a:lnTo>
                    <a:pt x="1471447" y="2715552"/>
                  </a:lnTo>
                  <a:lnTo>
                    <a:pt x="1502194" y="2715552"/>
                  </a:lnTo>
                  <a:lnTo>
                    <a:pt x="1530299" y="2728252"/>
                  </a:lnTo>
                  <a:lnTo>
                    <a:pt x="1553578" y="2753652"/>
                  </a:lnTo>
                  <a:lnTo>
                    <a:pt x="1553578" y="874052"/>
                  </a:lnTo>
                  <a:lnTo>
                    <a:pt x="1550758" y="874052"/>
                  </a:lnTo>
                  <a:lnTo>
                    <a:pt x="1538986" y="886752"/>
                  </a:lnTo>
                  <a:lnTo>
                    <a:pt x="1532458" y="886752"/>
                  </a:lnTo>
                  <a:lnTo>
                    <a:pt x="1528826" y="898550"/>
                  </a:lnTo>
                  <a:lnTo>
                    <a:pt x="1528826" y="2626652"/>
                  </a:lnTo>
                  <a:lnTo>
                    <a:pt x="1528559" y="2639352"/>
                  </a:lnTo>
                  <a:lnTo>
                    <a:pt x="1528165" y="2639352"/>
                  </a:lnTo>
                  <a:lnTo>
                    <a:pt x="1527035" y="2664752"/>
                  </a:lnTo>
                  <a:lnTo>
                    <a:pt x="1513484" y="2664752"/>
                  </a:lnTo>
                  <a:lnTo>
                    <a:pt x="1500505" y="2652052"/>
                  </a:lnTo>
                  <a:lnTo>
                    <a:pt x="1473669" y="2652052"/>
                  </a:lnTo>
                  <a:lnTo>
                    <a:pt x="1483652" y="2626652"/>
                  </a:lnTo>
                  <a:lnTo>
                    <a:pt x="1496580" y="2613952"/>
                  </a:lnTo>
                  <a:lnTo>
                    <a:pt x="1511846" y="2613952"/>
                  </a:lnTo>
                  <a:lnTo>
                    <a:pt x="1528826" y="2626652"/>
                  </a:lnTo>
                  <a:lnTo>
                    <a:pt x="1528826" y="898550"/>
                  </a:lnTo>
                  <a:lnTo>
                    <a:pt x="1528546" y="899452"/>
                  </a:lnTo>
                  <a:lnTo>
                    <a:pt x="1526641" y="912152"/>
                  </a:lnTo>
                  <a:lnTo>
                    <a:pt x="1526197" y="923264"/>
                  </a:lnTo>
                  <a:lnTo>
                    <a:pt x="1526197" y="962952"/>
                  </a:lnTo>
                  <a:lnTo>
                    <a:pt x="1526197" y="1140752"/>
                  </a:lnTo>
                  <a:lnTo>
                    <a:pt x="1437043" y="1140752"/>
                  </a:lnTo>
                  <a:lnTo>
                    <a:pt x="1437043" y="2309152"/>
                  </a:lnTo>
                  <a:lnTo>
                    <a:pt x="1432331" y="2318156"/>
                  </a:lnTo>
                  <a:lnTo>
                    <a:pt x="1432331" y="2423452"/>
                  </a:lnTo>
                  <a:lnTo>
                    <a:pt x="1424584" y="2436152"/>
                  </a:lnTo>
                  <a:lnTo>
                    <a:pt x="1410246" y="2448852"/>
                  </a:lnTo>
                  <a:lnTo>
                    <a:pt x="1392034" y="2461552"/>
                  </a:lnTo>
                  <a:lnTo>
                    <a:pt x="1392961" y="2448852"/>
                  </a:lnTo>
                  <a:lnTo>
                    <a:pt x="1393875" y="2436152"/>
                  </a:lnTo>
                  <a:lnTo>
                    <a:pt x="1399755" y="2423452"/>
                  </a:lnTo>
                  <a:lnTo>
                    <a:pt x="1411452" y="2398052"/>
                  </a:lnTo>
                  <a:lnTo>
                    <a:pt x="1430756" y="2398052"/>
                  </a:lnTo>
                  <a:lnTo>
                    <a:pt x="1432331" y="2423452"/>
                  </a:lnTo>
                  <a:lnTo>
                    <a:pt x="1432331" y="2318156"/>
                  </a:lnTo>
                  <a:lnTo>
                    <a:pt x="1430388" y="2321852"/>
                  </a:lnTo>
                  <a:lnTo>
                    <a:pt x="1423784" y="2321852"/>
                  </a:lnTo>
                  <a:lnTo>
                    <a:pt x="1410500" y="2334552"/>
                  </a:lnTo>
                  <a:lnTo>
                    <a:pt x="1407858" y="2321852"/>
                  </a:lnTo>
                  <a:lnTo>
                    <a:pt x="1402473" y="2321852"/>
                  </a:lnTo>
                  <a:lnTo>
                    <a:pt x="1409382" y="2309152"/>
                  </a:lnTo>
                  <a:lnTo>
                    <a:pt x="1423250" y="2309152"/>
                  </a:lnTo>
                  <a:lnTo>
                    <a:pt x="1430197" y="2296452"/>
                  </a:lnTo>
                  <a:lnTo>
                    <a:pt x="1437043" y="2309152"/>
                  </a:lnTo>
                  <a:lnTo>
                    <a:pt x="1437043" y="1140752"/>
                  </a:lnTo>
                  <a:lnTo>
                    <a:pt x="1412570" y="1140752"/>
                  </a:lnTo>
                  <a:lnTo>
                    <a:pt x="1412570" y="1953552"/>
                  </a:lnTo>
                  <a:lnTo>
                    <a:pt x="1410449" y="1978952"/>
                  </a:lnTo>
                  <a:lnTo>
                    <a:pt x="1405636" y="1991652"/>
                  </a:lnTo>
                  <a:lnTo>
                    <a:pt x="1373238" y="1991652"/>
                  </a:lnTo>
                  <a:lnTo>
                    <a:pt x="1384376" y="1978952"/>
                  </a:lnTo>
                  <a:lnTo>
                    <a:pt x="1394155" y="1978952"/>
                  </a:lnTo>
                  <a:lnTo>
                    <a:pt x="1412570" y="1953552"/>
                  </a:lnTo>
                  <a:lnTo>
                    <a:pt x="1412570" y="1140752"/>
                  </a:lnTo>
                  <a:lnTo>
                    <a:pt x="1360652" y="1140752"/>
                  </a:lnTo>
                  <a:lnTo>
                    <a:pt x="1360652" y="2829852"/>
                  </a:lnTo>
                  <a:lnTo>
                    <a:pt x="1359547" y="2842552"/>
                  </a:lnTo>
                  <a:lnTo>
                    <a:pt x="1354442" y="2842552"/>
                  </a:lnTo>
                  <a:lnTo>
                    <a:pt x="1349400" y="2855252"/>
                  </a:lnTo>
                  <a:lnTo>
                    <a:pt x="1344015" y="2855252"/>
                  </a:lnTo>
                  <a:lnTo>
                    <a:pt x="1339469" y="2842552"/>
                  </a:lnTo>
                  <a:lnTo>
                    <a:pt x="1334617" y="2829852"/>
                  </a:lnTo>
                  <a:lnTo>
                    <a:pt x="1323187" y="2804452"/>
                  </a:lnTo>
                  <a:lnTo>
                    <a:pt x="1345552" y="2804452"/>
                  </a:lnTo>
                  <a:lnTo>
                    <a:pt x="1357007" y="2817152"/>
                  </a:lnTo>
                  <a:lnTo>
                    <a:pt x="1360652" y="2829852"/>
                  </a:lnTo>
                  <a:lnTo>
                    <a:pt x="1360652" y="1140752"/>
                  </a:lnTo>
                  <a:lnTo>
                    <a:pt x="1348219" y="1140752"/>
                  </a:lnTo>
                  <a:lnTo>
                    <a:pt x="1348219" y="1686852"/>
                  </a:lnTo>
                  <a:lnTo>
                    <a:pt x="1326070" y="1686852"/>
                  </a:lnTo>
                  <a:lnTo>
                    <a:pt x="1315732" y="1698904"/>
                  </a:lnTo>
                  <a:lnTo>
                    <a:pt x="1315732" y="1839252"/>
                  </a:lnTo>
                  <a:lnTo>
                    <a:pt x="1314500" y="1839252"/>
                  </a:lnTo>
                  <a:lnTo>
                    <a:pt x="1312138" y="1851952"/>
                  </a:lnTo>
                  <a:lnTo>
                    <a:pt x="1267701" y="1851952"/>
                  </a:lnTo>
                  <a:lnTo>
                    <a:pt x="1268742" y="1839252"/>
                  </a:lnTo>
                  <a:lnTo>
                    <a:pt x="1269695" y="1839252"/>
                  </a:lnTo>
                  <a:lnTo>
                    <a:pt x="1270711" y="1826552"/>
                  </a:lnTo>
                  <a:lnTo>
                    <a:pt x="1271905" y="1813852"/>
                  </a:lnTo>
                  <a:lnTo>
                    <a:pt x="1305864" y="1826552"/>
                  </a:lnTo>
                  <a:lnTo>
                    <a:pt x="1315732" y="1839252"/>
                  </a:lnTo>
                  <a:lnTo>
                    <a:pt x="1315732" y="1698904"/>
                  </a:lnTo>
                  <a:lnTo>
                    <a:pt x="1315173" y="1699552"/>
                  </a:lnTo>
                  <a:lnTo>
                    <a:pt x="1303502" y="1699552"/>
                  </a:lnTo>
                  <a:lnTo>
                    <a:pt x="1297774" y="1686852"/>
                  </a:lnTo>
                  <a:lnTo>
                    <a:pt x="1299997" y="1661452"/>
                  </a:lnTo>
                  <a:lnTo>
                    <a:pt x="1310386" y="1648752"/>
                  </a:lnTo>
                  <a:lnTo>
                    <a:pt x="1329143" y="1636052"/>
                  </a:lnTo>
                  <a:lnTo>
                    <a:pt x="1333703" y="1648752"/>
                  </a:lnTo>
                  <a:lnTo>
                    <a:pt x="1338211" y="1661452"/>
                  </a:lnTo>
                  <a:lnTo>
                    <a:pt x="1342961" y="1674152"/>
                  </a:lnTo>
                  <a:lnTo>
                    <a:pt x="1348219" y="1686852"/>
                  </a:lnTo>
                  <a:lnTo>
                    <a:pt x="1348219" y="1140752"/>
                  </a:lnTo>
                  <a:lnTo>
                    <a:pt x="1257884" y="1140752"/>
                  </a:lnTo>
                  <a:lnTo>
                    <a:pt x="1257884" y="2131352"/>
                  </a:lnTo>
                  <a:lnTo>
                    <a:pt x="1255191" y="2140750"/>
                  </a:lnTo>
                  <a:lnTo>
                    <a:pt x="1255191" y="3502952"/>
                  </a:lnTo>
                  <a:lnTo>
                    <a:pt x="1245577" y="3515652"/>
                  </a:lnTo>
                  <a:lnTo>
                    <a:pt x="1236649" y="3528352"/>
                  </a:lnTo>
                  <a:lnTo>
                    <a:pt x="1219454" y="3541052"/>
                  </a:lnTo>
                  <a:lnTo>
                    <a:pt x="1214348" y="3528352"/>
                  </a:lnTo>
                  <a:lnTo>
                    <a:pt x="1210475" y="3528352"/>
                  </a:lnTo>
                  <a:lnTo>
                    <a:pt x="1215669" y="3515652"/>
                  </a:lnTo>
                  <a:lnTo>
                    <a:pt x="1224013" y="3502952"/>
                  </a:lnTo>
                  <a:lnTo>
                    <a:pt x="1255191" y="3502952"/>
                  </a:lnTo>
                  <a:lnTo>
                    <a:pt x="1255191" y="2140750"/>
                  </a:lnTo>
                  <a:lnTo>
                    <a:pt x="1250416" y="2157412"/>
                  </a:lnTo>
                  <a:lnTo>
                    <a:pt x="1250416" y="3426752"/>
                  </a:lnTo>
                  <a:lnTo>
                    <a:pt x="1226350" y="3464852"/>
                  </a:lnTo>
                  <a:lnTo>
                    <a:pt x="1214272" y="3490252"/>
                  </a:lnTo>
                  <a:lnTo>
                    <a:pt x="1201547" y="3515652"/>
                  </a:lnTo>
                  <a:lnTo>
                    <a:pt x="1193952" y="3477552"/>
                  </a:lnTo>
                  <a:lnTo>
                    <a:pt x="1199159" y="3464852"/>
                  </a:lnTo>
                  <a:lnTo>
                    <a:pt x="1206169" y="3439452"/>
                  </a:lnTo>
                  <a:lnTo>
                    <a:pt x="1203960" y="3401352"/>
                  </a:lnTo>
                  <a:lnTo>
                    <a:pt x="1219936" y="3414052"/>
                  </a:lnTo>
                  <a:lnTo>
                    <a:pt x="1250416" y="3426752"/>
                  </a:lnTo>
                  <a:lnTo>
                    <a:pt x="1250416" y="2157412"/>
                  </a:lnTo>
                  <a:lnTo>
                    <a:pt x="1246962" y="2169452"/>
                  </a:lnTo>
                  <a:lnTo>
                    <a:pt x="1233449" y="2182152"/>
                  </a:lnTo>
                  <a:lnTo>
                    <a:pt x="1196746" y="2182152"/>
                  </a:lnTo>
                  <a:lnTo>
                    <a:pt x="1194435" y="2169452"/>
                  </a:lnTo>
                  <a:lnTo>
                    <a:pt x="1189939" y="2156752"/>
                  </a:lnTo>
                  <a:lnTo>
                    <a:pt x="1220546" y="2144052"/>
                  </a:lnTo>
                  <a:lnTo>
                    <a:pt x="1237957" y="2144052"/>
                  </a:lnTo>
                  <a:lnTo>
                    <a:pt x="1257884" y="2131352"/>
                  </a:lnTo>
                  <a:lnTo>
                    <a:pt x="1257884" y="1140752"/>
                  </a:lnTo>
                  <a:lnTo>
                    <a:pt x="1168171" y="1140752"/>
                  </a:lnTo>
                  <a:lnTo>
                    <a:pt x="1168171" y="1331252"/>
                  </a:lnTo>
                  <a:lnTo>
                    <a:pt x="1157452" y="1341132"/>
                  </a:lnTo>
                  <a:lnTo>
                    <a:pt x="1157452" y="3515652"/>
                  </a:lnTo>
                  <a:lnTo>
                    <a:pt x="1137856" y="3502952"/>
                  </a:lnTo>
                  <a:lnTo>
                    <a:pt x="1127963" y="3490252"/>
                  </a:lnTo>
                  <a:lnTo>
                    <a:pt x="1128306" y="3477552"/>
                  </a:lnTo>
                  <a:lnTo>
                    <a:pt x="1128636" y="3464852"/>
                  </a:lnTo>
                  <a:lnTo>
                    <a:pt x="1140726" y="3439452"/>
                  </a:lnTo>
                  <a:lnTo>
                    <a:pt x="1145070" y="3464852"/>
                  </a:lnTo>
                  <a:lnTo>
                    <a:pt x="1148981" y="3477552"/>
                  </a:lnTo>
                  <a:lnTo>
                    <a:pt x="1152956" y="3490252"/>
                  </a:lnTo>
                  <a:lnTo>
                    <a:pt x="1157452" y="3515652"/>
                  </a:lnTo>
                  <a:lnTo>
                    <a:pt x="1157452" y="1341132"/>
                  </a:lnTo>
                  <a:lnTo>
                    <a:pt x="1154379" y="1343952"/>
                  </a:lnTo>
                  <a:lnTo>
                    <a:pt x="1145959" y="1356652"/>
                  </a:lnTo>
                  <a:lnTo>
                    <a:pt x="1135684" y="1356652"/>
                  </a:lnTo>
                  <a:lnTo>
                    <a:pt x="1134668" y="1343952"/>
                  </a:lnTo>
                  <a:lnTo>
                    <a:pt x="1138389" y="1331252"/>
                  </a:lnTo>
                  <a:lnTo>
                    <a:pt x="1148880" y="1318552"/>
                  </a:lnTo>
                  <a:lnTo>
                    <a:pt x="1168171" y="1331252"/>
                  </a:lnTo>
                  <a:lnTo>
                    <a:pt x="1168171" y="1140752"/>
                  </a:lnTo>
                  <a:lnTo>
                    <a:pt x="1107681" y="1140752"/>
                  </a:lnTo>
                  <a:lnTo>
                    <a:pt x="1107681" y="2804452"/>
                  </a:lnTo>
                  <a:lnTo>
                    <a:pt x="1102575" y="2817152"/>
                  </a:lnTo>
                  <a:lnTo>
                    <a:pt x="1097241" y="2817152"/>
                  </a:lnTo>
                  <a:lnTo>
                    <a:pt x="1090676" y="2820517"/>
                  </a:lnTo>
                  <a:lnTo>
                    <a:pt x="1090676" y="3566452"/>
                  </a:lnTo>
                  <a:lnTo>
                    <a:pt x="1065936" y="3566452"/>
                  </a:lnTo>
                  <a:lnTo>
                    <a:pt x="1067777" y="3553752"/>
                  </a:lnTo>
                  <a:lnTo>
                    <a:pt x="1069187" y="3528352"/>
                  </a:lnTo>
                  <a:lnTo>
                    <a:pt x="1079347" y="3528352"/>
                  </a:lnTo>
                  <a:lnTo>
                    <a:pt x="1085786" y="3541052"/>
                  </a:lnTo>
                  <a:lnTo>
                    <a:pt x="1088618" y="3553752"/>
                  </a:lnTo>
                  <a:lnTo>
                    <a:pt x="1090676" y="3566452"/>
                  </a:lnTo>
                  <a:lnTo>
                    <a:pt x="1090676" y="2820517"/>
                  </a:lnTo>
                  <a:lnTo>
                    <a:pt x="1072451" y="2829852"/>
                  </a:lnTo>
                  <a:lnTo>
                    <a:pt x="1064425" y="2829852"/>
                  </a:lnTo>
                  <a:lnTo>
                    <a:pt x="1064425" y="2906052"/>
                  </a:lnTo>
                  <a:lnTo>
                    <a:pt x="1020648" y="2906052"/>
                  </a:lnTo>
                  <a:lnTo>
                    <a:pt x="1003782" y="2893352"/>
                  </a:lnTo>
                  <a:lnTo>
                    <a:pt x="992327" y="2867952"/>
                  </a:lnTo>
                  <a:lnTo>
                    <a:pt x="1035837" y="2867952"/>
                  </a:lnTo>
                  <a:lnTo>
                    <a:pt x="1051687" y="2880652"/>
                  </a:lnTo>
                  <a:lnTo>
                    <a:pt x="1064425" y="2906052"/>
                  </a:lnTo>
                  <a:lnTo>
                    <a:pt x="1064425" y="2829852"/>
                  </a:lnTo>
                  <a:lnTo>
                    <a:pt x="1021308" y="2829852"/>
                  </a:lnTo>
                  <a:lnTo>
                    <a:pt x="1007999" y="2817152"/>
                  </a:lnTo>
                  <a:lnTo>
                    <a:pt x="994676" y="2804452"/>
                  </a:lnTo>
                  <a:lnTo>
                    <a:pt x="1044524" y="2791752"/>
                  </a:lnTo>
                  <a:lnTo>
                    <a:pt x="1068260" y="2791752"/>
                  </a:lnTo>
                  <a:lnTo>
                    <a:pt x="1092758" y="2779052"/>
                  </a:lnTo>
                  <a:lnTo>
                    <a:pt x="1095959" y="2791752"/>
                  </a:lnTo>
                  <a:lnTo>
                    <a:pt x="1099654" y="2791752"/>
                  </a:lnTo>
                  <a:lnTo>
                    <a:pt x="1107681" y="2804452"/>
                  </a:lnTo>
                  <a:lnTo>
                    <a:pt x="1107681" y="1140752"/>
                  </a:lnTo>
                  <a:lnTo>
                    <a:pt x="1049223" y="1140752"/>
                  </a:lnTo>
                  <a:lnTo>
                    <a:pt x="1049223" y="962952"/>
                  </a:lnTo>
                  <a:lnTo>
                    <a:pt x="1526197" y="962952"/>
                  </a:lnTo>
                  <a:lnTo>
                    <a:pt x="1526197" y="923264"/>
                  </a:lnTo>
                  <a:lnTo>
                    <a:pt x="1526133" y="924852"/>
                  </a:lnTo>
                  <a:lnTo>
                    <a:pt x="1188135" y="924852"/>
                  </a:lnTo>
                  <a:lnTo>
                    <a:pt x="1183995" y="912152"/>
                  </a:lnTo>
                  <a:lnTo>
                    <a:pt x="1178217" y="899452"/>
                  </a:lnTo>
                  <a:lnTo>
                    <a:pt x="1172438" y="886752"/>
                  </a:lnTo>
                  <a:lnTo>
                    <a:pt x="1156182" y="876922"/>
                  </a:lnTo>
                  <a:lnTo>
                    <a:pt x="1156182" y="924852"/>
                  </a:lnTo>
                  <a:lnTo>
                    <a:pt x="1049223" y="924852"/>
                  </a:lnTo>
                  <a:lnTo>
                    <a:pt x="1049223" y="912152"/>
                  </a:lnTo>
                  <a:lnTo>
                    <a:pt x="1050734" y="899452"/>
                  </a:lnTo>
                  <a:lnTo>
                    <a:pt x="1138440" y="899452"/>
                  </a:lnTo>
                  <a:lnTo>
                    <a:pt x="1150188" y="912152"/>
                  </a:lnTo>
                  <a:lnTo>
                    <a:pt x="1156182" y="924852"/>
                  </a:lnTo>
                  <a:lnTo>
                    <a:pt x="1156182" y="876922"/>
                  </a:lnTo>
                  <a:lnTo>
                    <a:pt x="1151445" y="874052"/>
                  </a:lnTo>
                  <a:lnTo>
                    <a:pt x="1043990" y="874052"/>
                  </a:lnTo>
                  <a:lnTo>
                    <a:pt x="1032217" y="886752"/>
                  </a:lnTo>
                  <a:lnTo>
                    <a:pt x="1025702" y="886752"/>
                  </a:lnTo>
                  <a:lnTo>
                    <a:pt x="1021803" y="899452"/>
                  </a:lnTo>
                  <a:lnTo>
                    <a:pt x="1019911" y="912152"/>
                  </a:lnTo>
                  <a:lnTo>
                    <a:pt x="1019429" y="924852"/>
                  </a:lnTo>
                  <a:lnTo>
                    <a:pt x="1019429" y="962952"/>
                  </a:lnTo>
                  <a:lnTo>
                    <a:pt x="1019429" y="1140752"/>
                  </a:lnTo>
                  <a:lnTo>
                    <a:pt x="1008430" y="1140752"/>
                  </a:lnTo>
                  <a:lnTo>
                    <a:pt x="1008430" y="2740952"/>
                  </a:lnTo>
                  <a:lnTo>
                    <a:pt x="998550" y="2740952"/>
                  </a:lnTo>
                  <a:lnTo>
                    <a:pt x="993495" y="2753652"/>
                  </a:lnTo>
                  <a:lnTo>
                    <a:pt x="988415" y="2740952"/>
                  </a:lnTo>
                  <a:lnTo>
                    <a:pt x="978331" y="2728252"/>
                  </a:lnTo>
                  <a:lnTo>
                    <a:pt x="977112" y="2725204"/>
                  </a:lnTo>
                  <a:lnTo>
                    <a:pt x="977112" y="3541052"/>
                  </a:lnTo>
                  <a:lnTo>
                    <a:pt x="972007" y="3541052"/>
                  </a:lnTo>
                  <a:lnTo>
                    <a:pt x="969937" y="3553752"/>
                  </a:lnTo>
                  <a:lnTo>
                    <a:pt x="956525" y="3553752"/>
                  </a:lnTo>
                  <a:lnTo>
                    <a:pt x="955154" y="3541052"/>
                  </a:lnTo>
                  <a:lnTo>
                    <a:pt x="953604" y="3528352"/>
                  </a:lnTo>
                  <a:lnTo>
                    <a:pt x="951661" y="3515652"/>
                  </a:lnTo>
                  <a:lnTo>
                    <a:pt x="949121" y="3490252"/>
                  </a:lnTo>
                  <a:lnTo>
                    <a:pt x="959408" y="3502952"/>
                  </a:lnTo>
                  <a:lnTo>
                    <a:pt x="967117" y="3515652"/>
                  </a:lnTo>
                  <a:lnTo>
                    <a:pt x="972388" y="3528352"/>
                  </a:lnTo>
                  <a:lnTo>
                    <a:pt x="975321" y="3528352"/>
                  </a:lnTo>
                  <a:lnTo>
                    <a:pt x="977112" y="3541052"/>
                  </a:lnTo>
                  <a:lnTo>
                    <a:pt x="977112" y="2725204"/>
                  </a:lnTo>
                  <a:lnTo>
                    <a:pt x="973251" y="2715552"/>
                  </a:lnTo>
                  <a:lnTo>
                    <a:pt x="981265" y="2715552"/>
                  </a:lnTo>
                  <a:lnTo>
                    <a:pt x="985418" y="2702852"/>
                  </a:lnTo>
                  <a:lnTo>
                    <a:pt x="1008430" y="2740952"/>
                  </a:lnTo>
                  <a:lnTo>
                    <a:pt x="1008430" y="1140752"/>
                  </a:lnTo>
                  <a:lnTo>
                    <a:pt x="961009" y="1140752"/>
                  </a:lnTo>
                  <a:lnTo>
                    <a:pt x="961009" y="3439452"/>
                  </a:lnTo>
                  <a:lnTo>
                    <a:pt x="951915" y="3452152"/>
                  </a:lnTo>
                  <a:lnTo>
                    <a:pt x="929093" y="3477552"/>
                  </a:lnTo>
                  <a:lnTo>
                    <a:pt x="923417" y="3464852"/>
                  </a:lnTo>
                  <a:lnTo>
                    <a:pt x="919607" y="3464852"/>
                  </a:lnTo>
                  <a:lnTo>
                    <a:pt x="919607" y="3452152"/>
                  </a:lnTo>
                  <a:lnTo>
                    <a:pt x="921537" y="3439452"/>
                  </a:lnTo>
                  <a:lnTo>
                    <a:pt x="928674" y="3439452"/>
                  </a:lnTo>
                  <a:lnTo>
                    <a:pt x="941628" y="3426752"/>
                  </a:lnTo>
                  <a:lnTo>
                    <a:pt x="961009" y="3439452"/>
                  </a:lnTo>
                  <a:lnTo>
                    <a:pt x="961009" y="1140752"/>
                  </a:lnTo>
                  <a:lnTo>
                    <a:pt x="898398" y="1140752"/>
                  </a:lnTo>
                  <a:lnTo>
                    <a:pt x="898398" y="2448852"/>
                  </a:lnTo>
                  <a:lnTo>
                    <a:pt x="892175" y="2471953"/>
                  </a:lnTo>
                  <a:lnTo>
                    <a:pt x="892175" y="2652052"/>
                  </a:lnTo>
                  <a:lnTo>
                    <a:pt x="872210" y="2664752"/>
                  </a:lnTo>
                  <a:lnTo>
                    <a:pt x="847115" y="2690152"/>
                  </a:lnTo>
                  <a:lnTo>
                    <a:pt x="850252" y="2677452"/>
                  </a:lnTo>
                  <a:lnTo>
                    <a:pt x="852805" y="2652052"/>
                  </a:lnTo>
                  <a:lnTo>
                    <a:pt x="855319" y="2639352"/>
                  </a:lnTo>
                  <a:lnTo>
                    <a:pt x="857834" y="2626652"/>
                  </a:lnTo>
                  <a:lnTo>
                    <a:pt x="876452" y="2639352"/>
                  </a:lnTo>
                  <a:lnTo>
                    <a:pt x="892175" y="2652052"/>
                  </a:lnTo>
                  <a:lnTo>
                    <a:pt x="892175" y="2471953"/>
                  </a:lnTo>
                  <a:lnTo>
                    <a:pt x="884707" y="2499652"/>
                  </a:lnTo>
                  <a:lnTo>
                    <a:pt x="873531" y="2474252"/>
                  </a:lnTo>
                  <a:lnTo>
                    <a:pt x="871232" y="2461552"/>
                  </a:lnTo>
                  <a:lnTo>
                    <a:pt x="879094" y="2448852"/>
                  </a:lnTo>
                  <a:lnTo>
                    <a:pt x="898398" y="2448852"/>
                  </a:lnTo>
                  <a:lnTo>
                    <a:pt x="898398" y="1140752"/>
                  </a:lnTo>
                  <a:lnTo>
                    <a:pt x="724916" y="1140752"/>
                  </a:lnTo>
                  <a:lnTo>
                    <a:pt x="724916" y="2944152"/>
                  </a:lnTo>
                  <a:lnTo>
                    <a:pt x="680872" y="2994952"/>
                  </a:lnTo>
                  <a:lnTo>
                    <a:pt x="665607" y="3007652"/>
                  </a:lnTo>
                  <a:lnTo>
                    <a:pt x="649008" y="2982252"/>
                  </a:lnTo>
                  <a:lnTo>
                    <a:pt x="657199" y="2956852"/>
                  </a:lnTo>
                  <a:lnTo>
                    <a:pt x="675182" y="2931452"/>
                  </a:lnTo>
                  <a:lnTo>
                    <a:pt x="687933" y="2906052"/>
                  </a:lnTo>
                  <a:lnTo>
                    <a:pt x="698842" y="2918752"/>
                  </a:lnTo>
                  <a:lnTo>
                    <a:pt x="716724" y="2931452"/>
                  </a:lnTo>
                  <a:lnTo>
                    <a:pt x="724916" y="2944152"/>
                  </a:lnTo>
                  <a:lnTo>
                    <a:pt x="724916" y="1140752"/>
                  </a:lnTo>
                  <a:lnTo>
                    <a:pt x="705548" y="1140752"/>
                  </a:lnTo>
                  <a:lnTo>
                    <a:pt x="705548" y="2626652"/>
                  </a:lnTo>
                  <a:lnTo>
                    <a:pt x="690587" y="2639352"/>
                  </a:lnTo>
                  <a:lnTo>
                    <a:pt x="681964" y="2639352"/>
                  </a:lnTo>
                  <a:lnTo>
                    <a:pt x="676402" y="2626652"/>
                  </a:lnTo>
                  <a:lnTo>
                    <a:pt x="670648" y="2613952"/>
                  </a:lnTo>
                  <a:lnTo>
                    <a:pt x="679881" y="2613952"/>
                  </a:lnTo>
                  <a:lnTo>
                    <a:pt x="696671" y="2626652"/>
                  </a:lnTo>
                  <a:lnTo>
                    <a:pt x="705548" y="2626652"/>
                  </a:lnTo>
                  <a:lnTo>
                    <a:pt x="705548" y="1140752"/>
                  </a:lnTo>
                  <a:lnTo>
                    <a:pt x="639064" y="1140752"/>
                  </a:lnTo>
                  <a:lnTo>
                    <a:pt x="639064" y="2855252"/>
                  </a:lnTo>
                  <a:lnTo>
                    <a:pt x="628015" y="2855252"/>
                  </a:lnTo>
                  <a:lnTo>
                    <a:pt x="626071" y="2842552"/>
                  </a:lnTo>
                  <a:lnTo>
                    <a:pt x="622249" y="2829852"/>
                  </a:lnTo>
                  <a:lnTo>
                    <a:pt x="620268" y="2817152"/>
                  </a:lnTo>
                  <a:lnTo>
                    <a:pt x="637882" y="2817152"/>
                  </a:lnTo>
                  <a:lnTo>
                    <a:pt x="638149" y="2829852"/>
                  </a:lnTo>
                  <a:lnTo>
                    <a:pt x="638797" y="2842552"/>
                  </a:lnTo>
                  <a:lnTo>
                    <a:pt x="639064" y="2855252"/>
                  </a:lnTo>
                  <a:lnTo>
                    <a:pt x="639064" y="1140752"/>
                  </a:lnTo>
                  <a:lnTo>
                    <a:pt x="546379" y="1140752"/>
                  </a:lnTo>
                  <a:lnTo>
                    <a:pt x="546379" y="1648752"/>
                  </a:lnTo>
                  <a:lnTo>
                    <a:pt x="540943" y="1686852"/>
                  </a:lnTo>
                  <a:lnTo>
                    <a:pt x="539534" y="1699552"/>
                  </a:lnTo>
                  <a:lnTo>
                    <a:pt x="525221" y="1699552"/>
                  </a:lnTo>
                  <a:lnTo>
                    <a:pt x="520979" y="1686852"/>
                  </a:lnTo>
                  <a:lnTo>
                    <a:pt x="511835" y="1674152"/>
                  </a:lnTo>
                  <a:lnTo>
                    <a:pt x="506425" y="1661452"/>
                  </a:lnTo>
                  <a:lnTo>
                    <a:pt x="516191" y="1661452"/>
                  </a:lnTo>
                  <a:lnTo>
                    <a:pt x="525284" y="1648752"/>
                  </a:lnTo>
                  <a:lnTo>
                    <a:pt x="546379" y="1648752"/>
                  </a:lnTo>
                  <a:lnTo>
                    <a:pt x="546379" y="1140752"/>
                  </a:lnTo>
                  <a:lnTo>
                    <a:pt x="433705" y="1140752"/>
                  </a:lnTo>
                  <a:lnTo>
                    <a:pt x="679297" y="3426752"/>
                  </a:lnTo>
                  <a:lnTo>
                    <a:pt x="295402" y="3426752"/>
                  </a:lnTo>
                  <a:lnTo>
                    <a:pt x="33375" y="962952"/>
                  </a:lnTo>
                  <a:lnTo>
                    <a:pt x="1019429" y="962952"/>
                  </a:lnTo>
                  <a:lnTo>
                    <a:pt x="1019429" y="924852"/>
                  </a:lnTo>
                  <a:lnTo>
                    <a:pt x="0" y="924852"/>
                  </a:lnTo>
                  <a:lnTo>
                    <a:pt x="267068" y="3452152"/>
                  </a:lnTo>
                  <a:lnTo>
                    <a:pt x="268579" y="3464852"/>
                  </a:lnTo>
                  <a:lnTo>
                    <a:pt x="682612" y="3464852"/>
                  </a:lnTo>
                  <a:lnTo>
                    <a:pt x="720763" y="3820452"/>
                  </a:lnTo>
                  <a:lnTo>
                    <a:pt x="1658493" y="3820452"/>
                  </a:lnTo>
                  <a:lnTo>
                    <a:pt x="1661795" y="3807752"/>
                  </a:lnTo>
                  <a:lnTo>
                    <a:pt x="1668056" y="3795052"/>
                  </a:lnTo>
                  <a:lnTo>
                    <a:pt x="1679905" y="3795052"/>
                  </a:lnTo>
                  <a:lnTo>
                    <a:pt x="1699958" y="3807752"/>
                  </a:lnTo>
                  <a:lnTo>
                    <a:pt x="1688109" y="3807752"/>
                  </a:lnTo>
                  <a:lnTo>
                    <a:pt x="1682013" y="3820452"/>
                  </a:lnTo>
                  <a:lnTo>
                    <a:pt x="2098154" y="3820452"/>
                  </a:lnTo>
                  <a:lnTo>
                    <a:pt x="2104720" y="3807752"/>
                  </a:lnTo>
                  <a:lnTo>
                    <a:pt x="2112187" y="3807752"/>
                  </a:lnTo>
                  <a:lnTo>
                    <a:pt x="2111629" y="3820452"/>
                  </a:lnTo>
                  <a:lnTo>
                    <a:pt x="4042664" y="3820452"/>
                  </a:lnTo>
                  <a:lnTo>
                    <a:pt x="4051617" y="3807752"/>
                  </a:lnTo>
                  <a:lnTo>
                    <a:pt x="4057650" y="3807752"/>
                  </a:lnTo>
                  <a:lnTo>
                    <a:pt x="4059872" y="3795052"/>
                  </a:lnTo>
                  <a:lnTo>
                    <a:pt x="4059872" y="3756952"/>
                  </a:lnTo>
                  <a:lnTo>
                    <a:pt x="4059872" y="3693452"/>
                  </a:lnTo>
                  <a:close/>
                </a:path>
                <a:path w="5815965" h="3820795">
                  <a:moveTo>
                    <a:pt x="5427904" y="579513"/>
                  </a:moveTo>
                  <a:lnTo>
                    <a:pt x="5424309" y="568972"/>
                  </a:lnTo>
                  <a:lnTo>
                    <a:pt x="5413591" y="563435"/>
                  </a:lnTo>
                  <a:lnTo>
                    <a:pt x="5368252" y="554380"/>
                  </a:lnTo>
                  <a:lnTo>
                    <a:pt x="5336489" y="536752"/>
                  </a:lnTo>
                  <a:lnTo>
                    <a:pt x="5316690" y="511949"/>
                  </a:lnTo>
                  <a:lnTo>
                    <a:pt x="5307304" y="481342"/>
                  </a:lnTo>
                  <a:lnTo>
                    <a:pt x="5306746" y="446303"/>
                  </a:lnTo>
                  <a:lnTo>
                    <a:pt x="5313426" y="408203"/>
                  </a:lnTo>
                  <a:lnTo>
                    <a:pt x="5325770" y="368414"/>
                  </a:lnTo>
                  <a:lnTo>
                    <a:pt x="5342204" y="328333"/>
                  </a:lnTo>
                  <a:lnTo>
                    <a:pt x="5361140" y="289318"/>
                  </a:lnTo>
                  <a:lnTo>
                    <a:pt x="5381002" y="252742"/>
                  </a:lnTo>
                  <a:lnTo>
                    <a:pt x="5417185" y="192443"/>
                  </a:lnTo>
                  <a:lnTo>
                    <a:pt x="5418899" y="180911"/>
                  </a:lnTo>
                  <a:lnTo>
                    <a:pt x="5411940" y="172694"/>
                  </a:lnTo>
                  <a:lnTo>
                    <a:pt x="5401170" y="170599"/>
                  </a:lnTo>
                  <a:lnTo>
                    <a:pt x="5391429" y="177406"/>
                  </a:lnTo>
                  <a:lnTo>
                    <a:pt x="5356009" y="237451"/>
                  </a:lnTo>
                  <a:lnTo>
                    <a:pt x="5337568" y="272313"/>
                  </a:lnTo>
                  <a:lnTo>
                    <a:pt x="5319979" y="309206"/>
                  </a:lnTo>
                  <a:lnTo>
                    <a:pt x="5304269" y="347230"/>
                  </a:lnTo>
                  <a:lnTo>
                    <a:pt x="5291429" y="385508"/>
                  </a:lnTo>
                  <a:lnTo>
                    <a:pt x="5282476" y="423138"/>
                  </a:lnTo>
                  <a:lnTo>
                    <a:pt x="5278425" y="459219"/>
                  </a:lnTo>
                  <a:lnTo>
                    <a:pt x="5280279" y="492861"/>
                  </a:lnTo>
                  <a:lnTo>
                    <a:pt x="5305768" y="549262"/>
                  </a:lnTo>
                  <a:lnTo>
                    <a:pt x="5367032" y="585190"/>
                  </a:lnTo>
                  <a:lnTo>
                    <a:pt x="5413591" y="593229"/>
                  </a:lnTo>
                  <a:lnTo>
                    <a:pt x="5424335" y="589457"/>
                  </a:lnTo>
                  <a:lnTo>
                    <a:pt x="5427904" y="579513"/>
                  </a:lnTo>
                  <a:close/>
                </a:path>
                <a:path w="5815965" h="3820795">
                  <a:moveTo>
                    <a:pt x="5643918" y="674674"/>
                  </a:moveTo>
                  <a:lnTo>
                    <a:pt x="5637123" y="666610"/>
                  </a:lnTo>
                  <a:lnTo>
                    <a:pt x="5626176" y="664400"/>
                  </a:lnTo>
                  <a:lnTo>
                    <a:pt x="5615914" y="670788"/>
                  </a:lnTo>
                  <a:lnTo>
                    <a:pt x="5580113" y="703618"/>
                  </a:lnTo>
                  <a:lnTo>
                    <a:pt x="5534406" y="721398"/>
                  </a:lnTo>
                  <a:lnTo>
                    <a:pt x="5483885" y="725792"/>
                  </a:lnTo>
                  <a:lnTo>
                    <a:pt x="5433644" y="718477"/>
                  </a:lnTo>
                  <a:lnTo>
                    <a:pt x="5388788" y="701090"/>
                  </a:lnTo>
                  <a:lnTo>
                    <a:pt x="5376938" y="699973"/>
                  </a:lnTo>
                  <a:lnTo>
                    <a:pt x="5368582" y="707110"/>
                  </a:lnTo>
                  <a:lnTo>
                    <a:pt x="5366588" y="717677"/>
                  </a:lnTo>
                  <a:lnTo>
                    <a:pt x="5373751" y="726846"/>
                  </a:lnTo>
                  <a:lnTo>
                    <a:pt x="5418391" y="745109"/>
                  </a:lnTo>
                  <a:lnTo>
                    <a:pt x="5467134" y="754443"/>
                  </a:lnTo>
                  <a:lnTo>
                    <a:pt x="5516905" y="754024"/>
                  </a:lnTo>
                  <a:lnTo>
                    <a:pt x="5564644" y="743000"/>
                  </a:lnTo>
                  <a:lnTo>
                    <a:pt x="5607253" y="720547"/>
                  </a:lnTo>
                  <a:lnTo>
                    <a:pt x="5641670" y="685825"/>
                  </a:lnTo>
                  <a:lnTo>
                    <a:pt x="5643918" y="674674"/>
                  </a:lnTo>
                  <a:close/>
                </a:path>
                <a:path w="5815965" h="3820795">
                  <a:moveTo>
                    <a:pt x="5815558" y="81953"/>
                  </a:moveTo>
                  <a:lnTo>
                    <a:pt x="5795683" y="43370"/>
                  </a:lnTo>
                  <a:lnTo>
                    <a:pt x="5752706" y="18478"/>
                  </a:lnTo>
                  <a:lnTo>
                    <a:pt x="5680240" y="0"/>
                  </a:lnTo>
                  <a:lnTo>
                    <a:pt x="5642749" y="88"/>
                  </a:lnTo>
                  <a:lnTo>
                    <a:pt x="5590997" y="10896"/>
                  </a:lnTo>
                  <a:lnTo>
                    <a:pt x="5552745" y="31737"/>
                  </a:lnTo>
                  <a:lnTo>
                    <a:pt x="5552237" y="46202"/>
                  </a:lnTo>
                  <a:lnTo>
                    <a:pt x="5567870" y="56908"/>
                  </a:lnTo>
                  <a:lnTo>
                    <a:pt x="5589143" y="60718"/>
                  </a:lnTo>
                  <a:lnTo>
                    <a:pt x="5611647" y="60820"/>
                  </a:lnTo>
                  <a:lnTo>
                    <a:pt x="5630900" y="60350"/>
                  </a:lnTo>
                  <a:lnTo>
                    <a:pt x="5658853" y="61175"/>
                  </a:lnTo>
                  <a:lnTo>
                    <a:pt x="5686666" y="63182"/>
                  </a:lnTo>
                  <a:lnTo>
                    <a:pt x="5714289" y="66890"/>
                  </a:lnTo>
                  <a:lnTo>
                    <a:pt x="5741606" y="72796"/>
                  </a:lnTo>
                  <a:lnTo>
                    <a:pt x="5757430" y="78206"/>
                  </a:lnTo>
                  <a:lnTo>
                    <a:pt x="5779440" y="85178"/>
                  </a:lnTo>
                  <a:lnTo>
                    <a:pt x="5801017" y="88265"/>
                  </a:lnTo>
                  <a:lnTo>
                    <a:pt x="5815558" y="81953"/>
                  </a:lnTo>
                  <a:close/>
                </a:path>
              </a:pathLst>
            </a:custGeom>
            <a:solidFill>
              <a:srgbClr val="0F0E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3" name="object 4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852597" y="3984344"/>
              <a:ext cx="84956" cy="130416"/>
            </a:xfrm>
            <a:prstGeom prst="rect">
              <a:avLst/>
            </a:prstGeom>
          </p:spPr>
        </p:pic>
        <p:sp>
          <p:nvSpPr>
            <p:cNvPr id="414" name="object 414"/>
            <p:cNvSpPr/>
            <p:nvPr/>
          </p:nvSpPr>
          <p:spPr>
            <a:xfrm>
              <a:off x="13556734" y="2640875"/>
              <a:ext cx="3881754" cy="5003800"/>
            </a:xfrm>
            <a:custGeom>
              <a:avLst/>
              <a:gdLst/>
              <a:ahLst/>
              <a:cxnLst/>
              <a:rect l="l" t="t" r="r" b="b"/>
              <a:pathLst>
                <a:path w="3881755" h="5003800">
                  <a:moveTo>
                    <a:pt x="1494610" y="2933699"/>
                  </a:moveTo>
                  <a:lnTo>
                    <a:pt x="1424044" y="2933699"/>
                  </a:lnTo>
                  <a:lnTo>
                    <a:pt x="1379015" y="2920999"/>
                  </a:lnTo>
                  <a:lnTo>
                    <a:pt x="1322624" y="2908299"/>
                  </a:lnTo>
                  <a:lnTo>
                    <a:pt x="1444786" y="2908299"/>
                  </a:lnTo>
                  <a:lnTo>
                    <a:pt x="1473259" y="2857499"/>
                  </a:lnTo>
                  <a:lnTo>
                    <a:pt x="1502998" y="2819399"/>
                  </a:lnTo>
                  <a:lnTo>
                    <a:pt x="1534004" y="2781299"/>
                  </a:lnTo>
                  <a:lnTo>
                    <a:pt x="1566279" y="2743199"/>
                  </a:lnTo>
                  <a:lnTo>
                    <a:pt x="1599825" y="2705099"/>
                  </a:lnTo>
                  <a:lnTo>
                    <a:pt x="1634642" y="2679699"/>
                  </a:lnTo>
                  <a:lnTo>
                    <a:pt x="1670733" y="2641599"/>
                  </a:lnTo>
                  <a:lnTo>
                    <a:pt x="1708098" y="2616199"/>
                  </a:lnTo>
                  <a:lnTo>
                    <a:pt x="1746740" y="2590799"/>
                  </a:lnTo>
                  <a:lnTo>
                    <a:pt x="1786659" y="2565399"/>
                  </a:lnTo>
                  <a:lnTo>
                    <a:pt x="1827858" y="2552699"/>
                  </a:lnTo>
                  <a:lnTo>
                    <a:pt x="1870337" y="2527299"/>
                  </a:lnTo>
                  <a:lnTo>
                    <a:pt x="1914099" y="2514599"/>
                  </a:lnTo>
                  <a:lnTo>
                    <a:pt x="2056611" y="2514599"/>
                  </a:lnTo>
                  <a:lnTo>
                    <a:pt x="2102773" y="2501899"/>
                  </a:lnTo>
                  <a:lnTo>
                    <a:pt x="2146421" y="2489199"/>
                  </a:lnTo>
                  <a:lnTo>
                    <a:pt x="2183730" y="2476499"/>
                  </a:lnTo>
                  <a:lnTo>
                    <a:pt x="2203740" y="2425699"/>
                  </a:lnTo>
                  <a:lnTo>
                    <a:pt x="2204821" y="2400299"/>
                  </a:lnTo>
                  <a:lnTo>
                    <a:pt x="2203424" y="2374899"/>
                  </a:lnTo>
                  <a:lnTo>
                    <a:pt x="2202807" y="2374899"/>
                  </a:lnTo>
                  <a:lnTo>
                    <a:pt x="2202190" y="2362199"/>
                  </a:lnTo>
                  <a:lnTo>
                    <a:pt x="2201910" y="2362199"/>
                  </a:lnTo>
                  <a:lnTo>
                    <a:pt x="2201123" y="2336799"/>
                  </a:lnTo>
                  <a:lnTo>
                    <a:pt x="2200500" y="2311399"/>
                  </a:lnTo>
                  <a:lnTo>
                    <a:pt x="2199992" y="2298699"/>
                  </a:lnTo>
                  <a:lnTo>
                    <a:pt x="2199553" y="2273299"/>
                  </a:lnTo>
                  <a:lnTo>
                    <a:pt x="2096987" y="2222499"/>
                  </a:lnTo>
                  <a:lnTo>
                    <a:pt x="2060252" y="2197099"/>
                  </a:lnTo>
                  <a:lnTo>
                    <a:pt x="2025553" y="2158999"/>
                  </a:lnTo>
                  <a:lnTo>
                    <a:pt x="1993040" y="2133599"/>
                  </a:lnTo>
                  <a:lnTo>
                    <a:pt x="1962859" y="2095499"/>
                  </a:lnTo>
                  <a:lnTo>
                    <a:pt x="1935160" y="2057399"/>
                  </a:lnTo>
                  <a:lnTo>
                    <a:pt x="1910091" y="2019299"/>
                  </a:lnTo>
                  <a:lnTo>
                    <a:pt x="1860943" y="2019299"/>
                  </a:lnTo>
                  <a:lnTo>
                    <a:pt x="1814041" y="2006599"/>
                  </a:lnTo>
                  <a:lnTo>
                    <a:pt x="1772620" y="1981199"/>
                  </a:lnTo>
                  <a:lnTo>
                    <a:pt x="1739915" y="1943099"/>
                  </a:lnTo>
                  <a:lnTo>
                    <a:pt x="1716426" y="1892299"/>
                  </a:lnTo>
                  <a:lnTo>
                    <a:pt x="1715589" y="1854199"/>
                  </a:lnTo>
                  <a:lnTo>
                    <a:pt x="1724709" y="1828799"/>
                  </a:lnTo>
                  <a:lnTo>
                    <a:pt x="1726168" y="1816099"/>
                  </a:lnTo>
                  <a:lnTo>
                    <a:pt x="1729759" y="1803399"/>
                  </a:lnTo>
                  <a:lnTo>
                    <a:pt x="1705446" y="1790699"/>
                  </a:lnTo>
                  <a:lnTo>
                    <a:pt x="1683968" y="1765299"/>
                  </a:lnTo>
                  <a:lnTo>
                    <a:pt x="1666014" y="1752599"/>
                  </a:lnTo>
                  <a:lnTo>
                    <a:pt x="1652274" y="1727199"/>
                  </a:lnTo>
                  <a:lnTo>
                    <a:pt x="1644322" y="1701799"/>
                  </a:lnTo>
                  <a:lnTo>
                    <a:pt x="1636086" y="1676399"/>
                  </a:lnTo>
                  <a:lnTo>
                    <a:pt x="1629534" y="1650999"/>
                  </a:lnTo>
                  <a:lnTo>
                    <a:pt x="1626632" y="1638299"/>
                  </a:lnTo>
                  <a:lnTo>
                    <a:pt x="1620635" y="1625599"/>
                  </a:lnTo>
                  <a:lnTo>
                    <a:pt x="1608998" y="1625599"/>
                  </a:lnTo>
                  <a:lnTo>
                    <a:pt x="1603347" y="1612899"/>
                  </a:lnTo>
                  <a:lnTo>
                    <a:pt x="1572721" y="1574799"/>
                  </a:lnTo>
                  <a:lnTo>
                    <a:pt x="1554519" y="1536699"/>
                  </a:lnTo>
                  <a:lnTo>
                    <a:pt x="1546648" y="1498599"/>
                  </a:lnTo>
                  <a:lnTo>
                    <a:pt x="1547015" y="1447799"/>
                  </a:lnTo>
                  <a:lnTo>
                    <a:pt x="1501017" y="1435099"/>
                  </a:lnTo>
                  <a:lnTo>
                    <a:pt x="1459870" y="1422399"/>
                  </a:lnTo>
                  <a:lnTo>
                    <a:pt x="1424004" y="1384299"/>
                  </a:lnTo>
                  <a:lnTo>
                    <a:pt x="1393848" y="1346199"/>
                  </a:lnTo>
                  <a:lnTo>
                    <a:pt x="1369828" y="1295399"/>
                  </a:lnTo>
                  <a:lnTo>
                    <a:pt x="1352375" y="1257299"/>
                  </a:lnTo>
                  <a:lnTo>
                    <a:pt x="1340529" y="1206499"/>
                  </a:lnTo>
                  <a:lnTo>
                    <a:pt x="1336307" y="1155699"/>
                  </a:lnTo>
                  <a:lnTo>
                    <a:pt x="1339092" y="1104899"/>
                  </a:lnTo>
                  <a:lnTo>
                    <a:pt x="1348265" y="1066799"/>
                  </a:lnTo>
                  <a:lnTo>
                    <a:pt x="1363209" y="1015999"/>
                  </a:lnTo>
                  <a:lnTo>
                    <a:pt x="1383305" y="977899"/>
                  </a:lnTo>
                  <a:lnTo>
                    <a:pt x="1407935" y="927099"/>
                  </a:lnTo>
                  <a:lnTo>
                    <a:pt x="1436482" y="888999"/>
                  </a:lnTo>
                  <a:lnTo>
                    <a:pt x="1480667" y="838199"/>
                  </a:lnTo>
                  <a:lnTo>
                    <a:pt x="1535120" y="800099"/>
                  </a:lnTo>
                  <a:lnTo>
                    <a:pt x="1533044" y="787399"/>
                  </a:lnTo>
                  <a:lnTo>
                    <a:pt x="1530350" y="787399"/>
                  </a:lnTo>
                  <a:lnTo>
                    <a:pt x="1517834" y="736599"/>
                  </a:lnTo>
                  <a:lnTo>
                    <a:pt x="1515884" y="698499"/>
                  </a:lnTo>
                  <a:lnTo>
                    <a:pt x="1523460" y="647699"/>
                  </a:lnTo>
                  <a:lnTo>
                    <a:pt x="1539525" y="609599"/>
                  </a:lnTo>
                  <a:lnTo>
                    <a:pt x="1563041" y="571499"/>
                  </a:lnTo>
                  <a:lnTo>
                    <a:pt x="1592967" y="546099"/>
                  </a:lnTo>
                  <a:lnTo>
                    <a:pt x="1628267" y="520699"/>
                  </a:lnTo>
                  <a:lnTo>
                    <a:pt x="1667901" y="495299"/>
                  </a:lnTo>
                  <a:lnTo>
                    <a:pt x="1710831" y="482599"/>
                  </a:lnTo>
                  <a:lnTo>
                    <a:pt x="1756018" y="469899"/>
                  </a:lnTo>
                  <a:lnTo>
                    <a:pt x="1754839" y="469899"/>
                  </a:lnTo>
                  <a:lnTo>
                    <a:pt x="1755320" y="419099"/>
                  </a:lnTo>
                  <a:lnTo>
                    <a:pt x="1762195" y="368299"/>
                  </a:lnTo>
                  <a:lnTo>
                    <a:pt x="1774975" y="330199"/>
                  </a:lnTo>
                  <a:lnTo>
                    <a:pt x="1793171" y="292099"/>
                  </a:lnTo>
                  <a:lnTo>
                    <a:pt x="1816294" y="253999"/>
                  </a:lnTo>
                  <a:lnTo>
                    <a:pt x="1875364" y="203199"/>
                  </a:lnTo>
                  <a:lnTo>
                    <a:pt x="1910333" y="177799"/>
                  </a:lnTo>
                  <a:lnTo>
                    <a:pt x="1948274" y="165099"/>
                  </a:lnTo>
                  <a:lnTo>
                    <a:pt x="1988695" y="139699"/>
                  </a:lnTo>
                  <a:lnTo>
                    <a:pt x="2031110" y="126999"/>
                  </a:lnTo>
                  <a:lnTo>
                    <a:pt x="2383476" y="126999"/>
                  </a:lnTo>
                  <a:lnTo>
                    <a:pt x="2471968" y="76199"/>
                  </a:lnTo>
                  <a:lnTo>
                    <a:pt x="2517398" y="50799"/>
                  </a:lnTo>
                  <a:lnTo>
                    <a:pt x="2563703" y="38099"/>
                  </a:lnTo>
                  <a:lnTo>
                    <a:pt x="2610949" y="12699"/>
                  </a:lnTo>
                  <a:lnTo>
                    <a:pt x="2659200" y="0"/>
                  </a:lnTo>
                  <a:lnTo>
                    <a:pt x="2859650" y="0"/>
                  </a:lnTo>
                  <a:lnTo>
                    <a:pt x="2954582" y="25399"/>
                  </a:lnTo>
                  <a:lnTo>
                    <a:pt x="3000217" y="50799"/>
                  </a:lnTo>
                  <a:lnTo>
                    <a:pt x="3044449" y="76199"/>
                  </a:lnTo>
                  <a:lnTo>
                    <a:pt x="3087142" y="101599"/>
                  </a:lnTo>
                  <a:lnTo>
                    <a:pt x="3128159" y="126999"/>
                  </a:lnTo>
                  <a:lnTo>
                    <a:pt x="3167363" y="152399"/>
                  </a:lnTo>
                  <a:lnTo>
                    <a:pt x="3204617" y="190499"/>
                  </a:lnTo>
                  <a:lnTo>
                    <a:pt x="3239785" y="228599"/>
                  </a:lnTo>
                  <a:lnTo>
                    <a:pt x="3272729" y="253999"/>
                  </a:lnTo>
                  <a:lnTo>
                    <a:pt x="3303313" y="292099"/>
                  </a:lnTo>
                  <a:lnTo>
                    <a:pt x="3345589" y="317499"/>
                  </a:lnTo>
                  <a:lnTo>
                    <a:pt x="3387001" y="330199"/>
                  </a:lnTo>
                  <a:lnTo>
                    <a:pt x="3427379" y="355599"/>
                  </a:lnTo>
                  <a:lnTo>
                    <a:pt x="3466558" y="380999"/>
                  </a:lnTo>
                  <a:lnTo>
                    <a:pt x="3504367" y="406399"/>
                  </a:lnTo>
                  <a:lnTo>
                    <a:pt x="3540638" y="431799"/>
                  </a:lnTo>
                  <a:lnTo>
                    <a:pt x="3575205" y="469899"/>
                  </a:lnTo>
                  <a:lnTo>
                    <a:pt x="3607897" y="495299"/>
                  </a:lnTo>
                  <a:lnTo>
                    <a:pt x="2998098" y="495299"/>
                  </a:lnTo>
                  <a:lnTo>
                    <a:pt x="2963877" y="507999"/>
                  </a:lnTo>
                  <a:lnTo>
                    <a:pt x="2948934" y="507999"/>
                  </a:lnTo>
                  <a:lnTo>
                    <a:pt x="2948036" y="520699"/>
                  </a:lnTo>
                  <a:lnTo>
                    <a:pt x="2969308" y="533399"/>
                  </a:lnTo>
                  <a:lnTo>
                    <a:pt x="2980426" y="533399"/>
                  </a:lnTo>
                  <a:lnTo>
                    <a:pt x="2992137" y="546099"/>
                  </a:lnTo>
                  <a:lnTo>
                    <a:pt x="3648029" y="546099"/>
                  </a:lnTo>
                  <a:lnTo>
                    <a:pt x="3666989" y="571499"/>
                  </a:lnTo>
                  <a:lnTo>
                    <a:pt x="3693052" y="596899"/>
                  </a:lnTo>
                  <a:lnTo>
                    <a:pt x="3700891" y="609599"/>
                  </a:lnTo>
                  <a:lnTo>
                    <a:pt x="3137111" y="609599"/>
                  </a:lnTo>
                  <a:lnTo>
                    <a:pt x="3121523" y="622299"/>
                  </a:lnTo>
                  <a:lnTo>
                    <a:pt x="3136125" y="647699"/>
                  </a:lnTo>
                  <a:lnTo>
                    <a:pt x="3155188" y="673099"/>
                  </a:lnTo>
                  <a:lnTo>
                    <a:pt x="3403081" y="673099"/>
                  </a:lnTo>
                  <a:lnTo>
                    <a:pt x="3427312" y="698499"/>
                  </a:lnTo>
                  <a:lnTo>
                    <a:pt x="3743343" y="698499"/>
                  </a:lnTo>
                  <a:lnTo>
                    <a:pt x="3749316" y="711199"/>
                  </a:lnTo>
                  <a:lnTo>
                    <a:pt x="3102713" y="711199"/>
                  </a:lnTo>
                  <a:lnTo>
                    <a:pt x="3098855" y="723899"/>
                  </a:lnTo>
                  <a:lnTo>
                    <a:pt x="2270193" y="723899"/>
                  </a:lnTo>
                  <a:lnTo>
                    <a:pt x="2236589" y="761999"/>
                  </a:lnTo>
                  <a:lnTo>
                    <a:pt x="2196025" y="787399"/>
                  </a:lnTo>
                  <a:lnTo>
                    <a:pt x="2150380" y="800099"/>
                  </a:lnTo>
                  <a:lnTo>
                    <a:pt x="2101532" y="812799"/>
                  </a:lnTo>
                  <a:lnTo>
                    <a:pt x="2098783" y="812799"/>
                  </a:lnTo>
                  <a:lnTo>
                    <a:pt x="2071338" y="850899"/>
                  </a:lnTo>
                  <a:lnTo>
                    <a:pt x="2045716" y="901699"/>
                  </a:lnTo>
                  <a:lnTo>
                    <a:pt x="2021748" y="952499"/>
                  </a:lnTo>
                  <a:lnTo>
                    <a:pt x="1999264" y="990599"/>
                  </a:lnTo>
                  <a:lnTo>
                    <a:pt x="1993971" y="1003299"/>
                  </a:lnTo>
                  <a:lnTo>
                    <a:pt x="1629606" y="1003299"/>
                  </a:lnTo>
                  <a:lnTo>
                    <a:pt x="1622480" y="1015999"/>
                  </a:lnTo>
                  <a:lnTo>
                    <a:pt x="1643563" y="1041399"/>
                  </a:lnTo>
                  <a:lnTo>
                    <a:pt x="1650478" y="1054099"/>
                  </a:lnTo>
                  <a:lnTo>
                    <a:pt x="1970014" y="1054099"/>
                  </a:lnTo>
                  <a:lnTo>
                    <a:pt x="1960426" y="1079499"/>
                  </a:lnTo>
                  <a:lnTo>
                    <a:pt x="1371789" y="1079499"/>
                  </a:lnTo>
                  <a:lnTo>
                    <a:pt x="1365713" y="1104899"/>
                  </a:lnTo>
                  <a:lnTo>
                    <a:pt x="1363415" y="1142999"/>
                  </a:lnTo>
                  <a:lnTo>
                    <a:pt x="1365303" y="1181099"/>
                  </a:lnTo>
                  <a:lnTo>
                    <a:pt x="1371789" y="1206499"/>
                  </a:lnTo>
                  <a:lnTo>
                    <a:pt x="1386020" y="1257299"/>
                  </a:lnTo>
                  <a:lnTo>
                    <a:pt x="1406416" y="1308099"/>
                  </a:lnTo>
                  <a:lnTo>
                    <a:pt x="1433024" y="1346199"/>
                  </a:lnTo>
                  <a:lnTo>
                    <a:pt x="1465893" y="1384299"/>
                  </a:lnTo>
                  <a:lnTo>
                    <a:pt x="1505070" y="1409699"/>
                  </a:lnTo>
                  <a:lnTo>
                    <a:pt x="1550606" y="1422399"/>
                  </a:lnTo>
                  <a:lnTo>
                    <a:pt x="1875865" y="1422399"/>
                  </a:lnTo>
                  <a:lnTo>
                    <a:pt x="1873494" y="1447799"/>
                  </a:lnTo>
                  <a:lnTo>
                    <a:pt x="1872362" y="1460499"/>
                  </a:lnTo>
                  <a:lnTo>
                    <a:pt x="1871376" y="1473199"/>
                  </a:lnTo>
                  <a:lnTo>
                    <a:pt x="1867900" y="1511299"/>
                  </a:lnTo>
                  <a:lnTo>
                    <a:pt x="1865339" y="1562099"/>
                  </a:lnTo>
                  <a:lnTo>
                    <a:pt x="1863680" y="1600199"/>
                  </a:lnTo>
                  <a:lnTo>
                    <a:pt x="1862911" y="1650999"/>
                  </a:lnTo>
                  <a:lnTo>
                    <a:pt x="1863016" y="1701799"/>
                  </a:lnTo>
                  <a:lnTo>
                    <a:pt x="1865335" y="1752599"/>
                  </a:lnTo>
                  <a:lnTo>
                    <a:pt x="1871075" y="1803399"/>
                  </a:lnTo>
                  <a:lnTo>
                    <a:pt x="1880178" y="1854199"/>
                  </a:lnTo>
                  <a:lnTo>
                    <a:pt x="1892587" y="1904999"/>
                  </a:lnTo>
                  <a:lnTo>
                    <a:pt x="1751529" y="1904999"/>
                  </a:lnTo>
                  <a:lnTo>
                    <a:pt x="1756229" y="1917699"/>
                  </a:lnTo>
                  <a:lnTo>
                    <a:pt x="1757107" y="1917699"/>
                  </a:lnTo>
                  <a:lnTo>
                    <a:pt x="1763333" y="1930399"/>
                  </a:lnTo>
                  <a:lnTo>
                    <a:pt x="1769842" y="1943099"/>
                  </a:lnTo>
                  <a:lnTo>
                    <a:pt x="1776273" y="1943099"/>
                  </a:lnTo>
                  <a:lnTo>
                    <a:pt x="1801339" y="1968499"/>
                  </a:lnTo>
                  <a:lnTo>
                    <a:pt x="1830529" y="1981199"/>
                  </a:lnTo>
                  <a:lnTo>
                    <a:pt x="1862623" y="1993899"/>
                  </a:lnTo>
                  <a:lnTo>
                    <a:pt x="1933176" y="1993899"/>
                  </a:lnTo>
                  <a:lnTo>
                    <a:pt x="1951427" y="2031999"/>
                  </a:lnTo>
                  <a:lnTo>
                    <a:pt x="1978682" y="2070099"/>
                  </a:lnTo>
                  <a:lnTo>
                    <a:pt x="2008652" y="2108199"/>
                  </a:lnTo>
                  <a:lnTo>
                    <a:pt x="2041133" y="2133599"/>
                  </a:lnTo>
                  <a:lnTo>
                    <a:pt x="2075920" y="2171699"/>
                  </a:lnTo>
                  <a:lnTo>
                    <a:pt x="2112810" y="2197099"/>
                  </a:lnTo>
                  <a:lnTo>
                    <a:pt x="2158560" y="2222499"/>
                  </a:lnTo>
                  <a:lnTo>
                    <a:pt x="2203920" y="2235199"/>
                  </a:lnTo>
                  <a:lnTo>
                    <a:pt x="2249415" y="2260599"/>
                  </a:lnTo>
                  <a:lnTo>
                    <a:pt x="2295570" y="2273299"/>
                  </a:lnTo>
                  <a:lnTo>
                    <a:pt x="2350091" y="2273299"/>
                  </a:lnTo>
                  <a:lnTo>
                    <a:pt x="2355141" y="2285999"/>
                  </a:lnTo>
                  <a:lnTo>
                    <a:pt x="2356039" y="2285999"/>
                  </a:lnTo>
                  <a:lnTo>
                    <a:pt x="2356319" y="2298699"/>
                  </a:lnTo>
                  <a:lnTo>
                    <a:pt x="2355141" y="2298699"/>
                  </a:lnTo>
                  <a:lnTo>
                    <a:pt x="2351520" y="2324099"/>
                  </a:lnTo>
                  <a:lnTo>
                    <a:pt x="2343302" y="2349499"/>
                  </a:lnTo>
                  <a:lnTo>
                    <a:pt x="2331170" y="2387599"/>
                  </a:lnTo>
                  <a:lnTo>
                    <a:pt x="2315809" y="2412999"/>
                  </a:lnTo>
                  <a:lnTo>
                    <a:pt x="2303870" y="2438399"/>
                  </a:lnTo>
                  <a:lnTo>
                    <a:pt x="2286998" y="2451099"/>
                  </a:lnTo>
                  <a:lnTo>
                    <a:pt x="2266716" y="2476499"/>
                  </a:lnTo>
                  <a:lnTo>
                    <a:pt x="2244552" y="2489199"/>
                  </a:lnTo>
                  <a:lnTo>
                    <a:pt x="2276006" y="2501899"/>
                  </a:lnTo>
                  <a:lnTo>
                    <a:pt x="2195401" y="2501899"/>
                  </a:lnTo>
                  <a:lnTo>
                    <a:pt x="2153156" y="2527299"/>
                  </a:lnTo>
                  <a:lnTo>
                    <a:pt x="2106392" y="2539999"/>
                  </a:lnTo>
                  <a:lnTo>
                    <a:pt x="1960930" y="2539999"/>
                  </a:lnTo>
                  <a:lnTo>
                    <a:pt x="1827339" y="2578099"/>
                  </a:lnTo>
                  <a:lnTo>
                    <a:pt x="1740181" y="2628899"/>
                  </a:lnTo>
                  <a:lnTo>
                    <a:pt x="1697269" y="2666999"/>
                  </a:lnTo>
                  <a:lnTo>
                    <a:pt x="1654845" y="2692399"/>
                  </a:lnTo>
                  <a:lnTo>
                    <a:pt x="1612942" y="2743199"/>
                  </a:lnTo>
                  <a:lnTo>
                    <a:pt x="1576305" y="2781299"/>
                  </a:lnTo>
                  <a:lnTo>
                    <a:pt x="1541109" y="2819399"/>
                  </a:lnTo>
                  <a:lnTo>
                    <a:pt x="1507323" y="2870199"/>
                  </a:lnTo>
                  <a:lnTo>
                    <a:pt x="1474916" y="2920999"/>
                  </a:lnTo>
                  <a:lnTo>
                    <a:pt x="1490738" y="2920999"/>
                  </a:lnTo>
                  <a:lnTo>
                    <a:pt x="1494610" y="2933699"/>
                  </a:lnTo>
                  <a:close/>
                </a:path>
                <a:path w="3881755" h="5003800">
                  <a:moveTo>
                    <a:pt x="2383476" y="126999"/>
                  </a:moveTo>
                  <a:lnTo>
                    <a:pt x="2075028" y="126999"/>
                  </a:lnTo>
                  <a:lnTo>
                    <a:pt x="2119961" y="114299"/>
                  </a:lnTo>
                  <a:lnTo>
                    <a:pt x="2342726" y="114299"/>
                  </a:lnTo>
                  <a:lnTo>
                    <a:pt x="2383476" y="126999"/>
                  </a:lnTo>
                  <a:close/>
                </a:path>
                <a:path w="3881755" h="5003800">
                  <a:moveTo>
                    <a:pt x="3648029" y="546099"/>
                  </a:moveTo>
                  <a:lnTo>
                    <a:pt x="2992137" y="546099"/>
                  </a:lnTo>
                  <a:lnTo>
                    <a:pt x="3004172" y="520699"/>
                  </a:lnTo>
                  <a:lnTo>
                    <a:pt x="3011042" y="507999"/>
                  </a:lnTo>
                  <a:lnTo>
                    <a:pt x="3019574" y="495299"/>
                  </a:lnTo>
                  <a:lnTo>
                    <a:pt x="3607897" y="495299"/>
                  </a:lnTo>
                  <a:lnTo>
                    <a:pt x="3638548" y="533399"/>
                  </a:lnTo>
                  <a:lnTo>
                    <a:pt x="3648029" y="546099"/>
                  </a:lnTo>
                  <a:close/>
                </a:path>
                <a:path w="3881755" h="5003800">
                  <a:moveTo>
                    <a:pt x="3403081" y="673099"/>
                  </a:moveTo>
                  <a:lnTo>
                    <a:pt x="3155188" y="673099"/>
                  </a:lnTo>
                  <a:lnTo>
                    <a:pt x="3162171" y="660399"/>
                  </a:lnTo>
                  <a:lnTo>
                    <a:pt x="3168254" y="647699"/>
                  </a:lnTo>
                  <a:lnTo>
                    <a:pt x="3173990" y="634999"/>
                  </a:lnTo>
                  <a:lnTo>
                    <a:pt x="3179931" y="634999"/>
                  </a:lnTo>
                  <a:lnTo>
                    <a:pt x="3164690" y="622299"/>
                  </a:lnTo>
                  <a:lnTo>
                    <a:pt x="3150959" y="609599"/>
                  </a:lnTo>
                  <a:lnTo>
                    <a:pt x="3700891" y="609599"/>
                  </a:lnTo>
                  <a:lnTo>
                    <a:pt x="3708730" y="622299"/>
                  </a:lnTo>
                  <a:lnTo>
                    <a:pt x="3427930" y="622299"/>
                  </a:lnTo>
                  <a:lnTo>
                    <a:pt x="3403263" y="634999"/>
                  </a:lnTo>
                  <a:lnTo>
                    <a:pt x="3393047" y="647699"/>
                  </a:lnTo>
                  <a:lnTo>
                    <a:pt x="3382594" y="660399"/>
                  </a:lnTo>
                  <a:lnTo>
                    <a:pt x="3392998" y="660399"/>
                  </a:lnTo>
                  <a:lnTo>
                    <a:pt x="3403081" y="673099"/>
                  </a:lnTo>
                  <a:close/>
                </a:path>
                <a:path w="3881755" h="5003800">
                  <a:moveTo>
                    <a:pt x="3743343" y="698499"/>
                  </a:moveTo>
                  <a:lnTo>
                    <a:pt x="3427312" y="698499"/>
                  </a:lnTo>
                  <a:lnTo>
                    <a:pt x="3427369" y="673099"/>
                  </a:lnTo>
                  <a:lnTo>
                    <a:pt x="3427930" y="622299"/>
                  </a:lnTo>
                  <a:lnTo>
                    <a:pt x="3708730" y="622299"/>
                  </a:lnTo>
                  <a:lnTo>
                    <a:pt x="3716569" y="634999"/>
                  </a:lnTo>
                  <a:lnTo>
                    <a:pt x="3551368" y="634999"/>
                  </a:lnTo>
                  <a:lnTo>
                    <a:pt x="3566020" y="647699"/>
                  </a:lnTo>
                  <a:lnTo>
                    <a:pt x="3599340" y="685799"/>
                  </a:lnTo>
                  <a:lnTo>
                    <a:pt x="3737370" y="685799"/>
                  </a:lnTo>
                  <a:lnTo>
                    <a:pt x="3743343" y="698499"/>
                  </a:lnTo>
                  <a:close/>
                </a:path>
                <a:path w="3881755" h="5003800">
                  <a:moveTo>
                    <a:pt x="3737370" y="685799"/>
                  </a:moveTo>
                  <a:lnTo>
                    <a:pt x="3622996" y="685799"/>
                  </a:lnTo>
                  <a:lnTo>
                    <a:pt x="3645510" y="673099"/>
                  </a:lnTo>
                  <a:lnTo>
                    <a:pt x="3688777" y="673099"/>
                  </a:lnTo>
                  <a:lnTo>
                    <a:pt x="3688440" y="660399"/>
                  </a:lnTo>
                  <a:lnTo>
                    <a:pt x="3688159" y="647699"/>
                  </a:lnTo>
                  <a:lnTo>
                    <a:pt x="3657483" y="634999"/>
                  </a:lnTo>
                  <a:lnTo>
                    <a:pt x="3716569" y="634999"/>
                  </a:lnTo>
                  <a:lnTo>
                    <a:pt x="3737370" y="685799"/>
                  </a:lnTo>
                  <a:close/>
                </a:path>
                <a:path w="3881755" h="5003800">
                  <a:moveTo>
                    <a:pt x="3765201" y="749299"/>
                  </a:moveTo>
                  <a:lnTo>
                    <a:pt x="3088021" y="749299"/>
                  </a:lnTo>
                  <a:lnTo>
                    <a:pt x="3097663" y="736599"/>
                  </a:lnTo>
                  <a:lnTo>
                    <a:pt x="3112379" y="736599"/>
                  </a:lnTo>
                  <a:lnTo>
                    <a:pt x="3115954" y="723899"/>
                  </a:lnTo>
                  <a:lnTo>
                    <a:pt x="3119929" y="723899"/>
                  </a:lnTo>
                  <a:lnTo>
                    <a:pt x="3125114" y="711199"/>
                  </a:lnTo>
                  <a:lnTo>
                    <a:pt x="3749316" y="711199"/>
                  </a:lnTo>
                  <a:lnTo>
                    <a:pt x="3755289" y="723899"/>
                  </a:lnTo>
                  <a:lnTo>
                    <a:pt x="3765201" y="749299"/>
                  </a:lnTo>
                  <a:close/>
                </a:path>
                <a:path w="3881755" h="5003800">
                  <a:moveTo>
                    <a:pt x="2379936" y="838199"/>
                  </a:moveTo>
                  <a:lnTo>
                    <a:pt x="2335218" y="825499"/>
                  </a:lnTo>
                  <a:lnTo>
                    <a:pt x="2299145" y="812799"/>
                  </a:lnTo>
                  <a:lnTo>
                    <a:pt x="2272802" y="761999"/>
                  </a:lnTo>
                  <a:lnTo>
                    <a:pt x="2267079" y="749299"/>
                  </a:lnTo>
                  <a:lnTo>
                    <a:pt x="2270193" y="723899"/>
                  </a:lnTo>
                  <a:lnTo>
                    <a:pt x="3089990" y="723899"/>
                  </a:lnTo>
                  <a:lnTo>
                    <a:pt x="3083595" y="736599"/>
                  </a:lnTo>
                  <a:lnTo>
                    <a:pt x="3074392" y="749299"/>
                  </a:lnTo>
                  <a:lnTo>
                    <a:pt x="3765201" y="749299"/>
                  </a:lnTo>
                  <a:lnTo>
                    <a:pt x="3770157" y="761999"/>
                  </a:lnTo>
                  <a:lnTo>
                    <a:pt x="3774040" y="774699"/>
                  </a:lnTo>
                  <a:lnTo>
                    <a:pt x="2509270" y="774699"/>
                  </a:lnTo>
                  <a:lnTo>
                    <a:pt x="2472632" y="800099"/>
                  </a:lnTo>
                  <a:lnTo>
                    <a:pt x="2427631" y="825499"/>
                  </a:lnTo>
                  <a:lnTo>
                    <a:pt x="2379936" y="838199"/>
                  </a:lnTo>
                  <a:close/>
                </a:path>
                <a:path w="3881755" h="5003800">
                  <a:moveTo>
                    <a:pt x="3495592" y="2095499"/>
                  </a:moveTo>
                  <a:lnTo>
                    <a:pt x="3410368" y="2095499"/>
                  </a:lnTo>
                  <a:lnTo>
                    <a:pt x="3411546" y="2082799"/>
                  </a:lnTo>
                  <a:lnTo>
                    <a:pt x="3401625" y="2082799"/>
                  </a:lnTo>
                  <a:lnTo>
                    <a:pt x="3391263" y="2070099"/>
                  </a:lnTo>
                  <a:lnTo>
                    <a:pt x="3380017" y="2070099"/>
                  </a:lnTo>
                  <a:lnTo>
                    <a:pt x="3367445" y="2057399"/>
                  </a:lnTo>
                  <a:lnTo>
                    <a:pt x="2865445" y="2057399"/>
                  </a:lnTo>
                  <a:lnTo>
                    <a:pt x="2837671" y="2031999"/>
                  </a:lnTo>
                  <a:lnTo>
                    <a:pt x="2824558" y="2006599"/>
                  </a:lnTo>
                  <a:lnTo>
                    <a:pt x="2824145" y="1968499"/>
                  </a:lnTo>
                  <a:lnTo>
                    <a:pt x="2834469" y="1930399"/>
                  </a:lnTo>
                  <a:lnTo>
                    <a:pt x="2853567" y="1892299"/>
                  </a:lnTo>
                  <a:lnTo>
                    <a:pt x="2879476" y="1866899"/>
                  </a:lnTo>
                  <a:lnTo>
                    <a:pt x="2910234" y="1841499"/>
                  </a:lnTo>
                  <a:lnTo>
                    <a:pt x="2943879" y="1816099"/>
                  </a:lnTo>
                  <a:lnTo>
                    <a:pt x="3045244" y="1816099"/>
                  </a:lnTo>
                  <a:lnTo>
                    <a:pt x="3065088" y="1803399"/>
                  </a:lnTo>
                  <a:lnTo>
                    <a:pt x="3081293" y="1790699"/>
                  </a:lnTo>
                  <a:lnTo>
                    <a:pt x="3090229" y="1777999"/>
                  </a:lnTo>
                  <a:lnTo>
                    <a:pt x="3098245" y="1777999"/>
                  </a:lnTo>
                  <a:lnTo>
                    <a:pt x="3105303" y="1765299"/>
                  </a:lnTo>
                  <a:lnTo>
                    <a:pt x="3111367" y="1752599"/>
                  </a:lnTo>
                  <a:lnTo>
                    <a:pt x="3121298" y="1727199"/>
                  </a:lnTo>
                  <a:lnTo>
                    <a:pt x="3125885" y="1689099"/>
                  </a:lnTo>
                  <a:lnTo>
                    <a:pt x="3124938" y="1663699"/>
                  </a:lnTo>
                  <a:lnTo>
                    <a:pt x="3118268" y="1625599"/>
                  </a:lnTo>
                  <a:lnTo>
                    <a:pt x="3088216" y="1574799"/>
                  </a:lnTo>
                  <a:lnTo>
                    <a:pt x="3041625" y="1549399"/>
                  </a:lnTo>
                  <a:lnTo>
                    <a:pt x="3034162" y="1549399"/>
                  </a:lnTo>
                  <a:lnTo>
                    <a:pt x="3018059" y="1536699"/>
                  </a:lnTo>
                  <a:lnTo>
                    <a:pt x="3006445" y="1536699"/>
                  </a:lnTo>
                  <a:lnTo>
                    <a:pt x="3006164" y="1523999"/>
                  </a:lnTo>
                  <a:lnTo>
                    <a:pt x="2960859" y="1511299"/>
                  </a:lnTo>
                  <a:lnTo>
                    <a:pt x="2919841" y="1485899"/>
                  </a:lnTo>
                  <a:lnTo>
                    <a:pt x="2885379" y="1460499"/>
                  </a:lnTo>
                  <a:lnTo>
                    <a:pt x="2859739" y="1409699"/>
                  </a:lnTo>
                  <a:lnTo>
                    <a:pt x="2845190" y="1371599"/>
                  </a:lnTo>
                  <a:lnTo>
                    <a:pt x="2749801" y="1371599"/>
                  </a:lnTo>
                  <a:lnTo>
                    <a:pt x="2707446" y="1358899"/>
                  </a:lnTo>
                  <a:lnTo>
                    <a:pt x="2668725" y="1346199"/>
                  </a:lnTo>
                  <a:lnTo>
                    <a:pt x="2633695" y="1320799"/>
                  </a:lnTo>
                  <a:lnTo>
                    <a:pt x="2602410" y="1295399"/>
                  </a:lnTo>
                  <a:lnTo>
                    <a:pt x="2551299" y="1231899"/>
                  </a:lnTo>
                  <a:lnTo>
                    <a:pt x="2531585" y="1181099"/>
                  </a:lnTo>
                  <a:lnTo>
                    <a:pt x="2515840" y="1142999"/>
                  </a:lnTo>
                  <a:lnTo>
                    <a:pt x="2504119" y="1104899"/>
                  </a:lnTo>
                  <a:lnTo>
                    <a:pt x="2496477" y="1054099"/>
                  </a:lnTo>
                  <a:lnTo>
                    <a:pt x="2496141" y="1054099"/>
                  </a:lnTo>
                  <a:lnTo>
                    <a:pt x="2481006" y="1003299"/>
                  </a:lnTo>
                  <a:lnTo>
                    <a:pt x="2472014" y="952499"/>
                  </a:lnTo>
                  <a:lnTo>
                    <a:pt x="2469756" y="914399"/>
                  </a:lnTo>
                  <a:lnTo>
                    <a:pt x="2474820" y="863599"/>
                  </a:lnTo>
                  <a:lnTo>
                    <a:pt x="2487795" y="825499"/>
                  </a:lnTo>
                  <a:lnTo>
                    <a:pt x="2509270" y="774699"/>
                  </a:lnTo>
                  <a:lnTo>
                    <a:pt x="3774040" y="774699"/>
                  </a:lnTo>
                  <a:lnTo>
                    <a:pt x="3777923" y="787399"/>
                  </a:lnTo>
                  <a:lnTo>
                    <a:pt x="3130444" y="787399"/>
                  </a:lnTo>
                  <a:lnTo>
                    <a:pt x="3138539" y="825499"/>
                  </a:lnTo>
                  <a:lnTo>
                    <a:pt x="3785936" y="825499"/>
                  </a:lnTo>
                  <a:lnTo>
                    <a:pt x="3790067" y="850899"/>
                  </a:lnTo>
                  <a:lnTo>
                    <a:pt x="3793204" y="876299"/>
                  </a:lnTo>
                  <a:lnTo>
                    <a:pt x="3555800" y="876299"/>
                  </a:lnTo>
                  <a:lnTo>
                    <a:pt x="3554341" y="888999"/>
                  </a:lnTo>
                  <a:lnTo>
                    <a:pt x="3552826" y="888999"/>
                  </a:lnTo>
                  <a:lnTo>
                    <a:pt x="3551368" y="901699"/>
                  </a:lnTo>
                  <a:lnTo>
                    <a:pt x="3795018" y="901699"/>
                  </a:lnTo>
                  <a:lnTo>
                    <a:pt x="3795264" y="914399"/>
                  </a:lnTo>
                  <a:lnTo>
                    <a:pt x="3022828" y="914399"/>
                  </a:lnTo>
                  <a:lnTo>
                    <a:pt x="3023747" y="939799"/>
                  </a:lnTo>
                  <a:lnTo>
                    <a:pt x="3024624" y="952499"/>
                  </a:lnTo>
                  <a:lnTo>
                    <a:pt x="3054921" y="965199"/>
                  </a:lnTo>
                  <a:lnTo>
                    <a:pt x="3793815" y="965199"/>
                  </a:lnTo>
                  <a:lnTo>
                    <a:pt x="3792845" y="977899"/>
                  </a:lnTo>
                  <a:lnTo>
                    <a:pt x="3785874" y="1028699"/>
                  </a:lnTo>
                  <a:lnTo>
                    <a:pt x="3774675" y="1066799"/>
                  </a:lnTo>
                  <a:lnTo>
                    <a:pt x="3759080" y="1117599"/>
                  </a:lnTo>
                  <a:lnTo>
                    <a:pt x="2737294" y="1117599"/>
                  </a:lnTo>
                  <a:lnTo>
                    <a:pt x="2731742" y="1130299"/>
                  </a:lnTo>
                  <a:lnTo>
                    <a:pt x="2720764" y="1142999"/>
                  </a:lnTo>
                  <a:lnTo>
                    <a:pt x="2715243" y="1155699"/>
                  </a:lnTo>
                  <a:lnTo>
                    <a:pt x="2548602" y="1155699"/>
                  </a:lnTo>
                  <a:lnTo>
                    <a:pt x="2567509" y="1193799"/>
                  </a:lnTo>
                  <a:lnTo>
                    <a:pt x="2591561" y="1244599"/>
                  </a:lnTo>
                  <a:lnTo>
                    <a:pt x="2620737" y="1269999"/>
                  </a:lnTo>
                  <a:lnTo>
                    <a:pt x="2655018" y="1308099"/>
                  </a:lnTo>
                  <a:lnTo>
                    <a:pt x="2694383" y="1333499"/>
                  </a:lnTo>
                  <a:lnTo>
                    <a:pt x="2738811" y="1346199"/>
                  </a:lnTo>
                  <a:lnTo>
                    <a:pt x="3865013" y="1346199"/>
                  </a:lnTo>
                  <a:lnTo>
                    <a:pt x="3862340" y="1358899"/>
                  </a:lnTo>
                  <a:lnTo>
                    <a:pt x="3843748" y="1396999"/>
                  </a:lnTo>
                  <a:lnTo>
                    <a:pt x="3860153" y="1435099"/>
                  </a:lnTo>
                  <a:lnTo>
                    <a:pt x="3871787" y="1473199"/>
                  </a:lnTo>
                  <a:lnTo>
                    <a:pt x="3878772" y="1523999"/>
                  </a:lnTo>
                  <a:lnTo>
                    <a:pt x="3881230" y="1562099"/>
                  </a:lnTo>
                  <a:lnTo>
                    <a:pt x="3880744" y="1574799"/>
                  </a:lnTo>
                  <a:lnTo>
                    <a:pt x="3234174" y="1574799"/>
                  </a:lnTo>
                  <a:lnTo>
                    <a:pt x="3230369" y="1587499"/>
                  </a:lnTo>
                  <a:lnTo>
                    <a:pt x="3231214" y="1612899"/>
                  </a:lnTo>
                  <a:lnTo>
                    <a:pt x="3879286" y="1612899"/>
                  </a:lnTo>
                  <a:lnTo>
                    <a:pt x="3873062" y="1650999"/>
                  </a:lnTo>
                  <a:lnTo>
                    <a:pt x="3862680" y="1701799"/>
                  </a:lnTo>
                  <a:lnTo>
                    <a:pt x="3848264" y="1739899"/>
                  </a:lnTo>
                  <a:lnTo>
                    <a:pt x="3829936" y="1790699"/>
                  </a:lnTo>
                  <a:lnTo>
                    <a:pt x="3807821" y="1828799"/>
                  </a:lnTo>
                  <a:lnTo>
                    <a:pt x="3782039" y="1866899"/>
                  </a:lnTo>
                  <a:lnTo>
                    <a:pt x="3752715" y="1892299"/>
                  </a:lnTo>
                  <a:lnTo>
                    <a:pt x="3424675" y="1892299"/>
                  </a:lnTo>
                  <a:lnTo>
                    <a:pt x="3405895" y="1904999"/>
                  </a:lnTo>
                  <a:lnTo>
                    <a:pt x="3395541" y="1917699"/>
                  </a:lnTo>
                  <a:lnTo>
                    <a:pt x="3393414" y="1930399"/>
                  </a:lnTo>
                  <a:lnTo>
                    <a:pt x="3399314" y="1955799"/>
                  </a:lnTo>
                  <a:lnTo>
                    <a:pt x="3644717" y="1955799"/>
                  </a:lnTo>
                  <a:lnTo>
                    <a:pt x="3602452" y="1968499"/>
                  </a:lnTo>
                  <a:lnTo>
                    <a:pt x="3557259" y="1981199"/>
                  </a:lnTo>
                  <a:lnTo>
                    <a:pt x="3556978" y="1981199"/>
                  </a:lnTo>
                  <a:lnTo>
                    <a:pt x="3536141" y="2019299"/>
                  </a:lnTo>
                  <a:lnTo>
                    <a:pt x="3512921" y="2070099"/>
                  </a:lnTo>
                  <a:lnTo>
                    <a:pt x="3495592" y="2095499"/>
                  </a:lnTo>
                  <a:close/>
                </a:path>
                <a:path w="3881755" h="5003800">
                  <a:moveTo>
                    <a:pt x="3785936" y="825499"/>
                  </a:moveTo>
                  <a:lnTo>
                    <a:pt x="3180829" y="825499"/>
                  </a:lnTo>
                  <a:lnTo>
                    <a:pt x="3174219" y="800099"/>
                  </a:lnTo>
                  <a:lnTo>
                    <a:pt x="3163464" y="787399"/>
                  </a:lnTo>
                  <a:lnTo>
                    <a:pt x="3777923" y="787399"/>
                  </a:lnTo>
                  <a:lnTo>
                    <a:pt x="3781806" y="800099"/>
                  </a:lnTo>
                  <a:lnTo>
                    <a:pt x="3785936" y="825499"/>
                  </a:lnTo>
                  <a:close/>
                </a:path>
                <a:path w="3881755" h="5003800">
                  <a:moveTo>
                    <a:pt x="3795018" y="901699"/>
                  </a:moveTo>
                  <a:lnTo>
                    <a:pt x="3584471" y="901699"/>
                  </a:lnTo>
                  <a:lnTo>
                    <a:pt x="3588006" y="888999"/>
                  </a:lnTo>
                  <a:lnTo>
                    <a:pt x="3555800" y="876299"/>
                  </a:lnTo>
                  <a:lnTo>
                    <a:pt x="3793204" y="876299"/>
                  </a:lnTo>
                  <a:lnTo>
                    <a:pt x="3794773" y="888999"/>
                  </a:lnTo>
                  <a:lnTo>
                    <a:pt x="3795018" y="901699"/>
                  </a:lnTo>
                  <a:close/>
                </a:path>
                <a:path w="3881755" h="5003800">
                  <a:moveTo>
                    <a:pt x="3793815" y="965199"/>
                  </a:moveTo>
                  <a:lnTo>
                    <a:pt x="3072379" y="965199"/>
                  </a:lnTo>
                  <a:lnTo>
                    <a:pt x="3083619" y="939799"/>
                  </a:lnTo>
                  <a:lnTo>
                    <a:pt x="3095264" y="914399"/>
                  </a:lnTo>
                  <a:lnTo>
                    <a:pt x="3795264" y="914399"/>
                  </a:lnTo>
                  <a:lnTo>
                    <a:pt x="3795755" y="939799"/>
                  </a:lnTo>
                  <a:lnTo>
                    <a:pt x="3793815" y="965199"/>
                  </a:lnTo>
                  <a:close/>
                </a:path>
                <a:path w="3881755" h="5003800">
                  <a:moveTo>
                    <a:pt x="1970014" y="1054099"/>
                  </a:moveTo>
                  <a:lnTo>
                    <a:pt x="1650478" y="1054099"/>
                  </a:lnTo>
                  <a:lnTo>
                    <a:pt x="1654338" y="1028699"/>
                  </a:lnTo>
                  <a:lnTo>
                    <a:pt x="1654216" y="1015999"/>
                  </a:lnTo>
                  <a:lnTo>
                    <a:pt x="1648719" y="1015999"/>
                  </a:lnTo>
                  <a:lnTo>
                    <a:pt x="1636451" y="1003299"/>
                  </a:lnTo>
                  <a:lnTo>
                    <a:pt x="1993971" y="1003299"/>
                  </a:lnTo>
                  <a:lnTo>
                    <a:pt x="1978094" y="1041399"/>
                  </a:lnTo>
                  <a:lnTo>
                    <a:pt x="1970014" y="1054099"/>
                  </a:lnTo>
                  <a:close/>
                </a:path>
                <a:path w="3881755" h="5003800">
                  <a:moveTo>
                    <a:pt x="1918696" y="1447799"/>
                  </a:moveTo>
                  <a:lnTo>
                    <a:pt x="1886364" y="1447799"/>
                  </a:lnTo>
                  <a:lnTo>
                    <a:pt x="1880412" y="1435099"/>
                  </a:lnTo>
                  <a:lnTo>
                    <a:pt x="1875865" y="1422399"/>
                  </a:lnTo>
                  <a:lnTo>
                    <a:pt x="1550606" y="1422399"/>
                  </a:lnTo>
                  <a:lnTo>
                    <a:pt x="1552906" y="1409699"/>
                  </a:lnTo>
                  <a:lnTo>
                    <a:pt x="1554109" y="1409699"/>
                  </a:lnTo>
                  <a:lnTo>
                    <a:pt x="1555375" y="1396999"/>
                  </a:lnTo>
                  <a:lnTo>
                    <a:pt x="1555992" y="1396999"/>
                  </a:lnTo>
                  <a:lnTo>
                    <a:pt x="1512042" y="1371599"/>
                  </a:lnTo>
                  <a:lnTo>
                    <a:pt x="1474288" y="1358899"/>
                  </a:lnTo>
                  <a:lnTo>
                    <a:pt x="1442589" y="1320799"/>
                  </a:lnTo>
                  <a:lnTo>
                    <a:pt x="1396804" y="1257299"/>
                  </a:lnTo>
                  <a:lnTo>
                    <a:pt x="1382439" y="1206499"/>
                  </a:lnTo>
                  <a:lnTo>
                    <a:pt x="1373574" y="1168399"/>
                  </a:lnTo>
                  <a:lnTo>
                    <a:pt x="1370071" y="1117599"/>
                  </a:lnTo>
                  <a:lnTo>
                    <a:pt x="1371789" y="1079499"/>
                  </a:lnTo>
                  <a:lnTo>
                    <a:pt x="1960426" y="1079499"/>
                  </a:lnTo>
                  <a:lnTo>
                    <a:pt x="1951295" y="1104899"/>
                  </a:lnTo>
                  <a:lnTo>
                    <a:pt x="1942659" y="1130299"/>
                  </a:lnTo>
                  <a:lnTo>
                    <a:pt x="1934554" y="1155699"/>
                  </a:lnTo>
                  <a:lnTo>
                    <a:pt x="1965176" y="1155699"/>
                  </a:lnTo>
                  <a:lnTo>
                    <a:pt x="1975120" y="1168399"/>
                  </a:lnTo>
                  <a:lnTo>
                    <a:pt x="1993185" y="1168399"/>
                  </a:lnTo>
                  <a:lnTo>
                    <a:pt x="2018057" y="1193799"/>
                  </a:lnTo>
                  <a:lnTo>
                    <a:pt x="2037185" y="1206499"/>
                  </a:lnTo>
                  <a:lnTo>
                    <a:pt x="1916655" y="1206499"/>
                  </a:lnTo>
                  <a:lnTo>
                    <a:pt x="1908286" y="1244599"/>
                  </a:lnTo>
                  <a:lnTo>
                    <a:pt x="1900616" y="1269999"/>
                  </a:lnTo>
                  <a:lnTo>
                    <a:pt x="1893671" y="1308099"/>
                  </a:lnTo>
                  <a:lnTo>
                    <a:pt x="1887479" y="1346199"/>
                  </a:lnTo>
                  <a:lnTo>
                    <a:pt x="1951190" y="1346199"/>
                  </a:lnTo>
                  <a:lnTo>
                    <a:pt x="1956231" y="1371599"/>
                  </a:lnTo>
                  <a:lnTo>
                    <a:pt x="1954865" y="1396999"/>
                  </a:lnTo>
                  <a:lnTo>
                    <a:pt x="1946982" y="1422399"/>
                  </a:lnTo>
                  <a:lnTo>
                    <a:pt x="1934344" y="1435099"/>
                  </a:lnTo>
                  <a:lnTo>
                    <a:pt x="1918696" y="1447799"/>
                  </a:lnTo>
                  <a:close/>
                </a:path>
                <a:path w="3881755" h="5003800">
                  <a:moveTo>
                    <a:pt x="3840129" y="1168399"/>
                  </a:moveTo>
                  <a:lnTo>
                    <a:pt x="2725062" y="1168399"/>
                  </a:lnTo>
                  <a:lnTo>
                    <a:pt x="2731734" y="1155699"/>
                  </a:lnTo>
                  <a:lnTo>
                    <a:pt x="2738332" y="1142999"/>
                  </a:lnTo>
                  <a:lnTo>
                    <a:pt x="2744930" y="1142999"/>
                  </a:lnTo>
                  <a:lnTo>
                    <a:pt x="2751601" y="1130299"/>
                  </a:lnTo>
                  <a:lnTo>
                    <a:pt x="2742063" y="1117599"/>
                  </a:lnTo>
                  <a:lnTo>
                    <a:pt x="3759080" y="1117599"/>
                  </a:lnTo>
                  <a:lnTo>
                    <a:pt x="3800358" y="1130299"/>
                  </a:lnTo>
                  <a:lnTo>
                    <a:pt x="3832433" y="1155699"/>
                  </a:lnTo>
                  <a:lnTo>
                    <a:pt x="3840129" y="1168399"/>
                  </a:lnTo>
                  <a:close/>
                </a:path>
                <a:path w="3881755" h="5003800">
                  <a:moveTo>
                    <a:pt x="2844292" y="1308099"/>
                  </a:moveTo>
                  <a:lnTo>
                    <a:pt x="2796104" y="1308099"/>
                  </a:lnTo>
                  <a:lnTo>
                    <a:pt x="2703020" y="1282699"/>
                  </a:lnTo>
                  <a:lnTo>
                    <a:pt x="2659452" y="1257299"/>
                  </a:lnTo>
                  <a:lnTo>
                    <a:pt x="2618750" y="1231899"/>
                  </a:lnTo>
                  <a:lnTo>
                    <a:pt x="2581579" y="1193799"/>
                  </a:lnTo>
                  <a:lnTo>
                    <a:pt x="2548602" y="1155699"/>
                  </a:lnTo>
                  <a:lnTo>
                    <a:pt x="2718498" y="1155699"/>
                  </a:lnTo>
                  <a:lnTo>
                    <a:pt x="2721752" y="1168399"/>
                  </a:lnTo>
                  <a:lnTo>
                    <a:pt x="3840129" y="1168399"/>
                  </a:lnTo>
                  <a:lnTo>
                    <a:pt x="3855520" y="1193799"/>
                  </a:lnTo>
                  <a:lnTo>
                    <a:pt x="3869838" y="1231899"/>
                  </a:lnTo>
                  <a:lnTo>
                    <a:pt x="3875602" y="1269999"/>
                  </a:lnTo>
                  <a:lnTo>
                    <a:pt x="3873888" y="1295399"/>
                  </a:lnTo>
                  <a:lnTo>
                    <a:pt x="2848164" y="1295399"/>
                  </a:lnTo>
                  <a:lnTo>
                    <a:pt x="2844292" y="1308099"/>
                  </a:lnTo>
                  <a:close/>
                </a:path>
                <a:path w="3881755" h="5003800">
                  <a:moveTo>
                    <a:pt x="2038017" y="1231899"/>
                  </a:moveTo>
                  <a:lnTo>
                    <a:pt x="2001926" y="1231899"/>
                  </a:lnTo>
                  <a:lnTo>
                    <a:pt x="1979898" y="1219199"/>
                  </a:lnTo>
                  <a:lnTo>
                    <a:pt x="1940593" y="1219199"/>
                  </a:lnTo>
                  <a:lnTo>
                    <a:pt x="1928679" y="1206499"/>
                  </a:lnTo>
                  <a:lnTo>
                    <a:pt x="2037185" y="1206499"/>
                  </a:lnTo>
                  <a:lnTo>
                    <a:pt x="2038017" y="1231899"/>
                  </a:lnTo>
                  <a:close/>
                </a:path>
                <a:path w="3881755" h="5003800">
                  <a:moveTo>
                    <a:pt x="3537621" y="1346199"/>
                  </a:moveTo>
                  <a:lnTo>
                    <a:pt x="2788283" y="1346199"/>
                  </a:lnTo>
                  <a:lnTo>
                    <a:pt x="2842777" y="1333499"/>
                  </a:lnTo>
                  <a:lnTo>
                    <a:pt x="2843256" y="1333499"/>
                  </a:lnTo>
                  <a:lnTo>
                    <a:pt x="2844250" y="1320799"/>
                  </a:lnTo>
                  <a:lnTo>
                    <a:pt x="2845855" y="1308099"/>
                  </a:lnTo>
                  <a:lnTo>
                    <a:pt x="2848164" y="1295399"/>
                  </a:lnTo>
                  <a:lnTo>
                    <a:pt x="3873888" y="1295399"/>
                  </a:lnTo>
                  <a:lnTo>
                    <a:pt x="3873031" y="1308099"/>
                  </a:lnTo>
                  <a:lnTo>
                    <a:pt x="3565339" y="1308099"/>
                  </a:lnTo>
                  <a:lnTo>
                    <a:pt x="3557917" y="1320799"/>
                  </a:lnTo>
                  <a:lnTo>
                    <a:pt x="3550407" y="1320799"/>
                  </a:lnTo>
                  <a:lnTo>
                    <a:pt x="3535265" y="1333499"/>
                  </a:lnTo>
                  <a:lnTo>
                    <a:pt x="3537621" y="1346199"/>
                  </a:lnTo>
                  <a:close/>
                </a:path>
                <a:path w="3881755" h="5003800">
                  <a:moveTo>
                    <a:pt x="3865013" y="1346199"/>
                  </a:moveTo>
                  <a:lnTo>
                    <a:pt x="3550047" y="1346199"/>
                  </a:lnTo>
                  <a:lnTo>
                    <a:pt x="3564583" y="1333499"/>
                  </a:lnTo>
                  <a:lnTo>
                    <a:pt x="3571903" y="1320799"/>
                  </a:lnTo>
                  <a:lnTo>
                    <a:pt x="3567751" y="1320799"/>
                  </a:lnTo>
                  <a:lnTo>
                    <a:pt x="3565339" y="1308099"/>
                  </a:lnTo>
                  <a:lnTo>
                    <a:pt x="3873031" y="1308099"/>
                  </a:lnTo>
                  <a:lnTo>
                    <a:pt x="3865013" y="1346199"/>
                  </a:lnTo>
                  <a:close/>
                </a:path>
                <a:path w="3881755" h="5003800">
                  <a:moveTo>
                    <a:pt x="1951190" y="1346199"/>
                  </a:moveTo>
                  <a:lnTo>
                    <a:pt x="1887479" y="1346199"/>
                  </a:lnTo>
                  <a:lnTo>
                    <a:pt x="1895918" y="1333499"/>
                  </a:lnTo>
                  <a:lnTo>
                    <a:pt x="1905336" y="1333499"/>
                  </a:lnTo>
                  <a:lnTo>
                    <a:pt x="1915363" y="1320799"/>
                  </a:lnTo>
                  <a:lnTo>
                    <a:pt x="1925633" y="1320799"/>
                  </a:lnTo>
                  <a:lnTo>
                    <a:pt x="1940678" y="1333499"/>
                  </a:lnTo>
                  <a:lnTo>
                    <a:pt x="1951190" y="1346199"/>
                  </a:lnTo>
                  <a:close/>
                </a:path>
                <a:path w="3881755" h="5003800">
                  <a:moveTo>
                    <a:pt x="3879286" y="1612899"/>
                  </a:moveTo>
                  <a:lnTo>
                    <a:pt x="3231214" y="1612899"/>
                  </a:lnTo>
                  <a:lnTo>
                    <a:pt x="3257355" y="1587499"/>
                  </a:lnTo>
                  <a:lnTo>
                    <a:pt x="3263981" y="1574799"/>
                  </a:lnTo>
                  <a:lnTo>
                    <a:pt x="3880744" y="1574799"/>
                  </a:lnTo>
                  <a:lnTo>
                    <a:pt x="3879286" y="1612899"/>
                  </a:lnTo>
                  <a:close/>
                </a:path>
                <a:path w="3881755" h="5003800">
                  <a:moveTo>
                    <a:pt x="3644717" y="1955799"/>
                  </a:moveTo>
                  <a:lnTo>
                    <a:pt x="3399314" y="1955799"/>
                  </a:lnTo>
                  <a:lnTo>
                    <a:pt x="3410865" y="1943099"/>
                  </a:lnTo>
                  <a:lnTo>
                    <a:pt x="3432493" y="1930399"/>
                  </a:lnTo>
                  <a:lnTo>
                    <a:pt x="3443696" y="1930399"/>
                  </a:lnTo>
                  <a:lnTo>
                    <a:pt x="3433975" y="1904999"/>
                  </a:lnTo>
                  <a:lnTo>
                    <a:pt x="3429415" y="1904999"/>
                  </a:lnTo>
                  <a:lnTo>
                    <a:pt x="3424675" y="1892299"/>
                  </a:lnTo>
                  <a:lnTo>
                    <a:pt x="3752715" y="1892299"/>
                  </a:lnTo>
                  <a:lnTo>
                    <a:pt x="3719972" y="1917699"/>
                  </a:lnTo>
                  <a:lnTo>
                    <a:pt x="3683931" y="1943099"/>
                  </a:lnTo>
                  <a:lnTo>
                    <a:pt x="3644717" y="1955799"/>
                  </a:lnTo>
                  <a:close/>
                </a:path>
                <a:path w="3881755" h="5003800">
                  <a:moveTo>
                    <a:pt x="1757107" y="1917699"/>
                  </a:moveTo>
                  <a:lnTo>
                    <a:pt x="1756229" y="1917699"/>
                  </a:lnTo>
                  <a:lnTo>
                    <a:pt x="1751529" y="1904999"/>
                  </a:lnTo>
                  <a:lnTo>
                    <a:pt x="1757107" y="1917699"/>
                  </a:lnTo>
                  <a:close/>
                </a:path>
                <a:path w="3881755" h="5003800">
                  <a:moveTo>
                    <a:pt x="1850714" y="1955799"/>
                  </a:moveTo>
                  <a:lnTo>
                    <a:pt x="1820500" y="1955799"/>
                  </a:lnTo>
                  <a:lnTo>
                    <a:pt x="1792032" y="1943099"/>
                  </a:lnTo>
                  <a:lnTo>
                    <a:pt x="1770045" y="1930399"/>
                  </a:lnTo>
                  <a:lnTo>
                    <a:pt x="1765503" y="1917699"/>
                  </a:lnTo>
                  <a:lnTo>
                    <a:pt x="1757107" y="1917699"/>
                  </a:lnTo>
                  <a:lnTo>
                    <a:pt x="1751529" y="1904999"/>
                  </a:lnTo>
                  <a:lnTo>
                    <a:pt x="1892587" y="1904999"/>
                  </a:lnTo>
                  <a:lnTo>
                    <a:pt x="1908244" y="1943099"/>
                  </a:lnTo>
                  <a:lnTo>
                    <a:pt x="1877941" y="1943099"/>
                  </a:lnTo>
                  <a:lnTo>
                    <a:pt x="1850714" y="1955799"/>
                  </a:lnTo>
                  <a:close/>
                </a:path>
                <a:path w="3881755" h="5003800">
                  <a:moveTo>
                    <a:pt x="1933176" y="1993899"/>
                  </a:moveTo>
                  <a:lnTo>
                    <a:pt x="1896400" y="1993899"/>
                  </a:lnTo>
                  <a:lnTo>
                    <a:pt x="1891425" y="1981199"/>
                  </a:lnTo>
                  <a:lnTo>
                    <a:pt x="1886729" y="1968499"/>
                  </a:lnTo>
                  <a:lnTo>
                    <a:pt x="1882253" y="1955799"/>
                  </a:lnTo>
                  <a:lnTo>
                    <a:pt x="1877941" y="1943099"/>
                  </a:lnTo>
                  <a:lnTo>
                    <a:pt x="1908244" y="1943099"/>
                  </a:lnTo>
                  <a:lnTo>
                    <a:pt x="1927092" y="1981199"/>
                  </a:lnTo>
                  <a:lnTo>
                    <a:pt x="1933176" y="1993899"/>
                  </a:lnTo>
                  <a:close/>
                </a:path>
                <a:path w="3881755" h="5003800">
                  <a:moveTo>
                    <a:pt x="2905394" y="2374899"/>
                  </a:moveTo>
                  <a:lnTo>
                    <a:pt x="2875657" y="2374899"/>
                  </a:lnTo>
                  <a:lnTo>
                    <a:pt x="2877142" y="2336799"/>
                  </a:lnTo>
                  <a:lnTo>
                    <a:pt x="2877719" y="2324099"/>
                  </a:lnTo>
                  <a:lnTo>
                    <a:pt x="2878064" y="2298699"/>
                  </a:lnTo>
                  <a:lnTo>
                    <a:pt x="2878294" y="2285999"/>
                  </a:lnTo>
                  <a:lnTo>
                    <a:pt x="2878630" y="2273299"/>
                  </a:lnTo>
                  <a:lnTo>
                    <a:pt x="2878806" y="2260599"/>
                  </a:lnTo>
                  <a:lnTo>
                    <a:pt x="2879191" y="2235199"/>
                  </a:lnTo>
                  <a:lnTo>
                    <a:pt x="2879528" y="2235199"/>
                  </a:lnTo>
                  <a:lnTo>
                    <a:pt x="2882782" y="2222499"/>
                  </a:lnTo>
                  <a:lnTo>
                    <a:pt x="2888449" y="2222499"/>
                  </a:lnTo>
                  <a:lnTo>
                    <a:pt x="2857021" y="2184399"/>
                  </a:lnTo>
                  <a:lnTo>
                    <a:pt x="2840105" y="2146299"/>
                  </a:lnTo>
                  <a:lnTo>
                    <a:pt x="2841021" y="2108199"/>
                  </a:lnTo>
                  <a:lnTo>
                    <a:pt x="2863088" y="2057399"/>
                  </a:lnTo>
                  <a:lnTo>
                    <a:pt x="3367445" y="2057399"/>
                  </a:lnTo>
                  <a:lnTo>
                    <a:pt x="3364423" y="2095499"/>
                  </a:lnTo>
                  <a:lnTo>
                    <a:pt x="3495592" y="2095499"/>
                  </a:lnTo>
                  <a:lnTo>
                    <a:pt x="3457765" y="2146299"/>
                  </a:lnTo>
                  <a:lnTo>
                    <a:pt x="3425042" y="2184399"/>
                  </a:lnTo>
                  <a:lnTo>
                    <a:pt x="3388365" y="2222499"/>
                  </a:lnTo>
                  <a:lnTo>
                    <a:pt x="3347340" y="2247899"/>
                  </a:lnTo>
                  <a:lnTo>
                    <a:pt x="2908648" y="2247899"/>
                  </a:lnTo>
                  <a:lnTo>
                    <a:pt x="2908604" y="2260599"/>
                  </a:lnTo>
                  <a:lnTo>
                    <a:pt x="2908412" y="2273299"/>
                  </a:lnTo>
                  <a:lnTo>
                    <a:pt x="2908368" y="2285999"/>
                  </a:lnTo>
                  <a:lnTo>
                    <a:pt x="2907976" y="2298699"/>
                  </a:lnTo>
                  <a:lnTo>
                    <a:pt x="2907547" y="2311399"/>
                  </a:lnTo>
                  <a:lnTo>
                    <a:pt x="2906940" y="2336799"/>
                  </a:lnTo>
                  <a:lnTo>
                    <a:pt x="2906011" y="2362199"/>
                  </a:lnTo>
                  <a:lnTo>
                    <a:pt x="2905731" y="2362199"/>
                  </a:lnTo>
                  <a:lnTo>
                    <a:pt x="2905394" y="2374899"/>
                  </a:lnTo>
                  <a:close/>
                </a:path>
                <a:path w="3881755" h="5003800">
                  <a:moveTo>
                    <a:pt x="3204334" y="2298699"/>
                  </a:moveTo>
                  <a:lnTo>
                    <a:pt x="3105006" y="2298699"/>
                  </a:lnTo>
                  <a:lnTo>
                    <a:pt x="3005730" y="2273299"/>
                  </a:lnTo>
                  <a:lnTo>
                    <a:pt x="2956781" y="2273299"/>
                  </a:lnTo>
                  <a:lnTo>
                    <a:pt x="2908648" y="2247899"/>
                  </a:lnTo>
                  <a:lnTo>
                    <a:pt x="3347340" y="2247899"/>
                  </a:lnTo>
                  <a:lnTo>
                    <a:pt x="3301574" y="2273299"/>
                  </a:lnTo>
                  <a:lnTo>
                    <a:pt x="3204334" y="2298699"/>
                  </a:lnTo>
                  <a:close/>
                </a:path>
                <a:path w="3881755" h="5003800">
                  <a:moveTo>
                    <a:pt x="2914399" y="2527299"/>
                  </a:moveTo>
                  <a:lnTo>
                    <a:pt x="2806139" y="2527299"/>
                  </a:lnTo>
                  <a:lnTo>
                    <a:pt x="2837015" y="2514599"/>
                  </a:lnTo>
                  <a:lnTo>
                    <a:pt x="2863783" y="2501899"/>
                  </a:lnTo>
                  <a:lnTo>
                    <a:pt x="2886248" y="2501899"/>
                  </a:lnTo>
                  <a:lnTo>
                    <a:pt x="2904216" y="2489199"/>
                  </a:lnTo>
                  <a:lnTo>
                    <a:pt x="2884437" y="2463799"/>
                  </a:lnTo>
                  <a:lnTo>
                    <a:pt x="2875425" y="2438399"/>
                  </a:lnTo>
                  <a:lnTo>
                    <a:pt x="2873515" y="2400299"/>
                  </a:lnTo>
                  <a:lnTo>
                    <a:pt x="2875039" y="2374899"/>
                  </a:lnTo>
                  <a:lnTo>
                    <a:pt x="2904833" y="2374899"/>
                  </a:lnTo>
                  <a:lnTo>
                    <a:pt x="2903400" y="2400299"/>
                  </a:lnTo>
                  <a:lnTo>
                    <a:pt x="2904433" y="2425699"/>
                  </a:lnTo>
                  <a:lnTo>
                    <a:pt x="2910506" y="2451099"/>
                  </a:lnTo>
                  <a:lnTo>
                    <a:pt x="2924190" y="2476499"/>
                  </a:lnTo>
                  <a:lnTo>
                    <a:pt x="2941808" y="2476499"/>
                  </a:lnTo>
                  <a:lnTo>
                    <a:pt x="2944445" y="2489199"/>
                  </a:lnTo>
                  <a:lnTo>
                    <a:pt x="2946858" y="2489199"/>
                  </a:lnTo>
                  <a:lnTo>
                    <a:pt x="2982244" y="2501899"/>
                  </a:lnTo>
                  <a:lnTo>
                    <a:pt x="3021980" y="2514599"/>
                  </a:lnTo>
                  <a:lnTo>
                    <a:pt x="2933729" y="2514599"/>
                  </a:lnTo>
                  <a:lnTo>
                    <a:pt x="2914399" y="2527299"/>
                  </a:lnTo>
                  <a:close/>
                </a:path>
                <a:path w="3881755" h="5003800">
                  <a:moveTo>
                    <a:pt x="2699253" y="2578099"/>
                  </a:moveTo>
                  <a:lnTo>
                    <a:pt x="2494977" y="2578099"/>
                  </a:lnTo>
                  <a:lnTo>
                    <a:pt x="2448247" y="2565399"/>
                  </a:lnTo>
                  <a:lnTo>
                    <a:pt x="2400056" y="2565399"/>
                  </a:lnTo>
                  <a:lnTo>
                    <a:pt x="2299832" y="2539999"/>
                  </a:lnTo>
                  <a:lnTo>
                    <a:pt x="2248074" y="2514599"/>
                  </a:lnTo>
                  <a:lnTo>
                    <a:pt x="2195401" y="2501899"/>
                  </a:lnTo>
                  <a:lnTo>
                    <a:pt x="2276006" y="2501899"/>
                  </a:lnTo>
                  <a:lnTo>
                    <a:pt x="2307460" y="2514599"/>
                  </a:lnTo>
                  <a:lnTo>
                    <a:pt x="2428067" y="2539999"/>
                  </a:lnTo>
                  <a:lnTo>
                    <a:pt x="2485291" y="2539999"/>
                  </a:lnTo>
                  <a:lnTo>
                    <a:pt x="2540143" y="2552699"/>
                  </a:lnTo>
                  <a:lnTo>
                    <a:pt x="2795983" y="2552699"/>
                  </a:lnTo>
                  <a:lnTo>
                    <a:pt x="2750174" y="2565399"/>
                  </a:lnTo>
                  <a:lnTo>
                    <a:pt x="2699253" y="2578099"/>
                  </a:lnTo>
                  <a:close/>
                </a:path>
                <a:path w="3881755" h="5003800">
                  <a:moveTo>
                    <a:pt x="3500579" y="4965699"/>
                  </a:moveTo>
                  <a:lnTo>
                    <a:pt x="3470235" y="4965699"/>
                  </a:lnTo>
                  <a:lnTo>
                    <a:pt x="3366211" y="4356099"/>
                  </a:lnTo>
                  <a:lnTo>
                    <a:pt x="3330022" y="4356099"/>
                  </a:lnTo>
                  <a:lnTo>
                    <a:pt x="3292534" y="4343399"/>
                  </a:lnTo>
                  <a:lnTo>
                    <a:pt x="3253815" y="4343399"/>
                  </a:lnTo>
                  <a:lnTo>
                    <a:pt x="3213933" y="4330699"/>
                  </a:lnTo>
                  <a:lnTo>
                    <a:pt x="3502161" y="4330699"/>
                  </a:lnTo>
                  <a:lnTo>
                    <a:pt x="3508467" y="4305299"/>
                  </a:lnTo>
                  <a:lnTo>
                    <a:pt x="3517234" y="4267199"/>
                  </a:lnTo>
                  <a:lnTo>
                    <a:pt x="3527878" y="4216399"/>
                  </a:lnTo>
                  <a:lnTo>
                    <a:pt x="3539818" y="4152899"/>
                  </a:lnTo>
                  <a:lnTo>
                    <a:pt x="3552469" y="4089399"/>
                  </a:lnTo>
                  <a:lnTo>
                    <a:pt x="3565249" y="4025899"/>
                  </a:lnTo>
                  <a:lnTo>
                    <a:pt x="3577574" y="3962399"/>
                  </a:lnTo>
                  <a:lnTo>
                    <a:pt x="3588863" y="3911599"/>
                  </a:lnTo>
                  <a:lnTo>
                    <a:pt x="3598531" y="3860799"/>
                  </a:lnTo>
                  <a:lnTo>
                    <a:pt x="3605995" y="3809999"/>
                  </a:lnTo>
                  <a:lnTo>
                    <a:pt x="3610674" y="3784599"/>
                  </a:lnTo>
                  <a:lnTo>
                    <a:pt x="3617787" y="3746499"/>
                  </a:lnTo>
                  <a:lnTo>
                    <a:pt x="3624646" y="3708399"/>
                  </a:lnTo>
                  <a:lnTo>
                    <a:pt x="3631112" y="3657599"/>
                  </a:lnTo>
                  <a:lnTo>
                    <a:pt x="3637046" y="3619499"/>
                  </a:lnTo>
                  <a:lnTo>
                    <a:pt x="3642308" y="3568699"/>
                  </a:lnTo>
                  <a:lnTo>
                    <a:pt x="3646760" y="3517899"/>
                  </a:lnTo>
                  <a:lnTo>
                    <a:pt x="3650262" y="3479799"/>
                  </a:lnTo>
                  <a:lnTo>
                    <a:pt x="3652676" y="3428999"/>
                  </a:lnTo>
                  <a:lnTo>
                    <a:pt x="3653862" y="3378199"/>
                  </a:lnTo>
                  <a:lnTo>
                    <a:pt x="3653682" y="3327399"/>
                  </a:lnTo>
                  <a:lnTo>
                    <a:pt x="3651997" y="3276599"/>
                  </a:lnTo>
                  <a:lnTo>
                    <a:pt x="3648667" y="3225799"/>
                  </a:lnTo>
                  <a:lnTo>
                    <a:pt x="3643553" y="3187699"/>
                  </a:lnTo>
                  <a:lnTo>
                    <a:pt x="3636516" y="3136899"/>
                  </a:lnTo>
                  <a:lnTo>
                    <a:pt x="3627418" y="3086099"/>
                  </a:lnTo>
                  <a:lnTo>
                    <a:pt x="3616119" y="3035299"/>
                  </a:lnTo>
                  <a:lnTo>
                    <a:pt x="3602480" y="2984499"/>
                  </a:lnTo>
                  <a:lnTo>
                    <a:pt x="3586363" y="2946399"/>
                  </a:lnTo>
                  <a:lnTo>
                    <a:pt x="3567627" y="2895599"/>
                  </a:lnTo>
                  <a:lnTo>
                    <a:pt x="3546135" y="2857499"/>
                  </a:lnTo>
                  <a:lnTo>
                    <a:pt x="3521747" y="2819399"/>
                  </a:lnTo>
                  <a:lnTo>
                    <a:pt x="3494324" y="2768599"/>
                  </a:lnTo>
                  <a:lnTo>
                    <a:pt x="3463727" y="2730499"/>
                  </a:lnTo>
                  <a:lnTo>
                    <a:pt x="3428677" y="2705099"/>
                  </a:lnTo>
                  <a:lnTo>
                    <a:pt x="3388159" y="2666999"/>
                  </a:lnTo>
                  <a:lnTo>
                    <a:pt x="3343851" y="2628899"/>
                  </a:lnTo>
                  <a:lnTo>
                    <a:pt x="3250573" y="2578099"/>
                  </a:lnTo>
                  <a:lnTo>
                    <a:pt x="3204956" y="2565399"/>
                  </a:lnTo>
                  <a:lnTo>
                    <a:pt x="3182111" y="2565399"/>
                  </a:lnTo>
                  <a:lnTo>
                    <a:pt x="3157572" y="2552699"/>
                  </a:lnTo>
                  <a:lnTo>
                    <a:pt x="3059388" y="2552699"/>
                  </a:lnTo>
                  <a:lnTo>
                    <a:pt x="3014805" y="2539999"/>
                  </a:lnTo>
                  <a:lnTo>
                    <a:pt x="2972452" y="2527299"/>
                  </a:lnTo>
                  <a:lnTo>
                    <a:pt x="2933729" y="2514599"/>
                  </a:lnTo>
                  <a:lnTo>
                    <a:pt x="3064399" y="2514599"/>
                  </a:lnTo>
                  <a:lnTo>
                    <a:pt x="3107832" y="2527299"/>
                  </a:lnTo>
                  <a:lnTo>
                    <a:pt x="3162629" y="2527299"/>
                  </a:lnTo>
                  <a:lnTo>
                    <a:pt x="3188352" y="2539999"/>
                  </a:lnTo>
                  <a:lnTo>
                    <a:pt x="3212755" y="2539999"/>
                  </a:lnTo>
                  <a:lnTo>
                    <a:pt x="3254053" y="2552699"/>
                  </a:lnTo>
                  <a:lnTo>
                    <a:pt x="3296463" y="2578099"/>
                  </a:lnTo>
                  <a:lnTo>
                    <a:pt x="3338876" y="2590799"/>
                  </a:lnTo>
                  <a:lnTo>
                    <a:pt x="3380183" y="2616199"/>
                  </a:lnTo>
                  <a:lnTo>
                    <a:pt x="3419278" y="2654299"/>
                  </a:lnTo>
                  <a:lnTo>
                    <a:pt x="3455051" y="2679699"/>
                  </a:lnTo>
                  <a:lnTo>
                    <a:pt x="3486394" y="2717799"/>
                  </a:lnTo>
                  <a:lnTo>
                    <a:pt x="3518025" y="2755899"/>
                  </a:lnTo>
                  <a:lnTo>
                    <a:pt x="3546384" y="2793999"/>
                  </a:lnTo>
                  <a:lnTo>
                    <a:pt x="3571616" y="2844799"/>
                  </a:lnTo>
                  <a:lnTo>
                    <a:pt x="3593862" y="2882899"/>
                  </a:lnTo>
                  <a:lnTo>
                    <a:pt x="3613268" y="2933699"/>
                  </a:lnTo>
                  <a:lnTo>
                    <a:pt x="3629975" y="2984499"/>
                  </a:lnTo>
                  <a:lnTo>
                    <a:pt x="3644127" y="3022599"/>
                  </a:lnTo>
                  <a:lnTo>
                    <a:pt x="3655867" y="3073399"/>
                  </a:lnTo>
                  <a:lnTo>
                    <a:pt x="3665338" y="3124199"/>
                  </a:lnTo>
                  <a:lnTo>
                    <a:pt x="3672684" y="3174999"/>
                  </a:lnTo>
                  <a:lnTo>
                    <a:pt x="3678048" y="3225799"/>
                  </a:lnTo>
                  <a:lnTo>
                    <a:pt x="3681572" y="3276599"/>
                  </a:lnTo>
                  <a:lnTo>
                    <a:pt x="3683400" y="3327399"/>
                  </a:lnTo>
                  <a:lnTo>
                    <a:pt x="3683676" y="3378199"/>
                  </a:lnTo>
                  <a:lnTo>
                    <a:pt x="3682542" y="3428999"/>
                  </a:lnTo>
                  <a:lnTo>
                    <a:pt x="3680141" y="3467099"/>
                  </a:lnTo>
                  <a:lnTo>
                    <a:pt x="3676618" y="3517899"/>
                  </a:lnTo>
                  <a:lnTo>
                    <a:pt x="3672114" y="3568699"/>
                  </a:lnTo>
                  <a:lnTo>
                    <a:pt x="3666773" y="3619499"/>
                  </a:lnTo>
                  <a:lnTo>
                    <a:pt x="3660739" y="3657599"/>
                  </a:lnTo>
                  <a:lnTo>
                    <a:pt x="3654154" y="3708399"/>
                  </a:lnTo>
                  <a:lnTo>
                    <a:pt x="3647162" y="3746499"/>
                  </a:lnTo>
                  <a:lnTo>
                    <a:pt x="3639906" y="3797299"/>
                  </a:lnTo>
                  <a:lnTo>
                    <a:pt x="3636168" y="3809999"/>
                  </a:lnTo>
                  <a:lnTo>
                    <a:pt x="3629304" y="3848099"/>
                  </a:lnTo>
                  <a:lnTo>
                    <a:pt x="3619946" y="3898899"/>
                  </a:lnTo>
                  <a:lnTo>
                    <a:pt x="3608727" y="3962399"/>
                  </a:lnTo>
                  <a:lnTo>
                    <a:pt x="3596280" y="4025899"/>
                  </a:lnTo>
                  <a:lnTo>
                    <a:pt x="3583237" y="4102099"/>
                  </a:lnTo>
                  <a:lnTo>
                    <a:pt x="3560853" y="4203699"/>
                  </a:lnTo>
                  <a:lnTo>
                    <a:pt x="3545219" y="4292599"/>
                  </a:lnTo>
                  <a:lnTo>
                    <a:pt x="3534500" y="4330699"/>
                  </a:lnTo>
                  <a:lnTo>
                    <a:pt x="3526863" y="4356099"/>
                  </a:lnTo>
                  <a:lnTo>
                    <a:pt x="3520473" y="4368799"/>
                  </a:lnTo>
                  <a:lnTo>
                    <a:pt x="3397238" y="4368799"/>
                  </a:lnTo>
                  <a:lnTo>
                    <a:pt x="3500579" y="4965699"/>
                  </a:lnTo>
                  <a:close/>
                </a:path>
                <a:path w="3881755" h="5003800">
                  <a:moveTo>
                    <a:pt x="2795983" y="2552699"/>
                  </a:moveTo>
                  <a:lnTo>
                    <a:pt x="2641783" y="2552699"/>
                  </a:lnTo>
                  <a:lnTo>
                    <a:pt x="2688094" y="2539999"/>
                  </a:lnTo>
                  <a:lnTo>
                    <a:pt x="2731083" y="2539999"/>
                  </a:lnTo>
                  <a:lnTo>
                    <a:pt x="2770510" y="2527299"/>
                  </a:lnTo>
                  <a:lnTo>
                    <a:pt x="2884550" y="2527299"/>
                  </a:lnTo>
                  <a:lnTo>
                    <a:pt x="2844853" y="2539999"/>
                  </a:lnTo>
                  <a:lnTo>
                    <a:pt x="2795983" y="2552699"/>
                  </a:lnTo>
                  <a:close/>
                </a:path>
                <a:path w="3881755" h="5003800">
                  <a:moveTo>
                    <a:pt x="808743" y="2755899"/>
                  </a:moveTo>
                  <a:lnTo>
                    <a:pt x="783943" y="2755899"/>
                  </a:lnTo>
                  <a:lnTo>
                    <a:pt x="784279" y="2730499"/>
                  </a:lnTo>
                  <a:lnTo>
                    <a:pt x="787681" y="2692399"/>
                  </a:lnTo>
                  <a:lnTo>
                    <a:pt x="797112" y="2666999"/>
                  </a:lnTo>
                  <a:lnTo>
                    <a:pt x="815532" y="2654299"/>
                  </a:lnTo>
                  <a:lnTo>
                    <a:pt x="827807" y="2641599"/>
                  </a:lnTo>
                  <a:lnTo>
                    <a:pt x="857277" y="2641599"/>
                  </a:lnTo>
                  <a:lnTo>
                    <a:pt x="879140" y="2654299"/>
                  </a:lnTo>
                  <a:lnTo>
                    <a:pt x="896854" y="2666999"/>
                  </a:lnTo>
                  <a:lnTo>
                    <a:pt x="831074" y="2666999"/>
                  </a:lnTo>
                  <a:lnTo>
                    <a:pt x="818022" y="2692399"/>
                  </a:lnTo>
                  <a:lnTo>
                    <a:pt x="811408" y="2705099"/>
                  </a:lnTo>
                  <a:lnTo>
                    <a:pt x="809045" y="2730499"/>
                  </a:lnTo>
                  <a:lnTo>
                    <a:pt x="808743" y="2755899"/>
                  </a:lnTo>
                  <a:close/>
                </a:path>
                <a:path w="3881755" h="5003800">
                  <a:moveTo>
                    <a:pt x="962816" y="2844799"/>
                  </a:moveTo>
                  <a:lnTo>
                    <a:pt x="930049" y="2844799"/>
                  </a:lnTo>
                  <a:lnTo>
                    <a:pt x="920768" y="2806699"/>
                  </a:lnTo>
                  <a:lnTo>
                    <a:pt x="911267" y="2781299"/>
                  </a:lnTo>
                  <a:lnTo>
                    <a:pt x="901534" y="2755899"/>
                  </a:lnTo>
                  <a:lnTo>
                    <a:pt x="891559" y="2730499"/>
                  </a:lnTo>
                  <a:lnTo>
                    <a:pt x="881337" y="2705099"/>
                  </a:lnTo>
                  <a:lnTo>
                    <a:pt x="870294" y="2679699"/>
                  </a:lnTo>
                  <a:lnTo>
                    <a:pt x="859083" y="2679699"/>
                  </a:lnTo>
                  <a:lnTo>
                    <a:pt x="848355" y="2666999"/>
                  </a:lnTo>
                  <a:lnTo>
                    <a:pt x="896854" y="2666999"/>
                  </a:lnTo>
                  <a:lnTo>
                    <a:pt x="910433" y="2692399"/>
                  </a:lnTo>
                  <a:lnTo>
                    <a:pt x="919893" y="2717799"/>
                  </a:lnTo>
                  <a:lnTo>
                    <a:pt x="931129" y="2743199"/>
                  </a:lnTo>
                  <a:lnTo>
                    <a:pt x="942028" y="2781299"/>
                  </a:lnTo>
                  <a:lnTo>
                    <a:pt x="952590" y="2806699"/>
                  </a:lnTo>
                  <a:lnTo>
                    <a:pt x="962816" y="2844799"/>
                  </a:lnTo>
                  <a:close/>
                </a:path>
                <a:path w="3881755" h="5003800">
                  <a:moveTo>
                    <a:pt x="222973" y="2882899"/>
                  </a:moveTo>
                  <a:lnTo>
                    <a:pt x="207600" y="2882899"/>
                  </a:lnTo>
                  <a:lnTo>
                    <a:pt x="192437" y="2870199"/>
                  </a:lnTo>
                  <a:lnTo>
                    <a:pt x="163667" y="2870199"/>
                  </a:lnTo>
                  <a:lnTo>
                    <a:pt x="109966" y="2832099"/>
                  </a:lnTo>
                  <a:lnTo>
                    <a:pt x="59558" y="2793999"/>
                  </a:lnTo>
                  <a:lnTo>
                    <a:pt x="21564" y="2755899"/>
                  </a:lnTo>
                  <a:lnTo>
                    <a:pt x="5105" y="2743199"/>
                  </a:lnTo>
                  <a:lnTo>
                    <a:pt x="1514" y="2730499"/>
                  </a:lnTo>
                  <a:lnTo>
                    <a:pt x="0" y="2730499"/>
                  </a:lnTo>
                  <a:lnTo>
                    <a:pt x="1795" y="2717799"/>
                  </a:lnTo>
                  <a:lnTo>
                    <a:pt x="9257" y="2717799"/>
                  </a:lnTo>
                  <a:lnTo>
                    <a:pt x="27539" y="2705099"/>
                  </a:lnTo>
                  <a:lnTo>
                    <a:pt x="70003" y="2692399"/>
                  </a:lnTo>
                  <a:lnTo>
                    <a:pt x="128783" y="2679699"/>
                  </a:lnTo>
                  <a:lnTo>
                    <a:pt x="196011" y="2679699"/>
                  </a:lnTo>
                  <a:lnTo>
                    <a:pt x="263820" y="2692399"/>
                  </a:lnTo>
                  <a:lnTo>
                    <a:pt x="293710" y="2705099"/>
                  </a:lnTo>
                  <a:lnTo>
                    <a:pt x="165126" y="2705099"/>
                  </a:lnTo>
                  <a:lnTo>
                    <a:pt x="161032" y="2717799"/>
                  </a:lnTo>
                  <a:lnTo>
                    <a:pt x="161765" y="2755899"/>
                  </a:lnTo>
                  <a:lnTo>
                    <a:pt x="188541" y="2793999"/>
                  </a:lnTo>
                  <a:lnTo>
                    <a:pt x="204984" y="2806699"/>
                  </a:lnTo>
                  <a:lnTo>
                    <a:pt x="218133" y="2832099"/>
                  </a:lnTo>
                  <a:lnTo>
                    <a:pt x="226564" y="2844799"/>
                  </a:lnTo>
                  <a:lnTo>
                    <a:pt x="343986" y="2844799"/>
                  </a:lnTo>
                  <a:lnTo>
                    <a:pt x="313104" y="2857499"/>
                  </a:lnTo>
                  <a:lnTo>
                    <a:pt x="270766" y="2870199"/>
                  </a:lnTo>
                  <a:lnTo>
                    <a:pt x="222973" y="2882899"/>
                  </a:lnTo>
                  <a:close/>
                </a:path>
                <a:path w="3881755" h="5003800">
                  <a:moveTo>
                    <a:pt x="651144" y="2857499"/>
                  </a:moveTo>
                  <a:lnTo>
                    <a:pt x="411329" y="2857499"/>
                  </a:lnTo>
                  <a:lnTo>
                    <a:pt x="381956" y="2844799"/>
                  </a:lnTo>
                  <a:lnTo>
                    <a:pt x="359821" y="2832099"/>
                  </a:lnTo>
                  <a:lnTo>
                    <a:pt x="459357" y="2832099"/>
                  </a:lnTo>
                  <a:lnTo>
                    <a:pt x="458460" y="2819399"/>
                  </a:lnTo>
                  <a:lnTo>
                    <a:pt x="457562" y="2819399"/>
                  </a:lnTo>
                  <a:lnTo>
                    <a:pt x="457842" y="2806699"/>
                  </a:lnTo>
                  <a:lnTo>
                    <a:pt x="329074" y="2806699"/>
                  </a:lnTo>
                  <a:lnTo>
                    <a:pt x="329411" y="2793999"/>
                  </a:lnTo>
                  <a:lnTo>
                    <a:pt x="332665" y="2793999"/>
                  </a:lnTo>
                  <a:lnTo>
                    <a:pt x="317811" y="2768599"/>
                  </a:lnTo>
                  <a:lnTo>
                    <a:pt x="299596" y="2743199"/>
                  </a:lnTo>
                  <a:lnTo>
                    <a:pt x="278025" y="2730499"/>
                  </a:lnTo>
                  <a:lnTo>
                    <a:pt x="253104" y="2717799"/>
                  </a:lnTo>
                  <a:lnTo>
                    <a:pt x="231814" y="2705099"/>
                  </a:lnTo>
                  <a:lnTo>
                    <a:pt x="293710" y="2705099"/>
                  </a:lnTo>
                  <a:lnTo>
                    <a:pt x="319508" y="2730499"/>
                  </a:lnTo>
                  <a:lnTo>
                    <a:pt x="341223" y="2755899"/>
                  </a:lnTo>
                  <a:lnTo>
                    <a:pt x="358868" y="2781299"/>
                  </a:lnTo>
                  <a:lnTo>
                    <a:pt x="516635" y="2781299"/>
                  </a:lnTo>
                  <a:lnTo>
                    <a:pt x="498647" y="2793999"/>
                  </a:lnTo>
                  <a:lnTo>
                    <a:pt x="489054" y="2806699"/>
                  </a:lnTo>
                  <a:lnTo>
                    <a:pt x="488309" y="2819399"/>
                  </a:lnTo>
                  <a:lnTo>
                    <a:pt x="493939" y="2832099"/>
                  </a:lnTo>
                  <a:lnTo>
                    <a:pt x="503262" y="2844799"/>
                  </a:lnTo>
                  <a:lnTo>
                    <a:pt x="618789" y="2844799"/>
                  </a:lnTo>
                  <a:lnTo>
                    <a:pt x="651144" y="2857499"/>
                  </a:lnTo>
                  <a:close/>
                </a:path>
                <a:path w="3881755" h="5003800">
                  <a:moveTo>
                    <a:pt x="516635" y="2781299"/>
                  </a:moveTo>
                  <a:lnTo>
                    <a:pt x="466764" y="2781299"/>
                  </a:lnTo>
                  <a:lnTo>
                    <a:pt x="476085" y="2768599"/>
                  </a:lnTo>
                  <a:lnTo>
                    <a:pt x="489782" y="2755899"/>
                  </a:lnTo>
                  <a:lnTo>
                    <a:pt x="508676" y="2743199"/>
                  </a:lnTo>
                  <a:lnTo>
                    <a:pt x="533588" y="2743199"/>
                  </a:lnTo>
                  <a:lnTo>
                    <a:pt x="568275" y="2730499"/>
                  </a:lnTo>
                  <a:lnTo>
                    <a:pt x="659715" y="2730499"/>
                  </a:lnTo>
                  <a:lnTo>
                    <a:pt x="716855" y="2743199"/>
                  </a:lnTo>
                  <a:lnTo>
                    <a:pt x="781867" y="2755899"/>
                  </a:lnTo>
                  <a:lnTo>
                    <a:pt x="574088" y="2755899"/>
                  </a:lnTo>
                  <a:lnTo>
                    <a:pt x="542566" y="2768599"/>
                  </a:lnTo>
                  <a:lnTo>
                    <a:pt x="516635" y="2781299"/>
                  </a:lnTo>
                  <a:close/>
                </a:path>
                <a:path w="3881755" h="5003800">
                  <a:moveTo>
                    <a:pt x="2305806" y="3911599"/>
                  </a:moveTo>
                  <a:lnTo>
                    <a:pt x="2225513" y="3911599"/>
                  </a:lnTo>
                  <a:lnTo>
                    <a:pt x="2183077" y="3898899"/>
                  </a:lnTo>
                  <a:lnTo>
                    <a:pt x="2137171" y="3886199"/>
                  </a:lnTo>
                  <a:lnTo>
                    <a:pt x="2086339" y="3873499"/>
                  </a:lnTo>
                  <a:lnTo>
                    <a:pt x="2029123" y="3848099"/>
                  </a:lnTo>
                  <a:lnTo>
                    <a:pt x="1964067" y="3822699"/>
                  </a:lnTo>
                  <a:lnTo>
                    <a:pt x="1933055" y="3809999"/>
                  </a:lnTo>
                  <a:lnTo>
                    <a:pt x="1900618" y="3797299"/>
                  </a:lnTo>
                  <a:lnTo>
                    <a:pt x="1866806" y="3784599"/>
                  </a:lnTo>
                  <a:lnTo>
                    <a:pt x="1831666" y="3771899"/>
                  </a:lnTo>
                  <a:lnTo>
                    <a:pt x="1795249" y="3746499"/>
                  </a:lnTo>
                  <a:lnTo>
                    <a:pt x="1757602" y="3721099"/>
                  </a:lnTo>
                  <a:lnTo>
                    <a:pt x="1718776" y="3708399"/>
                  </a:lnTo>
                  <a:lnTo>
                    <a:pt x="1678819" y="3682999"/>
                  </a:lnTo>
                  <a:lnTo>
                    <a:pt x="1637781" y="3657599"/>
                  </a:lnTo>
                  <a:lnTo>
                    <a:pt x="1595709" y="3619499"/>
                  </a:lnTo>
                  <a:lnTo>
                    <a:pt x="1552654" y="3594099"/>
                  </a:lnTo>
                  <a:lnTo>
                    <a:pt x="1508663" y="3568699"/>
                  </a:lnTo>
                  <a:lnTo>
                    <a:pt x="1463787" y="3530599"/>
                  </a:lnTo>
                  <a:lnTo>
                    <a:pt x="1418074" y="3505199"/>
                  </a:lnTo>
                  <a:lnTo>
                    <a:pt x="1371574" y="3467099"/>
                  </a:lnTo>
                  <a:lnTo>
                    <a:pt x="1324334" y="3428999"/>
                  </a:lnTo>
                  <a:lnTo>
                    <a:pt x="1276405" y="3403599"/>
                  </a:lnTo>
                  <a:lnTo>
                    <a:pt x="1178673" y="3327399"/>
                  </a:lnTo>
                  <a:lnTo>
                    <a:pt x="1128968" y="3276599"/>
                  </a:lnTo>
                  <a:lnTo>
                    <a:pt x="1028126" y="3200399"/>
                  </a:lnTo>
                  <a:lnTo>
                    <a:pt x="1025096" y="3200399"/>
                  </a:lnTo>
                  <a:lnTo>
                    <a:pt x="1023918" y="3187699"/>
                  </a:lnTo>
                  <a:lnTo>
                    <a:pt x="1021281" y="3187699"/>
                  </a:lnTo>
                  <a:lnTo>
                    <a:pt x="1019766" y="3174999"/>
                  </a:lnTo>
                  <a:lnTo>
                    <a:pt x="1018251" y="3174999"/>
                  </a:lnTo>
                  <a:lnTo>
                    <a:pt x="1016650" y="3162299"/>
                  </a:lnTo>
                  <a:lnTo>
                    <a:pt x="1013343" y="3149599"/>
                  </a:lnTo>
                  <a:lnTo>
                    <a:pt x="1011742" y="3136899"/>
                  </a:lnTo>
                  <a:lnTo>
                    <a:pt x="1002013" y="3098799"/>
                  </a:lnTo>
                  <a:lnTo>
                    <a:pt x="991126" y="3047999"/>
                  </a:lnTo>
                  <a:lnTo>
                    <a:pt x="978352" y="3009899"/>
                  </a:lnTo>
                  <a:lnTo>
                    <a:pt x="962965" y="2959099"/>
                  </a:lnTo>
                  <a:lnTo>
                    <a:pt x="944237" y="2920999"/>
                  </a:lnTo>
                  <a:lnTo>
                    <a:pt x="921441" y="2882899"/>
                  </a:lnTo>
                  <a:lnTo>
                    <a:pt x="893849" y="2844799"/>
                  </a:lnTo>
                  <a:lnTo>
                    <a:pt x="860733" y="2819399"/>
                  </a:lnTo>
                  <a:lnTo>
                    <a:pt x="821367" y="2793999"/>
                  </a:lnTo>
                  <a:lnTo>
                    <a:pt x="775022" y="2781299"/>
                  </a:lnTo>
                  <a:lnTo>
                    <a:pt x="713740" y="2768599"/>
                  </a:lnTo>
                  <a:lnTo>
                    <a:pt x="659764" y="2755899"/>
                  </a:lnTo>
                  <a:lnTo>
                    <a:pt x="809024" y="2755899"/>
                  </a:lnTo>
                  <a:lnTo>
                    <a:pt x="843255" y="2781299"/>
                  </a:lnTo>
                  <a:lnTo>
                    <a:pt x="873730" y="2793999"/>
                  </a:lnTo>
                  <a:lnTo>
                    <a:pt x="900692" y="2819399"/>
                  </a:lnTo>
                  <a:lnTo>
                    <a:pt x="924382" y="2832099"/>
                  </a:lnTo>
                  <a:lnTo>
                    <a:pt x="926177" y="2844799"/>
                  </a:lnTo>
                  <a:lnTo>
                    <a:pt x="1002474" y="2844799"/>
                  </a:lnTo>
                  <a:lnTo>
                    <a:pt x="1040933" y="2857499"/>
                  </a:lnTo>
                  <a:lnTo>
                    <a:pt x="1113915" y="2857499"/>
                  </a:lnTo>
                  <a:lnTo>
                    <a:pt x="1183486" y="2870199"/>
                  </a:lnTo>
                  <a:lnTo>
                    <a:pt x="949406" y="2870199"/>
                  </a:lnTo>
                  <a:lnTo>
                    <a:pt x="957012" y="2882899"/>
                  </a:lnTo>
                  <a:lnTo>
                    <a:pt x="964170" y="2895599"/>
                  </a:lnTo>
                  <a:lnTo>
                    <a:pt x="970876" y="2908299"/>
                  </a:lnTo>
                  <a:lnTo>
                    <a:pt x="977124" y="2920999"/>
                  </a:lnTo>
                  <a:lnTo>
                    <a:pt x="1027110" y="2933699"/>
                  </a:lnTo>
                  <a:lnTo>
                    <a:pt x="1075365" y="2933699"/>
                  </a:lnTo>
                  <a:lnTo>
                    <a:pt x="1121732" y="2946399"/>
                  </a:lnTo>
                  <a:lnTo>
                    <a:pt x="1166055" y="2946399"/>
                  </a:lnTo>
                  <a:lnTo>
                    <a:pt x="1208177" y="2959099"/>
                  </a:lnTo>
                  <a:lnTo>
                    <a:pt x="996481" y="2959099"/>
                  </a:lnTo>
                  <a:lnTo>
                    <a:pt x="998276" y="2971799"/>
                  </a:lnTo>
                  <a:lnTo>
                    <a:pt x="1000409" y="2971799"/>
                  </a:lnTo>
                  <a:lnTo>
                    <a:pt x="1005178" y="2997199"/>
                  </a:lnTo>
                  <a:lnTo>
                    <a:pt x="1004841" y="2997199"/>
                  </a:lnTo>
                  <a:lnTo>
                    <a:pt x="1015461" y="3022599"/>
                  </a:lnTo>
                  <a:lnTo>
                    <a:pt x="1024739" y="3060699"/>
                  </a:lnTo>
                  <a:lnTo>
                    <a:pt x="1033017" y="3098799"/>
                  </a:lnTo>
                  <a:lnTo>
                    <a:pt x="1040638" y="3136899"/>
                  </a:lnTo>
                  <a:lnTo>
                    <a:pt x="1045793" y="3162299"/>
                  </a:lnTo>
                  <a:lnTo>
                    <a:pt x="1050738" y="3174999"/>
                  </a:lnTo>
                  <a:lnTo>
                    <a:pt x="1087453" y="3213099"/>
                  </a:lnTo>
                  <a:lnTo>
                    <a:pt x="1160006" y="3263899"/>
                  </a:lnTo>
                  <a:lnTo>
                    <a:pt x="1195849" y="3301999"/>
                  </a:lnTo>
                  <a:lnTo>
                    <a:pt x="1231406" y="3327399"/>
                  </a:lnTo>
                  <a:lnTo>
                    <a:pt x="1261832" y="3327399"/>
                  </a:lnTo>
                  <a:lnTo>
                    <a:pt x="1256150" y="3340099"/>
                  </a:lnTo>
                  <a:lnTo>
                    <a:pt x="1299268" y="3378199"/>
                  </a:lnTo>
                  <a:lnTo>
                    <a:pt x="1341856" y="3416299"/>
                  </a:lnTo>
                  <a:lnTo>
                    <a:pt x="1425306" y="3467099"/>
                  </a:lnTo>
                  <a:lnTo>
                    <a:pt x="1466098" y="3505199"/>
                  </a:lnTo>
                  <a:lnTo>
                    <a:pt x="1506224" y="3530599"/>
                  </a:lnTo>
                  <a:lnTo>
                    <a:pt x="1536688" y="3530599"/>
                  </a:lnTo>
                  <a:lnTo>
                    <a:pt x="1531248" y="3543299"/>
                  </a:lnTo>
                  <a:lnTo>
                    <a:pt x="1582578" y="3581399"/>
                  </a:lnTo>
                  <a:lnTo>
                    <a:pt x="1632587" y="3619499"/>
                  </a:lnTo>
                  <a:lnTo>
                    <a:pt x="1681189" y="3644899"/>
                  </a:lnTo>
                  <a:lnTo>
                    <a:pt x="1728299" y="3670299"/>
                  </a:lnTo>
                  <a:lnTo>
                    <a:pt x="1773832" y="3695699"/>
                  </a:lnTo>
                  <a:lnTo>
                    <a:pt x="1817702" y="3721099"/>
                  </a:lnTo>
                  <a:lnTo>
                    <a:pt x="1859823" y="3746499"/>
                  </a:lnTo>
                  <a:lnTo>
                    <a:pt x="1900110" y="3771899"/>
                  </a:lnTo>
                  <a:lnTo>
                    <a:pt x="1938477" y="3784599"/>
                  </a:lnTo>
                  <a:lnTo>
                    <a:pt x="1974840" y="3797299"/>
                  </a:lnTo>
                  <a:lnTo>
                    <a:pt x="2041745" y="3822699"/>
                  </a:lnTo>
                  <a:lnTo>
                    <a:pt x="2099521" y="3848099"/>
                  </a:lnTo>
                  <a:lnTo>
                    <a:pt x="2149835" y="3860799"/>
                  </a:lnTo>
                  <a:lnTo>
                    <a:pt x="2194351" y="3873499"/>
                  </a:lnTo>
                  <a:lnTo>
                    <a:pt x="2234734" y="3873499"/>
                  </a:lnTo>
                  <a:lnTo>
                    <a:pt x="2272649" y="3886199"/>
                  </a:lnTo>
                  <a:lnTo>
                    <a:pt x="2389704" y="3886199"/>
                  </a:lnTo>
                  <a:lnTo>
                    <a:pt x="2346575" y="3898899"/>
                  </a:lnTo>
                  <a:lnTo>
                    <a:pt x="2305806" y="3911599"/>
                  </a:lnTo>
                  <a:close/>
                </a:path>
                <a:path w="3881755" h="5003800">
                  <a:moveTo>
                    <a:pt x="383598" y="2819399"/>
                  </a:moveTo>
                  <a:lnTo>
                    <a:pt x="329411" y="2819399"/>
                  </a:lnTo>
                  <a:lnTo>
                    <a:pt x="328513" y="2806699"/>
                  </a:lnTo>
                  <a:lnTo>
                    <a:pt x="368182" y="2806699"/>
                  </a:lnTo>
                  <a:lnTo>
                    <a:pt x="383598" y="2819399"/>
                  </a:lnTo>
                  <a:close/>
                </a:path>
                <a:path w="3881755" h="5003800">
                  <a:moveTo>
                    <a:pt x="431201" y="2832099"/>
                  </a:moveTo>
                  <a:lnTo>
                    <a:pt x="314067" y="2832099"/>
                  </a:lnTo>
                  <a:lnTo>
                    <a:pt x="332946" y="2819399"/>
                  </a:lnTo>
                  <a:lnTo>
                    <a:pt x="404827" y="2819399"/>
                  </a:lnTo>
                  <a:lnTo>
                    <a:pt x="431201" y="2832099"/>
                  </a:lnTo>
                  <a:close/>
                </a:path>
                <a:path w="3881755" h="5003800">
                  <a:moveTo>
                    <a:pt x="357409" y="2844799"/>
                  </a:moveTo>
                  <a:lnTo>
                    <a:pt x="258194" y="2844799"/>
                  </a:lnTo>
                  <a:lnTo>
                    <a:pt x="288255" y="2832099"/>
                  </a:lnTo>
                  <a:lnTo>
                    <a:pt x="358307" y="2832099"/>
                  </a:lnTo>
                  <a:lnTo>
                    <a:pt x="357409" y="2844799"/>
                  </a:lnTo>
                  <a:close/>
                </a:path>
                <a:path w="3881755" h="5003800">
                  <a:moveTo>
                    <a:pt x="791533" y="2946399"/>
                  </a:moveTo>
                  <a:lnTo>
                    <a:pt x="779791" y="2946399"/>
                  </a:lnTo>
                  <a:lnTo>
                    <a:pt x="745499" y="2920999"/>
                  </a:lnTo>
                  <a:lnTo>
                    <a:pt x="709460" y="2908299"/>
                  </a:lnTo>
                  <a:lnTo>
                    <a:pt x="633742" y="2882899"/>
                  </a:lnTo>
                  <a:lnTo>
                    <a:pt x="506151" y="2882899"/>
                  </a:lnTo>
                  <a:lnTo>
                    <a:pt x="500204" y="2870199"/>
                  </a:lnTo>
                  <a:lnTo>
                    <a:pt x="494818" y="2870199"/>
                  </a:lnTo>
                  <a:lnTo>
                    <a:pt x="448697" y="2857499"/>
                  </a:lnTo>
                  <a:lnTo>
                    <a:pt x="675767" y="2857499"/>
                  </a:lnTo>
                  <a:lnTo>
                    <a:pt x="707202" y="2870199"/>
                  </a:lnTo>
                  <a:lnTo>
                    <a:pt x="737759" y="2882899"/>
                  </a:lnTo>
                  <a:lnTo>
                    <a:pt x="767127" y="2895599"/>
                  </a:lnTo>
                  <a:lnTo>
                    <a:pt x="794997" y="2920999"/>
                  </a:lnTo>
                  <a:lnTo>
                    <a:pt x="801907" y="2920999"/>
                  </a:lnTo>
                  <a:lnTo>
                    <a:pt x="799829" y="2933699"/>
                  </a:lnTo>
                  <a:lnTo>
                    <a:pt x="791533" y="2946399"/>
                  </a:lnTo>
                  <a:close/>
                </a:path>
                <a:path w="3881755" h="5003800">
                  <a:moveTo>
                    <a:pt x="1298820" y="2882899"/>
                  </a:moveTo>
                  <a:lnTo>
                    <a:pt x="1033043" y="2882899"/>
                  </a:lnTo>
                  <a:lnTo>
                    <a:pt x="991906" y="2870199"/>
                  </a:lnTo>
                  <a:lnTo>
                    <a:pt x="1244995" y="2870199"/>
                  </a:lnTo>
                  <a:lnTo>
                    <a:pt x="1298820" y="2882899"/>
                  </a:lnTo>
                  <a:close/>
                </a:path>
                <a:path w="3881755" h="5003800">
                  <a:moveTo>
                    <a:pt x="857108" y="5003799"/>
                  </a:moveTo>
                  <a:lnTo>
                    <a:pt x="839995" y="5003799"/>
                  </a:lnTo>
                  <a:lnTo>
                    <a:pt x="833880" y="4991099"/>
                  </a:lnTo>
                  <a:lnTo>
                    <a:pt x="839110" y="4927599"/>
                  </a:lnTo>
                  <a:lnTo>
                    <a:pt x="844924" y="4876799"/>
                  </a:lnTo>
                  <a:lnTo>
                    <a:pt x="851853" y="4825999"/>
                  </a:lnTo>
                  <a:lnTo>
                    <a:pt x="859809" y="4775199"/>
                  </a:lnTo>
                  <a:lnTo>
                    <a:pt x="868706" y="4711699"/>
                  </a:lnTo>
                  <a:lnTo>
                    <a:pt x="878456" y="4660899"/>
                  </a:lnTo>
                  <a:lnTo>
                    <a:pt x="888972" y="4610099"/>
                  </a:lnTo>
                  <a:lnTo>
                    <a:pt x="900168" y="4546599"/>
                  </a:lnTo>
                  <a:lnTo>
                    <a:pt x="911957" y="4495799"/>
                  </a:lnTo>
                  <a:lnTo>
                    <a:pt x="924251" y="4444999"/>
                  </a:lnTo>
                  <a:lnTo>
                    <a:pt x="936964" y="4381499"/>
                  </a:lnTo>
                  <a:lnTo>
                    <a:pt x="950009" y="4330699"/>
                  </a:lnTo>
                  <a:lnTo>
                    <a:pt x="963299" y="4279899"/>
                  </a:lnTo>
                  <a:lnTo>
                    <a:pt x="976747" y="4229099"/>
                  </a:lnTo>
                  <a:lnTo>
                    <a:pt x="1003769" y="4127499"/>
                  </a:lnTo>
                  <a:lnTo>
                    <a:pt x="1017169" y="4089399"/>
                  </a:lnTo>
                  <a:lnTo>
                    <a:pt x="1030379" y="4038599"/>
                  </a:lnTo>
                  <a:lnTo>
                    <a:pt x="1043313" y="4000499"/>
                  </a:lnTo>
                  <a:lnTo>
                    <a:pt x="1055882" y="3962399"/>
                  </a:lnTo>
                  <a:lnTo>
                    <a:pt x="1068002" y="3924299"/>
                  </a:lnTo>
                  <a:lnTo>
                    <a:pt x="1079583" y="3886199"/>
                  </a:lnTo>
                  <a:lnTo>
                    <a:pt x="1090540" y="3860799"/>
                  </a:lnTo>
                  <a:lnTo>
                    <a:pt x="1100786" y="3822699"/>
                  </a:lnTo>
                  <a:lnTo>
                    <a:pt x="1071037" y="3784599"/>
                  </a:lnTo>
                  <a:lnTo>
                    <a:pt x="1041704" y="3746499"/>
                  </a:lnTo>
                  <a:lnTo>
                    <a:pt x="1012773" y="3695699"/>
                  </a:lnTo>
                  <a:lnTo>
                    <a:pt x="984231" y="3657599"/>
                  </a:lnTo>
                  <a:lnTo>
                    <a:pt x="956062" y="3619499"/>
                  </a:lnTo>
                  <a:lnTo>
                    <a:pt x="928253" y="3568699"/>
                  </a:lnTo>
                  <a:lnTo>
                    <a:pt x="884342" y="3505199"/>
                  </a:lnTo>
                  <a:lnTo>
                    <a:pt x="862583" y="3479799"/>
                  </a:lnTo>
                  <a:lnTo>
                    <a:pt x="840893" y="3441699"/>
                  </a:lnTo>
                  <a:lnTo>
                    <a:pt x="790461" y="3441699"/>
                  </a:lnTo>
                  <a:lnTo>
                    <a:pt x="740719" y="3428999"/>
                  </a:lnTo>
                  <a:lnTo>
                    <a:pt x="697173" y="3403599"/>
                  </a:lnTo>
                  <a:lnTo>
                    <a:pt x="665331" y="3365499"/>
                  </a:lnTo>
                  <a:lnTo>
                    <a:pt x="647787" y="3327399"/>
                  </a:lnTo>
                  <a:lnTo>
                    <a:pt x="631448" y="3289299"/>
                  </a:lnTo>
                  <a:lnTo>
                    <a:pt x="609018" y="3251199"/>
                  </a:lnTo>
                  <a:lnTo>
                    <a:pt x="573201" y="3225799"/>
                  </a:lnTo>
                  <a:lnTo>
                    <a:pt x="518032" y="3200399"/>
                  </a:lnTo>
                  <a:lnTo>
                    <a:pt x="491853" y="3187699"/>
                  </a:lnTo>
                  <a:lnTo>
                    <a:pt x="467998" y="3174999"/>
                  </a:lnTo>
                  <a:lnTo>
                    <a:pt x="448914" y="3149599"/>
                  </a:lnTo>
                  <a:lnTo>
                    <a:pt x="442455" y="3111499"/>
                  </a:lnTo>
                  <a:lnTo>
                    <a:pt x="451081" y="3073399"/>
                  </a:lnTo>
                  <a:lnTo>
                    <a:pt x="477256" y="3060699"/>
                  </a:lnTo>
                  <a:lnTo>
                    <a:pt x="467860" y="3022599"/>
                  </a:lnTo>
                  <a:lnTo>
                    <a:pt x="467276" y="2997199"/>
                  </a:lnTo>
                  <a:lnTo>
                    <a:pt x="477264" y="2971799"/>
                  </a:lnTo>
                  <a:lnTo>
                    <a:pt x="499587" y="2959099"/>
                  </a:lnTo>
                  <a:lnTo>
                    <a:pt x="495174" y="2933699"/>
                  </a:lnTo>
                  <a:lnTo>
                    <a:pt x="496017" y="2920999"/>
                  </a:lnTo>
                  <a:lnTo>
                    <a:pt x="501773" y="2895599"/>
                  </a:lnTo>
                  <a:lnTo>
                    <a:pt x="512099" y="2882899"/>
                  </a:lnTo>
                  <a:lnTo>
                    <a:pt x="553388" y="2882899"/>
                  </a:lnTo>
                  <a:lnTo>
                    <a:pt x="527673" y="2908299"/>
                  </a:lnTo>
                  <a:lnTo>
                    <a:pt x="527361" y="2946399"/>
                  </a:lnTo>
                  <a:lnTo>
                    <a:pt x="580206" y="2946399"/>
                  </a:lnTo>
                  <a:lnTo>
                    <a:pt x="682656" y="2971799"/>
                  </a:lnTo>
                  <a:lnTo>
                    <a:pt x="543847" y="2971799"/>
                  </a:lnTo>
                  <a:lnTo>
                    <a:pt x="511313" y="2984499"/>
                  </a:lnTo>
                  <a:lnTo>
                    <a:pt x="494097" y="3009899"/>
                  </a:lnTo>
                  <a:lnTo>
                    <a:pt x="507947" y="3047999"/>
                  </a:lnTo>
                  <a:lnTo>
                    <a:pt x="566040" y="3047999"/>
                  </a:lnTo>
                  <a:lnTo>
                    <a:pt x="576225" y="3060699"/>
                  </a:lnTo>
                  <a:lnTo>
                    <a:pt x="586330" y="3060699"/>
                  </a:lnTo>
                  <a:lnTo>
                    <a:pt x="614047" y="3073399"/>
                  </a:lnTo>
                  <a:lnTo>
                    <a:pt x="514115" y="3073399"/>
                  </a:lnTo>
                  <a:lnTo>
                    <a:pt x="482843" y="3086099"/>
                  </a:lnTo>
                  <a:lnTo>
                    <a:pt x="473384" y="3111499"/>
                  </a:lnTo>
                  <a:lnTo>
                    <a:pt x="492621" y="3149599"/>
                  </a:lnTo>
                  <a:lnTo>
                    <a:pt x="530783" y="3174999"/>
                  </a:lnTo>
                  <a:lnTo>
                    <a:pt x="576604" y="3200399"/>
                  </a:lnTo>
                  <a:lnTo>
                    <a:pt x="618817" y="3225799"/>
                  </a:lnTo>
                  <a:lnTo>
                    <a:pt x="638996" y="3238499"/>
                  </a:lnTo>
                  <a:lnTo>
                    <a:pt x="654979" y="3263899"/>
                  </a:lnTo>
                  <a:lnTo>
                    <a:pt x="667720" y="3289299"/>
                  </a:lnTo>
                  <a:lnTo>
                    <a:pt x="678179" y="3314699"/>
                  </a:lnTo>
                  <a:lnTo>
                    <a:pt x="704619" y="3365499"/>
                  </a:lnTo>
                  <a:lnTo>
                    <a:pt x="741659" y="3390899"/>
                  </a:lnTo>
                  <a:lnTo>
                    <a:pt x="787482" y="3416299"/>
                  </a:lnTo>
                  <a:lnTo>
                    <a:pt x="861148" y="3416299"/>
                  </a:lnTo>
                  <a:lnTo>
                    <a:pt x="861765" y="3428999"/>
                  </a:lnTo>
                  <a:lnTo>
                    <a:pt x="884408" y="3454399"/>
                  </a:lnTo>
                  <a:lnTo>
                    <a:pt x="907150" y="3492499"/>
                  </a:lnTo>
                  <a:lnTo>
                    <a:pt x="952997" y="3555999"/>
                  </a:lnTo>
                  <a:lnTo>
                    <a:pt x="1007045" y="3632199"/>
                  </a:lnTo>
                  <a:lnTo>
                    <a:pt x="1034363" y="3682999"/>
                  </a:lnTo>
                  <a:lnTo>
                    <a:pt x="1061900" y="3721099"/>
                  </a:lnTo>
                  <a:lnTo>
                    <a:pt x="1089673" y="3759199"/>
                  </a:lnTo>
                  <a:lnTo>
                    <a:pt x="1117702" y="3797299"/>
                  </a:lnTo>
                  <a:lnTo>
                    <a:pt x="1146002" y="3835399"/>
                  </a:lnTo>
                  <a:lnTo>
                    <a:pt x="1165062" y="3860799"/>
                  </a:lnTo>
                  <a:lnTo>
                    <a:pt x="1122725" y="3860799"/>
                  </a:lnTo>
                  <a:lnTo>
                    <a:pt x="1112590" y="3886199"/>
                  </a:lnTo>
                  <a:lnTo>
                    <a:pt x="1101673" y="3924299"/>
                  </a:lnTo>
                  <a:lnTo>
                    <a:pt x="1090073" y="3949699"/>
                  </a:lnTo>
                  <a:lnTo>
                    <a:pt x="1077886" y="3987799"/>
                  </a:lnTo>
                  <a:lnTo>
                    <a:pt x="1065209" y="4038599"/>
                  </a:lnTo>
                  <a:lnTo>
                    <a:pt x="1052140" y="4076699"/>
                  </a:lnTo>
                  <a:lnTo>
                    <a:pt x="1038776" y="4127499"/>
                  </a:lnTo>
                  <a:lnTo>
                    <a:pt x="1025215" y="4165599"/>
                  </a:lnTo>
                  <a:lnTo>
                    <a:pt x="997889" y="4267199"/>
                  </a:lnTo>
                  <a:lnTo>
                    <a:pt x="984320" y="4317999"/>
                  </a:lnTo>
                  <a:lnTo>
                    <a:pt x="970942" y="4368799"/>
                  </a:lnTo>
                  <a:lnTo>
                    <a:pt x="957853" y="4432299"/>
                  </a:lnTo>
                  <a:lnTo>
                    <a:pt x="945151" y="4483099"/>
                  </a:lnTo>
                  <a:lnTo>
                    <a:pt x="932933" y="4533899"/>
                  </a:lnTo>
                  <a:lnTo>
                    <a:pt x="921297" y="4597399"/>
                  </a:lnTo>
                  <a:lnTo>
                    <a:pt x="910338" y="4648199"/>
                  </a:lnTo>
                  <a:lnTo>
                    <a:pt x="900156" y="4711699"/>
                  </a:lnTo>
                  <a:lnTo>
                    <a:pt x="890847" y="4762499"/>
                  </a:lnTo>
                  <a:lnTo>
                    <a:pt x="882509" y="4825999"/>
                  </a:lnTo>
                  <a:lnTo>
                    <a:pt x="875238" y="4876799"/>
                  </a:lnTo>
                  <a:lnTo>
                    <a:pt x="869133" y="4927599"/>
                  </a:lnTo>
                  <a:lnTo>
                    <a:pt x="864290" y="4991099"/>
                  </a:lnTo>
                  <a:lnTo>
                    <a:pt x="863673" y="4991099"/>
                  </a:lnTo>
                  <a:lnTo>
                    <a:pt x="857108" y="5003799"/>
                  </a:lnTo>
                  <a:close/>
                </a:path>
                <a:path w="3881755" h="5003800">
                  <a:moveTo>
                    <a:pt x="1444786" y="2908299"/>
                  </a:moveTo>
                  <a:lnTo>
                    <a:pt x="1257409" y="2908299"/>
                  </a:lnTo>
                  <a:lnTo>
                    <a:pt x="1110661" y="2882899"/>
                  </a:lnTo>
                  <a:lnTo>
                    <a:pt x="1345335" y="2882899"/>
                  </a:lnTo>
                  <a:lnTo>
                    <a:pt x="1384917" y="2895599"/>
                  </a:lnTo>
                  <a:lnTo>
                    <a:pt x="1417942" y="2895599"/>
                  </a:lnTo>
                  <a:lnTo>
                    <a:pt x="1444786" y="2908299"/>
                  </a:lnTo>
                  <a:close/>
                </a:path>
                <a:path w="3881755" h="5003800">
                  <a:moveTo>
                    <a:pt x="1500557" y="2946399"/>
                  </a:moveTo>
                  <a:lnTo>
                    <a:pt x="1469866" y="2946399"/>
                  </a:lnTo>
                  <a:lnTo>
                    <a:pt x="1455174" y="2933699"/>
                  </a:lnTo>
                  <a:lnTo>
                    <a:pt x="1499042" y="2933699"/>
                  </a:lnTo>
                  <a:lnTo>
                    <a:pt x="1500557" y="2946399"/>
                  </a:lnTo>
                  <a:close/>
                </a:path>
                <a:path w="3881755" h="5003800">
                  <a:moveTo>
                    <a:pt x="1473646" y="2984499"/>
                  </a:moveTo>
                  <a:lnTo>
                    <a:pt x="1214482" y="2984499"/>
                  </a:lnTo>
                  <a:lnTo>
                    <a:pt x="1163935" y="2971799"/>
                  </a:lnTo>
                  <a:lnTo>
                    <a:pt x="1110201" y="2971799"/>
                  </a:lnTo>
                  <a:lnTo>
                    <a:pt x="1053588" y="2959099"/>
                  </a:lnTo>
                  <a:lnTo>
                    <a:pt x="1454106" y="2959099"/>
                  </a:lnTo>
                  <a:lnTo>
                    <a:pt x="1466555" y="2946399"/>
                  </a:lnTo>
                  <a:lnTo>
                    <a:pt x="1499042" y="2946399"/>
                  </a:lnTo>
                  <a:lnTo>
                    <a:pt x="1490039" y="2971799"/>
                  </a:lnTo>
                  <a:lnTo>
                    <a:pt x="1473646" y="2984499"/>
                  </a:lnTo>
                  <a:close/>
                </a:path>
                <a:path w="3881755" h="5003800">
                  <a:moveTo>
                    <a:pt x="735325" y="3022599"/>
                  </a:moveTo>
                  <a:lnTo>
                    <a:pt x="715435" y="3022599"/>
                  </a:lnTo>
                  <a:lnTo>
                    <a:pt x="683289" y="3009899"/>
                  </a:lnTo>
                  <a:lnTo>
                    <a:pt x="648933" y="2984499"/>
                  </a:lnTo>
                  <a:lnTo>
                    <a:pt x="612957" y="2971799"/>
                  </a:lnTo>
                  <a:lnTo>
                    <a:pt x="682656" y="2971799"/>
                  </a:lnTo>
                  <a:lnTo>
                    <a:pt x="730640" y="2997199"/>
                  </a:lnTo>
                  <a:lnTo>
                    <a:pt x="737480" y="3009899"/>
                  </a:lnTo>
                  <a:lnTo>
                    <a:pt x="735325" y="3022599"/>
                  </a:lnTo>
                  <a:close/>
                </a:path>
                <a:path w="3881755" h="5003800">
                  <a:moveTo>
                    <a:pt x="1261832" y="3327399"/>
                  </a:moveTo>
                  <a:lnTo>
                    <a:pt x="1231406" y="3327399"/>
                  </a:lnTo>
                  <a:lnTo>
                    <a:pt x="1249169" y="3276599"/>
                  </a:lnTo>
                  <a:lnTo>
                    <a:pt x="1268506" y="3238499"/>
                  </a:lnTo>
                  <a:lnTo>
                    <a:pt x="1289416" y="3187699"/>
                  </a:lnTo>
                  <a:lnTo>
                    <a:pt x="1311900" y="3136899"/>
                  </a:lnTo>
                  <a:lnTo>
                    <a:pt x="1335956" y="3098799"/>
                  </a:lnTo>
                  <a:lnTo>
                    <a:pt x="1361586" y="3047999"/>
                  </a:lnTo>
                  <a:lnTo>
                    <a:pt x="1388790" y="2997199"/>
                  </a:lnTo>
                  <a:lnTo>
                    <a:pt x="1304782" y="2997199"/>
                  </a:lnTo>
                  <a:lnTo>
                    <a:pt x="1261534" y="2984499"/>
                  </a:lnTo>
                  <a:lnTo>
                    <a:pt x="1451772" y="2984499"/>
                  </a:lnTo>
                  <a:lnTo>
                    <a:pt x="1426326" y="2997199"/>
                  </a:lnTo>
                  <a:lnTo>
                    <a:pt x="1400884" y="3035299"/>
                  </a:lnTo>
                  <a:lnTo>
                    <a:pt x="1376618" y="3086099"/>
                  </a:lnTo>
                  <a:lnTo>
                    <a:pt x="1353535" y="3124199"/>
                  </a:lnTo>
                  <a:lnTo>
                    <a:pt x="1331643" y="3174999"/>
                  </a:lnTo>
                  <a:lnTo>
                    <a:pt x="1310951" y="3213099"/>
                  </a:lnTo>
                  <a:lnTo>
                    <a:pt x="1291466" y="3263899"/>
                  </a:lnTo>
                  <a:lnTo>
                    <a:pt x="1273197" y="3301999"/>
                  </a:lnTo>
                  <a:lnTo>
                    <a:pt x="1261832" y="3327399"/>
                  </a:lnTo>
                  <a:close/>
                </a:path>
                <a:path w="3881755" h="5003800">
                  <a:moveTo>
                    <a:pt x="690411" y="3136899"/>
                  </a:moveTo>
                  <a:lnTo>
                    <a:pt x="666509" y="3136899"/>
                  </a:lnTo>
                  <a:lnTo>
                    <a:pt x="643397" y="3124199"/>
                  </a:lnTo>
                  <a:lnTo>
                    <a:pt x="603934" y="3098799"/>
                  </a:lnTo>
                  <a:lnTo>
                    <a:pt x="557659" y="3086099"/>
                  </a:lnTo>
                  <a:lnTo>
                    <a:pt x="514115" y="3073399"/>
                  </a:lnTo>
                  <a:lnTo>
                    <a:pt x="614047" y="3073399"/>
                  </a:lnTo>
                  <a:lnTo>
                    <a:pt x="640496" y="3086099"/>
                  </a:lnTo>
                  <a:lnTo>
                    <a:pt x="665209" y="3098799"/>
                  </a:lnTo>
                  <a:lnTo>
                    <a:pt x="687718" y="3111499"/>
                  </a:lnTo>
                  <a:lnTo>
                    <a:pt x="689513" y="3124199"/>
                  </a:lnTo>
                  <a:lnTo>
                    <a:pt x="694282" y="3124199"/>
                  </a:lnTo>
                  <a:lnTo>
                    <a:pt x="690411" y="3136899"/>
                  </a:lnTo>
                  <a:close/>
                </a:path>
                <a:path w="3881755" h="5003800">
                  <a:moveTo>
                    <a:pt x="1536688" y="3530599"/>
                  </a:moveTo>
                  <a:lnTo>
                    <a:pt x="1506224" y="3530599"/>
                  </a:lnTo>
                  <a:lnTo>
                    <a:pt x="1525551" y="3479799"/>
                  </a:lnTo>
                  <a:lnTo>
                    <a:pt x="1547938" y="3416299"/>
                  </a:lnTo>
                  <a:lnTo>
                    <a:pt x="1571941" y="3365499"/>
                  </a:lnTo>
                  <a:lnTo>
                    <a:pt x="1596116" y="3301999"/>
                  </a:lnTo>
                  <a:lnTo>
                    <a:pt x="1619022" y="3251199"/>
                  </a:lnTo>
                  <a:lnTo>
                    <a:pt x="1639214" y="3200399"/>
                  </a:lnTo>
                  <a:lnTo>
                    <a:pt x="1655249" y="3174999"/>
                  </a:lnTo>
                  <a:lnTo>
                    <a:pt x="1665684" y="3162299"/>
                  </a:lnTo>
                  <a:lnTo>
                    <a:pt x="1679093" y="3162299"/>
                  </a:lnTo>
                  <a:lnTo>
                    <a:pt x="1685658" y="3174999"/>
                  </a:lnTo>
                  <a:lnTo>
                    <a:pt x="1686275" y="3174999"/>
                  </a:lnTo>
                  <a:lnTo>
                    <a:pt x="1680889" y="3187699"/>
                  </a:lnTo>
                  <a:lnTo>
                    <a:pt x="1680328" y="3187699"/>
                  </a:lnTo>
                  <a:lnTo>
                    <a:pt x="1673878" y="3200399"/>
                  </a:lnTo>
                  <a:lnTo>
                    <a:pt x="1662912" y="3225799"/>
                  </a:lnTo>
                  <a:lnTo>
                    <a:pt x="1647947" y="3251199"/>
                  </a:lnTo>
                  <a:lnTo>
                    <a:pt x="1629501" y="3301999"/>
                  </a:lnTo>
                  <a:lnTo>
                    <a:pt x="1608090" y="3352799"/>
                  </a:lnTo>
                  <a:lnTo>
                    <a:pt x="1584233" y="3416299"/>
                  </a:lnTo>
                  <a:lnTo>
                    <a:pt x="1558446" y="3479799"/>
                  </a:lnTo>
                  <a:lnTo>
                    <a:pt x="1536688" y="3530599"/>
                  </a:lnTo>
                  <a:close/>
                </a:path>
                <a:path w="3881755" h="5003800">
                  <a:moveTo>
                    <a:pt x="2543381" y="4737099"/>
                  </a:moveTo>
                  <a:lnTo>
                    <a:pt x="2251677" y="4737099"/>
                  </a:lnTo>
                  <a:lnTo>
                    <a:pt x="2157064" y="4711699"/>
                  </a:lnTo>
                  <a:lnTo>
                    <a:pt x="2540925" y="4711699"/>
                  </a:lnTo>
                  <a:lnTo>
                    <a:pt x="2778741" y="4648199"/>
                  </a:lnTo>
                  <a:lnTo>
                    <a:pt x="2825398" y="4622799"/>
                  </a:lnTo>
                  <a:lnTo>
                    <a:pt x="2871009" y="4597399"/>
                  </a:lnTo>
                  <a:lnTo>
                    <a:pt x="2915258" y="4584699"/>
                  </a:lnTo>
                  <a:lnTo>
                    <a:pt x="2957826" y="4559299"/>
                  </a:lnTo>
                  <a:lnTo>
                    <a:pt x="2998394" y="4533899"/>
                  </a:lnTo>
                  <a:lnTo>
                    <a:pt x="3036645" y="4495799"/>
                  </a:lnTo>
                  <a:lnTo>
                    <a:pt x="3072261" y="4470399"/>
                  </a:lnTo>
                  <a:lnTo>
                    <a:pt x="3104923" y="4432299"/>
                  </a:lnTo>
                  <a:lnTo>
                    <a:pt x="3134314" y="4394199"/>
                  </a:lnTo>
                  <a:lnTo>
                    <a:pt x="3160115" y="4368799"/>
                  </a:lnTo>
                  <a:lnTo>
                    <a:pt x="3182007" y="4330699"/>
                  </a:lnTo>
                  <a:lnTo>
                    <a:pt x="3154907" y="4305299"/>
                  </a:lnTo>
                  <a:lnTo>
                    <a:pt x="3114956" y="4292599"/>
                  </a:lnTo>
                  <a:lnTo>
                    <a:pt x="2990138" y="4254499"/>
                  </a:lnTo>
                  <a:lnTo>
                    <a:pt x="2947026" y="4229099"/>
                  </a:lnTo>
                  <a:lnTo>
                    <a:pt x="2903237" y="4216399"/>
                  </a:lnTo>
                  <a:lnTo>
                    <a:pt x="2858815" y="4190999"/>
                  </a:lnTo>
                  <a:lnTo>
                    <a:pt x="2768254" y="4140199"/>
                  </a:lnTo>
                  <a:lnTo>
                    <a:pt x="2628791" y="4063999"/>
                  </a:lnTo>
                  <a:lnTo>
                    <a:pt x="2581519" y="4025899"/>
                  </a:lnTo>
                  <a:lnTo>
                    <a:pt x="2533929" y="4000499"/>
                  </a:lnTo>
                  <a:lnTo>
                    <a:pt x="2389704" y="3886199"/>
                  </a:lnTo>
                  <a:lnTo>
                    <a:pt x="2272649" y="3886199"/>
                  </a:lnTo>
                  <a:lnTo>
                    <a:pt x="2309763" y="3873499"/>
                  </a:lnTo>
                  <a:lnTo>
                    <a:pt x="2347740" y="3873499"/>
                  </a:lnTo>
                  <a:lnTo>
                    <a:pt x="2388245" y="3860799"/>
                  </a:lnTo>
                  <a:lnTo>
                    <a:pt x="2397657" y="3848099"/>
                  </a:lnTo>
                  <a:lnTo>
                    <a:pt x="2402447" y="3848099"/>
                  </a:lnTo>
                  <a:lnTo>
                    <a:pt x="2407322" y="3835399"/>
                  </a:lnTo>
                  <a:lnTo>
                    <a:pt x="2432465" y="3809999"/>
                  </a:lnTo>
                  <a:lnTo>
                    <a:pt x="2458197" y="3771899"/>
                  </a:lnTo>
                  <a:lnTo>
                    <a:pt x="2536867" y="3657599"/>
                  </a:lnTo>
                  <a:lnTo>
                    <a:pt x="2562895" y="3606799"/>
                  </a:lnTo>
                  <a:lnTo>
                    <a:pt x="2588481" y="3568699"/>
                  </a:lnTo>
                  <a:lnTo>
                    <a:pt x="2613420" y="3517899"/>
                  </a:lnTo>
                  <a:lnTo>
                    <a:pt x="2637505" y="3467099"/>
                  </a:lnTo>
                  <a:lnTo>
                    <a:pt x="2660530" y="3416299"/>
                  </a:lnTo>
                  <a:lnTo>
                    <a:pt x="2682289" y="3365499"/>
                  </a:lnTo>
                  <a:lnTo>
                    <a:pt x="2702577" y="3314699"/>
                  </a:lnTo>
                  <a:lnTo>
                    <a:pt x="2721186" y="3251199"/>
                  </a:lnTo>
                  <a:lnTo>
                    <a:pt x="2737911" y="3200399"/>
                  </a:lnTo>
                  <a:lnTo>
                    <a:pt x="2739987" y="3187699"/>
                  </a:lnTo>
                  <a:lnTo>
                    <a:pt x="2764114" y="3187699"/>
                  </a:lnTo>
                  <a:lnTo>
                    <a:pt x="2768602" y="3200399"/>
                  </a:lnTo>
                  <a:lnTo>
                    <a:pt x="2766526" y="3213099"/>
                  </a:lnTo>
                  <a:lnTo>
                    <a:pt x="2749133" y="3263899"/>
                  </a:lnTo>
                  <a:lnTo>
                    <a:pt x="2730015" y="3314699"/>
                  </a:lnTo>
                  <a:lnTo>
                    <a:pt x="2709377" y="3378199"/>
                  </a:lnTo>
                  <a:lnTo>
                    <a:pt x="2687423" y="3428999"/>
                  </a:lnTo>
                  <a:lnTo>
                    <a:pt x="2664359" y="3479799"/>
                  </a:lnTo>
                  <a:lnTo>
                    <a:pt x="2640390" y="3530599"/>
                  </a:lnTo>
                  <a:lnTo>
                    <a:pt x="2615721" y="3581399"/>
                  </a:lnTo>
                  <a:lnTo>
                    <a:pt x="2590557" y="3619499"/>
                  </a:lnTo>
                  <a:lnTo>
                    <a:pt x="2565102" y="3670299"/>
                  </a:lnTo>
                  <a:lnTo>
                    <a:pt x="2514142" y="3746499"/>
                  </a:lnTo>
                  <a:lnTo>
                    <a:pt x="2489047" y="3784599"/>
                  </a:lnTo>
                  <a:lnTo>
                    <a:pt x="2464481" y="3809999"/>
                  </a:lnTo>
                  <a:lnTo>
                    <a:pt x="2440649" y="3848099"/>
                  </a:lnTo>
                  <a:lnTo>
                    <a:pt x="2417758" y="3873499"/>
                  </a:lnTo>
                  <a:lnTo>
                    <a:pt x="2629693" y="4025899"/>
                  </a:lnTo>
                  <a:lnTo>
                    <a:pt x="2681718" y="4051299"/>
                  </a:lnTo>
                  <a:lnTo>
                    <a:pt x="2733236" y="4089399"/>
                  </a:lnTo>
                  <a:lnTo>
                    <a:pt x="2834494" y="4140199"/>
                  </a:lnTo>
                  <a:lnTo>
                    <a:pt x="2932966" y="4190999"/>
                  </a:lnTo>
                  <a:lnTo>
                    <a:pt x="2981001" y="4203699"/>
                  </a:lnTo>
                  <a:lnTo>
                    <a:pt x="3028152" y="4229099"/>
                  </a:lnTo>
                  <a:lnTo>
                    <a:pt x="3119549" y="4254499"/>
                  </a:lnTo>
                  <a:lnTo>
                    <a:pt x="3163670" y="4279899"/>
                  </a:lnTo>
                  <a:lnTo>
                    <a:pt x="3206656" y="4292599"/>
                  </a:lnTo>
                  <a:lnTo>
                    <a:pt x="3248444" y="4292599"/>
                  </a:lnTo>
                  <a:lnTo>
                    <a:pt x="3288972" y="4305299"/>
                  </a:lnTo>
                  <a:lnTo>
                    <a:pt x="3328176" y="4317999"/>
                  </a:lnTo>
                  <a:lnTo>
                    <a:pt x="3365995" y="4317999"/>
                  </a:lnTo>
                  <a:lnTo>
                    <a:pt x="3402366" y="4330699"/>
                  </a:lnTo>
                  <a:lnTo>
                    <a:pt x="3213933" y="4330699"/>
                  </a:lnTo>
                  <a:lnTo>
                    <a:pt x="3193211" y="4368799"/>
                  </a:lnTo>
                  <a:lnTo>
                    <a:pt x="3168699" y="4406899"/>
                  </a:lnTo>
                  <a:lnTo>
                    <a:pt x="3140688" y="4444999"/>
                  </a:lnTo>
                  <a:lnTo>
                    <a:pt x="3109467" y="4470399"/>
                  </a:lnTo>
                  <a:lnTo>
                    <a:pt x="3075326" y="4508499"/>
                  </a:lnTo>
                  <a:lnTo>
                    <a:pt x="3038555" y="4533899"/>
                  </a:lnTo>
                  <a:lnTo>
                    <a:pt x="2999444" y="4559299"/>
                  </a:lnTo>
                  <a:lnTo>
                    <a:pt x="2958282" y="4584699"/>
                  </a:lnTo>
                  <a:lnTo>
                    <a:pt x="2915360" y="4610099"/>
                  </a:lnTo>
                  <a:lnTo>
                    <a:pt x="2870967" y="4635499"/>
                  </a:lnTo>
                  <a:lnTo>
                    <a:pt x="2825393" y="4660899"/>
                  </a:lnTo>
                  <a:lnTo>
                    <a:pt x="2731862" y="4686299"/>
                  </a:lnTo>
                  <a:lnTo>
                    <a:pt x="2684484" y="4711699"/>
                  </a:lnTo>
                  <a:lnTo>
                    <a:pt x="2637085" y="4724399"/>
                  </a:lnTo>
                  <a:lnTo>
                    <a:pt x="2589954" y="4724399"/>
                  </a:lnTo>
                  <a:lnTo>
                    <a:pt x="2543381" y="4737099"/>
                  </a:lnTo>
                  <a:close/>
                </a:path>
                <a:path w="3881755" h="5003800">
                  <a:moveTo>
                    <a:pt x="3503339" y="4991099"/>
                  </a:moveTo>
                  <a:lnTo>
                    <a:pt x="1119919" y="4991099"/>
                  </a:lnTo>
                  <a:lnTo>
                    <a:pt x="1119919" y="4978399"/>
                  </a:lnTo>
                  <a:lnTo>
                    <a:pt x="1120536" y="4978399"/>
                  </a:lnTo>
                  <a:lnTo>
                    <a:pt x="1318766" y="4114799"/>
                  </a:lnTo>
                  <a:lnTo>
                    <a:pt x="1285087" y="4076699"/>
                  </a:lnTo>
                  <a:lnTo>
                    <a:pt x="1252027" y="4025899"/>
                  </a:lnTo>
                  <a:lnTo>
                    <a:pt x="1219553" y="3987799"/>
                  </a:lnTo>
                  <a:lnTo>
                    <a:pt x="1187631" y="3949699"/>
                  </a:lnTo>
                  <a:lnTo>
                    <a:pt x="1156227" y="3898899"/>
                  </a:lnTo>
                  <a:lnTo>
                    <a:pt x="1122725" y="3860799"/>
                  </a:lnTo>
                  <a:lnTo>
                    <a:pt x="1165062" y="3860799"/>
                  </a:lnTo>
                  <a:lnTo>
                    <a:pt x="1174592" y="3873499"/>
                  </a:lnTo>
                  <a:lnTo>
                    <a:pt x="1203490" y="3924299"/>
                  </a:lnTo>
                  <a:lnTo>
                    <a:pt x="1232712" y="3962399"/>
                  </a:lnTo>
                  <a:lnTo>
                    <a:pt x="1262278" y="4000499"/>
                  </a:lnTo>
                  <a:lnTo>
                    <a:pt x="1292203" y="4038599"/>
                  </a:lnTo>
                  <a:lnTo>
                    <a:pt x="1322506" y="4076699"/>
                  </a:lnTo>
                  <a:lnTo>
                    <a:pt x="1353205" y="4114799"/>
                  </a:lnTo>
                  <a:lnTo>
                    <a:pt x="1373946" y="4140199"/>
                  </a:lnTo>
                  <a:lnTo>
                    <a:pt x="1342556" y="4140199"/>
                  </a:lnTo>
                  <a:lnTo>
                    <a:pt x="1153584" y="4965699"/>
                  </a:lnTo>
                  <a:lnTo>
                    <a:pt x="3500579" y="4965699"/>
                  </a:lnTo>
                  <a:lnTo>
                    <a:pt x="3502778" y="4978399"/>
                  </a:lnTo>
                  <a:lnTo>
                    <a:pt x="3503339" y="4991099"/>
                  </a:lnTo>
                  <a:close/>
                </a:path>
                <a:path w="3881755" h="5003800">
                  <a:moveTo>
                    <a:pt x="2254416" y="4711699"/>
                  </a:moveTo>
                  <a:lnTo>
                    <a:pt x="2111021" y="4711699"/>
                  </a:lnTo>
                  <a:lnTo>
                    <a:pt x="2065799" y="4686299"/>
                  </a:lnTo>
                  <a:lnTo>
                    <a:pt x="1977760" y="4660899"/>
                  </a:lnTo>
                  <a:lnTo>
                    <a:pt x="1934913" y="4635499"/>
                  </a:lnTo>
                  <a:lnTo>
                    <a:pt x="1892827" y="4622799"/>
                  </a:lnTo>
                  <a:lnTo>
                    <a:pt x="1851487" y="4597399"/>
                  </a:lnTo>
                  <a:lnTo>
                    <a:pt x="1810877" y="4571999"/>
                  </a:lnTo>
                  <a:lnTo>
                    <a:pt x="1770984" y="4546599"/>
                  </a:lnTo>
                  <a:lnTo>
                    <a:pt x="1731790" y="4521199"/>
                  </a:lnTo>
                  <a:lnTo>
                    <a:pt x="1693283" y="4483099"/>
                  </a:lnTo>
                  <a:lnTo>
                    <a:pt x="1655445" y="4457699"/>
                  </a:lnTo>
                  <a:lnTo>
                    <a:pt x="1618262" y="4432299"/>
                  </a:lnTo>
                  <a:lnTo>
                    <a:pt x="1581719" y="4394199"/>
                  </a:lnTo>
                  <a:lnTo>
                    <a:pt x="1545800" y="4356099"/>
                  </a:lnTo>
                  <a:lnTo>
                    <a:pt x="1510491" y="4330699"/>
                  </a:lnTo>
                  <a:lnTo>
                    <a:pt x="1475776" y="4292599"/>
                  </a:lnTo>
                  <a:lnTo>
                    <a:pt x="1441641" y="4254499"/>
                  </a:lnTo>
                  <a:lnTo>
                    <a:pt x="1408069" y="4216399"/>
                  </a:lnTo>
                  <a:lnTo>
                    <a:pt x="1375046" y="4178299"/>
                  </a:lnTo>
                  <a:lnTo>
                    <a:pt x="1342556" y="4140199"/>
                  </a:lnTo>
                  <a:lnTo>
                    <a:pt x="1373946" y="4140199"/>
                  </a:lnTo>
                  <a:lnTo>
                    <a:pt x="1384316" y="4152899"/>
                  </a:lnTo>
                  <a:lnTo>
                    <a:pt x="1415859" y="4190999"/>
                  </a:lnTo>
                  <a:lnTo>
                    <a:pt x="1447849" y="4216399"/>
                  </a:lnTo>
                  <a:lnTo>
                    <a:pt x="1480306" y="4254499"/>
                  </a:lnTo>
                  <a:lnTo>
                    <a:pt x="1513246" y="4292599"/>
                  </a:lnTo>
                  <a:lnTo>
                    <a:pt x="1546687" y="4330699"/>
                  </a:lnTo>
                  <a:lnTo>
                    <a:pt x="1580648" y="4356099"/>
                  </a:lnTo>
                  <a:lnTo>
                    <a:pt x="1615144" y="4394199"/>
                  </a:lnTo>
                  <a:lnTo>
                    <a:pt x="1650195" y="4419599"/>
                  </a:lnTo>
                  <a:lnTo>
                    <a:pt x="1685817" y="4444999"/>
                  </a:lnTo>
                  <a:lnTo>
                    <a:pt x="1722028" y="4470399"/>
                  </a:lnTo>
                  <a:lnTo>
                    <a:pt x="1758846" y="4508499"/>
                  </a:lnTo>
                  <a:lnTo>
                    <a:pt x="1796289" y="4533899"/>
                  </a:lnTo>
                  <a:lnTo>
                    <a:pt x="1834374" y="4546599"/>
                  </a:lnTo>
                  <a:lnTo>
                    <a:pt x="1873119" y="4571999"/>
                  </a:lnTo>
                  <a:lnTo>
                    <a:pt x="1912541" y="4597399"/>
                  </a:lnTo>
                  <a:lnTo>
                    <a:pt x="1952658" y="4622799"/>
                  </a:lnTo>
                  <a:lnTo>
                    <a:pt x="2077355" y="4660899"/>
                  </a:lnTo>
                  <a:lnTo>
                    <a:pt x="2208941" y="4698999"/>
                  </a:lnTo>
                  <a:lnTo>
                    <a:pt x="2254416" y="4711699"/>
                  </a:lnTo>
                  <a:close/>
                </a:path>
                <a:path w="3881755" h="5003800">
                  <a:moveTo>
                    <a:pt x="2472943" y="4749799"/>
                  </a:moveTo>
                  <a:lnTo>
                    <a:pt x="2349760" y="4749799"/>
                  </a:lnTo>
                  <a:lnTo>
                    <a:pt x="2300277" y="4737099"/>
                  </a:lnTo>
                  <a:lnTo>
                    <a:pt x="2497656" y="4737099"/>
                  </a:lnTo>
                  <a:lnTo>
                    <a:pt x="2472943" y="4749799"/>
                  </a:lnTo>
                  <a:close/>
                </a:path>
                <a:path w="3881755" h="5003800">
                  <a:moveTo>
                    <a:pt x="3496494" y="5003799"/>
                  </a:moveTo>
                  <a:lnTo>
                    <a:pt x="1126203" y="5003799"/>
                  </a:lnTo>
                  <a:lnTo>
                    <a:pt x="1123229" y="4991099"/>
                  </a:lnTo>
                  <a:lnTo>
                    <a:pt x="3499187" y="4991099"/>
                  </a:lnTo>
                  <a:lnTo>
                    <a:pt x="3496494" y="5003799"/>
                  </a:lnTo>
                  <a:close/>
                </a:path>
              </a:pathLst>
            </a:custGeom>
            <a:solidFill>
              <a:srgbClr val="0F0E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5" name="object 415"/>
          <p:cNvSpPr txBox="1">
            <a:spLocks noGrp="1"/>
          </p:cNvSpPr>
          <p:nvPr>
            <p:ph type="title"/>
          </p:nvPr>
        </p:nvSpPr>
        <p:spPr>
          <a:xfrm>
            <a:off x="1492249" y="2578099"/>
            <a:ext cx="650748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0" spc="235" dirty="0"/>
              <a:t>Kesimpulan</a:t>
            </a:r>
            <a:endParaRPr sz="9000"/>
          </a:p>
        </p:txBody>
      </p:sp>
      <p:sp>
        <p:nvSpPr>
          <p:cNvPr id="416" name="object 416"/>
          <p:cNvSpPr txBox="1"/>
          <p:nvPr/>
        </p:nvSpPr>
        <p:spPr>
          <a:xfrm>
            <a:off x="1423728" y="4255458"/>
            <a:ext cx="7211695" cy="3378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sz="2500" spc="-35" dirty="0">
                <a:latin typeface="Lucida Sans Unicode"/>
                <a:cs typeface="Lucida Sans Unicode"/>
              </a:rPr>
              <a:t>-</a:t>
            </a:r>
            <a:r>
              <a:rPr sz="2500" spc="75" dirty="0">
                <a:latin typeface="Lucida Sans Unicode"/>
                <a:cs typeface="Lucida Sans Unicode"/>
              </a:rPr>
              <a:t>SIPARU</a:t>
            </a:r>
            <a:r>
              <a:rPr sz="2500" spc="315" dirty="0">
                <a:latin typeface="Lucida Sans Unicode"/>
                <a:cs typeface="Lucida Sans Unicode"/>
              </a:rPr>
              <a:t> </a:t>
            </a:r>
            <a:r>
              <a:rPr sz="2500" dirty="0">
                <a:latin typeface="Lucida Sans Unicode"/>
                <a:cs typeface="Lucida Sans Unicode"/>
              </a:rPr>
              <a:t>meningkatkan</a:t>
            </a:r>
            <a:r>
              <a:rPr sz="2500" spc="315" dirty="0">
                <a:latin typeface="Lucida Sans Unicode"/>
                <a:cs typeface="Lucida Sans Unicode"/>
              </a:rPr>
              <a:t> </a:t>
            </a:r>
            <a:r>
              <a:rPr sz="2500" spc="60" dirty="0">
                <a:latin typeface="Lucida Sans Unicode"/>
                <a:cs typeface="Lucida Sans Unicode"/>
              </a:rPr>
              <a:t>efisiensi</a:t>
            </a:r>
            <a:r>
              <a:rPr sz="2500" spc="315" dirty="0">
                <a:latin typeface="Lucida Sans Unicode"/>
                <a:cs typeface="Lucida Sans Unicode"/>
              </a:rPr>
              <a:t> </a:t>
            </a:r>
            <a:r>
              <a:rPr sz="2500" spc="50" dirty="0">
                <a:latin typeface="Lucida Sans Unicode"/>
                <a:cs typeface="Lucida Sans Unicode"/>
              </a:rPr>
              <a:t>operasional </a:t>
            </a:r>
            <a:r>
              <a:rPr sz="2500" dirty="0">
                <a:latin typeface="Lucida Sans Unicode"/>
                <a:cs typeface="Lucida Sans Unicode"/>
              </a:rPr>
              <a:t>rumah</a:t>
            </a:r>
            <a:r>
              <a:rPr sz="2500" spc="229" dirty="0">
                <a:latin typeface="Lucida Sans Unicode"/>
                <a:cs typeface="Lucida Sans Unicode"/>
              </a:rPr>
              <a:t> </a:t>
            </a:r>
            <a:r>
              <a:rPr sz="2500" spc="-10" dirty="0">
                <a:latin typeface="Lucida Sans Unicode"/>
                <a:cs typeface="Lucida Sans Unicode"/>
              </a:rPr>
              <a:t>sakit.</a:t>
            </a:r>
            <a:endParaRPr sz="2500">
              <a:latin typeface="Lucida Sans Unicode"/>
              <a:cs typeface="Lucida Sans Unicode"/>
            </a:endParaRPr>
          </a:p>
          <a:p>
            <a:pPr marL="12700" marR="1242060" indent="284480">
              <a:lnSpc>
                <a:spcPct val="110000"/>
              </a:lnSpc>
              <a:buChar char="-"/>
              <a:tabLst>
                <a:tab pos="297180" algn="l"/>
              </a:tabLst>
            </a:pPr>
            <a:r>
              <a:rPr sz="2500" spc="100" dirty="0">
                <a:latin typeface="Lucida Sans Unicode"/>
                <a:cs typeface="Lucida Sans Unicode"/>
              </a:rPr>
              <a:t>Sistem</a:t>
            </a:r>
            <a:r>
              <a:rPr sz="2500" spc="210" dirty="0">
                <a:latin typeface="Lucida Sans Unicode"/>
                <a:cs typeface="Lucida Sans Unicode"/>
              </a:rPr>
              <a:t> </a:t>
            </a:r>
            <a:r>
              <a:rPr sz="2500" dirty="0">
                <a:latin typeface="Lucida Sans Unicode"/>
                <a:cs typeface="Lucida Sans Unicode"/>
              </a:rPr>
              <a:t>ini</a:t>
            </a:r>
            <a:r>
              <a:rPr sz="2500" spc="210" dirty="0">
                <a:latin typeface="Lucida Sans Unicode"/>
                <a:cs typeface="Lucida Sans Unicode"/>
              </a:rPr>
              <a:t> </a:t>
            </a:r>
            <a:r>
              <a:rPr sz="2500" spc="55" dirty="0">
                <a:latin typeface="Lucida Sans Unicode"/>
                <a:cs typeface="Lucida Sans Unicode"/>
              </a:rPr>
              <a:t>memastikan</a:t>
            </a:r>
            <a:r>
              <a:rPr sz="2500" spc="215" dirty="0">
                <a:latin typeface="Lucida Sans Unicode"/>
                <a:cs typeface="Lucida Sans Unicode"/>
              </a:rPr>
              <a:t> </a:t>
            </a:r>
            <a:r>
              <a:rPr sz="2500" dirty="0">
                <a:latin typeface="Lucida Sans Unicode"/>
                <a:cs typeface="Lucida Sans Unicode"/>
              </a:rPr>
              <a:t>akurasi</a:t>
            </a:r>
            <a:r>
              <a:rPr sz="2500" spc="210" dirty="0">
                <a:latin typeface="Lucida Sans Unicode"/>
                <a:cs typeface="Lucida Sans Unicode"/>
              </a:rPr>
              <a:t> </a:t>
            </a:r>
            <a:r>
              <a:rPr sz="2500" spc="-25" dirty="0">
                <a:latin typeface="Lucida Sans Unicode"/>
                <a:cs typeface="Lucida Sans Unicode"/>
              </a:rPr>
              <a:t>dan </a:t>
            </a:r>
            <a:r>
              <a:rPr sz="2500" spc="45" dirty="0">
                <a:latin typeface="Lucida Sans Unicode"/>
                <a:cs typeface="Lucida Sans Unicode"/>
              </a:rPr>
              <a:t>keamanan</a:t>
            </a:r>
            <a:r>
              <a:rPr sz="2500" spc="190" dirty="0">
                <a:latin typeface="Lucida Sans Unicode"/>
                <a:cs typeface="Lucida Sans Unicode"/>
              </a:rPr>
              <a:t> </a:t>
            </a:r>
            <a:r>
              <a:rPr sz="2500" spc="95" dirty="0">
                <a:latin typeface="Lucida Sans Unicode"/>
                <a:cs typeface="Lucida Sans Unicode"/>
              </a:rPr>
              <a:t>data</a:t>
            </a:r>
            <a:r>
              <a:rPr sz="2500" spc="190" dirty="0">
                <a:latin typeface="Lucida Sans Unicode"/>
                <a:cs typeface="Lucida Sans Unicode"/>
              </a:rPr>
              <a:t> </a:t>
            </a:r>
            <a:r>
              <a:rPr sz="2500" spc="-10" dirty="0">
                <a:latin typeface="Lucida Sans Unicode"/>
                <a:cs typeface="Lucida Sans Unicode"/>
              </a:rPr>
              <a:t>pasien.</a:t>
            </a:r>
            <a:endParaRPr sz="2500">
              <a:latin typeface="Lucida Sans Unicode"/>
              <a:cs typeface="Lucida Sans Unicode"/>
            </a:endParaRPr>
          </a:p>
          <a:p>
            <a:pPr marL="12700" marR="803275" indent="284480">
              <a:lnSpc>
                <a:spcPct val="110000"/>
              </a:lnSpc>
              <a:buChar char="-"/>
              <a:tabLst>
                <a:tab pos="297180" algn="l"/>
              </a:tabLst>
            </a:pPr>
            <a:r>
              <a:rPr sz="2500" dirty="0">
                <a:latin typeface="Lucida Sans Unicode"/>
                <a:cs typeface="Lucida Sans Unicode"/>
              </a:rPr>
              <a:t>Meningkatkan</a:t>
            </a:r>
            <a:r>
              <a:rPr sz="2500" spc="445" dirty="0">
                <a:latin typeface="Lucida Sans Unicode"/>
                <a:cs typeface="Lucida Sans Unicode"/>
              </a:rPr>
              <a:t> </a:t>
            </a:r>
            <a:r>
              <a:rPr sz="2500" dirty="0">
                <a:latin typeface="Lucida Sans Unicode"/>
                <a:cs typeface="Lucida Sans Unicode"/>
              </a:rPr>
              <a:t>kualitas</a:t>
            </a:r>
            <a:r>
              <a:rPr sz="2500" spc="445" dirty="0">
                <a:latin typeface="Lucida Sans Unicode"/>
                <a:cs typeface="Lucida Sans Unicode"/>
              </a:rPr>
              <a:t> </a:t>
            </a:r>
            <a:r>
              <a:rPr sz="2500" spc="80" dirty="0">
                <a:latin typeface="Lucida Sans Unicode"/>
                <a:cs typeface="Lucida Sans Unicode"/>
              </a:rPr>
              <a:t>pelayanan</a:t>
            </a:r>
            <a:r>
              <a:rPr sz="2500" spc="445" dirty="0">
                <a:latin typeface="Lucida Sans Unicode"/>
                <a:cs typeface="Lucida Sans Unicode"/>
              </a:rPr>
              <a:t> </a:t>
            </a:r>
            <a:r>
              <a:rPr sz="2500" spc="-25" dirty="0">
                <a:latin typeface="Lucida Sans Unicode"/>
                <a:cs typeface="Lucida Sans Unicode"/>
              </a:rPr>
              <a:t>dan </a:t>
            </a:r>
            <a:r>
              <a:rPr sz="2500" spc="60" dirty="0">
                <a:latin typeface="Lucida Sans Unicode"/>
                <a:cs typeface="Lucida Sans Unicode"/>
              </a:rPr>
              <a:t>kepuasan</a:t>
            </a:r>
            <a:r>
              <a:rPr sz="2500" spc="180" dirty="0">
                <a:latin typeface="Lucida Sans Unicode"/>
                <a:cs typeface="Lucida Sans Unicode"/>
              </a:rPr>
              <a:t> </a:t>
            </a:r>
            <a:r>
              <a:rPr sz="2500" spc="-10" dirty="0">
                <a:latin typeface="Lucida Sans Unicode"/>
                <a:cs typeface="Lucida Sans Unicode"/>
              </a:rPr>
              <a:t>pasien.</a:t>
            </a:r>
            <a:endParaRPr sz="2500">
              <a:latin typeface="Lucida Sans Unicode"/>
              <a:cs typeface="Lucida Sans Unicode"/>
            </a:endParaRPr>
          </a:p>
          <a:p>
            <a:pPr marL="12700" marR="446405" indent="284480">
              <a:lnSpc>
                <a:spcPct val="110000"/>
              </a:lnSpc>
              <a:buChar char="-"/>
              <a:tabLst>
                <a:tab pos="297180" algn="l"/>
              </a:tabLst>
            </a:pPr>
            <a:r>
              <a:rPr sz="2500" spc="55" dirty="0">
                <a:latin typeface="Lucida Sans Unicode"/>
                <a:cs typeface="Lucida Sans Unicode"/>
              </a:rPr>
              <a:t>Memberikan</a:t>
            </a:r>
            <a:r>
              <a:rPr sz="2500" spc="254" dirty="0">
                <a:latin typeface="Lucida Sans Unicode"/>
                <a:cs typeface="Lucida Sans Unicode"/>
              </a:rPr>
              <a:t> </a:t>
            </a:r>
            <a:r>
              <a:rPr sz="2500" spc="70" dirty="0">
                <a:latin typeface="Lucida Sans Unicode"/>
                <a:cs typeface="Lucida Sans Unicode"/>
              </a:rPr>
              <a:t>transparansi</a:t>
            </a:r>
            <a:r>
              <a:rPr sz="2500" spc="260" dirty="0">
                <a:latin typeface="Lucida Sans Unicode"/>
                <a:cs typeface="Lucida Sans Unicode"/>
              </a:rPr>
              <a:t> </a:t>
            </a:r>
            <a:r>
              <a:rPr sz="2500" dirty="0">
                <a:latin typeface="Lucida Sans Unicode"/>
                <a:cs typeface="Lucida Sans Unicode"/>
              </a:rPr>
              <a:t>dalam</a:t>
            </a:r>
            <a:r>
              <a:rPr sz="2500" spc="254" dirty="0">
                <a:latin typeface="Lucida Sans Unicode"/>
                <a:cs typeface="Lucida Sans Unicode"/>
              </a:rPr>
              <a:t> </a:t>
            </a:r>
            <a:r>
              <a:rPr sz="2500" spc="70" dirty="0">
                <a:latin typeface="Lucida Sans Unicode"/>
                <a:cs typeface="Lucida Sans Unicode"/>
              </a:rPr>
              <a:t>proses </a:t>
            </a:r>
            <a:r>
              <a:rPr sz="2500" spc="45" dirty="0">
                <a:latin typeface="Lucida Sans Unicode"/>
                <a:cs typeface="Lucida Sans Unicode"/>
              </a:rPr>
              <a:t>penagihan</a:t>
            </a:r>
            <a:r>
              <a:rPr sz="2500" spc="240" dirty="0">
                <a:latin typeface="Lucida Sans Unicode"/>
                <a:cs typeface="Lucida Sans Unicode"/>
              </a:rPr>
              <a:t> </a:t>
            </a:r>
            <a:r>
              <a:rPr sz="2500" dirty="0">
                <a:latin typeface="Lucida Sans Unicode"/>
                <a:cs typeface="Lucida Sans Unicode"/>
              </a:rPr>
              <a:t>dan</a:t>
            </a:r>
            <a:r>
              <a:rPr sz="2500" spc="245" dirty="0">
                <a:latin typeface="Lucida Sans Unicode"/>
                <a:cs typeface="Lucida Sans Unicode"/>
              </a:rPr>
              <a:t> </a:t>
            </a:r>
            <a:r>
              <a:rPr sz="2500" spc="60" dirty="0">
                <a:latin typeface="Lucida Sans Unicode"/>
                <a:cs typeface="Lucida Sans Unicode"/>
              </a:rPr>
              <a:t>pembayaran.</a:t>
            </a:r>
            <a:endParaRPr sz="25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95698" y="2421234"/>
            <a:ext cx="9296400" cy="2250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600" b="1" spc="165" dirty="0">
                <a:latin typeface="Trebuchet MS"/>
                <a:cs typeface="Trebuchet MS"/>
              </a:rPr>
              <a:t>Thank</a:t>
            </a:r>
            <a:r>
              <a:rPr sz="14600" b="1" spc="-930" dirty="0">
                <a:latin typeface="Trebuchet MS"/>
                <a:cs typeface="Trebuchet MS"/>
              </a:rPr>
              <a:t> </a:t>
            </a:r>
            <a:r>
              <a:rPr sz="14600" b="1" spc="505" dirty="0">
                <a:latin typeface="Trebuchet MS"/>
                <a:cs typeface="Trebuchet MS"/>
              </a:rPr>
              <a:t>you</a:t>
            </a:r>
            <a:endParaRPr sz="146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740547" y="6637658"/>
            <a:ext cx="6699884" cy="840105"/>
          </a:xfrm>
          <a:custGeom>
            <a:avLst/>
            <a:gdLst/>
            <a:ahLst/>
            <a:cxnLst/>
            <a:rect l="l" t="t" r="r" b="b"/>
            <a:pathLst>
              <a:path w="6699884" h="840104">
                <a:moveTo>
                  <a:pt x="6607511" y="839652"/>
                </a:moveTo>
                <a:lnTo>
                  <a:pt x="92361" y="839652"/>
                </a:lnTo>
                <a:lnTo>
                  <a:pt x="56410" y="832394"/>
                </a:lnTo>
                <a:lnTo>
                  <a:pt x="27052" y="812600"/>
                </a:lnTo>
                <a:lnTo>
                  <a:pt x="7258" y="783242"/>
                </a:lnTo>
                <a:lnTo>
                  <a:pt x="0" y="747291"/>
                </a:lnTo>
                <a:lnTo>
                  <a:pt x="0" y="92361"/>
                </a:lnTo>
                <a:lnTo>
                  <a:pt x="7258" y="56410"/>
                </a:lnTo>
                <a:lnTo>
                  <a:pt x="27052" y="27052"/>
                </a:lnTo>
                <a:lnTo>
                  <a:pt x="56410" y="7258"/>
                </a:lnTo>
                <a:lnTo>
                  <a:pt x="92361" y="0"/>
                </a:lnTo>
                <a:lnTo>
                  <a:pt x="6607511" y="0"/>
                </a:lnTo>
                <a:lnTo>
                  <a:pt x="6643462" y="7258"/>
                </a:lnTo>
                <a:lnTo>
                  <a:pt x="6672821" y="27052"/>
                </a:lnTo>
                <a:lnTo>
                  <a:pt x="6692615" y="56410"/>
                </a:lnTo>
                <a:lnTo>
                  <a:pt x="6699873" y="92361"/>
                </a:lnTo>
                <a:lnTo>
                  <a:pt x="6699873" y="747291"/>
                </a:lnTo>
                <a:lnTo>
                  <a:pt x="6692615" y="783242"/>
                </a:lnTo>
                <a:lnTo>
                  <a:pt x="6672821" y="812600"/>
                </a:lnTo>
                <a:lnTo>
                  <a:pt x="6643462" y="832394"/>
                </a:lnTo>
                <a:lnTo>
                  <a:pt x="6607511" y="83965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97136" y="4030958"/>
            <a:ext cx="10093960" cy="33318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4600" b="1" spc="245" dirty="0">
                <a:latin typeface="Trebuchet MS"/>
                <a:cs typeface="Trebuchet MS"/>
              </a:rPr>
              <a:t>very</a:t>
            </a:r>
            <a:r>
              <a:rPr sz="14600" b="1" spc="-919" dirty="0">
                <a:latin typeface="Trebuchet MS"/>
                <a:cs typeface="Trebuchet MS"/>
              </a:rPr>
              <a:t> </a:t>
            </a:r>
            <a:r>
              <a:rPr sz="14600" b="1" spc="285" dirty="0">
                <a:latin typeface="Trebuchet MS"/>
                <a:cs typeface="Trebuchet MS"/>
              </a:rPr>
              <a:t>much!</a:t>
            </a:r>
            <a:endParaRPr sz="14600">
              <a:latin typeface="Trebuchet MS"/>
              <a:cs typeface="Trebuchet MS"/>
            </a:endParaRPr>
          </a:p>
          <a:p>
            <a:pPr marR="99060" algn="ctr">
              <a:lnSpc>
                <a:spcPct val="100000"/>
              </a:lnSpc>
              <a:spcBef>
                <a:spcPts val="3290"/>
              </a:spcBef>
            </a:pPr>
            <a:r>
              <a:rPr sz="4350" b="1" spc="-10" dirty="0">
                <a:latin typeface="Trebuchet MS"/>
                <a:cs typeface="Trebuchet MS"/>
                <a:hlinkClick r:id="rId2"/>
              </a:rPr>
              <a:t>www.reallygreatsite.com</a:t>
            </a:r>
            <a:endParaRPr sz="43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227</Words>
  <Application>Microsoft Office PowerPoint</Application>
  <PresentationFormat>Custom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Consolas</vt:lpstr>
      <vt:lpstr>Lucida Sans Unicode</vt:lpstr>
      <vt:lpstr>Tahoma</vt:lpstr>
      <vt:lpstr>Times New Roman</vt:lpstr>
      <vt:lpstr>Trebuchet MS</vt:lpstr>
      <vt:lpstr>Office Theme</vt:lpstr>
      <vt:lpstr>SIPARU</vt:lpstr>
      <vt:lpstr>Latar Belakang</vt:lpstr>
      <vt:lpstr>01.</vt:lpstr>
      <vt:lpstr>Tujuan</vt:lpstr>
      <vt:lpstr>Manfaat</vt:lpstr>
      <vt:lpstr>Desain Usecase </vt:lpstr>
      <vt:lpstr>Kesimpulan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Doodle Project Presentation</dc:title>
  <dc:creator>Ayu Ningrat</dc:creator>
  <cp:keywords>DAGINsTfiuM,BAFloIW79n0</cp:keywords>
  <cp:lastModifiedBy>6282127201642</cp:lastModifiedBy>
  <cp:revision>1</cp:revision>
  <dcterms:created xsi:type="dcterms:W3CDTF">2024-06-27T09:41:07Z</dcterms:created>
  <dcterms:modified xsi:type="dcterms:W3CDTF">2024-06-27T09:49:12Z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2024-06-15T00:00:00Z</vt:filetime>
  </property>
  <property fmtid="{D5CDD505-2E9C-101B-9397-08002B2CF9AE}" pid="3" name="Creator">
    <vt:lpwstr>Canva</vt:lpwstr>
  </property>
  <property fmtid="{D5CDD505-2E9C-101B-9397-08002B2CF9AE}" pid="4" name="LastSaved">
    <vt:filetime>2024-06-27T00:00:00Z</vt:filetime>
  </property>
  <property fmtid="{D5CDD505-2E9C-101B-9397-08002B2CF9AE}" pid="5" name="Producer">
    <vt:lpwstr>Canva</vt:lpwstr>
  </property>
</Properties>
</file>