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80" r:id="rId3"/>
    <p:sldId id="275" r:id="rId4"/>
    <p:sldId id="299" r:id="rId5"/>
    <p:sldId id="305" r:id="rId6"/>
    <p:sldId id="287" r:id="rId7"/>
    <p:sldId id="281" r:id="rId8"/>
    <p:sldId id="306" r:id="rId9"/>
    <p:sldId id="307" r:id="rId10"/>
    <p:sldId id="308" r:id="rId11"/>
    <p:sldId id="282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59" autoAdjust="0"/>
  </p:normalViewPr>
  <p:slideViewPr>
    <p:cSldViewPr snapToGrid="0" showGuides="1">
      <p:cViewPr varScale="1">
        <p:scale>
          <a:sx n="101" d="100"/>
          <a:sy n="101" d="100"/>
        </p:scale>
        <p:origin x="9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7781-63FC-4640-971C-BBDC942DF3BA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9784-CB73-4B4C-94A3-A0013F28E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2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‘</a:t>
            </a:r>
            <a:r>
              <a:rPr lang="ko-KR" altLang="en-US" dirty="0"/>
              <a:t>덜</a:t>
            </a:r>
            <a:r>
              <a:rPr lang="en-US" altLang="ko-KR" dirty="0"/>
              <a:t>’ </a:t>
            </a:r>
            <a:r>
              <a:rPr lang="ko-KR" altLang="en-US" dirty="0"/>
              <a:t>늙은이들 팀에서 발표를 맡은 컴퓨터공학과 최시원입니다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시연해보겠습니다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78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Q&amp;A </a:t>
            </a:r>
            <a:r>
              <a:rPr lang="ko-KR" altLang="en-US" dirty="0"/>
              <a:t>시간 가져보도록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질문 있으신 분들은 해주시면 </a:t>
            </a:r>
            <a:r>
              <a:rPr lang="ko-KR" altLang="en-US" dirty="0" err="1"/>
              <a:t>답변드리겠습니다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 예</a:t>
            </a:r>
            <a:r>
              <a:rPr lang="en-US" altLang="ko-KR" dirty="0"/>
              <a:t>, </a:t>
            </a:r>
            <a:r>
              <a:rPr lang="ko-KR" altLang="en-US" dirty="0"/>
              <a:t>저희가 준비한 발표는 </a:t>
            </a:r>
            <a:r>
              <a:rPr lang="ko-KR" altLang="en-US" dirty="0" err="1"/>
              <a:t>여기까집니다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다들 </a:t>
            </a:r>
            <a:r>
              <a:rPr lang="ko-KR" altLang="en-US" dirty="0" err="1"/>
              <a:t>밤샘코딩하느냐고</a:t>
            </a:r>
            <a:r>
              <a:rPr lang="ko-KR" altLang="en-US" dirty="0"/>
              <a:t> </a:t>
            </a:r>
            <a:r>
              <a:rPr lang="ko-KR" altLang="en-US" dirty="0" err="1"/>
              <a:t>고생많으셨고</a:t>
            </a:r>
            <a:endParaRPr lang="en-US" altLang="ko-KR" dirty="0"/>
          </a:p>
          <a:p>
            <a:r>
              <a:rPr lang="ko-KR" altLang="en-US" dirty="0"/>
              <a:t>지금까지 늙은이들 팀이었습니다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2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 순서는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6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주제입니다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0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올해 </a:t>
            </a:r>
            <a:r>
              <a:rPr lang="ko-KR" altLang="en-US" dirty="0" err="1"/>
              <a:t>쿠톤의</a:t>
            </a:r>
            <a:r>
              <a:rPr lang="ko-KR" altLang="en-US" dirty="0"/>
              <a:t> 주제는 </a:t>
            </a:r>
            <a:r>
              <a:rPr lang="en-US" altLang="ko-KR" dirty="0"/>
              <a:t>AI</a:t>
            </a:r>
            <a:r>
              <a:rPr lang="ko-KR" altLang="en-US" dirty="0"/>
              <a:t>로 극복하는 재난입니다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저희 팀에서는 </a:t>
            </a:r>
            <a:r>
              <a:rPr lang="en-US" altLang="ko-KR" dirty="0"/>
              <a:t>‘</a:t>
            </a:r>
            <a:r>
              <a:rPr lang="ko-KR" altLang="en-US" dirty="0"/>
              <a:t>요즘 재난은</a:t>
            </a:r>
            <a:r>
              <a:rPr lang="en-US" altLang="ko-KR" dirty="0"/>
              <a:t>?’</a:t>
            </a:r>
            <a:r>
              <a:rPr lang="ko-KR" altLang="en-US" dirty="0"/>
              <a:t>이라는 주제로 개발을 진행해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주제 선정 이유인데요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최근의 뉴스기사 데이터를</a:t>
            </a:r>
            <a:endParaRPr lang="en-US" altLang="ko-KR" dirty="0"/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통해 학습된 재난 키워드 데이터와 비교하여</a:t>
            </a:r>
            <a:endParaRPr lang="en-US" altLang="ko-KR" dirty="0"/>
          </a:p>
          <a:p>
            <a:r>
              <a:rPr lang="ko-KR" altLang="en-US" dirty="0"/>
              <a:t>최근 뉴스기사의 재난 요소를 빈도에 비례한 크기로 보여줌으로써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최근에 발생한 기상재난</a:t>
            </a:r>
            <a:r>
              <a:rPr lang="en-US" altLang="ko-KR" dirty="0"/>
              <a:t>, </a:t>
            </a:r>
            <a:r>
              <a:rPr lang="ko-KR" altLang="en-US" dirty="0"/>
              <a:t>사회재난들이 무엇인지 알고 경각심을 가져보자는 취지에서 해당 주제를 선정했습니다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6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크롤링을</a:t>
            </a:r>
            <a:r>
              <a:rPr lang="ko-KR" altLang="en-US" dirty="0"/>
              <a:t> 통해 얻은 데이터를 자연어 처리를 사용해</a:t>
            </a:r>
            <a:r>
              <a:rPr lang="en-US" altLang="ko-KR" dirty="0"/>
              <a:t>, </a:t>
            </a:r>
            <a:r>
              <a:rPr lang="ko-KR" altLang="en-US" dirty="0"/>
              <a:t>재난인 경우 빈도에 따라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보여주는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8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사용된 기술입니다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29784-CB73-4B4C-94A3-A0013F28E2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4503257" y="2430385"/>
            <a:ext cx="3185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rgbClr val="A1978B"/>
                </a:solidFill>
                <a:latin typeface="+mj-lt"/>
              </a:rPr>
              <a:t>늙은이</a:t>
            </a:r>
            <a:r>
              <a:rPr lang="ko-KR" altLang="en-US" sz="6600" b="1" spc="-300" dirty="0">
                <a:solidFill>
                  <a:schemeClr val="accent1"/>
                </a:solidFill>
                <a:latin typeface="+mj-lt"/>
              </a:rPr>
              <a:t>들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593905" y="3857824"/>
            <a:ext cx="381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고승완</a:t>
            </a:r>
            <a:r>
              <a:rPr lang="en-US" altLang="ko-KR" dirty="0"/>
              <a:t>(</a:t>
            </a:r>
            <a:r>
              <a:rPr lang="ko-KR" altLang="en-US" dirty="0" err="1"/>
              <a:t>컴공</a:t>
            </a:r>
            <a:r>
              <a:rPr lang="en-US" altLang="ko-KR" dirty="0"/>
              <a:t>, </a:t>
            </a:r>
            <a:r>
              <a:rPr lang="ko-KR" altLang="en-US" dirty="0"/>
              <a:t>지리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배승호</a:t>
            </a:r>
            <a:r>
              <a:rPr lang="en-US" altLang="ko-KR" dirty="0"/>
              <a:t>(</a:t>
            </a:r>
            <a:r>
              <a:rPr lang="ko-KR" altLang="en-US" dirty="0" err="1"/>
              <a:t>컴공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안형준</a:t>
            </a:r>
            <a:r>
              <a:rPr lang="en-US" altLang="ko-KR" dirty="0"/>
              <a:t>(</a:t>
            </a:r>
            <a:r>
              <a:rPr lang="ko-KR" altLang="en-US" dirty="0" err="1"/>
              <a:t>컴공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최시원</a:t>
            </a:r>
            <a:r>
              <a:rPr lang="en-US" altLang="ko-KR" dirty="0"/>
              <a:t>(</a:t>
            </a:r>
            <a:r>
              <a:rPr lang="ko-KR" altLang="en-US" dirty="0" err="1"/>
              <a:t>컴공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사용된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564124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564124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166257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1718012"/>
            <a:ext cx="46853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Python, JavaScript, HTML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2957668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2957668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05612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3111556"/>
            <a:ext cx="21980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웹 </a:t>
            </a:r>
            <a:r>
              <a:rPr lang="ko-KR" altLang="en-US" sz="3400" spc="-150" dirty="0" err="1">
                <a:solidFill>
                  <a:schemeClr val="bg1"/>
                </a:solidFill>
                <a:latin typeface="+mj-ea"/>
                <a:ea typeface="+mj-ea"/>
              </a:rPr>
              <a:t>크롤링</a:t>
            </a:r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351212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4351212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44966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4505100"/>
            <a:ext cx="9188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NLP</a:t>
            </a:r>
            <a:endParaRPr lang="ko-KR" altLang="en-US" sz="3400" spc="-15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99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800A33A1-991F-4F95-9726-983DC807FE91}"/>
              </a:ext>
            </a:extLst>
          </p:cNvPr>
          <p:cNvSpPr/>
          <p:nvPr/>
        </p:nvSpPr>
        <p:spPr>
          <a:xfrm>
            <a:off x="4369981" y="2413591"/>
            <a:ext cx="5837275" cy="1935125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0CA64-932C-48A0-A49F-C439A2012AFC}"/>
              </a:ext>
            </a:extLst>
          </p:cNvPr>
          <p:cNvSpPr txBox="1"/>
          <p:nvPr/>
        </p:nvSpPr>
        <p:spPr>
          <a:xfrm>
            <a:off x="5833733" y="2996432"/>
            <a:ext cx="29097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1689499"/>
            <a:ext cx="1628507" cy="584775"/>
            <a:chOff x="762000" y="1863785"/>
            <a:chExt cx="1628507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2731473"/>
            <a:ext cx="2330622" cy="584775"/>
            <a:chOff x="762000" y="1863785"/>
            <a:chExt cx="233062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선정 이유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3773447"/>
            <a:ext cx="1628507" cy="584775"/>
            <a:chOff x="762000" y="1863785"/>
            <a:chExt cx="1628507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개요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975899" y="4815421"/>
            <a:ext cx="2651223" cy="584775"/>
            <a:chOff x="762000" y="1863785"/>
            <a:chExt cx="2651223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사용된 기술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8F27861-D4E8-4F7A-B9ED-CAA047CC52DE}"/>
              </a:ext>
            </a:extLst>
          </p:cNvPr>
          <p:cNvGrpSpPr/>
          <p:nvPr/>
        </p:nvGrpSpPr>
        <p:grpSpPr>
          <a:xfrm>
            <a:off x="1986426" y="5828608"/>
            <a:ext cx="1628507" cy="584775"/>
            <a:chOff x="762000" y="1863785"/>
            <a:chExt cx="1628507" cy="5847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3CA7CBB-D577-46E4-BD9F-1AC79F6143C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CFFD8D9-5D50-4164-95EE-05D374DF65CB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3C0F62-3F02-4037-9376-15E08647EBD5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04E23D-8C5A-4300-A6A0-64EDBDD884FF}"/>
                </a:ext>
              </a:extLst>
            </p:cNvPr>
            <p:cNvSpPr txBox="1"/>
            <p:nvPr/>
          </p:nvSpPr>
          <p:spPr>
            <a:xfrm>
              <a:off x="1564640" y="1894265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546340" y="1367501"/>
            <a:ext cx="11085950" cy="146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3727089" y="1759346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554F4D"/>
                </a:solidFill>
              </a:rPr>
              <a:t>AI</a:t>
            </a:r>
            <a:r>
              <a:rPr lang="ko-KR" altLang="en-US" sz="4000" spc="-150" dirty="0">
                <a:solidFill>
                  <a:srgbClr val="554F4D"/>
                </a:solidFill>
              </a:rPr>
              <a:t>로 극복하는 재난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0BE6E8-4C48-4EFE-B39E-D2204B12A26C}"/>
              </a:ext>
            </a:extLst>
          </p:cNvPr>
          <p:cNvGrpSpPr/>
          <p:nvPr/>
        </p:nvGrpSpPr>
        <p:grpSpPr>
          <a:xfrm>
            <a:off x="559710" y="3817086"/>
            <a:ext cx="11072580" cy="1463034"/>
            <a:chOff x="559710" y="3817086"/>
            <a:chExt cx="11072580" cy="146303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716DC8-D9E7-44E3-8738-06BCF0C5D4CF}"/>
                </a:ext>
              </a:extLst>
            </p:cNvPr>
            <p:cNvSpPr/>
            <p:nvPr/>
          </p:nvSpPr>
          <p:spPr>
            <a:xfrm>
              <a:off x="559710" y="3817086"/>
              <a:ext cx="11072580" cy="1463034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34E38C-FBB6-4B5D-B60F-AA0611A8B1ED}"/>
                </a:ext>
              </a:extLst>
            </p:cNvPr>
            <p:cNvSpPr txBox="1"/>
            <p:nvPr/>
          </p:nvSpPr>
          <p:spPr>
            <a:xfrm>
              <a:off x="4353829" y="4194660"/>
              <a:ext cx="30428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150" dirty="0">
                  <a:solidFill>
                    <a:srgbClr val="554F4D"/>
                  </a:solidFill>
                </a:rPr>
                <a:t>요즘 재난은</a:t>
              </a:r>
              <a:r>
                <a:rPr lang="en-US" altLang="ko-KR" sz="4000" spc="-150" dirty="0">
                  <a:solidFill>
                    <a:srgbClr val="554F4D"/>
                  </a:solidFill>
                </a:rPr>
                <a:t>?</a:t>
              </a:r>
              <a:endParaRPr lang="ko-KR" altLang="en-US" sz="4000" spc="-150" dirty="0">
                <a:solidFill>
                  <a:srgbClr val="554F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선정 이유</a:t>
            </a:r>
          </a:p>
        </p:txBody>
      </p:sp>
    </p:spTree>
    <p:extLst>
      <p:ext uri="{BB962C8B-B14F-4D97-AF65-F5344CB8AC3E}">
        <p14:creationId xmlns:p14="http://schemas.microsoft.com/office/powerpoint/2010/main" val="254336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195008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195008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12934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1348896"/>
            <a:ext cx="37882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최근 뉴스기사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2588552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2588552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268700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2742440"/>
            <a:ext cx="65582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학습된 재난 키워드 데이터와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3982096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3982096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080551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4135984"/>
            <a:ext cx="79432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재난 요소를 빈도에 비례한 크기로 보여줌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ADAE2-896E-476D-AF6F-D3EDB8C4778C}"/>
              </a:ext>
            </a:extLst>
          </p:cNvPr>
          <p:cNvSpPr txBox="1"/>
          <p:nvPr/>
        </p:nvSpPr>
        <p:spPr>
          <a:xfrm>
            <a:off x="906757" y="5258607"/>
            <a:ext cx="955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최근에 발생한 기상재난</a:t>
            </a:r>
            <a:r>
              <a:rPr lang="en-US" altLang="ko-KR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8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사회재난들이 무엇인지 알고 경각심을 가져보자는 취지에서 선정</a:t>
            </a: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33969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C480E-02E1-4B29-9DEA-84EBF15DD5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DB93-857D-41A5-A839-AE6B3BE9742F}"/>
              </a:ext>
            </a:extLst>
          </p:cNvPr>
          <p:cNvSpPr txBox="1"/>
          <p:nvPr/>
        </p:nvSpPr>
        <p:spPr>
          <a:xfrm>
            <a:off x="7676708" y="735955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?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2A1432-0331-4DA3-98F6-159094DEAD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F9965-1B34-4FDB-B796-C5F5E52EB21D}"/>
              </a:ext>
            </a:extLst>
          </p:cNvPr>
          <p:cNvSpPr txBox="1"/>
          <p:nvPr/>
        </p:nvSpPr>
        <p:spPr>
          <a:xfrm>
            <a:off x="159124" y="2876361"/>
            <a:ext cx="11873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err="1">
                <a:solidFill>
                  <a:schemeClr val="bg1"/>
                </a:solidFill>
                <a:latin typeface="+mj-ea"/>
                <a:ea typeface="+mj-ea"/>
              </a:rPr>
              <a:t>웹크롤링</a:t>
            </a:r>
            <a:r>
              <a:rPr lang="en-US" altLang="ko-KR" sz="6000" spc="-3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6000" spc="-300" dirty="0">
                <a:solidFill>
                  <a:schemeClr val="bg1"/>
                </a:solidFill>
                <a:latin typeface="+mj-ea"/>
                <a:ea typeface="+mj-ea"/>
              </a:rPr>
              <a:t>자연어처리</a:t>
            </a:r>
            <a:r>
              <a:rPr lang="en-US" altLang="ko-KR" sz="6000" spc="-3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6000" spc="-300" dirty="0" err="1">
                <a:solidFill>
                  <a:schemeClr val="bg1"/>
                </a:solidFill>
                <a:latin typeface="+mj-ea"/>
                <a:ea typeface="+mj-ea"/>
              </a:rPr>
              <a:t>워드클라우드</a:t>
            </a:r>
            <a:endParaRPr lang="ko-KR" altLang="en-US" sz="60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8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사용된 기술</a:t>
            </a:r>
          </a:p>
        </p:txBody>
      </p:sp>
    </p:spTree>
    <p:extLst>
      <p:ext uri="{BB962C8B-B14F-4D97-AF65-F5344CB8AC3E}">
        <p14:creationId xmlns:p14="http://schemas.microsoft.com/office/powerpoint/2010/main" val="53059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278</Words>
  <Application>Microsoft Office PowerPoint</Application>
  <PresentationFormat>와이드스크린</PresentationFormat>
  <Paragraphs>83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G마켓 산스 TTF Bold</vt:lpstr>
      <vt:lpstr>나눔스퀘어 Bold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Mukho</dc:creator>
  <cp:lastModifiedBy>고승완</cp:lastModifiedBy>
  <cp:revision>29</cp:revision>
  <dcterms:created xsi:type="dcterms:W3CDTF">2020-05-25T00:38:46Z</dcterms:created>
  <dcterms:modified xsi:type="dcterms:W3CDTF">2021-11-12T21:36:35Z</dcterms:modified>
</cp:coreProperties>
</file>