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oogleFiberProject_17247547751850/BIprojec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FEA412B-7122-4B06-AFD8-375CADFFB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Fiber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18DB79F-B42A-42EA-92E8-EFF73FF4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12/2/2024 6:45:35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peats calls by first date">
            <a:extLst>
              <a:ext uri="{FF2B5EF4-FFF2-40B4-BE49-F238E27FC236}">
                <a16:creationId xmlns:a16="http://schemas.microsoft.com/office/drawing/2014/main" id="{6055AFD8-9A57-481E-9F36-047AC9C2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96" y="0"/>
            <a:ext cx="2275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peat calls by months">
            <a:extLst>
              <a:ext uri="{FF2B5EF4-FFF2-40B4-BE49-F238E27FC236}">
                <a16:creationId xmlns:a16="http://schemas.microsoft.com/office/drawing/2014/main" id="{E0F7DCAF-540A-484C-8294-7C5B31A04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08" y="0"/>
            <a:ext cx="6080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lls by market and type">
            <a:extLst>
              <a:ext uri="{FF2B5EF4-FFF2-40B4-BE49-F238E27FC236}">
                <a16:creationId xmlns:a16="http://schemas.microsoft.com/office/drawing/2014/main" id="{5C0A4FF3-BC9C-401B-B808-F49233FA3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70" y="1615440"/>
            <a:ext cx="611886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rket and problem type of the first repeat calls">
            <a:extLst>
              <a:ext uri="{FF2B5EF4-FFF2-40B4-BE49-F238E27FC236}">
                <a16:creationId xmlns:a16="http://schemas.microsoft.com/office/drawing/2014/main" id="{114E4A93-A4EB-4B4F-B4CA-CD83B5E1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1" y="0"/>
            <a:ext cx="6012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Irst repeat calls by market and problem type  across Q1">
            <a:extLst>
              <a:ext uri="{FF2B5EF4-FFF2-40B4-BE49-F238E27FC236}">
                <a16:creationId xmlns:a16="http://schemas.microsoft.com/office/drawing/2014/main" id="{9516DE4A-D8AE-4781-BFAF-8903D392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96" y="844062"/>
            <a:ext cx="6319966" cy="5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Google Fiber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Fiber Project</dc:title>
  <dc:creator>Mukhtar Ismail</dc:creator>
  <cp:lastModifiedBy>Mukhtar Ismail</cp:lastModifiedBy>
  <cp:revision>1</cp:revision>
  <dcterms:created xsi:type="dcterms:W3CDTF">2024-12-02T06:45:35Z</dcterms:created>
  <dcterms:modified xsi:type="dcterms:W3CDTF">2024-12-02T06:52:22Z</dcterms:modified>
</cp:coreProperties>
</file>