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"/>
  </p:notesMasterIdLst>
  <p:sldIdLst>
    <p:sldId id="259" r:id="rId2"/>
    <p:sldId id="258" r:id="rId3"/>
  </p:sldIdLst>
  <p:sldSz cx="7772400" cy="10058400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4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667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c7616c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c7616c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3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</a:rPr>
              <a:t>G</a:t>
            </a:r>
            <a:r>
              <a:rPr lang="en" sz="1800" b="1" dirty="0" smtClean="0">
                <a:solidFill>
                  <a:schemeClr val="dk1"/>
                </a:solidFill>
              </a:rPr>
              <a:t>oogle Fiber Project </a:t>
            </a:r>
            <a:r>
              <a:rPr lang="en" sz="1800" b="1" dirty="0">
                <a:solidFill>
                  <a:schemeClr val="dk1"/>
                </a:solidFill>
              </a:rPr>
              <a:t>Executive Summary</a:t>
            </a:r>
            <a:endParaRPr sz="1800" b="1" u="sng" dirty="0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88469" y="6585876"/>
            <a:ext cx="25872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38"/>
          <p:cNvCxnSpPr/>
          <p:nvPr/>
        </p:nvCxnSpPr>
        <p:spPr>
          <a:xfrm>
            <a:off x="399188" y="713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8"/>
          <p:cNvCxnSpPr/>
          <p:nvPr/>
        </p:nvCxnSpPr>
        <p:spPr>
          <a:xfrm>
            <a:off x="371988" y="3461413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8"/>
          <p:cNvSpPr/>
          <p:nvPr/>
        </p:nvSpPr>
        <p:spPr>
          <a:xfrm>
            <a:off x="399200" y="7236750"/>
            <a:ext cx="1263600" cy="5574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Reflections/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 involved analyzing a fictional dataset provided by the Google Fiber Customer Service team, covering customer service calls from January 2022 to March 2022.</a:t>
            </a:r>
            <a:endParaRPr sz="1300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193250" y="3680438"/>
            <a:ext cx="5447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399200" y="7759800"/>
            <a:ext cx="7001100" cy="130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Allocate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more resources and staff to market_1 to address the higher volume of repeat calls</a:t>
            </a:r>
            <a:r>
              <a:rPr lang="en-US" sz="1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146050" lvl="0">
              <a:buClr>
                <a:srgbClr val="666666"/>
              </a:buClr>
              <a:buSzPts val="1300"/>
            </a:pPr>
            <a:endParaRPr lang="en-US" sz="1300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Provide </a:t>
            </a:r>
            <a:r>
              <a:rPr lang="en-US" sz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additional training and support for handling technician troubleshooting and internet and </a:t>
            </a:r>
            <a:r>
              <a:rPr lang="en-US" sz="1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Wi-Fi issues..</a:t>
            </a:r>
            <a:endParaRPr sz="1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399200" y="3659475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11000" y="4158425"/>
            <a:ext cx="1637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41" name="Google Shape;241;p38"/>
          <p:cNvSpPr/>
          <p:nvPr/>
        </p:nvSpPr>
        <p:spPr>
          <a:xfrm>
            <a:off x="399200" y="1763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860175" y="1535413"/>
            <a:ext cx="5540100" cy="93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team’s ultimate goal is to communicate with the customers to reduce the call volume and increase customer satisfaction and improve operational optimization.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Primary questions are: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often are customers repeatedly contacting the customer service team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problem types generate the most repeat calls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market city’s customer service team receives the most repeat calls?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399200" y="274980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860175" y="26810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reduced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call volume by increasing customer satisfaction and improving operational optimization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Created a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dashboard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that demonstrate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 understanding of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project’s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goal and provide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stakeholders with insights about repeat caller volumes in different markets and the types of problems they represent. 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99175" y="6286950"/>
            <a:ext cx="70284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</a:rPr>
              <a:t>Results Summary</a:t>
            </a:r>
            <a:endParaRPr sz="1200" b="1" dirty="0">
              <a:solidFill>
                <a:schemeClr val="accent2"/>
              </a:solidFill>
            </a:endParaRP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customer service team receives an average of 25% repeat calls within seven days of the initial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contact,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Internet and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Wi-Fi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Type5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) and technician troubleshooting (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Type2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) issues account for 80.24% of repeat calls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 addition,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Market1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generates the highest percentage of repeat calls, followed by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market3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market2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93" y="3542969"/>
            <a:ext cx="3861707" cy="262014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407875" y="4035786"/>
            <a:ext cx="34326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</a:rPr>
              <a:t>Keys to success</a:t>
            </a:r>
            <a:endParaRPr sz="1200" b="1" dirty="0"/>
          </a:p>
          <a:p>
            <a:pPr marL="457200" lvl="0" indent="-298450"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Understand how often customers are calling customer support after their first inquiry; this will help leaders understand how effectively the team is able to answer customer questions the first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time.</a:t>
            </a:r>
          </a:p>
          <a:p>
            <a:pPr marL="158750" lvl="0">
              <a:buClr>
                <a:schemeClr val="accent2"/>
              </a:buClr>
              <a:buSzPts val="1100"/>
            </a:pPr>
            <a:endParaRPr lang="en-US" sz="1100" dirty="0" smtClean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Provide insights into the types of customer issues that seem to generate more repeat </a:t>
            </a: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calls.</a:t>
            </a:r>
          </a:p>
          <a:p>
            <a:pPr marL="158750" lvl="0">
              <a:buClr>
                <a:schemeClr val="accent2"/>
              </a:buClr>
              <a:buSzPts val="1100"/>
            </a:pPr>
            <a:endParaRPr lang="en-US" sz="1100" dirty="0" smtClean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-US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Design </a:t>
            </a: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charts so that stakeholders can view trends by week, month, quarter, and year. 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4024314" y="6113337"/>
            <a:ext cx="3248157" cy="26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b="1" dirty="0"/>
              <a:t>first repeat calls by market and problem </a:t>
            </a:r>
            <a:r>
              <a:rPr lang="en-US" sz="900" b="1" dirty="0" smtClean="0"/>
              <a:t>type </a:t>
            </a:r>
            <a:r>
              <a:rPr lang="en-US" sz="900" b="1" dirty="0"/>
              <a:t>across Q1</a:t>
            </a:r>
          </a:p>
        </p:txBody>
      </p:sp>
    </p:spTree>
    <p:extLst>
      <p:ext uri="{BB962C8B-B14F-4D97-AF65-F5344CB8AC3E}">
        <p14:creationId xmlns:p14="http://schemas.microsoft.com/office/powerpoint/2010/main" val="321847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095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320</Words>
  <Application>Microsoft Office PowerPoint</Application>
  <PresentationFormat>Custom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</vt:lpstr>
      <vt:lpstr>Arial</vt:lpstr>
      <vt:lpstr>Helvetica Neue</vt:lpstr>
      <vt:lpstr>Open Sans</vt:lpstr>
      <vt:lpstr>Global Master</vt:lpstr>
      <vt:lpstr>Google Fiber Project Executive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Prediction Project Executive Summary</dc:title>
  <cp:lastModifiedBy>Mukhtar Ismail</cp:lastModifiedBy>
  <cp:revision>31</cp:revision>
  <dcterms:modified xsi:type="dcterms:W3CDTF">2024-12-13T04:31:08Z</dcterms:modified>
</cp:coreProperties>
</file>