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83403-2128-475D-5FA5-E4CC4A585318}" v="1212" dt="2024-11-23T23:16:0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FF1A5-CC96-AEB7-90BF-5B8CF47DAC2B}"/>
              </a:ext>
            </a:extLst>
          </p:cNvPr>
          <p:cNvSpPr/>
          <p:nvPr/>
        </p:nvSpPr>
        <p:spPr>
          <a:xfrm>
            <a:off x="499" y="-2814"/>
            <a:ext cx="12218237" cy="68594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7867" y="479020"/>
            <a:ext cx="5470629" cy="34529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Role of calculators in youth empowerment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565" y="4378992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Pranav Mahant</a:t>
            </a:r>
          </a:p>
          <a:p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Mukhtar Hamzat </a:t>
            </a:r>
          </a:p>
          <a:p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 Minhquan Nguyen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ccommodations Toolkit | Calculator: Research | Institute on Community  Integration Publications">
            <a:extLst>
              <a:ext uri="{FF2B5EF4-FFF2-40B4-BE49-F238E27FC236}">
                <a16:creationId xmlns:a16="http://schemas.microsoft.com/office/drawing/2014/main" id="{3797AEA3-6642-3C76-9562-CA83482E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61" r="6889" b="-1"/>
          <a:stretch/>
        </p:blipFill>
        <p:spPr>
          <a:xfrm>
            <a:off x="527456" y="66135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33165-008D-8F64-7621-5375F2E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6500" b="1" dirty="0">
                <a:latin typeface="Times New Roman"/>
                <a:cs typeface="Times New Roman"/>
              </a:rPr>
              <a:t>The Plan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veryday Basic Calculator Pack of 30 ...">
            <a:extLst>
              <a:ext uri="{FF2B5EF4-FFF2-40B4-BE49-F238E27FC236}">
                <a16:creationId xmlns:a16="http://schemas.microsoft.com/office/drawing/2014/main" id="{D0E2214F-EB7B-3400-5F6D-31DF1E59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F0FB-B54A-7D31-081D-D7959324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"/>
              </a:rPr>
              <a:t>IDE: GitHub</a:t>
            </a:r>
          </a:p>
          <a:p>
            <a:r>
              <a:rPr lang="en-US" sz="25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"/>
              </a:rPr>
              <a:t>Function: Basic mathematic processes</a:t>
            </a:r>
          </a:p>
          <a:p>
            <a:r>
              <a:rPr lang="en-US" sz="25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"/>
              </a:rPr>
              <a:t>Goal: Create a very basic working calculator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77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9B5C9-86BF-4E88-077C-B6CB694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5500" b="1" dirty="0">
                <a:latin typeface="Times New Roman"/>
                <a:cs typeface="Times New Roman"/>
              </a:rPr>
              <a:t>Issues encountered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743C-09CD-01A8-C6E9-38B41358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Time</a:t>
            </a:r>
          </a:p>
          <a:p>
            <a:r>
              <a:rPr lang="en-US" sz="3000" dirty="0">
                <a:latin typeface="Times New Roman"/>
                <a:cs typeface="Times New Roman"/>
              </a:rPr>
              <a:t>Calculation Errors</a:t>
            </a:r>
          </a:p>
          <a:p>
            <a:r>
              <a:rPr lang="en-US" sz="3000" dirty="0">
                <a:latin typeface="Times New Roman"/>
                <a:cs typeface="Times New Roman"/>
              </a:rPr>
              <a:t>Programming language choice</a:t>
            </a:r>
          </a:p>
          <a:p>
            <a:r>
              <a:rPr lang="en-US" sz="3000" dirty="0">
                <a:latin typeface="Times New Roman"/>
                <a:cs typeface="Times New Roman"/>
              </a:rPr>
              <a:t>Had to start over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7,000+ Free Thinking &amp; Think Images ...">
            <a:extLst>
              <a:ext uri="{FF2B5EF4-FFF2-40B4-BE49-F238E27FC236}">
                <a16:creationId xmlns:a16="http://schemas.microsoft.com/office/drawing/2014/main" id="{01B8D3B3-00AA-2DBD-A282-6307B49B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34937"/>
            <a:ext cx="5150277" cy="36128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4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7D68F-9A13-EE43-3CAA-CF7FEE17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09" y="4473156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Problem Solving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roduction to Problem Solving Skills | CCMIT">
            <a:extLst>
              <a:ext uri="{FF2B5EF4-FFF2-40B4-BE49-F238E27FC236}">
                <a16:creationId xmlns:a16="http://schemas.microsoft.com/office/drawing/2014/main" id="{A920FD68-F8A1-3F67-D1E6-9F233E32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57" y="364143"/>
            <a:ext cx="3443680" cy="3426462"/>
          </a:xfrm>
          <a:prstGeom prst="rect">
            <a:avLst/>
          </a:prstGeom>
        </p:spPr>
      </p:pic>
      <p:pic>
        <p:nvPicPr>
          <p:cNvPr id="5" name="Picture 4" descr="For creative problem solving, bust these 6 perceptual blocks">
            <a:extLst>
              <a:ext uri="{FF2B5EF4-FFF2-40B4-BE49-F238E27FC236}">
                <a16:creationId xmlns:a16="http://schemas.microsoft.com/office/drawing/2014/main" id="{FE7D5035-0F50-C1C9-EF73-D648AB3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388652"/>
            <a:ext cx="5136795" cy="33774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8F53-E683-8929-294D-9E4987BE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925" y="4730892"/>
            <a:ext cx="6586915" cy="1905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latin typeface="Times New Roman"/>
                <a:cs typeface="Times New Roman"/>
              </a:rPr>
              <a:t>Calculation Error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latin typeface="Times New Roman"/>
                <a:cs typeface="Times New Roman"/>
              </a:rPr>
              <a:t>Restart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latin typeface="Times New Roman"/>
                <a:cs typeface="Times New Roman"/>
              </a:rPr>
              <a:t>Coding Language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latin typeface="Times New Roman"/>
                <a:cs typeface="Times New Roman"/>
              </a:rPr>
              <a:t>Time Management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2518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1BD89-7154-1C36-9099-AAB838F7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Future Plans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6369-D727-FFF9-51B5-84834F45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9" y="1754121"/>
            <a:ext cx="4500810" cy="4575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  <a:p>
            <a:pPr marL="457200" indent="-457200"/>
            <a:r>
              <a:rPr lang="en-US" sz="3200" dirty="0">
                <a:latin typeface="Times New Roman"/>
                <a:cs typeface="Times New Roman"/>
              </a:rPr>
              <a:t>Increase calculator functionality</a:t>
            </a:r>
          </a:p>
          <a:p>
            <a:pPr marL="457200" indent="-457200"/>
            <a:r>
              <a:rPr lang="en-US" sz="3200" dirty="0">
                <a:latin typeface="Times New Roman"/>
                <a:cs typeface="Times New Roman"/>
              </a:rPr>
              <a:t>Add as a browser extension</a:t>
            </a:r>
          </a:p>
          <a:p>
            <a:pPr marL="457200" indent="-457200"/>
            <a:r>
              <a:rPr lang="en-US" sz="3200" dirty="0">
                <a:latin typeface="Times New Roman"/>
                <a:cs typeface="Times New Roman"/>
              </a:rPr>
              <a:t>Make it an app </a:t>
            </a:r>
          </a:p>
          <a:p>
            <a:pPr marL="457200" indent="-457200"/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wth Plan for the Future: Prepare Your Business in 5 Steps - Salesforce">
            <a:extLst>
              <a:ext uri="{FF2B5EF4-FFF2-40B4-BE49-F238E27FC236}">
                <a16:creationId xmlns:a16="http://schemas.microsoft.com/office/drawing/2014/main" id="{64B10C3A-9C43-F457-302A-AFF75504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0" r="1618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99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745E-9433-9668-FE13-73A197A2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The Theme: </a:t>
            </a:r>
            <a:r>
              <a:rPr lang="en-US" sz="4000" b="1" dirty="0">
                <a:latin typeface="Times New Roman"/>
                <a:cs typeface="Times New Roman"/>
              </a:rPr>
              <a:t>Youth Empowerment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B1C9-D22C-35BB-0B2E-07084A41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Less room for error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Promotes time management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Allows advanced calculations</a:t>
            </a:r>
          </a:p>
          <a:p>
            <a:r>
              <a:rPr lang="en-US" dirty="0">
                <a:latin typeface="Times New Roman"/>
                <a:cs typeface="Times New Roman"/>
              </a:rPr>
              <a:t>Improves study habit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Youth Empowerment: Empowering the Next Generation">
            <a:extLst>
              <a:ext uri="{FF2B5EF4-FFF2-40B4-BE49-F238E27FC236}">
                <a16:creationId xmlns:a16="http://schemas.microsoft.com/office/drawing/2014/main" id="{FA61E9AF-EA19-EDE7-E3EA-54588B41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43" r="8935" b="-2"/>
          <a:stretch/>
        </p:blipFill>
        <p:spPr>
          <a:xfrm>
            <a:off x="5359151" y="895610"/>
            <a:ext cx="6107166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02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Role of calculators in youth empowerment </vt:lpstr>
      <vt:lpstr>The Plan</vt:lpstr>
      <vt:lpstr>Issues encountered</vt:lpstr>
      <vt:lpstr>Problem Solving</vt:lpstr>
      <vt:lpstr>Future Plans</vt:lpstr>
      <vt:lpstr>The Theme: Youth Empowerment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272</cp:revision>
  <dcterms:created xsi:type="dcterms:W3CDTF">2013-07-15T20:26:40Z</dcterms:created>
  <dcterms:modified xsi:type="dcterms:W3CDTF">2024-11-23T23:16:52Z</dcterms:modified>
</cp:coreProperties>
</file>