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59" r:id="rId8"/>
    <p:sldId id="265" r:id="rId9"/>
    <p:sldId id="266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02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4C71EC6-210F-42DE-9C53-41977AD35B3D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5400" dirty="0" smtClean="0"/>
              <a:t>Дипломная работа</a:t>
            </a:r>
            <a:br>
              <a:rPr lang="ru-RU" sz="5400" dirty="0" smtClean="0"/>
            </a:br>
            <a:r>
              <a:rPr lang="ru-RU" sz="5400" dirty="0" smtClean="0"/>
              <a:t>тема: создание системы для кадрового агентства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Выполнил: </a:t>
            </a:r>
            <a:r>
              <a:rPr lang="ru-RU" dirty="0" err="1" smtClean="0"/>
              <a:t>Мухтаренков</a:t>
            </a:r>
            <a:r>
              <a:rPr lang="ru-RU" dirty="0" smtClean="0"/>
              <a:t> Е.А.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5333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r>
              <a:rPr lang="ru-RU" dirty="0" smtClean="0"/>
              <a:t>Цель: </a:t>
            </a:r>
            <a:r>
              <a:rPr lang="ru-RU" dirty="0"/>
              <a:t>разработка информационной системы для кадрового </a:t>
            </a:r>
            <a:r>
              <a:rPr lang="ru-RU" dirty="0" smtClean="0"/>
              <a:t>агентства</a:t>
            </a:r>
          </a:p>
          <a:p>
            <a:r>
              <a:rPr lang="ru-RU" dirty="0"/>
              <a:t>Для достижения цели, </a:t>
            </a:r>
            <a:r>
              <a:rPr lang="ru-RU" dirty="0" smtClean="0"/>
              <a:t>я выполнил следующие </a:t>
            </a:r>
            <a:r>
              <a:rPr lang="ru-RU" dirty="0"/>
              <a:t>задачи:</a:t>
            </a:r>
            <a:br>
              <a:rPr lang="ru-RU" dirty="0"/>
            </a:br>
            <a:r>
              <a:rPr lang="ru-RU" dirty="0"/>
              <a:t>1. </a:t>
            </a:r>
            <a:r>
              <a:rPr lang="ru-RU" dirty="0" smtClean="0"/>
              <a:t>Провел </a:t>
            </a:r>
            <a:r>
              <a:rPr lang="ru-RU" dirty="0"/>
              <a:t>предварительное </a:t>
            </a:r>
            <a:r>
              <a:rPr lang="ru-RU" dirty="0" smtClean="0"/>
              <a:t>планирование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2. </a:t>
            </a:r>
            <a:r>
              <a:rPr lang="ru-RU" dirty="0" smtClean="0"/>
              <a:t>Определил требования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3. </a:t>
            </a:r>
            <a:r>
              <a:rPr lang="ru-RU" dirty="0" smtClean="0"/>
              <a:t>Разработал </a:t>
            </a:r>
            <a:r>
              <a:rPr lang="ru-RU" dirty="0"/>
              <a:t>прототип </a:t>
            </a:r>
            <a:r>
              <a:rPr lang="ru-RU" dirty="0" smtClean="0"/>
              <a:t>приложения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4. </a:t>
            </a:r>
            <a:r>
              <a:rPr lang="ru-RU" dirty="0" smtClean="0"/>
              <a:t>Реализовал </a:t>
            </a:r>
            <a:r>
              <a:rPr lang="ru-RU" dirty="0"/>
              <a:t>приложение в выбранной среде </a:t>
            </a:r>
            <a:r>
              <a:rPr lang="ru-RU" dirty="0" smtClean="0"/>
              <a:t>IDE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5. </a:t>
            </a:r>
            <a:r>
              <a:rPr lang="ru-RU" dirty="0" smtClean="0"/>
              <a:t>Разместил </a:t>
            </a:r>
            <a:r>
              <a:rPr lang="ru-RU" dirty="0"/>
              <a:t>проект на </a:t>
            </a:r>
            <a:r>
              <a:rPr lang="ru-RU" dirty="0" smtClean="0"/>
              <a:t>веб-сервисе </a:t>
            </a:r>
            <a:r>
              <a:rPr lang="en-US" dirty="0" err="1" smtClean="0"/>
              <a:t>GitHub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6283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/>
          <a:lstStyle/>
          <a:p>
            <a:r>
              <a:rPr lang="ru-RU" dirty="0" smtClean="0"/>
              <a:t>Диаграмма </a:t>
            </a:r>
            <a:r>
              <a:rPr lang="en-US" dirty="0"/>
              <a:t>IDEF0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709158"/>
            <a:ext cx="7128792" cy="4578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8193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ru-RU" dirty="0"/>
              <a:t>Диаграмма </a:t>
            </a:r>
            <a:r>
              <a:rPr lang="en-US" dirty="0"/>
              <a:t>DFD</a:t>
            </a:r>
            <a:br>
              <a:rPr lang="en-US" dirty="0"/>
            </a:b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08720"/>
            <a:ext cx="7829278" cy="4454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0793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984723"/>
            <a:ext cx="8229600" cy="4857403"/>
          </a:xfrm>
        </p:spPr>
        <p:txBody>
          <a:bodyPr>
            <a:normAutofit/>
          </a:bodyPr>
          <a:lstStyle/>
          <a:p>
            <a:endParaRPr lang="ru-RU" dirty="0" smtClean="0"/>
          </a:p>
          <a:p>
            <a:r>
              <a:rPr lang="en-US" dirty="0" smtClean="0"/>
              <a:t>Visual </a:t>
            </a:r>
            <a:r>
              <a:rPr lang="en-US" dirty="0" smtClean="0"/>
              <a:t>studio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48" y="2924944"/>
            <a:ext cx="4896544" cy="284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9036496" cy="1944216"/>
          </a:xfrm>
        </p:spPr>
        <p:txBody>
          <a:bodyPr/>
          <a:lstStyle/>
          <a:p>
            <a:r>
              <a:rPr lang="ru-RU" dirty="0"/>
              <a:t>Мной </a:t>
            </a:r>
            <a:r>
              <a:rPr lang="ru-RU" dirty="0" smtClean="0"/>
              <a:t>были выбраны </a:t>
            </a:r>
            <a:r>
              <a:rPr lang="ru-RU" dirty="0"/>
              <a:t>следующие средства реализации:</a:t>
            </a:r>
            <a:endParaRPr lang="en-US" dirty="0"/>
          </a:p>
        </p:txBody>
      </p:sp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145" y="2060848"/>
            <a:ext cx="4098033" cy="409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116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Microsoft 	SQL </a:t>
            </a:r>
          </a:p>
          <a:p>
            <a:pPr marL="0" indent="0">
              <a:buNone/>
            </a:pPr>
            <a:r>
              <a:rPr lang="en-US" dirty="0" smtClean="0"/>
              <a:t>Server Management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988840"/>
            <a:ext cx="3672408" cy="3563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2452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/>
          <a:lstStyle/>
          <a:p>
            <a:r>
              <a:rPr lang="ru-RU" dirty="0" smtClean="0"/>
              <a:t>Модель базы данных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620688"/>
            <a:ext cx="7744983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1351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Код тестирования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60848"/>
            <a:ext cx="4200525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874"/>
          <a:stretch/>
        </p:blipFill>
        <p:spPr bwMode="auto">
          <a:xfrm>
            <a:off x="4788024" y="2348880"/>
            <a:ext cx="3997673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788024" y="1599183"/>
            <a:ext cx="42691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Выполнение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тестирования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1942503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988840"/>
            <a:ext cx="8496944" cy="2304256"/>
          </a:xfrm>
        </p:spPr>
        <p:txBody>
          <a:bodyPr/>
          <a:lstStyle/>
          <a:p>
            <a:r>
              <a:rPr lang="ru-RU" dirty="0" smtClean="0"/>
              <a:t>Перехожу к демонстрации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95885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130</TotalTime>
  <Words>49</Words>
  <Application>Microsoft Office PowerPoint</Application>
  <PresentationFormat>Экран (4:3)</PresentationFormat>
  <Paragraphs>22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Исполнительная</vt:lpstr>
      <vt:lpstr>Дипломная работа тема: создание системы для кадрового агентства</vt:lpstr>
      <vt:lpstr>Презентация PowerPoint</vt:lpstr>
      <vt:lpstr>Презентация PowerPoint</vt:lpstr>
      <vt:lpstr>Презентация PowerPoint</vt:lpstr>
      <vt:lpstr>Мной были выбраны следующие средства реализации:</vt:lpstr>
      <vt:lpstr>Презентация PowerPoint</vt:lpstr>
      <vt:lpstr>Презентация PowerPoint</vt:lpstr>
      <vt:lpstr>Тестирование</vt:lpstr>
      <vt:lpstr>Перехожу к демонстрации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Дипломная работа тема: кадровое агентство</dc:title>
  <dc:creator>Евгений Мухтаренков</dc:creator>
  <cp:lastModifiedBy>Евгений Мухтаренков</cp:lastModifiedBy>
  <cp:revision>8</cp:revision>
  <dcterms:created xsi:type="dcterms:W3CDTF">2024-06-19T00:21:57Z</dcterms:created>
  <dcterms:modified xsi:type="dcterms:W3CDTF">2024-06-21T01:17:01Z</dcterms:modified>
</cp:coreProperties>
</file>