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smtClean="0"/>
              <a:t>Дипломный проект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тема: </a:t>
            </a:r>
            <a:r>
              <a:rPr lang="ru-RU" sz="5400" dirty="0" smtClean="0"/>
              <a:t>разработка информационной </a:t>
            </a:r>
            <a:r>
              <a:rPr lang="ru-RU" sz="5400" dirty="0" smtClean="0"/>
              <a:t>системы для кадрового агентства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Выполнил: </a:t>
            </a:r>
            <a:r>
              <a:rPr lang="ru-RU" dirty="0" err="1" smtClean="0"/>
              <a:t>Мухтаренков</a:t>
            </a:r>
            <a:r>
              <a:rPr lang="ru-RU" dirty="0" smtClean="0"/>
              <a:t> Е.А.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33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ru-RU" dirty="0" smtClean="0"/>
              <a:t>Цель: </a:t>
            </a:r>
            <a:r>
              <a:rPr lang="ru-RU" dirty="0"/>
              <a:t>разработка информационной системы для кадрового </a:t>
            </a:r>
            <a:r>
              <a:rPr lang="ru-RU" dirty="0" smtClean="0"/>
              <a:t>агентства</a:t>
            </a:r>
          </a:p>
          <a:p>
            <a:r>
              <a:rPr lang="ru-RU" dirty="0"/>
              <a:t>Для достижения цели, </a:t>
            </a:r>
            <a:r>
              <a:rPr lang="ru-RU" dirty="0" smtClean="0"/>
              <a:t>я выполнил следующие </a:t>
            </a:r>
            <a:r>
              <a:rPr lang="ru-RU" dirty="0"/>
              <a:t>задачи:</a:t>
            </a:r>
            <a:br>
              <a:rPr lang="ru-RU" dirty="0"/>
            </a:br>
            <a:r>
              <a:rPr lang="ru-RU" dirty="0"/>
              <a:t>1. </a:t>
            </a:r>
            <a:r>
              <a:rPr lang="ru-RU" dirty="0" smtClean="0"/>
              <a:t>Провел </a:t>
            </a:r>
            <a:r>
              <a:rPr lang="ru-RU" dirty="0"/>
              <a:t>предварительное </a:t>
            </a:r>
            <a:r>
              <a:rPr lang="ru-RU" dirty="0" smtClean="0"/>
              <a:t>планирование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2. </a:t>
            </a:r>
            <a:r>
              <a:rPr lang="ru-RU" dirty="0" smtClean="0"/>
              <a:t>Определил требования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3. </a:t>
            </a:r>
            <a:r>
              <a:rPr lang="ru-RU" dirty="0" smtClean="0"/>
              <a:t>Разработал </a:t>
            </a:r>
            <a:r>
              <a:rPr lang="ru-RU" dirty="0"/>
              <a:t>прототип </a:t>
            </a:r>
            <a:r>
              <a:rPr lang="ru-RU" dirty="0" smtClean="0"/>
              <a:t>приложения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4. </a:t>
            </a:r>
            <a:r>
              <a:rPr lang="ru-RU" dirty="0" smtClean="0"/>
              <a:t>Реализовал </a:t>
            </a:r>
            <a:r>
              <a:rPr lang="ru-RU" dirty="0"/>
              <a:t>приложение в выбранной среде </a:t>
            </a:r>
            <a:r>
              <a:rPr lang="ru-RU" dirty="0" smtClean="0"/>
              <a:t>IDE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5. </a:t>
            </a:r>
            <a:r>
              <a:rPr lang="ru-RU" dirty="0" smtClean="0"/>
              <a:t>Разместил </a:t>
            </a:r>
            <a:r>
              <a:rPr lang="ru-RU" dirty="0"/>
              <a:t>проект на </a:t>
            </a:r>
            <a:r>
              <a:rPr lang="ru-RU" dirty="0" smtClean="0"/>
              <a:t>веб-сервисе </a:t>
            </a:r>
            <a:r>
              <a:rPr lang="en-US" dirty="0" err="1" smtClean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28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/>
              <a:t>IDEF0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09158"/>
            <a:ext cx="7128792" cy="457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19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ru-RU" dirty="0"/>
              <a:t>Диаграмма </a:t>
            </a:r>
            <a:r>
              <a:rPr lang="en-US" dirty="0"/>
              <a:t>DFD</a:t>
            </a:r>
            <a:br>
              <a:rPr lang="en-US" dirty="0"/>
            </a:b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829278" cy="445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7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4723"/>
            <a:ext cx="8229600" cy="4857403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en-US" dirty="0" smtClean="0"/>
              <a:t>Visual studio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8" y="2924944"/>
            <a:ext cx="4896544" cy="28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9036496" cy="1944216"/>
          </a:xfrm>
        </p:spPr>
        <p:txBody>
          <a:bodyPr/>
          <a:lstStyle/>
          <a:p>
            <a:r>
              <a:rPr lang="ru-RU" dirty="0"/>
              <a:t>Мной </a:t>
            </a:r>
            <a:r>
              <a:rPr lang="ru-RU" dirty="0" smtClean="0"/>
              <a:t>были выбраны </a:t>
            </a:r>
            <a:r>
              <a:rPr lang="ru-RU" dirty="0"/>
              <a:t>следующие средства реализации:</a:t>
            </a:r>
            <a:endParaRPr lang="en-US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145" y="2060848"/>
            <a:ext cx="4098033" cy="409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11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Microsoft 	SQL </a:t>
            </a:r>
          </a:p>
          <a:p>
            <a:pPr marL="0" indent="0">
              <a:buNone/>
            </a:pPr>
            <a:r>
              <a:rPr lang="en-US" dirty="0" smtClean="0"/>
              <a:t>Server Management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3672408" cy="356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45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ru-RU" dirty="0" smtClean="0"/>
              <a:t>Модель базы данных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620688"/>
            <a:ext cx="774498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35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Код тестирования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42005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74"/>
          <a:stretch/>
        </p:blipFill>
        <p:spPr bwMode="auto">
          <a:xfrm>
            <a:off x="4788024" y="2348880"/>
            <a:ext cx="399767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788024" y="1599183"/>
            <a:ext cx="4269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Выполнение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94250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496944" cy="2304256"/>
          </a:xfrm>
        </p:spPr>
        <p:txBody>
          <a:bodyPr/>
          <a:lstStyle/>
          <a:p>
            <a:r>
              <a:rPr lang="ru-RU" dirty="0" smtClean="0"/>
              <a:t>Перехожу к демонстрации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588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136</TotalTime>
  <Words>49</Words>
  <Application>Microsoft Office PowerPoint</Application>
  <PresentationFormat>Экран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Исполнительная</vt:lpstr>
      <vt:lpstr>Дипломный проект тема: разработка информационной системы для кадрового агентства</vt:lpstr>
      <vt:lpstr>Презентация PowerPoint</vt:lpstr>
      <vt:lpstr>Презентация PowerPoint</vt:lpstr>
      <vt:lpstr>Презентация PowerPoint</vt:lpstr>
      <vt:lpstr>Мной были выбраны следующие средства реализации:</vt:lpstr>
      <vt:lpstr>Презентация PowerPoint</vt:lpstr>
      <vt:lpstr>Презентация PowerPoint</vt:lpstr>
      <vt:lpstr>Тестирование</vt:lpstr>
      <vt:lpstr>Перехожу к демонстрации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тема: кадровое агентство</dc:title>
  <dc:creator>Евгений Мухтаренков</dc:creator>
  <cp:lastModifiedBy>Евгений Мухтаренков</cp:lastModifiedBy>
  <cp:revision>10</cp:revision>
  <dcterms:created xsi:type="dcterms:W3CDTF">2024-06-19T00:21:57Z</dcterms:created>
  <dcterms:modified xsi:type="dcterms:W3CDTF">2024-06-24T03:06:23Z</dcterms:modified>
</cp:coreProperties>
</file>