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Digital Marketing Objectives Planning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95401"/>
            <a:ext cx="6814382" cy="5168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Digital Marketing Objectives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Annual </a:t>
            </a:r>
            <a:r>
              <a:rPr lang="en-IN" dirty="0" smtClean="0"/>
              <a:t>plan control</a:t>
            </a:r>
          </a:p>
          <a:p>
            <a:r>
              <a:rPr lang="en-IN" dirty="0" smtClean="0"/>
              <a:t>Profitability </a:t>
            </a:r>
            <a:r>
              <a:rPr lang="en-IN" dirty="0" smtClean="0"/>
              <a:t>control</a:t>
            </a:r>
          </a:p>
          <a:p>
            <a:r>
              <a:rPr lang="en-IN" dirty="0" smtClean="0"/>
              <a:t>Efficiency </a:t>
            </a:r>
            <a:r>
              <a:rPr lang="en-IN" dirty="0" smtClean="0"/>
              <a:t>control</a:t>
            </a:r>
          </a:p>
          <a:p>
            <a:r>
              <a:rPr lang="en-IN" dirty="0" smtClean="0"/>
              <a:t>Strategic </a:t>
            </a:r>
            <a:r>
              <a:rPr lang="en-IN" dirty="0" smtClean="0"/>
              <a:t>control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/>
            <a:r>
              <a:rPr lang="en-IN" b="1" dirty="0" smtClean="0"/>
              <a:t>Stakeholder-driven needs</a:t>
            </a:r>
            <a:r>
              <a:rPr lang="en-IN" dirty="0" smtClean="0"/>
              <a:t>: It includes factors which are </a:t>
            </a:r>
            <a:r>
              <a:rPr lang="en-IN" dirty="0" smtClean="0"/>
              <a:t>business/stakeholder-driven which </a:t>
            </a:r>
            <a:r>
              <a:rPr lang="en-IN" dirty="0" smtClean="0"/>
              <a:t>necessitates a firm to move its product portfolio online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Market-driven needs: </a:t>
            </a:r>
            <a:r>
              <a:rPr lang="en-IN" dirty="0" smtClean="0"/>
              <a:t>As discussed in the last part on ‘External Analysis’ </a:t>
            </a:r>
            <a:r>
              <a:rPr lang="en-IN" dirty="0" smtClean="0"/>
              <a:t>components, the </a:t>
            </a:r>
            <a:r>
              <a:rPr lang="en-IN" dirty="0" smtClean="0"/>
              <a:t>external or market environment has a huge role to play in driving firms online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algn="just"/>
            <a:r>
              <a:rPr lang="en-IN" b="1" dirty="0" smtClean="0"/>
              <a:t>Customer-driven needs: </a:t>
            </a:r>
            <a:r>
              <a:rPr lang="en-IN" dirty="0" smtClean="0"/>
              <a:t>The most immediate and relevant trends driving brands </a:t>
            </a:r>
            <a:r>
              <a:rPr lang="en-IN" dirty="0" smtClean="0"/>
              <a:t>online are </a:t>
            </a:r>
            <a:r>
              <a:rPr lang="en-IN" dirty="0" smtClean="0"/>
              <a:t>posed by customers themselves in the way their consumption patterns evolve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Competitor-driven needs: </a:t>
            </a:r>
            <a:r>
              <a:rPr lang="en-IN" dirty="0" smtClean="0"/>
              <a:t>Finally, it is competition too which drives brands to </a:t>
            </a:r>
            <a:r>
              <a:rPr lang="en-IN" dirty="0" smtClean="0"/>
              <a:t>move towards </a:t>
            </a:r>
            <a:r>
              <a:rPr lang="en-IN" dirty="0" smtClean="0"/>
              <a:t>digital channels.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Presence Analysis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800" dirty="0" smtClean="0"/>
              <a:t>Key Competitive </a:t>
            </a:r>
            <a:r>
              <a:rPr lang="en-IN" sz="2800" dirty="0" err="1" smtClean="0"/>
              <a:t>Comparision</a:t>
            </a:r>
            <a:r>
              <a:rPr lang="en-IN" sz="2800" dirty="0" smtClean="0"/>
              <a:t> Factors</a:t>
            </a:r>
          </a:p>
          <a:p>
            <a:pPr>
              <a:buNone/>
            </a:pPr>
            <a:r>
              <a:rPr lang="en-IN" sz="2800" dirty="0" smtClean="0"/>
              <a:t>• Digital market share</a:t>
            </a:r>
          </a:p>
          <a:p>
            <a:pPr>
              <a:buNone/>
            </a:pPr>
            <a:r>
              <a:rPr lang="en-IN" sz="2800" dirty="0" smtClean="0"/>
              <a:t>• Digital channels presence</a:t>
            </a:r>
          </a:p>
          <a:p>
            <a:pPr>
              <a:buNone/>
            </a:pPr>
            <a:r>
              <a:rPr lang="en-IN" sz="2800" dirty="0" smtClean="0"/>
              <a:t>• Quality of web properties</a:t>
            </a:r>
          </a:p>
          <a:p>
            <a:pPr>
              <a:buNone/>
            </a:pPr>
            <a:r>
              <a:rPr lang="en-IN" sz="2800" dirty="0" smtClean="0"/>
              <a:t>• Digital sales</a:t>
            </a:r>
          </a:p>
          <a:p>
            <a:pPr>
              <a:buNone/>
            </a:pPr>
            <a:r>
              <a:rPr lang="en-IN" sz="2800" dirty="0" smtClean="0"/>
              <a:t>• Channel profitability</a:t>
            </a:r>
          </a:p>
          <a:p>
            <a:pPr>
              <a:buNone/>
            </a:pPr>
            <a:r>
              <a:rPr lang="en-IN" sz="2800" dirty="0" smtClean="0"/>
              <a:t>• Total digital customers</a:t>
            </a:r>
          </a:p>
          <a:p>
            <a:pPr>
              <a:buNone/>
            </a:pPr>
            <a:r>
              <a:rPr lang="en-IN" sz="2800" dirty="0" smtClean="0"/>
              <a:t>• Digital partner Tie-ups</a:t>
            </a:r>
          </a:p>
          <a:p>
            <a:pPr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• Daily purchases </a:t>
            </a:r>
          </a:p>
          <a:p>
            <a:pPr>
              <a:buNone/>
            </a:pPr>
            <a:r>
              <a:rPr lang="en-IN" dirty="0" smtClean="0"/>
              <a:t>• Social media followers</a:t>
            </a:r>
          </a:p>
          <a:p>
            <a:pPr>
              <a:buNone/>
            </a:pPr>
            <a:r>
              <a:rPr lang="en-IN" dirty="0" smtClean="0"/>
              <a:t>• Daily social mentions</a:t>
            </a:r>
          </a:p>
          <a:p>
            <a:pPr>
              <a:buNone/>
            </a:pPr>
            <a:r>
              <a:rPr lang="en-IN" dirty="0" smtClean="0"/>
              <a:t>• </a:t>
            </a:r>
            <a:r>
              <a:rPr lang="en-IN" dirty="0" err="1" smtClean="0"/>
              <a:t>Comparision</a:t>
            </a:r>
            <a:r>
              <a:rPr lang="en-IN" dirty="0" smtClean="0"/>
              <a:t> sites and analyst reviews</a:t>
            </a:r>
          </a:p>
          <a:p>
            <a:pPr>
              <a:buNone/>
            </a:pPr>
            <a:r>
              <a:rPr lang="en-IN" dirty="0" smtClean="0"/>
              <a:t>• Digital marketing spend </a:t>
            </a:r>
            <a:r>
              <a:rPr lang="en-IN" dirty="0" err="1" smtClean="0"/>
              <a:t>Rol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• Brand perception and engagement</a:t>
            </a:r>
          </a:p>
          <a:p>
            <a:pPr>
              <a:buNone/>
            </a:pPr>
            <a:r>
              <a:rPr lang="en-IN" dirty="0" smtClean="0"/>
              <a:t>• Brand sentiment analysis</a:t>
            </a:r>
          </a:p>
          <a:p>
            <a:pPr>
              <a:buNone/>
            </a:pPr>
            <a:r>
              <a:rPr lang="en-IN" dirty="0" smtClean="0"/>
              <a:t>• Online value proposition</a:t>
            </a:r>
          </a:p>
          <a:p>
            <a:pPr>
              <a:buNone/>
            </a:pPr>
            <a:r>
              <a:rPr lang="en-IN" dirty="0" smtClean="0"/>
              <a:t>• Core competency analysis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Presence Analysis Matrix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219200"/>
            <a:ext cx="596527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Digital Marketing Objectives Development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1133" y="1066800"/>
            <a:ext cx="7457067" cy="542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SMART Objectives Creation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Specific</a:t>
            </a:r>
            <a:r>
              <a:rPr lang="en-IN" dirty="0" smtClean="0"/>
              <a:t>: Targets a specific area for improvement</a:t>
            </a:r>
          </a:p>
          <a:p>
            <a:pPr algn="just"/>
            <a:r>
              <a:rPr lang="en-IN" dirty="0" smtClean="0"/>
              <a:t>Measurable</a:t>
            </a:r>
            <a:r>
              <a:rPr lang="en-IN" dirty="0" smtClean="0"/>
              <a:t>: Quantifies or at least suggest an indicator for progress</a:t>
            </a:r>
          </a:p>
          <a:p>
            <a:pPr algn="just"/>
            <a:r>
              <a:rPr lang="en-IN" dirty="0" smtClean="0"/>
              <a:t>Assignable</a:t>
            </a:r>
            <a:r>
              <a:rPr lang="en-IN" dirty="0" smtClean="0"/>
              <a:t>: Specifies who will do it</a:t>
            </a:r>
          </a:p>
          <a:p>
            <a:pPr algn="just"/>
            <a:r>
              <a:rPr lang="en-IN" dirty="0" smtClean="0"/>
              <a:t>Realistic</a:t>
            </a:r>
            <a:r>
              <a:rPr lang="en-IN" dirty="0" smtClean="0"/>
              <a:t>: States what results can realistically be achieved, given the available resources</a:t>
            </a:r>
          </a:p>
          <a:p>
            <a:pPr algn="just"/>
            <a:r>
              <a:rPr lang="en-IN" dirty="0" smtClean="0"/>
              <a:t>Time-related</a:t>
            </a:r>
            <a:r>
              <a:rPr lang="en-IN" dirty="0" smtClean="0"/>
              <a:t>: Specifies when the results can be achieved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Digital Marketing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972" y="1011010"/>
            <a:ext cx="7406916" cy="546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250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Marketing Objectives Planning</vt:lpstr>
      <vt:lpstr>Slide 2</vt:lpstr>
      <vt:lpstr>Slide 3</vt:lpstr>
      <vt:lpstr>Digital Presence Analysis Matrix</vt:lpstr>
      <vt:lpstr>Slide 5</vt:lpstr>
      <vt:lpstr>Digital Presence Analysis Matrix</vt:lpstr>
      <vt:lpstr>Digital Marketing Objectives Development</vt:lpstr>
      <vt:lpstr>SMART Objectives Creation</vt:lpstr>
      <vt:lpstr>Types of Digital Marketing Objectives</vt:lpstr>
      <vt:lpstr>Digital Marketing Objectives Review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Objectives Planning</dc:title>
  <dc:creator>Kavi</dc:creator>
  <cp:lastModifiedBy>Kavi</cp:lastModifiedBy>
  <cp:revision>6</cp:revision>
  <dcterms:created xsi:type="dcterms:W3CDTF">2006-08-16T00:00:00Z</dcterms:created>
  <dcterms:modified xsi:type="dcterms:W3CDTF">2023-07-26T14:45:50Z</dcterms:modified>
</cp:coreProperties>
</file>