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Digital Marketing Strategy Roadmap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Developing Digital Marketing Strategy </a:t>
            </a:r>
            <a:r>
              <a:rPr lang="en-IN" dirty="0" smtClean="0"/>
              <a:t>Roadmap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Business strategy for </a:t>
            </a:r>
            <a:r>
              <a:rPr lang="en-IN" dirty="0" smtClean="0"/>
              <a:t>digital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Customer development </a:t>
            </a:r>
            <a:r>
              <a:rPr lang="en-IN" dirty="0" smtClean="0"/>
              <a:t>strategy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Digital marketing mix </a:t>
            </a:r>
            <a:r>
              <a:rPr lang="en-IN" dirty="0" smtClean="0"/>
              <a:t>strategy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Digital marketing implementation strategy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22623"/>
            <a:ext cx="6835609" cy="524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The digital marketing strategy roadmap stages include</a:t>
            </a:r>
            <a:r>
              <a:rPr lang="en-IN" dirty="0" smtClean="0"/>
              <a:t>:</a:t>
            </a:r>
          </a:p>
          <a:p>
            <a:pPr marL="514350" indent="-514350">
              <a:buAutoNum type="alphaLcParenBoth"/>
            </a:pPr>
            <a:r>
              <a:rPr lang="en-IN" dirty="0" smtClean="0"/>
              <a:t>Business </a:t>
            </a:r>
            <a:r>
              <a:rPr lang="en-IN" dirty="0" smtClean="0"/>
              <a:t>strategy for </a:t>
            </a:r>
            <a:r>
              <a:rPr lang="en-IN" dirty="0" smtClean="0"/>
              <a:t>digital</a:t>
            </a:r>
          </a:p>
          <a:p>
            <a:pPr marL="914400" lvl="1" indent="-514350">
              <a:buFont typeface="Wingdings" pitchFamily="2" charset="2"/>
              <a:buChar char="q"/>
            </a:pPr>
            <a:r>
              <a:rPr lang="en-IN" dirty="0" smtClean="0"/>
              <a:t>Factors impacting digital </a:t>
            </a:r>
            <a:r>
              <a:rPr lang="en-IN" dirty="0" smtClean="0"/>
              <a:t>strategy</a:t>
            </a:r>
          </a:p>
          <a:p>
            <a:pPr marL="914400" lvl="1" indent="-514350">
              <a:buFont typeface="Wingdings" pitchFamily="2" charset="2"/>
              <a:buChar char="q"/>
            </a:pPr>
            <a:r>
              <a:rPr lang="en-IN" dirty="0" smtClean="0"/>
              <a:t>Firms strategic </a:t>
            </a:r>
            <a:r>
              <a:rPr lang="en-IN" dirty="0" smtClean="0"/>
              <a:t>intent</a:t>
            </a:r>
          </a:p>
          <a:p>
            <a:pPr marL="914400" lvl="1" indent="-514350">
              <a:buFont typeface="Wingdings" pitchFamily="2" charset="2"/>
              <a:buChar char="q"/>
            </a:pPr>
            <a:r>
              <a:rPr lang="en-IN" dirty="0" smtClean="0"/>
              <a:t>Core competency </a:t>
            </a:r>
            <a:r>
              <a:rPr lang="en-IN" dirty="0" smtClean="0"/>
              <a:t>alignment</a:t>
            </a:r>
          </a:p>
          <a:p>
            <a:pPr marL="914400" lvl="1" indent="-514350">
              <a:buAutoNum type="alphaLcParenBoth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(b) Customer development strategy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	</a:t>
            </a:r>
            <a:r>
              <a:rPr lang="en-IN" dirty="0" smtClean="0"/>
              <a:t>Segmentation 2.0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	</a:t>
            </a:r>
            <a:r>
              <a:rPr lang="en-IN" dirty="0" smtClean="0"/>
              <a:t>Targeting 2.0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	</a:t>
            </a:r>
            <a:r>
              <a:rPr lang="en-IN" dirty="0" smtClean="0"/>
              <a:t>Positioning 2.0</a:t>
            </a:r>
          </a:p>
          <a:p>
            <a:pPr>
              <a:buNone/>
            </a:pPr>
            <a:r>
              <a:rPr lang="en-IN" dirty="0" smtClean="0"/>
              <a:t>(c) Digital marketing mix strategy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	</a:t>
            </a:r>
            <a:r>
              <a:rPr lang="en-IN" dirty="0" smtClean="0"/>
              <a:t>Classic 4Ps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	</a:t>
            </a:r>
            <a:r>
              <a:rPr lang="en-IN" dirty="0" smtClean="0"/>
              <a:t>Extended 4Ps</a:t>
            </a:r>
          </a:p>
          <a:p>
            <a:pPr>
              <a:buNone/>
            </a:pPr>
            <a:r>
              <a:rPr lang="en-IN" dirty="0" smtClean="0"/>
              <a:t>(d) Digital marketing implementation strategy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001000" cy="617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6S Digital Marketing Implementation Strategy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Stage DS1 (Digital Scoping</a:t>
            </a:r>
            <a:r>
              <a:rPr lang="en-IN" dirty="0" smtClean="0"/>
              <a:t>)</a:t>
            </a:r>
          </a:p>
          <a:p>
            <a:r>
              <a:rPr lang="en-IN" dirty="0" smtClean="0"/>
              <a:t>Stage DS2 (Digital Shadow</a:t>
            </a:r>
            <a:r>
              <a:rPr lang="en-IN" dirty="0" smtClean="0"/>
              <a:t>)</a:t>
            </a:r>
          </a:p>
          <a:p>
            <a:r>
              <a:rPr lang="en-IN" dirty="0" smtClean="0"/>
              <a:t>Stage DS3 (Digital Set-up</a:t>
            </a:r>
            <a:r>
              <a:rPr lang="en-IN" dirty="0" smtClean="0"/>
              <a:t>)</a:t>
            </a:r>
          </a:p>
          <a:p>
            <a:r>
              <a:rPr lang="en-IN" dirty="0" smtClean="0"/>
              <a:t>Stage DS4 (Digital Stability</a:t>
            </a:r>
            <a:r>
              <a:rPr lang="en-IN" dirty="0" smtClean="0"/>
              <a:t>)</a:t>
            </a:r>
          </a:p>
          <a:p>
            <a:r>
              <a:rPr lang="en-IN" dirty="0" smtClean="0"/>
              <a:t>Stage DS5 (Digital Scale-up</a:t>
            </a:r>
            <a:r>
              <a:rPr lang="en-IN" dirty="0" smtClean="0"/>
              <a:t>)</a:t>
            </a:r>
          </a:p>
          <a:p>
            <a:r>
              <a:rPr lang="en-IN" dirty="0" smtClean="0"/>
              <a:t>Stage DS6 (Digital Spectrum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437" y="228600"/>
            <a:ext cx="8379124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PLC Concept—Marketing across the Product 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Product launch/development </a:t>
            </a:r>
            <a:r>
              <a:rPr lang="en-IN" dirty="0" smtClean="0"/>
              <a:t>phase</a:t>
            </a:r>
          </a:p>
          <a:p>
            <a:r>
              <a:rPr lang="en-IN" dirty="0" smtClean="0"/>
              <a:t>Product growth/enhancement </a:t>
            </a:r>
            <a:r>
              <a:rPr lang="en-IN" dirty="0" smtClean="0"/>
              <a:t>phase</a:t>
            </a:r>
          </a:p>
          <a:p>
            <a:r>
              <a:rPr lang="en-IN" dirty="0" smtClean="0"/>
              <a:t>Product maturity phase/decline </a:t>
            </a:r>
            <a:r>
              <a:rPr lang="en-IN" dirty="0" smtClean="0"/>
              <a:t>phase</a:t>
            </a:r>
          </a:p>
          <a:p>
            <a:r>
              <a:rPr lang="en-IN" dirty="0" smtClean="0"/>
              <a:t>Product sunset phase/termination phase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116525" cy="551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115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Digital Marketing Strategy Roadmap</vt:lpstr>
      <vt:lpstr>Slide 2</vt:lpstr>
      <vt:lpstr>Slide 3</vt:lpstr>
      <vt:lpstr>Slide 4</vt:lpstr>
      <vt:lpstr>Slide 5</vt:lpstr>
      <vt:lpstr>The 6S Digital Marketing Implementation Strategy</vt:lpstr>
      <vt:lpstr>Slide 7</vt:lpstr>
      <vt:lpstr>PLC Concept—Marketing across the Product Life Cycle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Strategy Roadmap</dc:title>
  <dc:creator>Kavi</dc:creator>
  <cp:lastModifiedBy>Kavi</cp:lastModifiedBy>
  <cp:revision>3</cp:revision>
  <dcterms:created xsi:type="dcterms:W3CDTF">2006-08-16T00:00:00Z</dcterms:created>
  <dcterms:modified xsi:type="dcterms:W3CDTF">2023-08-12T03:02:09Z</dcterms:modified>
</cp:coreProperties>
</file>