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5" r:id="rId6"/>
    <p:sldId id="261" r:id="rId7"/>
    <p:sldId id="266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839200" cy="114300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Digital </a:t>
            </a:r>
            <a:r>
              <a:rPr lang="en-IN" dirty="0" smtClean="0"/>
              <a:t>Marketing Operations </a:t>
            </a:r>
            <a:r>
              <a:rPr lang="en-IN" dirty="0" smtClean="0"/>
              <a:t>Set-up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Understanding Digital Marketing </a:t>
            </a:r>
            <a:r>
              <a:rPr lang="en-IN" dirty="0" smtClean="0"/>
              <a:t>Conversion</a:t>
            </a:r>
          </a:p>
          <a:p>
            <a:pPr>
              <a:buNone/>
            </a:pPr>
            <a:r>
              <a:rPr lang="en-IN" dirty="0" smtClean="0"/>
              <a:t>Lead Generation </a:t>
            </a:r>
            <a:r>
              <a:rPr lang="en-IN" dirty="0" smtClean="0"/>
              <a:t>Process</a:t>
            </a:r>
          </a:p>
          <a:p>
            <a:r>
              <a:rPr lang="en-IN" dirty="0" smtClean="0"/>
              <a:t>Agreeing on a clear definition of the </a:t>
            </a:r>
            <a:r>
              <a:rPr lang="en-IN" dirty="0" smtClean="0"/>
              <a:t>lead</a:t>
            </a:r>
          </a:p>
          <a:p>
            <a:r>
              <a:rPr lang="en-IN" dirty="0" smtClean="0"/>
              <a:t>Defining a mechanism to gather leads from all marketing </a:t>
            </a:r>
            <a:r>
              <a:rPr lang="en-IN" dirty="0" smtClean="0"/>
              <a:t>channels</a:t>
            </a:r>
          </a:p>
          <a:p>
            <a:r>
              <a:rPr lang="en-IN" dirty="0" smtClean="0"/>
              <a:t>Classifying leads for better </a:t>
            </a:r>
            <a:r>
              <a:rPr lang="en-IN" dirty="0" smtClean="0"/>
              <a:t>targeting</a:t>
            </a:r>
          </a:p>
          <a:p>
            <a:r>
              <a:rPr lang="en-IN" dirty="0" smtClean="0"/>
              <a:t>Identifying gradation of importance and developing a list of ‘quality leads</a:t>
            </a:r>
            <a:r>
              <a:rPr lang="en-IN" dirty="0" smtClean="0"/>
              <a:t>’</a:t>
            </a:r>
          </a:p>
          <a:p>
            <a:r>
              <a:rPr lang="en-IN" dirty="0" smtClean="0"/>
              <a:t>Developing Service Level Agreements (SLAs) between sales and marketing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IN" dirty="0" smtClean="0"/>
              <a:t>Social </a:t>
            </a:r>
            <a:r>
              <a:rPr lang="en-IN" dirty="0" smtClean="0"/>
              <a:t>media</a:t>
            </a:r>
          </a:p>
          <a:p>
            <a:pPr lvl="1"/>
            <a:r>
              <a:rPr lang="en-IN" dirty="0" err="1" smtClean="0"/>
              <a:t>Facebook</a:t>
            </a:r>
            <a:endParaRPr lang="en-IN" dirty="0" smtClean="0"/>
          </a:p>
          <a:p>
            <a:pPr lvl="1"/>
            <a:r>
              <a:rPr lang="en-IN" dirty="0" smtClean="0"/>
              <a:t>Twitter</a:t>
            </a:r>
          </a:p>
          <a:p>
            <a:pPr lvl="1"/>
            <a:r>
              <a:rPr lang="en-IN" dirty="0" smtClean="0"/>
              <a:t>LinkedIn</a:t>
            </a:r>
          </a:p>
          <a:p>
            <a:pPr lvl="1"/>
            <a:r>
              <a:rPr lang="en-IN" dirty="0" smtClean="0"/>
              <a:t>Google</a:t>
            </a:r>
            <a:r>
              <a:rPr lang="en-IN" dirty="0" smtClean="0"/>
              <a:t>+</a:t>
            </a:r>
          </a:p>
          <a:p>
            <a:pPr lvl="1"/>
            <a:r>
              <a:rPr lang="en-IN" dirty="0" smtClean="0"/>
              <a:t>Other social media </a:t>
            </a:r>
            <a:r>
              <a:rPr lang="en-IN" dirty="0" smtClean="0"/>
              <a:t>sites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3200" dirty="0" smtClean="0"/>
              <a:t>SEM (Search Engine Marketing</a:t>
            </a:r>
            <a:r>
              <a:rPr lang="en-IN" sz="3200" dirty="0" smtClean="0"/>
              <a:t>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3200" dirty="0" smtClean="0"/>
              <a:t>E-mail </a:t>
            </a:r>
            <a:r>
              <a:rPr lang="en-IN" sz="3200" dirty="0" smtClean="0"/>
              <a:t>marketing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3200" dirty="0" smtClean="0"/>
              <a:t>Other paid channels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Conversion Marketing across Consumer Funnel </a:t>
            </a:r>
            <a:r>
              <a:rPr lang="en-IN" dirty="0" smtClean="0"/>
              <a:t>Stages</a:t>
            </a:r>
          </a:p>
          <a:p>
            <a:r>
              <a:rPr lang="en-IN" dirty="0" smtClean="0"/>
              <a:t>Conversion marketing for INTENT and AWARENESS </a:t>
            </a:r>
            <a:r>
              <a:rPr lang="en-IN" dirty="0" smtClean="0"/>
              <a:t>stages</a:t>
            </a:r>
          </a:p>
          <a:p>
            <a:pPr lvl="1"/>
            <a:r>
              <a:rPr lang="en-IN" b="1" dirty="0" smtClean="0"/>
              <a:t>Name , Engaged , </a:t>
            </a:r>
            <a:r>
              <a:rPr lang="en-IN" b="1" dirty="0" smtClean="0"/>
              <a:t>Target</a:t>
            </a:r>
            <a:endParaRPr lang="en-IN" dirty="0" smtClean="0"/>
          </a:p>
          <a:p>
            <a:r>
              <a:rPr lang="en-IN" dirty="0" smtClean="0"/>
              <a:t>Conversion marketing for INTEREST </a:t>
            </a:r>
            <a:r>
              <a:rPr lang="en-IN" dirty="0" smtClean="0"/>
              <a:t>stage</a:t>
            </a:r>
          </a:p>
          <a:p>
            <a:pPr lvl="1"/>
            <a:r>
              <a:rPr lang="en-IN" b="1" dirty="0" smtClean="0"/>
              <a:t>Lead , </a:t>
            </a:r>
            <a:r>
              <a:rPr lang="en-IN" b="1" dirty="0" smtClean="0"/>
              <a:t>Sales lead</a:t>
            </a:r>
            <a:endParaRPr lang="en-IN" dirty="0" smtClean="0"/>
          </a:p>
          <a:p>
            <a:r>
              <a:rPr lang="en-IN" dirty="0" smtClean="0"/>
              <a:t>Conversion marketing for ACTION and FOLLOW </a:t>
            </a:r>
            <a:r>
              <a:rPr lang="en-IN" dirty="0" smtClean="0"/>
              <a:t>stages</a:t>
            </a:r>
          </a:p>
          <a:p>
            <a:pPr lvl="1"/>
            <a:r>
              <a:rPr lang="en-IN" b="1" dirty="0" smtClean="0"/>
              <a:t>Opportunity , </a:t>
            </a:r>
            <a:r>
              <a:rPr lang="en-IN" b="1" dirty="0" smtClean="0"/>
              <a:t>Customer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Lead Nurturing and Lead Scoring </a:t>
            </a:r>
            <a:r>
              <a:rPr lang="en-IN" dirty="0" smtClean="0"/>
              <a:t>Concepts</a:t>
            </a:r>
          </a:p>
          <a:p>
            <a:r>
              <a:rPr lang="en-IN" dirty="0" smtClean="0"/>
              <a:t>Lead </a:t>
            </a:r>
            <a:r>
              <a:rPr lang="en-IN" dirty="0" smtClean="0"/>
              <a:t>Nurturing</a:t>
            </a:r>
          </a:p>
          <a:p>
            <a:r>
              <a:rPr lang="en-IN" dirty="0" smtClean="0"/>
              <a:t>Elements of Lead </a:t>
            </a:r>
            <a:r>
              <a:rPr lang="en-IN" dirty="0" smtClean="0"/>
              <a:t>Nurturing</a:t>
            </a:r>
          </a:p>
          <a:p>
            <a:pPr indent="100013">
              <a:buFont typeface="Wingdings" pitchFamily="2" charset="2"/>
              <a:buChar char="ü"/>
            </a:pPr>
            <a:r>
              <a:rPr lang="en-US" dirty="0" smtClean="0"/>
              <a:t>	</a:t>
            </a:r>
            <a:r>
              <a:rPr lang="en-IN" dirty="0" smtClean="0"/>
              <a:t>Be permission </a:t>
            </a:r>
            <a:r>
              <a:rPr lang="en-IN" dirty="0" smtClean="0"/>
              <a:t>lead</a:t>
            </a:r>
          </a:p>
          <a:p>
            <a:pPr indent="100013">
              <a:buFont typeface="Wingdings" pitchFamily="2" charset="2"/>
              <a:buChar char="ü"/>
            </a:pPr>
            <a:r>
              <a:rPr lang="en-US" dirty="0" smtClean="0"/>
              <a:t>	</a:t>
            </a:r>
            <a:r>
              <a:rPr lang="en-IN" dirty="0" smtClean="0"/>
              <a:t>Include educational </a:t>
            </a:r>
            <a:r>
              <a:rPr lang="en-IN" dirty="0" smtClean="0"/>
              <a:t>elements</a:t>
            </a:r>
          </a:p>
          <a:p>
            <a:pPr indent="100013">
              <a:buFont typeface="Wingdings" pitchFamily="2" charset="2"/>
              <a:buChar char="ü"/>
            </a:pPr>
            <a:r>
              <a:rPr lang="en-US" dirty="0" smtClean="0"/>
              <a:t>	</a:t>
            </a:r>
            <a:r>
              <a:rPr lang="en-IN" dirty="0" smtClean="0"/>
              <a:t>Create moments of </a:t>
            </a:r>
            <a:r>
              <a:rPr lang="en-IN" dirty="0" smtClean="0"/>
              <a:t>conversation</a:t>
            </a:r>
          </a:p>
          <a:p>
            <a:pPr indent="100013">
              <a:buFont typeface="Wingdings" pitchFamily="2" charset="2"/>
              <a:buChar char="ü"/>
            </a:pPr>
            <a:r>
              <a:rPr lang="en-US" dirty="0" smtClean="0"/>
              <a:t>	</a:t>
            </a:r>
            <a:r>
              <a:rPr lang="en-IN" dirty="0" smtClean="0"/>
              <a:t>Follow a natural </a:t>
            </a:r>
            <a:r>
              <a:rPr lang="en-IN" dirty="0" smtClean="0"/>
              <a:t>progression</a:t>
            </a:r>
          </a:p>
          <a:p>
            <a:pPr indent="100013">
              <a:buFont typeface="Wingdings" pitchFamily="2" charset="2"/>
              <a:buChar char="ü"/>
            </a:pPr>
            <a:r>
              <a:rPr lang="en-US" dirty="0" smtClean="0"/>
              <a:t>	</a:t>
            </a:r>
            <a:r>
              <a:rPr lang="en-IN" dirty="0" smtClean="0"/>
              <a:t>Measure </a:t>
            </a:r>
            <a:r>
              <a:rPr lang="en-IN" dirty="0" smtClean="0"/>
              <a:t>regularly</a:t>
            </a:r>
          </a:p>
          <a:p>
            <a:pPr indent="100013">
              <a:buFont typeface="Wingdings" pitchFamily="2" charset="2"/>
              <a:buChar char="ü"/>
            </a:pPr>
            <a:r>
              <a:rPr lang="en-US" dirty="0" smtClean="0"/>
              <a:t>	</a:t>
            </a:r>
            <a:r>
              <a:rPr lang="en-IN" dirty="0" smtClean="0"/>
              <a:t>Multi-channel </a:t>
            </a:r>
            <a:r>
              <a:rPr lang="en-IN" dirty="0" smtClean="0"/>
              <a:t>interactions</a:t>
            </a:r>
          </a:p>
          <a:p>
            <a:pPr indent="100013">
              <a:buFont typeface="Wingdings" pitchFamily="2" charset="2"/>
              <a:buChar char="ü"/>
            </a:pPr>
            <a:r>
              <a:rPr lang="en-IN" dirty="0" smtClean="0"/>
              <a:t>	Develop </a:t>
            </a:r>
            <a:r>
              <a:rPr lang="en-IN" dirty="0" smtClean="0"/>
              <a:t>interactivity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Types of Lead-Nurturing </a:t>
            </a:r>
            <a:r>
              <a:rPr lang="en-IN" dirty="0" smtClean="0"/>
              <a:t>Campaigns</a:t>
            </a:r>
          </a:p>
          <a:p>
            <a:r>
              <a:rPr lang="en-IN" dirty="0" smtClean="0"/>
              <a:t>Incoming lead-processing </a:t>
            </a:r>
            <a:r>
              <a:rPr lang="en-IN" dirty="0" smtClean="0"/>
              <a:t>campaigns</a:t>
            </a:r>
          </a:p>
          <a:p>
            <a:r>
              <a:rPr lang="en-IN" dirty="0" smtClean="0"/>
              <a:t>Stay-in-touch </a:t>
            </a:r>
            <a:r>
              <a:rPr lang="en-IN" dirty="0" smtClean="0"/>
              <a:t>campaigns</a:t>
            </a:r>
          </a:p>
          <a:p>
            <a:r>
              <a:rPr lang="en-IN" dirty="0" smtClean="0"/>
              <a:t>Accelerator </a:t>
            </a:r>
            <a:r>
              <a:rPr lang="en-IN" dirty="0" smtClean="0"/>
              <a:t>campaigns</a:t>
            </a:r>
          </a:p>
          <a:p>
            <a:r>
              <a:rPr lang="en-IN" dirty="0" smtClean="0"/>
              <a:t>Lead life cycle </a:t>
            </a:r>
            <a:r>
              <a:rPr lang="en-IN" dirty="0" smtClean="0"/>
              <a:t>campaigns</a:t>
            </a:r>
          </a:p>
          <a:p>
            <a:r>
              <a:rPr lang="en-IN" dirty="0" smtClean="0"/>
              <a:t>Buying stage </a:t>
            </a:r>
            <a:r>
              <a:rPr lang="en-IN" dirty="0" smtClean="0"/>
              <a:t>campaigns</a:t>
            </a:r>
          </a:p>
          <a:p>
            <a:r>
              <a:rPr lang="en-IN" dirty="0" smtClean="0"/>
              <a:t>Interest-based campaigns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i="1" dirty="0" smtClean="0"/>
              <a:t>Advantages of Lead </a:t>
            </a:r>
            <a:r>
              <a:rPr lang="en-IN" i="1" dirty="0" smtClean="0"/>
              <a:t>Scoring</a:t>
            </a:r>
          </a:p>
          <a:p>
            <a:pPr>
              <a:buNone/>
            </a:pPr>
            <a:r>
              <a:rPr lang="en-IN" dirty="0" smtClean="0"/>
              <a:t>• Measurable </a:t>
            </a:r>
            <a:r>
              <a:rPr lang="en-IN" dirty="0" err="1" smtClean="0"/>
              <a:t>RoI</a:t>
            </a:r>
            <a:r>
              <a:rPr lang="en-IN" dirty="0" smtClean="0"/>
              <a:t> on lead generation program</a:t>
            </a:r>
          </a:p>
          <a:p>
            <a:pPr>
              <a:buNone/>
            </a:pPr>
            <a:r>
              <a:rPr lang="en-IN" dirty="0" smtClean="0"/>
              <a:t>• Increased conversion rates from qualified lead to opportunity</a:t>
            </a:r>
          </a:p>
          <a:p>
            <a:pPr>
              <a:buNone/>
            </a:pPr>
            <a:r>
              <a:rPr lang="en-IN" dirty="0" smtClean="0"/>
              <a:t>• Increased sales productivity and effectiveness</a:t>
            </a:r>
          </a:p>
          <a:p>
            <a:pPr>
              <a:buNone/>
            </a:pPr>
            <a:r>
              <a:rPr lang="en-IN" dirty="0" smtClean="0"/>
              <a:t>• Shortened sales cycle</a:t>
            </a:r>
          </a:p>
          <a:p>
            <a:pPr>
              <a:buNone/>
            </a:pPr>
            <a:r>
              <a:rPr lang="en-IN" dirty="0" smtClean="0"/>
              <a:t>• Better forecast and pipeline visibility</a:t>
            </a:r>
          </a:p>
          <a:p>
            <a:pPr>
              <a:buNone/>
            </a:pPr>
            <a:r>
              <a:rPr lang="en-IN" dirty="0" smtClean="0"/>
              <a:t>• Better alignment of marketing and sales efforts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i="1" dirty="0" smtClean="0"/>
              <a:t>Lead Scoring </a:t>
            </a:r>
            <a:r>
              <a:rPr lang="en-IN" i="1" dirty="0" smtClean="0"/>
              <a:t>Execution</a:t>
            </a:r>
          </a:p>
          <a:p>
            <a:r>
              <a:rPr lang="en-IN" dirty="0" smtClean="0"/>
              <a:t>Lead </a:t>
            </a:r>
            <a:r>
              <a:rPr lang="en-IN" dirty="0" smtClean="0"/>
              <a:t>fit</a:t>
            </a:r>
          </a:p>
          <a:p>
            <a:r>
              <a:rPr lang="en-IN" dirty="0" smtClean="0"/>
              <a:t>Lead </a:t>
            </a:r>
            <a:r>
              <a:rPr lang="en-IN" dirty="0" smtClean="0"/>
              <a:t>interest</a:t>
            </a:r>
          </a:p>
          <a:p>
            <a:r>
              <a:rPr lang="en-IN" dirty="0" smtClean="0"/>
              <a:t>Lead recycling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Landing Page </a:t>
            </a:r>
            <a:r>
              <a:rPr lang="en-IN" dirty="0" smtClean="0"/>
              <a:t>Optimization</a:t>
            </a:r>
          </a:p>
          <a:p>
            <a:pPr>
              <a:buNone/>
            </a:pPr>
            <a:r>
              <a:rPr lang="en-IN" dirty="0" smtClean="0"/>
              <a:t>(a) Click-through rate/ratio</a:t>
            </a:r>
          </a:p>
          <a:p>
            <a:pPr>
              <a:buNone/>
            </a:pPr>
            <a:r>
              <a:rPr lang="en-IN" dirty="0" smtClean="0"/>
              <a:t>(b) Page views</a:t>
            </a:r>
          </a:p>
          <a:p>
            <a:pPr>
              <a:buNone/>
            </a:pPr>
            <a:r>
              <a:rPr lang="en-IN" dirty="0" smtClean="0"/>
              <a:t>(c) Cost per </a:t>
            </a:r>
            <a:r>
              <a:rPr lang="en-IN" dirty="0" smtClean="0"/>
              <a:t>click</a:t>
            </a:r>
          </a:p>
          <a:p>
            <a:pPr>
              <a:buNone/>
            </a:pPr>
            <a:r>
              <a:rPr lang="en-IN" dirty="0" smtClean="0"/>
              <a:t>(d) Conversion rates</a:t>
            </a:r>
          </a:p>
          <a:p>
            <a:pPr>
              <a:buNone/>
            </a:pPr>
            <a:r>
              <a:rPr lang="en-IN" dirty="0" smtClean="0"/>
              <a:t>(e) Reduction in sales cycle duration </a:t>
            </a:r>
            <a:r>
              <a:rPr lang="en-IN" dirty="0" smtClean="0"/>
              <a:t>for</a:t>
            </a:r>
          </a:p>
          <a:p>
            <a:pPr>
              <a:buNone/>
            </a:pPr>
            <a:r>
              <a:rPr lang="en-IN" dirty="0" smtClean="0"/>
              <a:t>     qualified </a:t>
            </a:r>
            <a:r>
              <a:rPr lang="en-IN" dirty="0" smtClean="0"/>
              <a:t>leads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Landing Page Optimization (LPO) </a:t>
            </a:r>
            <a:r>
              <a:rPr lang="en-IN" dirty="0" smtClean="0"/>
              <a:t>Techniques</a:t>
            </a:r>
          </a:p>
          <a:p>
            <a:r>
              <a:rPr lang="en-IN" i="1" dirty="0" smtClean="0"/>
              <a:t>LPO Based on </a:t>
            </a:r>
            <a:r>
              <a:rPr lang="en-IN" i="1" dirty="0" smtClean="0"/>
              <a:t>Targeting</a:t>
            </a:r>
          </a:p>
          <a:p>
            <a:pPr lvl="1"/>
            <a:r>
              <a:rPr lang="en-IN" b="1" dirty="0" smtClean="0"/>
              <a:t>Associative content </a:t>
            </a:r>
            <a:r>
              <a:rPr lang="en-IN" b="1" dirty="0" smtClean="0"/>
              <a:t>targeting</a:t>
            </a:r>
          </a:p>
          <a:p>
            <a:pPr lvl="1"/>
            <a:r>
              <a:rPr lang="en-IN" b="1" dirty="0" smtClean="0"/>
              <a:t>Predictive content </a:t>
            </a:r>
            <a:r>
              <a:rPr lang="en-IN" b="1" dirty="0" smtClean="0"/>
              <a:t>targeting</a:t>
            </a:r>
          </a:p>
          <a:p>
            <a:pPr lvl="1"/>
            <a:r>
              <a:rPr lang="en-IN" b="1" dirty="0" smtClean="0"/>
              <a:t>Consumer directed </a:t>
            </a:r>
            <a:r>
              <a:rPr lang="en-IN" b="1" dirty="0" smtClean="0"/>
              <a:t>targeting</a:t>
            </a:r>
            <a:endParaRPr lang="en-I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3200" i="1" dirty="0" smtClean="0"/>
              <a:t>LPO Based on </a:t>
            </a:r>
            <a:r>
              <a:rPr lang="en-IN" sz="3200" i="1" dirty="0" smtClean="0"/>
              <a:t>Experimentation</a:t>
            </a:r>
          </a:p>
          <a:p>
            <a:pPr lvl="1"/>
            <a:r>
              <a:rPr lang="en-IN" b="1" dirty="0" smtClean="0"/>
              <a:t>Close-ended experimentation</a:t>
            </a:r>
          </a:p>
          <a:p>
            <a:pPr lvl="1"/>
            <a:r>
              <a:rPr lang="en-IN" b="1" dirty="0" smtClean="0"/>
              <a:t>Open-ended experimentation</a:t>
            </a:r>
          </a:p>
          <a:p>
            <a:pPr marL="742950" lvl="2" indent="-342900"/>
            <a:endParaRPr lang="en-IN" i="1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9437"/>
            <a:ext cx="8229600" cy="5364163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Lead Management across Channels—Owned, Earned, and </a:t>
            </a:r>
            <a:r>
              <a:rPr lang="en-IN" dirty="0" smtClean="0"/>
              <a:t>Paid</a:t>
            </a:r>
          </a:p>
          <a:p>
            <a:r>
              <a:rPr lang="en-IN" dirty="0" smtClean="0"/>
              <a:t>Website-based lead </a:t>
            </a:r>
            <a:r>
              <a:rPr lang="en-IN" dirty="0" smtClean="0"/>
              <a:t>management</a:t>
            </a:r>
          </a:p>
          <a:p>
            <a:pPr lvl="1"/>
            <a:r>
              <a:rPr lang="en-IN" dirty="0" smtClean="0"/>
              <a:t>Website </a:t>
            </a:r>
            <a:r>
              <a:rPr lang="en-IN" dirty="0" smtClean="0"/>
              <a:t>forms</a:t>
            </a:r>
          </a:p>
          <a:p>
            <a:pPr lvl="1"/>
            <a:r>
              <a:rPr lang="en-IN" dirty="0" smtClean="0"/>
              <a:t>Contact </a:t>
            </a:r>
            <a:r>
              <a:rPr lang="en-IN" dirty="0" smtClean="0"/>
              <a:t>us</a:t>
            </a:r>
          </a:p>
          <a:p>
            <a:pPr lvl="1"/>
            <a:r>
              <a:rPr lang="en-IN" dirty="0" smtClean="0"/>
              <a:t>Asset </a:t>
            </a:r>
            <a:r>
              <a:rPr lang="en-IN" dirty="0" smtClean="0"/>
              <a:t>download</a:t>
            </a:r>
          </a:p>
          <a:p>
            <a:pPr lvl="1"/>
            <a:r>
              <a:rPr lang="en-IN" dirty="0" smtClean="0"/>
              <a:t>Chat</a:t>
            </a:r>
          </a:p>
          <a:p>
            <a:pPr lvl="1"/>
            <a:r>
              <a:rPr lang="en-IN" dirty="0" smtClean="0"/>
              <a:t>Surveys</a:t>
            </a:r>
          </a:p>
          <a:p>
            <a:pPr lvl="1"/>
            <a:r>
              <a:rPr lang="en-IN" dirty="0" smtClean="0"/>
              <a:t>Contests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3200" dirty="0" smtClean="0"/>
              <a:t>Blog-based lead 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290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Digital Marketing Operations Set-up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Operations Set-up</dc:title>
  <dc:creator>Kavi</dc:creator>
  <cp:lastModifiedBy>Kavi</cp:lastModifiedBy>
  <cp:revision>15</cp:revision>
  <dcterms:created xsi:type="dcterms:W3CDTF">2006-08-16T00:00:00Z</dcterms:created>
  <dcterms:modified xsi:type="dcterms:W3CDTF">2023-08-23T15:53:10Z</dcterms:modified>
</cp:coreProperties>
</file>