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webextensions/webextension1.xml" ContentType="application/vnd.ms-office.webextension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7" r:id="rId18"/>
    <p:sldId id="275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0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9D431D-59B7-4B0B-AC56-CCEA637D1643}">
  <a:tblStyle styleId="{419D431D-59B7-4B0B-AC56-CCEA637D16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A877A7-973A-46B2-8313-D59279C3E6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2d376901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2d376901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31ff7c0f5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31ff7c0f5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a5d5a32711_0_17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a5d5a32711_0_17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336d459b97_0_3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336d459b97_0_3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72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2b9ccab9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2b9ccab9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cedc566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cedc566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1ff7c0f5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1ff7c0f5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1ff7c0f5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1ff7c0f5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2f89187e4e_0_4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2f89187e4e_0_4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a55d0b7f7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a55d0b7f7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1d2026ec6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1d2026ec6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39488"/>
            <a:ext cx="3786300" cy="22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6025" y="3439188"/>
            <a:ext cx="3500700" cy="40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212625" y="539500"/>
            <a:ext cx="3931500" cy="4604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0" y="0"/>
            <a:ext cx="5212500" cy="5143625"/>
            <a:chOff x="0" y="0"/>
            <a:chExt cx="5212500" cy="5143625"/>
          </a:xfrm>
        </p:grpSpPr>
        <p:sp>
          <p:nvSpPr>
            <p:cNvPr id="13" name="Google Shape;13;p2"/>
            <p:cNvSpPr/>
            <p:nvPr/>
          </p:nvSpPr>
          <p:spPr>
            <a:xfrm>
              <a:off x="0" y="0"/>
              <a:ext cx="713100" cy="53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4876025"/>
              <a:ext cx="5212500" cy="26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100" y="0"/>
              <a:ext cx="3643500" cy="29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938875" y="1354575"/>
            <a:ext cx="2429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" hasCustomPrompt="1"/>
          </p:nvPr>
        </p:nvSpPr>
        <p:spPr>
          <a:xfrm>
            <a:off x="1091550" y="1381425"/>
            <a:ext cx="795000" cy="68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3"/>
          </p:nvPr>
        </p:nvSpPr>
        <p:spPr>
          <a:xfrm>
            <a:off x="1938875" y="2519439"/>
            <a:ext cx="2429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4" hasCustomPrompt="1"/>
          </p:nvPr>
        </p:nvSpPr>
        <p:spPr>
          <a:xfrm>
            <a:off x="1091550" y="2546289"/>
            <a:ext cx="795000" cy="68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5"/>
          </p:nvPr>
        </p:nvSpPr>
        <p:spPr>
          <a:xfrm>
            <a:off x="6000925" y="1354575"/>
            <a:ext cx="2429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6" hasCustomPrompt="1"/>
          </p:nvPr>
        </p:nvSpPr>
        <p:spPr>
          <a:xfrm>
            <a:off x="5153575" y="1381425"/>
            <a:ext cx="795000" cy="68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7"/>
          </p:nvPr>
        </p:nvSpPr>
        <p:spPr>
          <a:xfrm>
            <a:off x="6000925" y="2519439"/>
            <a:ext cx="2429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8" hasCustomPrompt="1"/>
          </p:nvPr>
        </p:nvSpPr>
        <p:spPr>
          <a:xfrm>
            <a:off x="5153575" y="2546289"/>
            <a:ext cx="795000" cy="68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9"/>
          </p:nvPr>
        </p:nvSpPr>
        <p:spPr>
          <a:xfrm>
            <a:off x="1938875" y="3684302"/>
            <a:ext cx="2429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1550" y="3711152"/>
            <a:ext cx="795000" cy="68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4"/>
          </p:nvPr>
        </p:nvSpPr>
        <p:spPr>
          <a:xfrm>
            <a:off x="6000925" y="3684302"/>
            <a:ext cx="24297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 hasCustomPrompt="1"/>
          </p:nvPr>
        </p:nvSpPr>
        <p:spPr>
          <a:xfrm>
            <a:off x="5153575" y="3711152"/>
            <a:ext cx="795000" cy="685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99" name="Google Shape;99;p13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sp>
          <p:nvSpPr>
            <p:cNvPr id="100" name="Google Shape;100;p13"/>
            <p:cNvSpPr/>
            <p:nvPr/>
          </p:nvSpPr>
          <p:spPr>
            <a:xfrm>
              <a:off x="8796300" y="3711150"/>
              <a:ext cx="347700" cy="14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0" y="4876000"/>
              <a:ext cx="3990600" cy="2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0" y="0"/>
              <a:ext cx="347700" cy="20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0"/>
            <a:ext cx="9144000" cy="5143650"/>
            <a:chOff x="0" y="0"/>
            <a:chExt cx="9144000" cy="5143650"/>
          </a:xfrm>
        </p:grpSpPr>
        <p:sp>
          <p:nvSpPr>
            <p:cNvPr id="106" name="Google Shape;106;p14"/>
            <p:cNvSpPr/>
            <p:nvPr/>
          </p:nvSpPr>
          <p:spPr>
            <a:xfrm>
              <a:off x="0" y="0"/>
              <a:ext cx="713100" cy="53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796300" y="1379250"/>
              <a:ext cx="347700" cy="376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0" y="4876025"/>
              <a:ext cx="4141200" cy="26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5054000" y="1553650"/>
            <a:ext cx="2395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5054000" y="2248025"/>
            <a:ext cx="2395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 flipH="1">
            <a:off x="0" y="0"/>
            <a:ext cx="9144000" cy="5143625"/>
            <a:chOff x="0" y="0"/>
            <a:chExt cx="9144000" cy="5143625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0"/>
              <a:ext cx="713100" cy="53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13100" y="0"/>
              <a:ext cx="3858900" cy="291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865687" y="3069176"/>
            <a:ext cx="2238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2"/>
          </p:nvPr>
        </p:nvSpPr>
        <p:spPr>
          <a:xfrm>
            <a:off x="865687" y="2320575"/>
            <a:ext cx="2238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3"/>
          </p:nvPr>
        </p:nvSpPr>
        <p:spPr>
          <a:xfrm>
            <a:off x="6040013" y="3069176"/>
            <a:ext cx="2238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4"/>
          </p:nvPr>
        </p:nvSpPr>
        <p:spPr>
          <a:xfrm>
            <a:off x="6040013" y="2320575"/>
            <a:ext cx="2238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5"/>
          </p:nvPr>
        </p:nvSpPr>
        <p:spPr>
          <a:xfrm>
            <a:off x="3452850" y="3069176"/>
            <a:ext cx="2238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6"/>
          </p:nvPr>
        </p:nvSpPr>
        <p:spPr>
          <a:xfrm>
            <a:off x="3452850" y="2320575"/>
            <a:ext cx="22383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-50" y="0"/>
            <a:ext cx="9144050" cy="5143625"/>
            <a:chOff x="-50" y="0"/>
            <a:chExt cx="9144050" cy="5143625"/>
          </a:xfrm>
        </p:grpSpPr>
        <p:sp>
          <p:nvSpPr>
            <p:cNvPr id="140" name="Google Shape;140;p18"/>
            <p:cNvSpPr/>
            <p:nvPr/>
          </p:nvSpPr>
          <p:spPr>
            <a:xfrm>
              <a:off x="8796300" y="0"/>
              <a:ext cx="347700" cy="88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50" y="0"/>
              <a:ext cx="347700" cy="88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0" y="4876025"/>
              <a:ext cx="9144000" cy="26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676225" y="1684061"/>
            <a:ext cx="27159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2"/>
          </p:nvPr>
        </p:nvSpPr>
        <p:spPr>
          <a:xfrm>
            <a:off x="1676225" y="1209263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3"/>
          </p:nvPr>
        </p:nvSpPr>
        <p:spPr>
          <a:xfrm>
            <a:off x="1676225" y="3435225"/>
            <a:ext cx="27159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4"/>
          </p:nvPr>
        </p:nvSpPr>
        <p:spPr>
          <a:xfrm>
            <a:off x="1676225" y="2960428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5"/>
          </p:nvPr>
        </p:nvSpPr>
        <p:spPr>
          <a:xfrm>
            <a:off x="5716375" y="1684050"/>
            <a:ext cx="27144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6"/>
          </p:nvPr>
        </p:nvSpPr>
        <p:spPr>
          <a:xfrm>
            <a:off x="5716379" y="1209250"/>
            <a:ext cx="2714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7"/>
          </p:nvPr>
        </p:nvSpPr>
        <p:spPr>
          <a:xfrm>
            <a:off x="5716375" y="3435225"/>
            <a:ext cx="27144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8"/>
          </p:nvPr>
        </p:nvSpPr>
        <p:spPr>
          <a:xfrm>
            <a:off x="5716379" y="2960426"/>
            <a:ext cx="2714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0" y="0"/>
            <a:ext cx="9144000" cy="5143650"/>
            <a:chOff x="0" y="0"/>
            <a:chExt cx="9144000" cy="5143650"/>
          </a:xfrm>
        </p:grpSpPr>
        <p:sp>
          <p:nvSpPr>
            <p:cNvPr id="154" name="Google Shape;154;p19"/>
            <p:cNvSpPr/>
            <p:nvPr/>
          </p:nvSpPr>
          <p:spPr>
            <a:xfrm>
              <a:off x="0" y="0"/>
              <a:ext cx="1670700" cy="29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8796300" y="1379250"/>
              <a:ext cx="347700" cy="376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>
            <a:off x="713250" y="1887625"/>
            <a:ext cx="223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2"/>
          </p:nvPr>
        </p:nvSpPr>
        <p:spPr>
          <a:xfrm>
            <a:off x="713250" y="1159675"/>
            <a:ext cx="2238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3"/>
          </p:nvPr>
        </p:nvSpPr>
        <p:spPr>
          <a:xfrm>
            <a:off x="6192150" y="1887625"/>
            <a:ext cx="223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4"/>
          </p:nvPr>
        </p:nvSpPr>
        <p:spPr>
          <a:xfrm>
            <a:off x="6192150" y="1159675"/>
            <a:ext cx="2238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5"/>
          </p:nvPr>
        </p:nvSpPr>
        <p:spPr>
          <a:xfrm>
            <a:off x="3452700" y="1887625"/>
            <a:ext cx="223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6"/>
          </p:nvPr>
        </p:nvSpPr>
        <p:spPr>
          <a:xfrm>
            <a:off x="3452700" y="1159675"/>
            <a:ext cx="2238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7"/>
          </p:nvPr>
        </p:nvSpPr>
        <p:spPr>
          <a:xfrm>
            <a:off x="713250" y="3666200"/>
            <a:ext cx="223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8"/>
          </p:nvPr>
        </p:nvSpPr>
        <p:spPr>
          <a:xfrm>
            <a:off x="713250" y="2938250"/>
            <a:ext cx="2238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9"/>
          </p:nvPr>
        </p:nvSpPr>
        <p:spPr>
          <a:xfrm>
            <a:off x="6192150" y="3666200"/>
            <a:ext cx="223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3"/>
          </p:nvPr>
        </p:nvSpPr>
        <p:spPr>
          <a:xfrm>
            <a:off x="6192150" y="2938250"/>
            <a:ext cx="2238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14"/>
          </p:nvPr>
        </p:nvSpPr>
        <p:spPr>
          <a:xfrm>
            <a:off x="3452700" y="3666200"/>
            <a:ext cx="2238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15"/>
          </p:nvPr>
        </p:nvSpPr>
        <p:spPr>
          <a:xfrm>
            <a:off x="3452700" y="2938250"/>
            <a:ext cx="22386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0" y="0"/>
            <a:ext cx="9144100" cy="5143625"/>
            <a:chOff x="0" y="0"/>
            <a:chExt cx="9144100" cy="5143625"/>
          </a:xfrm>
        </p:grpSpPr>
        <p:sp>
          <p:nvSpPr>
            <p:cNvPr id="171" name="Google Shape;171;p20"/>
            <p:cNvSpPr/>
            <p:nvPr/>
          </p:nvSpPr>
          <p:spPr>
            <a:xfrm>
              <a:off x="0" y="0"/>
              <a:ext cx="347700" cy="2673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0"/>
              <a:ext cx="713100" cy="53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632800" y="4876025"/>
              <a:ext cx="5511300" cy="2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4869450" y="690875"/>
            <a:ext cx="33366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4869461" y="2427126"/>
            <a:ext cx="3336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 b="1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2"/>
          </p:nvPr>
        </p:nvSpPr>
        <p:spPr>
          <a:xfrm>
            <a:off x="4869450" y="3951875"/>
            <a:ext cx="33366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3927875" y="0"/>
            <a:ext cx="5216100" cy="5143625"/>
            <a:chOff x="3927875" y="0"/>
            <a:chExt cx="5216100" cy="5143625"/>
          </a:xfrm>
        </p:grpSpPr>
        <p:sp>
          <p:nvSpPr>
            <p:cNvPr id="179" name="Google Shape;179;p21"/>
            <p:cNvSpPr/>
            <p:nvPr/>
          </p:nvSpPr>
          <p:spPr>
            <a:xfrm>
              <a:off x="3927875" y="4876025"/>
              <a:ext cx="5216100" cy="2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flipH="1">
              <a:off x="6537775" y="0"/>
              <a:ext cx="2606100" cy="29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 flipH="1">
              <a:off x="8430775" y="0"/>
              <a:ext cx="713100" cy="53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1"/>
          <p:cNvSpPr txBox="1"/>
          <p:nvPr/>
        </p:nvSpPr>
        <p:spPr>
          <a:xfrm>
            <a:off x="4869461" y="3253299"/>
            <a:ext cx="3336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1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1"/>
          <p:cNvSpPr>
            <a:spLocks noGrp="1"/>
          </p:cNvSpPr>
          <p:nvPr>
            <p:ph type="pic" idx="3"/>
          </p:nvPr>
        </p:nvSpPr>
        <p:spPr>
          <a:xfrm>
            <a:off x="0" y="539500"/>
            <a:ext cx="3931500" cy="460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2"/>
          <p:cNvGrpSpPr/>
          <p:nvPr/>
        </p:nvGrpSpPr>
        <p:grpSpPr>
          <a:xfrm>
            <a:off x="0" y="0"/>
            <a:ext cx="9144000" cy="5143600"/>
            <a:chOff x="0" y="0"/>
            <a:chExt cx="9144000" cy="5143600"/>
          </a:xfrm>
        </p:grpSpPr>
        <p:sp>
          <p:nvSpPr>
            <p:cNvPr id="186" name="Google Shape;186;p22"/>
            <p:cNvSpPr/>
            <p:nvPr/>
          </p:nvSpPr>
          <p:spPr>
            <a:xfrm>
              <a:off x="8796300" y="3711150"/>
              <a:ext cx="347700" cy="1432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0" y="4876000"/>
              <a:ext cx="3990600" cy="267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0" y="0"/>
              <a:ext cx="347700" cy="20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3"/>
          <p:cNvGrpSpPr/>
          <p:nvPr/>
        </p:nvGrpSpPr>
        <p:grpSpPr>
          <a:xfrm flipH="1">
            <a:off x="8430775" y="0"/>
            <a:ext cx="713100" cy="5143475"/>
            <a:chOff x="0" y="0"/>
            <a:chExt cx="713100" cy="5143475"/>
          </a:xfrm>
        </p:grpSpPr>
        <p:sp>
          <p:nvSpPr>
            <p:cNvPr id="191" name="Google Shape;191;p23"/>
            <p:cNvSpPr/>
            <p:nvPr/>
          </p:nvSpPr>
          <p:spPr>
            <a:xfrm>
              <a:off x="0" y="0"/>
              <a:ext cx="347700" cy="460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0" y="4608575"/>
              <a:ext cx="7131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109250" y="2340800"/>
            <a:ext cx="3705900" cy="18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251025" y="1200900"/>
            <a:ext cx="1101300" cy="102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212625" y="535100"/>
            <a:ext cx="3931500" cy="4608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" name="Google Shape;20;p3"/>
          <p:cNvGrpSpPr/>
          <p:nvPr/>
        </p:nvGrpSpPr>
        <p:grpSpPr>
          <a:xfrm>
            <a:off x="0" y="0"/>
            <a:ext cx="713100" cy="5143475"/>
            <a:chOff x="0" y="0"/>
            <a:chExt cx="713100" cy="5143475"/>
          </a:xfrm>
        </p:grpSpPr>
        <p:sp>
          <p:nvSpPr>
            <p:cNvPr id="21" name="Google Shape;21;p3"/>
            <p:cNvSpPr/>
            <p:nvPr/>
          </p:nvSpPr>
          <p:spPr>
            <a:xfrm>
              <a:off x="0" y="0"/>
              <a:ext cx="347700" cy="460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4608575"/>
              <a:ext cx="7131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3264850" y="1803700"/>
            <a:ext cx="393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3264850" y="1328900"/>
            <a:ext cx="39315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3264850" y="3492780"/>
            <a:ext cx="3931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3264851" y="3017980"/>
            <a:ext cx="39315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0" y="0"/>
            <a:ext cx="9144000" cy="5143625"/>
            <a:chOff x="0" y="0"/>
            <a:chExt cx="9144000" cy="5143625"/>
          </a:xfrm>
        </p:grpSpPr>
        <p:sp>
          <p:nvSpPr>
            <p:cNvPr id="37" name="Google Shape;37;p5"/>
            <p:cNvSpPr/>
            <p:nvPr/>
          </p:nvSpPr>
          <p:spPr>
            <a:xfrm>
              <a:off x="0" y="4876025"/>
              <a:ext cx="8257200" cy="26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0" y="0"/>
              <a:ext cx="347700" cy="173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8257200" y="4608575"/>
              <a:ext cx="8868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0"/>
            <a:ext cx="9144125" cy="5143625"/>
            <a:chOff x="0" y="0"/>
            <a:chExt cx="9144125" cy="5143625"/>
          </a:xfrm>
        </p:grpSpPr>
        <p:sp>
          <p:nvSpPr>
            <p:cNvPr id="43" name="Google Shape;43;p6"/>
            <p:cNvSpPr/>
            <p:nvPr/>
          </p:nvSpPr>
          <p:spPr>
            <a:xfrm>
              <a:off x="0" y="4608600"/>
              <a:ext cx="7131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8796300" y="0"/>
              <a:ext cx="3477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13225" y="4876025"/>
              <a:ext cx="8430900" cy="267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766475" y="984350"/>
            <a:ext cx="3542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4766475" y="2138575"/>
            <a:ext cx="3542700" cy="19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0" y="539500"/>
            <a:ext cx="3931500" cy="4604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0" name="Google Shape;50;p7"/>
          <p:cNvGrpSpPr/>
          <p:nvPr/>
        </p:nvGrpSpPr>
        <p:grpSpPr>
          <a:xfrm>
            <a:off x="3931500" y="0"/>
            <a:ext cx="5212650" cy="5143625"/>
            <a:chOff x="3931500" y="0"/>
            <a:chExt cx="5212650" cy="5143625"/>
          </a:xfrm>
        </p:grpSpPr>
        <p:sp>
          <p:nvSpPr>
            <p:cNvPr id="51" name="Google Shape;51;p7"/>
            <p:cNvSpPr/>
            <p:nvPr/>
          </p:nvSpPr>
          <p:spPr>
            <a:xfrm>
              <a:off x="7803175" y="4608600"/>
              <a:ext cx="1340700" cy="53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931500" y="4876025"/>
              <a:ext cx="3871800" cy="267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6537750" y="0"/>
              <a:ext cx="2606400" cy="29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0" y="0"/>
            <a:ext cx="9144000" cy="5143475"/>
            <a:chOff x="0" y="0"/>
            <a:chExt cx="9144000" cy="5143475"/>
          </a:xfrm>
        </p:grpSpPr>
        <p:grpSp>
          <p:nvGrpSpPr>
            <p:cNvPr id="57" name="Google Shape;57;p8"/>
            <p:cNvGrpSpPr/>
            <p:nvPr/>
          </p:nvGrpSpPr>
          <p:grpSpPr>
            <a:xfrm rot="10800000" flipH="1">
              <a:off x="0" y="0"/>
              <a:ext cx="713100" cy="5143475"/>
              <a:chOff x="0" y="0"/>
              <a:chExt cx="713100" cy="5143475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0" y="0"/>
                <a:ext cx="347700" cy="460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0" y="4608575"/>
                <a:ext cx="713100" cy="534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8"/>
            <p:cNvGrpSpPr/>
            <p:nvPr/>
          </p:nvGrpSpPr>
          <p:grpSpPr>
            <a:xfrm flipH="1">
              <a:off x="8430900" y="0"/>
              <a:ext cx="713100" cy="5143475"/>
              <a:chOff x="0" y="0"/>
              <a:chExt cx="713100" cy="5143475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347700" cy="460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0" y="4608575"/>
                <a:ext cx="713100" cy="534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95100" y="1364150"/>
            <a:ext cx="4153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95100" y="2305368"/>
            <a:ext cx="41538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 flipH="1">
            <a:off x="0" y="0"/>
            <a:ext cx="9144000" cy="5143625"/>
            <a:chOff x="0" y="0"/>
            <a:chExt cx="9144000" cy="5143625"/>
          </a:xfrm>
        </p:grpSpPr>
        <p:grpSp>
          <p:nvGrpSpPr>
            <p:cNvPr id="67" name="Google Shape;67;p9"/>
            <p:cNvGrpSpPr/>
            <p:nvPr/>
          </p:nvGrpSpPr>
          <p:grpSpPr>
            <a:xfrm flipH="1">
              <a:off x="0" y="0"/>
              <a:ext cx="7465150" cy="5143625"/>
              <a:chOff x="1679000" y="0"/>
              <a:chExt cx="7465150" cy="5143625"/>
            </a:xfrm>
          </p:grpSpPr>
          <p:sp>
            <p:nvSpPr>
              <p:cNvPr id="68" name="Google Shape;68;p9"/>
              <p:cNvSpPr/>
              <p:nvPr/>
            </p:nvSpPr>
            <p:spPr>
              <a:xfrm>
                <a:off x="7803175" y="4608600"/>
                <a:ext cx="1340700" cy="534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9"/>
              <p:cNvSpPr/>
              <p:nvPr/>
            </p:nvSpPr>
            <p:spPr>
              <a:xfrm>
                <a:off x="1679000" y="4876025"/>
                <a:ext cx="6124200" cy="267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9"/>
              <p:cNvSpPr/>
              <p:nvPr/>
            </p:nvSpPr>
            <p:spPr>
              <a:xfrm>
                <a:off x="6537750" y="0"/>
                <a:ext cx="2606400" cy="291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9"/>
            <p:cNvSpPr/>
            <p:nvPr/>
          </p:nvSpPr>
          <p:spPr>
            <a:xfrm>
              <a:off x="8796300" y="0"/>
              <a:ext cx="347700" cy="173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762775" y="3377075"/>
            <a:ext cx="4668000" cy="1231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1128150" y="1601150"/>
            <a:ext cx="6887700" cy="10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1676050" y="2861550"/>
            <a:ext cx="5789100" cy="40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0" y="0"/>
            <a:ext cx="9144000" cy="5143625"/>
            <a:chOff x="0" y="0"/>
            <a:chExt cx="9144000" cy="5143625"/>
          </a:xfrm>
        </p:grpSpPr>
        <p:grpSp>
          <p:nvGrpSpPr>
            <p:cNvPr id="79" name="Google Shape;79;p11"/>
            <p:cNvGrpSpPr/>
            <p:nvPr/>
          </p:nvGrpSpPr>
          <p:grpSpPr>
            <a:xfrm flipH="1">
              <a:off x="0" y="0"/>
              <a:ext cx="7465150" cy="5143625"/>
              <a:chOff x="1679000" y="0"/>
              <a:chExt cx="7465150" cy="5143625"/>
            </a:xfrm>
          </p:grpSpPr>
          <p:sp>
            <p:nvSpPr>
              <p:cNvPr id="80" name="Google Shape;80;p11"/>
              <p:cNvSpPr/>
              <p:nvPr/>
            </p:nvSpPr>
            <p:spPr>
              <a:xfrm>
                <a:off x="7803175" y="4608600"/>
                <a:ext cx="1340700" cy="534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1679000" y="4876025"/>
                <a:ext cx="6124200" cy="267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6537750" y="0"/>
                <a:ext cx="2606400" cy="291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83;p11"/>
            <p:cNvSpPr/>
            <p:nvPr/>
          </p:nvSpPr>
          <p:spPr>
            <a:xfrm>
              <a:off x="8796300" y="0"/>
              <a:ext cx="347700" cy="173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4725"/>
            <a:ext cx="7717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ctrTitle"/>
          </p:nvPr>
        </p:nvSpPr>
        <p:spPr>
          <a:xfrm>
            <a:off x="713225" y="1039488"/>
            <a:ext cx="3786300" cy="22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/>
              <a:t>ROAD ACCIDENTS ANALYSIS</a:t>
            </a:r>
            <a:endParaRPr sz="41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1500587" y="3381925"/>
            <a:ext cx="2089542" cy="390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KARMUKILAN D K</a:t>
            </a:r>
          </a:p>
        </p:txBody>
      </p:sp>
      <p:grpSp>
        <p:nvGrpSpPr>
          <p:cNvPr id="206" name="Google Shape;206;p27"/>
          <p:cNvGrpSpPr/>
          <p:nvPr/>
        </p:nvGrpSpPr>
        <p:grpSpPr>
          <a:xfrm>
            <a:off x="5348690" y="714128"/>
            <a:ext cx="3659361" cy="2863197"/>
            <a:chOff x="5348690" y="714128"/>
            <a:chExt cx="3659361" cy="2863197"/>
          </a:xfrm>
        </p:grpSpPr>
        <p:grpSp>
          <p:nvGrpSpPr>
            <p:cNvPr id="207" name="Google Shape;207;p27"/>
            <p:cNvGrpSpPr/>
            <p:nvPr/>
          </p:nvGrpSpPr>
          <p:grpSpPr>
            <a:xfrm>
              <a:off x="5348722" y="714128"/>
              <a:ext cx="783937" cy="559911"/>
              <a:chOff x="5388046" y="-4643818"/>
              <a:chExt cx="1473565" cy="1052465"/>
            </a:xfrm>
          </p:grpSpPr>
          <p:sp>
            <p:nvSpPr>
              <p:cNvPr id="208" name="Google Shape;208;p27"/>
              <p:cNvSpPr/>
              <p:nvPr/>
            </p:nvSpPr>
            <p:spPr>
              <a:xfrm>
                <a:off x="5388046" y="-4643818"/>
                <a:ext cx="485775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485775" h="85725" extrusionOk="0">
                    <a:moveTo>
                      <a:pt x="391335" y="6715"/>
                    </a:moveTo>
                    <a:lnTo>
                      <a:pt x="6715" y="6715"/>
                    </a:lnTo>
                    <a:lnTo>
                      <a:pt x="6715" y="80915"/>
                    </a:lnTo>
                    <a:lnTo>
                      <a:pt x="480393" y="80915"/>
                    </a:lnTo>
                    <a:lnTo>
                      <a:pt x="391335" y="67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28575" algn="bl" rotWithShape="0">
                  <a:schemeClr val="lt1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394761" y="-4562903"/>
                <a:ext cx="1466850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1466850" h="971550" extrusionOk="0">
                    <a:moveTo>
                      <a:pt x="0" y="0"/>
                    </a:moveTo>
                    <a:lnTo>
                      <a:pt x="1468088" y="0"/>
                    </a:lnTo>
                    <a:lnTo>
                      <a:pt x="1468088" y="977456"/>
                    </a:lnTo>
                    <a:lnTo>
                      <a:pt x="0" y="977456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28575" dist="19050" dir="618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" name="Google Shape;210;p27"/>
              <p:cNvGrpSpPr/>
              <p:nvPr/>
            </p:nvGrpSpPr>
            <p:grpSpPr>
              <a:xfrm>
                <a:off x="5476867" y="-4404312"/>
                <a:ext cx="1298257" cy="581025"/>
                <a:chOff x="5476867" y="-4404312"/>
                <a:chExt cx="1298257" cy="581025"/>
              </a:xfrm>
            </p:grpSpPr>
            <p:sp>
              <p:nvSpPr>
                <p:cNvPr id="211" name="Google Shape;211;p27"/>
                <p:cNvSpPr/>
                <p:nvPr/>
              </p:nvSpPr>
              <p:spPr>
                <a:xfrm>
                  <a:off x="5541732" y="-4100179"/>
                  <a:ext cx="19050" cy="2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19075" extrusionOk="0">
                      <a:moveTo>
                        <a:pt x="12288" y="12287"/>
                      </a:moveTo>
                      <a:lnTo>
                        <a:pt x="12288" y="209360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5586690" y="-4178379"/>
                  <a:ext cx="1905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95275" extrusionOk="0">
                      <a:moveTo>
                        <a:pt x="12287" y="12287"/>
                      </a:moveTo>
                      <a:lnTo>
                        <a:pt x="12287" y="287560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5631648" y="-4248578"/>
                  <a:ext cx="19050" cy="3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61950" extrusionOk="0">
                      <a:moveTo>
                        <a:pt x="12288" y="12287"/>
                      </a:moveTo>
                      <a:lnTo>
                        <a:pt x="12288" y="357759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5676606" y="-4190952"/>
                  <a:ext cx="1905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04800" extrusionOk="0">
                      <a:moveTo>
                        <a:pt x="12287" y="12287"/>
                      </a:moveTo>
                      <a:lnTo>
                        <a:pt x="12287" y="30013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5721564" y="-4297251"/>
                  <a:ext cx="19050" cy="4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409575" extrusionOk="0">
                      <a:moveTo>
                        <a:pt x="12287" y="12287"/>
                      </a:moveTo>
                      <a:lnTo>
                        <a:pt x="12287" y="406432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5766617" y="-4207621"/>
                  <a:ext cx="19050" cy="3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23850" extrusionOk="0">
                      <a:moveTo>
                        <a:pt x="12287" y="12287"/>
                      </a:moveTo>
                      <a:lnTo>
                        <a:pt x="12287" y="316802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5811575" y="-4190952"/>
                  <a:ext cx="1905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04800" extrusionOk="0">
                      <a:moveTo>
                        <a:pt x="12287" y="12287"/>
                      </a:moveTo>
                      <a:lnTo>
                        <a:pt x="12287" y="30013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5856533" y="-4260389"/>
                  <a:ext cx="1905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81000" extrusionOk="0">
                      <a:moveTo>
                        <a:pt x="12287" y="12287"/>
                      </a:moveTo>
                      <a:lnTo>
                        <a:pt x="12287" y="369570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5901491" y="-4178379"/>
                  <a:ext cx="1905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95275" extrusionOk="0">
                      <a:moveTo>
                        <a:pt x="12287" y="12287"/>
                      </a:moveTo>
                      <a:lnTo>
                        <a:pt x="12287" y="287560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5946449" y="-4111704"/>
                  <a:ext cx="1905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28600" extrusionOk="0">
                      <a:moveTo>
                        <a:pt x="12287" y="12287"/>
                      </a:moveTo>
                      <a:lnTo>
                        <a:pt x="12287" y="220885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5991503" y="-4190952"/>
                  <a:ext cx="1905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04800" extrusionOk="0">
                      <a:moveTo>
                        <a:pt x="12287" y="12287"/>
                      </a:moveTo>
                      <a:lnTo>
                        <a:pt x="12287" y="30013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6036461" y="-4140850"/>
                  <a:ext cx="19050" cy="25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57175" extrusionOk="0">
                      <a:moveTo>
                        <a:pt x="12288" y="12287"/>
                      </a:moveTo>
                      <a:lnTo>
                        <a:pt x="12288" y="250031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6081419" y="-4228480"/>
                  <a:ext cx="19050" cy="3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42900" extrusionOk="0">
                      <a:moveTo>
                        <a:pt x="12287" y="12287"/>
                      </a:moveTo>
                      <a:lnTo>
                        <a:pt x="12287" y="337661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6126377" y="-4207621"/>
                  <a:ext cx="19050" cy="3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23850" extrusionOk="0">
                      <a:moveTo>
                        <a:pt x="12287" y="12287"/>
                      </a:moveTo>
                      <a:lnTo>
                        <a:pt x="12287" y="316802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6171335" y="-4163139"/>
                  <a:ext cx="19050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76225" extrusionOk="0">
                      <a:moveTo>
                        <a:pt x="12287" y="12287"/>
                      </a:moveTo>
                      <a:lnTo>
                        <a:pt x="12287" y="272320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6216388" y="-4190952"/>
                  <a:ext cx="1905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04800" extrusionOk="0">
                      <a:moveTo>
                        <a:pt x="12287" y="12287"/>
                      </a:moveTo>
                      <a:lnTo>
                        <a:pt x="12287" y="30013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6261346" y="-4267342"/>
                  <a:ext cx="19050" cy="3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81000" extrusionOk="0">
                      <a:moveTo>
                        <a:pt x="12287" y="12287"/>
                      </a:moveTo>
                      <a:lnTo>
                        <a:pt x="12287" y="37652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6306304" y="-4217336"/>
                  <a:ext cx="19050" cy="3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33375" extrusionOk="0">
                      <a:moveTo>
                        <a:pt x="12287" y="12287"/>
                      </a:moveTo>
                      <a:lnTo>
                        <a:pt x="12287" y="326517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6351262" y="-4163139"/>
                  <a:ext cx="19050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76225" extrusionOk="0">
                      <a:moveTo>
                        <a:pt x="12287" y="12287"/>
                      </a:moveTo>
                      <a:lnTo>
                        <a:pt x="12287" y="272320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6396220" y="-4190952"/>
                  <a:ext cx="1905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04800" extrusionOk="0">
                      <a:moveTo>
                        <a:pt x="12287" y="12287"/>
                      </a:moveTo>
                      <a:lnTo>
                        <a:pt x="12287" y="30013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6441273" y="-4228480"/>
                  <a:ext cx="19050" cy="3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42900" extrusionOk="0">
                      <a:moveTo>
                        <a:pt x="12288" y="12287"/>
                      </a:moveTo>
                      <a:lnTo>
                        <a:pt x="12288" y="337661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6486231" y="-4163139"/>
                  <a:ext cx="19050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76225" extrusionOk="0">
                      <a:moveTo>
                        <a:pt x="12287" y="12287"/>
                      </a:moveTo>
                      <a:lnTo>
                        <a:pt x="12287" y="272320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6531189" y="-4297251"/>
                  <a:ext cx="19050" cy="40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409575" extrusionOk="0">
                      <a:moveTo>
                        <a:pt x="12287" y="12287"/>
                      </a:moveTo>
                      <a:lnTo>
                        <a:pt x="12287" y="406432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6576147" y="-4190952"/>
                  <a:ext cx="1905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04800" extrusionOk="0">
                      <a:moveTo>
                        <a:pt x="12287" y="12287"/>
                      </a:moveTo>
                      <a:lnTo>
                        <a:pt x="12287" y="30013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6621105" y="-4248578"/>
                  <a:ext cx="19050" cy="3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61950" extrusionOk="0">
                      <a:moveTo>
                        <a:pt x="12287" y="12287"/>
                      </a:moveTo>
                      <a:lnTo>
                        <a:pt x="12287" y="357759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6666158" y="-4279915"/>
                  <a:ext cx="19050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400050" extrusionOk="0">
                      <a:moveTo>
                        <a:pt x="12287" y="12287"/>
                      </a:moveTo>
                      <a:lnTo>
                        <a:pt x="12287" y="389096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6711116" y="-4190952"/>
                  <a:ext cx="19050" cy="3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304800" extrusionOk="0">
                      <a:moveTo>
                        <a:pt x="12287" y="12287"/>
                      </a:moveTo>
                      <a:lnTo>
                        <a:pt x="12287" y="300133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6756074" y="-4111704"/>
                  <a:ext cx="1905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28600" extrusionOk="0">
                      <a:moveTo>
                        <a:pt x="12287" y="12287"/>
                      </a:moveTo>
                      <a:lnTo>
                        <a:pt x="12287" y="220885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5476867" y="-4404312"/>
                  <a:ext cx="1295400" cy="58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5400" h="581025" extrusionOk="0">
                      <a:moveTo>
                        <a:pt x="12287" y="12287"/>
                      </a:moveTo>
                      <a:lnTo>
                        <a:pt x="12287" y="573786"/>
                      </a:lnTo>
                      <a:lnTo>
                        <a:pt x="1291495" y="573786"/>
                      </a:lnTo>
                    </a:path>
                  </a:pathLst>
                </a:custGeom>
                <a:noFill/>
                <a:ln w="1637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0" name="Google Shape;240;p27"/>
            <p:cNvGrpSpPr/>
            <p:nvPr/>
          </p:nvGrpSpPr>
          <p:grpSpPr>
            <a:xfrm>
              <a:off x="6319481" y="1421518"/>
              <a:ext cx="1444752" cy="635727"/>
              <a:chOff x="1733780" y="-3418546"/>
              <a:chExt cx="3810000" cy="1676495"/>
            </a:xfrm>
          </p:grpSpPr>
          <p:grpSp>
            <p:nvGrpSpPr>
              <p:cNvPr id="241" name="Google Shape;241;p27"/>
              <p:cNvGrpSpPr/>
              <p:nvPr/>
            </p:nvGrpSpPr>
            <p:grpSpPr>
              <a:xfrm>
                <a:off x="1733780" y="-3418546"/>
                <a:ext cx="3810000" cy="1676495"/>
                <a:chOff x="1733780" y="-3418546"/>
                <a:chExt cx="3810000" cy="1676495"/>
              </a:xfrm>
            </p:grpSpPr>
            <p:sp>
              <p:nvSpPr>
                <p:cNvPr id="242" name="Google Shape;242;p27"/>
                <p:cNvSpPr/>
                <p:nvPr/>
              </p:nvSpPr>
              <p:spPr>
                <a:xfrm>
                  <a:off x="1733780" y="-3310247"/>
                  <a:ext cx="3810000" cy="145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00" h="1457325" extrusionOk="0">
                      <a:moveTo>
                        <a:pt x="238077" y="153995"/>
                      </a:moveTo>
                      <a:cubicBezTo>
                        <a:pt x="123301" y="228862"/>
                        <a:pt x="88440" y="315349"/>
                        <a:pt x="41862" y="441746"/>
                      </a:cubicBezTo>
                      <a:cubicBezTo>
                        <a:pt x="-4715" y="568143"/>
                        <a:pt x="-4715" y="894945"/>
                        <a:pt x="41862" y="1021342"/>
                      </a:cubicBezTo>
                      <a:cubicBezTo>
                        <a:pt x="88440" y="1147739"/>
                        <a:pt x="123396" y="1234226"/>
                        <a:pt x="238077" y="1309092"/>
                      </a:cubicBezTo>
                      <a:cubicBezTo>
                        <a:pt x="352854" y="1383959"/>
                        <a:pt x="455152" y="1456254"/>
                        <a:pt x="549926" y="1456254"/>
                      </a:cubicBezTo>
                      <a:lnTo>
                        <a:pt x="3041952" y="1456254"/>
                      </a:lnTo>
                      <a:cubicBezTo>
                        <a:pt x="3172921" y="1456254"/>
                        <a:pt x="3303413" y="1440252"/>
                        <a:pt x="3430572" y="1408533"/>
                      </a:cubicBezTo>
                      <a:lnTo>
                        <a:pt x="3523060" y="1385483"/>
                      </a:lnTo>
                      <a:cubicBezTo>
                        <a:pt x="3656981" y="1354527"/>
                        <a:pt x="3757565" y="1247180"/>
                        <a:pt x="3782234" y="1115163"/>
                      </a:cubicBezTo>
                      <a:lnTo>
                        <a:pt x="3782234" y="1115354"/>
                      </a:lnTo>
                      <a:cubicBezTo>
                        <a:pt x="3782521" y="1113830"/>
                        <a:pt x="3782806" y="1112306"/>
                        <a:pt x="3783092" y="1110687"/>
                      </a:cubicBezTo>
                      <a:cubicBezTo>
                        <a:pt x="3784140" y="1104591"/>
                        <a:pt x="3785092" y="1098399"/>
                        <a:pt x="3785759" y="1092113"/>
                      </a:cubicBezTo>
                      <a:cubicBezTo>
                        <a:pt x="3800237" y="981528"/>
                        <a:pt x="3807952" y="731591"/>
                        <a:pt x="3807952" y="731591"/>
                      </a:cubicBezTo>
                      <a:cubicBezTo>
                        <a:pt x="3807952" y="731591"/>
                        <a:pt x="3800237" y="481656"/>
                        <a:pt x="3785759" y="371070"/>
                      </a:cubicBezTo>
                      <a:cubicBezTo>
                        <a:pt x="3784997" y="364879"/>
                        <a:pt x="3784140" y="358688"/>
                        <a:pt x="3783092" y="352497"/>
                      </a:cubicBezTo>
                      <a:cubicBezTo>
                        <a:pt x="3782806" y="350877"/>
                        <a:pt x="3782521" y="349353"/>
                        <a:pt x="3782330" y="347829"/>
                      </a:cubicBezTo>
                      <a:lnTo>
                        <a:pt x="3782330" y="348020"/>
                      </a:lnTo>
                      <a:cubicBezTo>
                        <a:pt x="3757660" y="216003"/>
                        <a:pt x="3656981" y="108657"/>
                        <a:pt x="3523155" y="77700"/>
                      </a:cubicBezTo>
                      <a:lnTo>
                        <a:pt x="3430667" y="54650"/>
                      </a:lnTo>
                      <a:cubicBezTo>
                        <a:pt x="3303604" y="22932"/>
                        <a:pt x="3173111" y="6929"/>
                        <a:pt x="3042047" y="6929"/>
                      </a:cubicBezTo>
                      <a:lnTo>
                        <a:pt x="549831" y="6929"/>
                      </a:lnTo>
                      <a:cubicBezTo>
                        <a:pt x="455057" y="6929"/>
                        <a:pt x="352758" y="79319"/>
                        <a:pt x="237982" y="15409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1775476" y="-2973538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91130"/>
                      </a:moveTo>
                      <a:lnTo>
                        <a:pt x="101513" y="5215"/>
                      </a:lnTo>
                      <a:cubicBezTo>
                        <a:pt x="54935" y="143232"/>
                        <a:pt x="53316" y="394787"/>
                        <a:pt x="53316" y="39478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2923238" y="-3247847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7967"/>
                      </a:moveTo>
                      <a:lnTo>
                        <a:pt x="10263" y="36637"/>
                      </a:lnTo>
                      <a:cubicBezTo>
                        <a:pt x="10263" y="36637"/>
                        <a:pt x="425648" y="156366"/>
                        <a:pt x="707493" y="173797"/>
                      </a:cubicBezTo>
                      <a:cubicBezTo>
                        <a:pt x="989433" y="191228"/>
                        <a:pt x="1351097" y="186275"/>
                        <a:pt x="1505784" y="148841"/>
                      </a:cubicBezTo>
                      <a:cubicBezTo>
                        <a:pt x="1636276" y="117314"/>
                        <a:pt x="1700379" y="88358"/>
                        <a:pt x="1714667" y="64355"/>
                      </a:cubicBezTo>
                      <a:cubicBezTo>
                        <a:pt x="1721048" y="53591"/>
                        <a:pt x="1711428" y="39875"/>
                        <a:pt x="1698855" y="39018"/>
                      </a:cubicBezTo>
                      <a:cubicBezTo>
                        <a:pt x="1616464" y="33589"/>
                        <a:pt x="1302234" y="13301"/>
                        <a:pt x="1124117" y="7967"/>
                      </a:cubicBezTo>
                      <a:cubicBezTo>
                        <a:pt x="917901" y="1775"/>
                        <a:pt x="27313" y="7967"/>
                        <a:pt x="5215" y="796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3127835" y="-3221378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5215"/>
                      </a:moveTo>
                      <a:lnTo>
                        <a:pt x="5215" y="5215"/>
                      </a:lnTo>
                      <a:lnTo>
                        <a:pt x="11406" y="50078"/>
                      </a:lnTo>
                      <a:cubicBezTo>
                        <a:pt x="11406" y="50078"/>
                        <a:pt x="146089" y="87511"/>
                        <a:pt x="381452" y="121610"/>
                      </a:cubicBezTo>
                      <a:cubicBezTo>
                        <a:pt x="473464" y="134945"/>
                        <a:pt x="580430" y="139136"/>
                        <a:pt x="703397" y="142280"/>
                      </a:cubicBezTo>
                      <a:lnTo>
                        <a:pt x="625388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3857260" y="-322042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7312"/>
                      </a:moveTo>
                      <a:cubicBezTo>
                        <a:pt x="298585" y="9787"/>
                        <a:pt x="116467" y="6549"/>
                        <a:pt x="5215" y="5215"/>
                      </a:cubicBezTo>
                      <a:lnTo>
                        <a:pt x="37600" y="142947"/>
                      </a:lnTo>
                      <a:cubicBezTo>
                        <a:pt x="40172" y="142947"/>
                        <a:pt x="42743" y="143042"/>
                        <a:pt x="45410" y="143137"/>
                      </a:cubicBezTo>
                      <a:cubicBezTo>
                        <a:pt x="250769" y="148090"/>
                        <a:pt x="400884" y="133326"/>
                        <a:pt x="508135" y="113038"/>
                      </a:cubicBezTo>
                      <a:lnTo>
                        <a:pt x="479369" y="1731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4360751" y="-3206996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93893"/>
                      </a:moveTo>
                      <a:cubicBezTo>
                        <a:pt x="146661" y="69794"/>
                        <a:pt x="205812" y="40362"/>
                        <a:pt x="228767" y="26742"/>
                      </a:cubicBezTo>
                      <a:cubicBezTo>
                        <a:pt x="232672" y="24455"/>
                        <a:pt x="231243" y="18455"/>
                        <a:pt x="226767" y="18074"/>
                      </a:cubicBezTo>
                      <a:cubicBezTo>
                        <a:pt x="157520" y="12835"/>
                        <a:pt x="81891" y="8644"/>
                        <a:pt x="5215" y="5215"/>
                      </a:cubicBezTo>
                      <a:lnTo>
                        <a:pt x="33314" y="93893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1863010" y="-3230478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262155"/>
                      </a:moveTo>
                      <a:lnTo>
                        <a:pt x="244007" y="36222"/>
                      </a:lnTo>
                      <a:cubicBezTo>
                        <a:pt x="246102" y="34222"/>
                        <a:pt x="247245" y="31460"/>
                        <a:pt x="247245" y="28602"/>
                      </a:cubicBezTo>
                      <a:lnTo>
                        <a:pt x="247245" y="9171"/>
                      </a:lnTo>
                      <a:cubicBezTo>
                        <a:pt x="247245" y="6314"/>
                        <a:pt x="244292" y="4409"/>
                        <a:pt x="241721" y="5552"/>
                      </a:cubicBezTo>
                      <a:cubicBezTo>
                        <a:pt x="211050" y="19744"/>
                        <a:pt x="61412" y="96706"/>
                        <a:pt x="5215" y="269966"/>
                      </a:cubicBezTo>
                      <a:lnTo>
                        <a:pt x="13978" y="26215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1809765" y="-3198709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230386"/>
                      </a:moveTo>
                      <a:cubicBezTo>
                        <a:pt x="5215" y="230386"/>
                        <a:pt x="112085" y="72842"/>
                        <a:pt x="239721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2105040" y="-3287365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91204"/>
                      </a:moveTo>
                      <a:cubicBezTo>
                        <a:pt x="5215" y="91204"/>
                        <a:pt x="178570" y="33768"/>
                        <a:pt x="438031" y="23767"/>
                      </a:cubicBezTo>
                      <a:cubicBezTo>
                        <a:pt x="697492" y="13861"/>
                        <a:pt x="1372910" y="1383"/>
                        <a:pt x="1757434" y="6336"/>
                      </a:cubicBezTo>
                      <a:cubicBezTo>
                        <a:pt x="2141958" y="11289"/>
                        <a:pt x="2607826" y="8051"/>
                        <a:pt x="2859096" y="35007"/>
                      </a:cubicBezTo>
                      <a:cubicBezTo>
                        <a:pt x="2984635" y="48437"/>
                        <a:pt x="3143417" y="91776"/>
                        <a:pt x="3143417" y="9177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5198951" y="-3230618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219813"/>
                      </a:moveTo>
                      <a:lnTo>
                        <a:pt x="229719" y="224766"/>
                      </a:lnTo>
                      <a:cubicBezTo>
                        <a:pt x="229719" y="224766"/>
                        <a:pt x="197335" y="109990"/>
                        <a:pt x="103322" y="30170"/>
                      </a:cubicBezTo>
                      <a:cubicBezTo>
                        <a:pt x="103322" y="30170"/>
                        <a:pt x="45125" y="13502"/>
                        <a:pt x="5215" y="5215"/>
                      </a:cubicBezTo>
                      <a:cubicBezTo>
                        <a:pt x="5215" y="5215"/>
                        <a:pt x="73414" y="42648"/>
                        <a:pt x="117515" y="101703"/>
                      </a:cubicBezTo>
                      <a:cubicBezTo>
                        <a:pt x="158853" y="157043"/>
                        <a:pt x="181523" y="186476"/>
                        <a:pt x="191524" y="2198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1871773" y="-3245000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276677"/>
                      </a:moveTo>
                      <a:cubicBezTo>
                        <a:pt x="5215" y="276677"/>
                        <a:pt x="366974" y="58841"/>
                        <a:pt x="1056680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1889299" y="-2965823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146280"/>
                      </a:moveTo>
                      <a:cubicBezTo>
                        <a:pt x="5215" y="146280"/>
                        <a:pt x="212288" y="16359"/>
                        <a:pt x="721209" y="5215"/>
                      </a:cubicBezTo>
                      <a:cubicBezTo>
                        <a:pt x="721209" y="5215"/>
                        <a:pt x="269629" y="43982"/>
                        <a:pt x="5215" y="14628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5016738" y="-3063359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15"/>
                      </a:moveTo>
                      <a:cubicBezTo>
                        <a:pt x="5215" y="5215"/>
                        <a:pt x="153233" y="8549"/>
                        <a:pt x="373547" y="5264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5434790" y="-2964108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5215"/>
                      </a:moveTo>
                      <a:lnTo>
                        <a:pt x="83511" y="1559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4253119" y="-3134825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9822"/>
                      </a:moveTo>
                      <a:cubicBezTo>
                        <a:pt x="5215" y="59822"/>
                        <a:pt x="311539" y="34962"/>
                        <a:pt x="467844" y="21722"/>
                      </a:cubicBezTo>
                      <a:cubicBezTo>
                        <a:pt x="624150" y="8482"/>
                        <a:pt x="632532" y="-6472"/>
                        <a:pt x="825413" y="19341"/>
                      </a:cubicBezTo>
                      <a:cubicBezTo>
                        <a:pt x="1018294" y="45154"/>
                        <a:pt x="1097066" y="51821"/>
                        <a:pt x="1097066" y="5182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4609353" y="-3214520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5215"/>
                      </a:moveTo>
                      <a:cubicBezTo>
                        <a:pt x="5215" y="5215"/>
                        <a:pt x="159806" y="11406"/>
                        <a:pt x="344400" y="35600"/>
                      </a:cubicBezTo>
                      <a:cubicBezTo>
                        <a:pt x="528995" y="59793"/>
                        <a:pt x="706922" y="85606"/>
                        <a:pt x="706922" y="8560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1787382" y="-3216425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371927"/>
                      </a:moveTo>
                      <a:cubicBezTo>
                        <a:pt x="5215" y="371927"/>
                        <a:pt x="34647" y="310967"/>
                        <a:pt x="80843" y="277249"/>
                      </a:cubicBezTo>
                      <a:cubicBezTo>
                        <a:pt x="80843" y="277249"/>
                        <a:pt x="393930" y="85130"/>
                        <a:pt x="1146119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1775476" y="-2583965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308872"/>
                      </a:moveTo>
                      <a:lnTo>
                        <a:pt x="101513" y="394787"/>
                      </a:lnTo>
                      <a:cubicBezTo>
                        <a:pt x="54935" y="256770"/>
                        <a:pt x="53316" y="5215"/>
                        <a:pt x="53316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2923238" y="-2098412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180697"/>
                      </a:moveTo>
                      <a:lnTo>
                        <a:pt x="10263" y="152026"/>
                      </a:lnTo>
                      <a:cubicBezTo>
                        <a:pt x="10263" y="152026"/>
                        <a:pt x="425648" y="32297"/>
                        <a:pt x="707493" y="14866"/>
                      </a:cubicBezTo>
                      <a:cubicBezTo>
                        <a:pt x="989433" y="-2564"/>
                        <a:pt x="1351097" y="2388"/>
                        <a:pt x="1505784" y="39822"/>
                      </a:cubicBezTo>
                      <a:cubicBezTo>
                        <a:pt x="1636276" y="71350"/>
                        <a:pt x="1700379" y="100305"/>
                        <a:pt x="1714667" y="124309"/>
                      </a:cubicBezTo>
                      <a:cubicBezTo>
                        <a:pt x="1721048" y="135072"/>
                        <a:pt x="1711428" y="148788"/>
                        <a:pt x="1698855" y="149645"/>
                      </a:cubicBezTo>
                      <a:cubicBezTo>
                        <a:pt x="1616464" y="155074"/>
                        <a:pt x="1302234" y="175363"/>
                        <a:pt x="1124117" y="180697"/>
                      </a:cubicBezTo>
                      <a:cubicBezTo>
                        <a:pt x="917901" y="186888"/>
                        <a:pt x="27313" y="180697"/>
                        <a:pt x="5215" y="18069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3127835" y="-2083713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142280"/>
                      </a:moveTo>
                      <a:lnTo>
                        <a:pt x="5215" y="142280"/>
                      </a:lnTo>
                      <a:lnTo>
                        <a:pt x="11406" y="97417"/>
                      </a:lnTo>
                      <a:cubicBezTo>
                        <a:pt x="11406" y="97417"/>
                        <a:pt x="146089" y="59984"/>
                        <a:pt x="381452" y="25884"/>
                      </a:cubicBezTo>
                      <a:cubicBezTo>
                        <a:pt x="473464" y="12549"/>
                        <a:pt x="580430" y="8358"/>
                        <a:pt x="703397" y="5215"/>
                      </a:cubicBezTo>
                      <a:lnTo>
                        <a:pt x="625388" y="1423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3857260" y="-208648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32004"/>
                      </a:moveTo>
                      <a:cubicBezTo>
                        <a:pt x="298585" y="139528"/>
                        <a:pt x="116467" y="142767"/>
                        <a:pt x="5215" y="144100"/>
                      </a:cubicBezTo>
                      <a:lnTo>
                        <a:pt x="37600" y="6369"/>
                      </a:lnTo>
                      <a:cubicBezTo>
                        <a:pt x="40172" y="6369"/>
                        <a:pt x="42743" y="6274"/>
                        <a:pt x="45410" y="6178"/>
                      </a:cubicBezTo>
                      <a:cubicBezTo>
                        <a:pt x="250769" y="1225"/>
                        <a:pt x="400884" y="15989"/>
                        <a:pt x="508135" y="36277"/>
                      </a:cubicBezTo>
                      <a:lnTo>
                        <a:pt x="479369" y="13200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4360751" y="-2049613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5215"/>
                      </a:moveTo>
                      <a:cubicBezTo>
                        <a:pt x="146661" y="29313"/>
                        <a:pt x="205812" y="58745"/>
                        <a:pt x="228767" y="72366"/>
                      </a:cubicBezTo>
                      <a:cubicBezTo>
                        <a:pt x="232672" y="74652"/>
                        <a:pt x="231243" y="80653"/>
                        <a:pt x="226767" y="81034"/>
                      </a:cubicBezTo>
                      <a:cubicBezTo>
                        <a:pt x="157520" y="86272"/>
                        <a:pt x="81891" y="90464"/>
                        <a:pt x="5215" y="93893"/>
                      </a:cubicBezTo>
                      <a:lnTo>
                        <a:pt x="33314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1863010" y="-2202204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13026"/>
                      </a:moveTo>
                      <a:lnTo>
                        <a:pt x="244007" y="238959"/>
                      </a:lnTo>
                      <a:cubicBezTo>
                        <a:pt x="246102" y="240959"/>
                        <a:pt x="247245" y="243721"/>
                        <a:pt x="247245" y="246579"/>
                      </a:cubicBezTo>
                      <a:lnTo>
                        <a:pt x="247245" y="266009"/>
                      </a:lnTo>
                      <a:cubicBezTo>
                        <a:pt x="247245" y="268867"/>
                        <a:pt x="244292" y="270772"/>
                        <a:pt x="241721" y="269629"/>
                      </a:cubicBezTo>
                      <a:cubicBezTo>
                        <a:pt x="211050" y="255437"/>
                        <a:pt x="61412" y="178475"/>
                        <a:pt x="5215" y="5215"/>
                      </a:cubicBezTo>
                      <a:lnTo>
                        <a:pt x="13978" y="1302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1809765" y="-2194393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5215"/>
                      </a:moveTo>
                      <a:cubicBezTo>
                        <a:pt x="5215" y="5215"/>
                        <a:pt x="112085" y="162759"/>
                        <a:pt x="239721" y="23038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2105040" y="-1967126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5786"/>
                      </a:moveTo>
                      <a:cubicBezTo>
                        <a:pt x="5215" y="5786"/>
                        <a:pt x="178570" y="63222"/>
                        <a:pt x="438031" y="73223"/>
                      </a:cubicBezTo>
                      <a:cubicBezTo>
                        <a:pt x="697492" y="83129"/>
                        <a:pt x="1372910" y="95607"/>
                        <a:pt x="1757434" y="90654"/>
                      </a:cubicBezTo>
                      <a:cubicBezTo>
                        <a:pt x="2141863" y="85701"/>
                        <a:pt x="2607826" y="88939"/>
                        <a:pt x="2859096" y="61984"/>
                      </a:cubicBezTo>
                      <a:cubicBezTo>
                        <a:pt x="2984635" y="48554"/>
                        <a:pt x="3143417" y="5215"/>
                        <a:pt x="314341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5198951" y="-2156960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10168"/>
                      </a:moveTo>
                      <a:lnTo>
                        <a:pt x="229719" y="5215"/>
                      </a:lnTo>
                      <a:cubicBezTo>
                        <a:pt x="229719" y="5215"/>
                        <a:pt x="197335" y="119991"/>
                        <a:pt x="103322" y="199811"/>
                      </a:cubicBezTo>
                      <a:cubicBezTo>
                        <a:pt x="103322" y="199811"/>
                        <a:pt x="45125" y="216480"/>
                        <a:pt x="5215" y="224766"/>
                      </a:cubicBezTo>
                      <a:cubicBezTo>
                        <a:pt x="5215" y="224766"/>
                        <a:pt x="73414" y="187333"/>
                        <a:pt x="117515" y="128278"/>
                      </a:cubicBezTo>
                      <a:cubicBezTo>
                        <a:pt x="158853" y="72938"/>
                        <a:pt x="181523" y="43506"/>
                        <a:pt x="191524" y="1016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1871773" y="-2194393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5215"/>
                      </a:moveTo>
                      <a:cubicBezTo>
                        <a:pt x="5215" y="5215"/>
                        <a:pt x="366974" y="223052"/>
                        <a:pt x="1056680" y="27667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1889299" y="-2343269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5215"/>
                      </a:moveTo>
                      <a:cubicBezTo>
                        <a:pt x="5215" y="5215"/>
                        <a:pt x="212288" y="135136"/>
                        <a:pt x="721209" y="146280"/>
                      </a:cubicBezTo>
                      <a:cubicBezTo>
                        <a:pt x="721209" y="146280"/>
                        <a:pt x="269629" y="107513"/>
                        <a:pt x="5215" y="521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2627518" y="-3184189"/>
                  <a:ext cx="1847850" cy="120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850" h="1209675" extrusionOk="0">
                      <a:moveTo>
                        <a:pt x="1842937" y="1043684"/>
                      </a:moveTo>
                      <a:cubicBezTo>
                        <a:pt x="1508610" y="1023682"/>
                        <a:pt x="1177045" y="1031587"/>
                        <a:pt x="1010928" y="1041589"/>
                      </a:cubicBezTo>
                      <a:cubicBezTo>
                        <a:pt x="844812" y="1051590"/>
                        <a:pt x="363324" y="1180463"/>
                        <a:pt x="281028" y="1199132"/>
                      </a:cubicBezTo>
                      <a:cubicBezTo>
                        <a:pt x="198732" y="1217801"/>
                        <a:pt x="155012" y="1205324"/>
                        <a:pt x="77669" y="1020729"/>
                      </a:cubicBezTo>
                      <a:cubicBezTo>
                        <a:pt x="326" y="836134"/>
                        <a:pt x="5279" y="605344"/>
                        <a:pt x="5279" y="605344"/>
                      </a:cubicBezTo>
                      <a:cubicBezTo>
                        <a:pt x="5279" y="605344"/>
                        <a:pt x="326" y="374553"/>
                        <a:pt x="77669" y="189958"/>
                      </a:cubicBezTo>
                      <a:cubicBezTo>
                        <a:pt x="155012" y="5364"/>
                        <a:pt x="198636" y="-7114"/>
                        <a:pt x="281028" y="11555"/>
                      </a:cubicBezTo>
                      <a:cubicBezTo>
                        <a:pt x="363324" y="30224"/>
                        <a:pt x="844812" y="159193"/>
                        <a:pt x="1010928" y="169099"/>
                      </a:cubicBezTo>
                      <a:cubicBezTo>
                        <a:pt x="1177045" y="179100"/>
                        <a:pt x="1508705" y="187196"/>
                        <a:pt x="1843032" y="16719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4461240" y="-3067387"/>
                  <a:ext cx="676275" cy="9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5" h="971550" extrusionOk="0">
                      <a:moveTo>
                        <a:pt x="83415" y="488637"/>
                      </a:moveTo>
                      <a:cubicBezTo>
                        <a:pt x="83415" y="602270"/>
                        <a:pt x="71795" y="780102"/>
                        <a:pt x="5215" y="936407"/>
                      </a:cubicBezTo>
                      <a:cubicBezTo>
                        <a:pt x="5215" y="936407"/>
                        <a:pt x="357830" y="986318"/>
                        <a:pt x="560713" y="968030"/>
                      </a:cubicBezTo>
                      <a:cubicBezTo>
                        <a:pt x="560713" y="968030"/>
                        <a:pt x="675489" y="809248"/>
                        <a:pt x="675489" y="488637"/>
                      </a:cubicBezTo>
                      <a:cubicBezTo>
                        <a:pt x="675489" y="168025"/>
                        <a:pt x="560713" y="9243"/>
                        <a:pt x="560713" y="9243"/>
                      </a:cubicBezTo>
                      <a:cubicBezTo>
                        <a:pt x="357830" y="-9045"/>
                        <a:pt x="5215" y="40866"/>
                        <a:pt x="5215" y="40866"/>
                      </a:cubicBezTo>
                      <a:cubicBezTo>
                        <a:pt x="71700" y="197171"/>
                        <a:pt x="83415" y="375003"/>
                        <a:pt x="83415" y="4886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4496387" y="-3042465"/>
                  <a:ext cx="619125" cy="9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" h="923925" extrusionOk="0">
                      <a:moveTo>
                        <a:pt x="615386" y="463714"/>
                      </a:moveTo>
                      <a:cubicBezTo>
                        <a:pt x="615386" y="728985"/>
                        <a:pt x="534234" y="881480"/>
                        <a:pt x="511278" y="919295"/>
                      </a:cubicBezTo>
                      <a:cubicBezTo>
                        <a:pt x="347924" y="931487"/>
                        <a:pt x="93702" y="902245"/>
                        <a:pt x="5215" y="891005"/>
                      </a:cubicBezTo>
                      <a:cubicBezTo>
                        <a:pt x="61031" y="742797"/>
                        <a:pt x="73223" y="578681"/>
                        <a:pt x="73223" y="463714"/>
                      </a:cubicBezTo>
                      <a:cubicBezTo>
                        <a:pt x="73223" y="348747"/>
                        <a:pt x="61031" y="184632"/>
                        <a:pt x="5215" y="36423"/>
                      </a:cubicBezTo>
                      <a:cubicBezTo>
                        <a:pt x="93702" y="25183"/>
                        <a:pt x="347924" y="-4059"/>
                        <a:pt x="511278" y="8133"/>
                      </a:cubicBezTo>
                      <a:cubicBezTo>
                        <a:pt x="534138" y="45757"/>
                        <a:pt x="615386" y="198252"/>
                        <a:pt x="615386" y="46361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5016738" y="-2152007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649"/>
                      </a:moveTo>
                      <a:cubicBezTo>
                        <a:pt x="5215" y="52649"/>
                        <a:pt x="153233" y="49316"/>
                        <a:pt x="37354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5423360" y="-3010971"/>
                  <a:ext cx="47625" cy="8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857250" extrusionOk="0">
                      <a:moveTo>
                        <a:pt x="5215" y="859226"/>
                      </a:moveTo>
                      <a:cubicBezTo>
                        <a:pt x="5215" y="859226"/>
                        <a:pt x="47601" y="681490"/>
                        <a:pt x="47601" y="432221"/>
                      </a:cubicBezTo>
                      <a:cubicBezTo>
                        <a:pt x="47601" y="182951"/>
                        <a:pt x="5215" y="5215"/>
                        <a:pt x="521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5434790" y="-2214300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15597"/>
                      </a:moveTo>
                      <a:lnTo>
                        <a:pt x="83511" y="521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4253119" y="-2087713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215"/>
                      </a:moveTo>
                      <a:cubicBezTo>
                        <a:pt x="5215" y="5215"/>
                        <a:pt x="311539" y="30075"/>
                        <a:pt x="467844" y="43315"/>
                      </a:cubicBezTo>
                      <a:cubicBezTo>
                        <a:pt x="624150" y="56555"/>
                        <a:pt x="632532" y="71509"/>
                        <a:pt x="825413" y="45696"/>
                      </a:cubicBezTo>
                      <a:cubicBezTo>
                        <a:pt x="1018294" y="19884"/>
                        <a:pt x="1097066" y="13216"/>
                        <a:pt x="1097066" y="132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4609353" y="-2033897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85606"/>
                      </a:moveTo>
                      <a:cubicBezTo>
                        <a:pt x="5215" y="85606"/>
                        <a:pt x="159806" y="79415"/>
                        <a:pt x="344400" y="55221"/>
                      </a:cubicBezTo>
                      <a:cubicBezTo>
                        <a:pt x="528995" y="31028"/>
                        <a:pt x="706922" y="5215"/>
                        <a:pt x="706922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2687494" y="-3178802"/>
                  <a:ext cx="219075" cy="1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5" h="1190625" extrusionOk="0">
                      <a:moveTo>
                        <a:pt x="216003" y="1194888"/>
                      </a:moveTo>
                      <a:cubicBezTo>
                        <a:pt x="216003" y="1194888"/>
                        <a:pt x="5215" y="1091541"/>
                        <a:pt x="5215" y="600051"/>
                      </a:cubicBezTo>
                      <a:cubicBezTo>
                        <a:pt x="5215" y="108561"/>
                        <a:pt x="216003" y="5215"/>
                        <a:pt x="216003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1767094" y="-2875784"/>
                  <a:ext cx="28575" cy="5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590550" extrusionOk="0">
                      <a:moveTo>
                        <a:pt x="5215" y="577640"/>
                      </a:moveTo>
                      <a:cubicBezTo>
                        <a:pt x="33980" y="620026"/>
                        <a:pt x="26360" y="536492"/>
                        <a:pt x="17597" y="438003"/>
                      </a:cubicBezTo>
                      <a:cubicBezTo>
                        <a:pt x="8834" y="339419"/>
                        <a:pt x="8834" y="254647"/>
                        <a:pt x="17597" y="156159"/>
                      </a:cubicBezTo>
                      <a:cubicBezTo>
                        <a:pt x="26360" y="57575"/>
                        <a:pt x="33980" y="-25864"/>
                        <a:pt x="5215" y="1652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1787382" y="-2318313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5215"/>
                      </a:moveTo>
                      <a:cubicBezTo>
                        <a:pt x="5215" y="5215"/>
                        <a:pt x="34647" y="66175"/>
                        <a:pt x="80843" y="99893"/>
                      </a:cubicBezTo>
                      <a:cubicBezTo>
                        <a:pt x="80843" y="99893"/>
                        <a:pt x="393930" y="292013"/>
                        <a:pt x="1146119" y="37192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27"/>
                <p:cNvSpPr/>
                <p:nvPr/>
              </p:nvSpPr>
              <p:spPr>
                <a:xfrm>
                  <a:off x="2736643" y="-3143133"/>
                  <a:ext cx="628650" cy="11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0" h="1123950" extrusionOk="0">
                      <a:moveTo>
                        <a:pt x="175617" y="5551"/>
                      </a:moveTo>
                      <a:cubicBezTo>
                        <a:pt x="139422" y="14314"/>
                        <a:pt x="98274" y="98229"/>
                        <a:pt x="53411" y="216339"/>
                      </a:cubicBezTo>
                      <a:cubicBezTo>
                        <a:pt x="8549" y="334449"/>
                        <a:pt x="5215" y="476467"/>
                        <a:pt x="5215" y="564383"/>
                      </a:cubicBezTo>
                      <a:cubicBezTo>
                        <a:pt x="5215" y="652298"/>
                        <a:pt x="8549" y="794316"/>
                        <a:pt x="53411" y="912426"/>
                      </a:cubicBezTo>
                      <a:cubicBezTo>
                        <a:pt x="98274" y="1030536"/>
                        <a:pt x="139518" y="1114451"/>
                        <a:pt x="175617" y="1123215"/>
                      </a:cubicBezTo>
                      <a:cubicBezTo>
                        <a:pt x="211812" y="1131977"/>
                        <a:pt x="630912" y="1028441"/>
                        <a:pt x="630912" y="1028441"/>
                      </a:cubicBezTo>
                      <a:cubicBezTo>
                        <a:pt x="630912" y="1028441"/>
                        <a:pt x="566047" y="842608"/>
                        <a:pt x="566047" y="564478"/>
                      </a:cubicBezTo>
                      <a:cubicBezTo>
                        <a:pt x="566047" y="286348"/>
                        <a:pt x="630912" y="100515"/>
                        <a:pt x="630912" y="100515"/>
                      </a:cubicBezTo>
                      <a:cubicBezTo>
                        <a:pt x="630912" y="100515"/>
                        <a:pt x="211812" y="-3022"/>
                        <a:pt x="175617" y="574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27"/>
                <p:cNvSpPr/>
                <p:nvPr/>
              </p:nvSpPr>
              <p:spPr>
                <a:xfrm>
                  <a:off x="3326209" y="-3058310"/>
                  <a:ext cx="76200" cy="9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952500" extrusionOk="0">
                      <a:moveTo>
                        <a:pt x="75065" y="955239"/>
                      </a:moveTo>
                      <a:cubicBezTo>
                        <a:pt x="75065" y="955239"/>
                        <a:pt x="-82098" y="494228"/>
                        <a:pt x="7506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27"/>
                <p:cNvSpPr/>
                <p:nvPr/>
              </p:nvSpPr>
              <p:spPr>
                <a:xfrm>
                  <a:off x="3008106" y="-3418546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207335"/>
                      </a:moveTo>
                      <a:lnTo>
                        <a:pt x="89987" y="207335"/>
                      </a:lnTo>
                      <a:lnTo>
                        <a:pt x="99989" y="165235"/>
                      </a:lnTo>
                      <a:cubicBezTo>
                        <a:pt x="101417" y="159139"/>
                        <a:pt x="106847" y="154853"/>
                        <a:pt x="113133" y="154853"/>
                      </a:cubicBezTo>
                      <a:lnTo>
                        <a:pt x="116943" y="154853"/>
                      </a:lnTo>
                      <a:cubicBezTo>
                        <a:pt x="121706" y="154853"/>
                        <a:pt x="126087" y="151900"/>
                        <a:pt x="127706" y="147328"/>
                      </a:cubicBezTo>
                      <a:lnTo>
                        <a:pt x="178094" y="9882"/>
                      </a:lnTo>
                      <a:cubicBezTo>
                        <a:pt x="178951" y="7596"/>
                        <a:pt x="177236" y="5215"/>
                        <a:pt x="174855" y="5215"/>
                      </a:cubicBezTo>
                      <a:lnTo>
                        <a:pt x="154662" y="5215"/>
                      </a:lnTo>
                      <a:cubicBezTo>
                        <a:pt x="127230" y="5215"/>
                        <a:pt x="102084" y="20550"/>
                        <a:pt x="89416" y="44839"/>
                      </a:cubicBezTo>
                      <a:lnTo>
                        <a:pt x="5215" y="20724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27"/>
                <p:cNvSpPr/>
                <p:nvPr/>
              </p:nvSpPr>
              <p:spPr>
                <a:xfrm>
                  <a:off x="3008106" y="-1951601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5215"/>
                      </a:moveTo>
                      <a:lnTo>
                        <a:pt x="89987" y="5215"/>
                      </a:lnTo>
                      <a:lnTo>
                        <a:pt x="99989" y="47315"/>
                      </a:lnTo>
                      <a:cubicBezTo>
                        <a:pt x="101417" y="53411"/>
                        <a:pt x="106847" y="57697"/>
                        <a:pt x="113133" y="57697"/>
                      </a:cubicBezTo>
                      <a:lnTo>
                        <a:pt x="116943" y="57697"/>
                      </a:lnTo>
                      <a:cubicBezTo>
                        <a:pt x="121706" y="57697"/>
                        <a:pt x="126087" y="60650"/>
                        <a:pt x="127706" y="65222"/>
                      </a:cubicBezTo>
                      <a:lnTo>
                        <a:pt x="178094" y="202668"/>
                      </a:lnTo>
                      <a:cubicBezTo>
                        <a:pt x="178951" y="204954"/>
                        <a:pt x="177236" y="207335"/>
                        <a:pt x="174855" y="207335"/>
                      </a:cubicBezTo>
                      <a:lnTo>
                        <a:pt x="154662" y="207335"/>
                      </a:lnTo>
                      <a:cubicBezTo>
                        <a:pt x="127230" y="207335"/>
                        <a:pt x="102084" y="192000"/>
                        <a:pt x="89416" y="167711"/>
                      </a:cubicBezTo>
                      <a:lnTo>
                        <a:pt x="5215" y="531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" name="Google Shape;285;p27"/>
              <p:cNvGrpSpPr/>
              <p:nvPr/>
            </p:nvGrpSpPr>
            <p:grpSpPr>
              <a:xfrm>
                <a:off x="1733780" y="-3418546"/>
                <a:ext cx="3810000" cy="1676495"/>
                <a:chOff x="1733780" y="-3418546"/>
                <a:chExt cx="3810000" cy="1676495"/>
              </a:xfrm>
            </p:grpSpPr>
            <p:sp>
              <p:nvSpPr>
                <p:cNvPr id="286" name="Google Shape;286;p27"/>
                <p:cNvSpPr/>
                <p:nvPr/>
              </p:nvSpPr>
              <p:spPr>
                <a:xfrm>
                  <a:off x="1733780" y="-3310247"/>
                  <a:ext cx="3810000" cy="145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00" h="1457325" extrusionOk="0">
                      <a:moveTo>
                        <a:pt x="238077" y="153995"/>
                      </a:moveTo>
                      <a:cubicBezTo>
                        <a:pt x="123301" y="228862"/>
                        <a:pt x="88440" y="315349"/>
                        <a:pt x="41862" y="441746"/>
                      </a:cubicBezTo>
                      <a:cubicBezTo>
                        <a:pt x="-4715" y="568143"/>
                        <a:pt x="-4715" y="894945"/>
                        <a:pt x="41862" y="1021342"/>
                      </a:cubicBezTo>
                      <a:cubicBezTo>
                        <a:pt x="88440" y="1147739"/>
                        <a:pt x="123396" y="1234226"/>
                        <a:pt x="238077" y="1309092"/>
                      </a:cubicBezTo>
                      <a:cubicBezTo>
                        <a:pt x="352854" y="1383959"/>
                        <a:pt x="455152" y="1456254"/>
                        <a:pt x="549926" y="1456254"/>
                      </a:cubicBezTo>
                      <a:lnTo>
                        <a:pt x="3041952" y="1456254"/>
                      </a:lnTo>
                      <a:cubicBezTo>
                        <a:pt x="3172921" y="1456254"/>
                        <a:pt x="3303413" y="1440252"/>
                        <a:pt x="3430572" y="1408533"/>
                      </a:cubicBezTo>
                      <a:lnTo>
                        <a:pt x="3523060" y="1385483"/>
                      </a:lnTo>
                      <a:cubicBezTo>
                        <a:pt x="3656981" y="1354527"/>
                        <a:pt x="3757565" y="1247180"/>
                        <a:pt x="3782234" y="1115163"/>
                      </a:cubicBezTo>
                      <a:lnTo>
                        <a:pt x="3782234" y="1115354"/>
                      </a:lnTo>
                      <a:cubicBezTo>
                        <a:pt x="3782521" y="1113830"/>
                        <a:pt x="3782806" y="1112306"/>
                        <a:pt x="3783092" y="1110687"/>
                      </a:cubicBezTo>
                      <a:cubicBezTo>
                        <a:pt x="3784140" y="1104591"/>
                        <a:pt x="3785092" y="1098399"/>
                        <a:pt x="3785759" y="1092113"/>
                      </a:cubicBezTo>
                      <a:cubicBezTo>
                        <a:pt x="3800237" y="981528"/>
                        <a:pt x="3807952" y="731591"/>
                        <a:pt x="3807952" y="731591"/>
                      </a:cubicBezTo>
                      <a:cubicBezTo>
                        <a:pt x="3807952" y="731591"/>
                        <a:pt x="3800237" y="481656"/>
                        <a:pt x="3785759" y="371070"/>
                      </a:cubicBezTo>
                      <a:cubicBezTo>
                        <a:pt x="3784997" y="364879"/>
                        <a:pt x="3784140" y="358688"/>
                        <a:pt x="3783092" y="352497"/>
                      </a:cubicBezTo>
                      <a:cubicBezTo>
                        <a:pt x="3782806" y="350877"/>
                        <a:pt x="3782521" y="349353"/>
                        <a:pt x="3782330" y="347829"/>
                      </a:cubicBezTo>
                      <a:lnTo>
                        <a:pt x="3782330" y="348020"/>
                      </a:lnTo>
                      <a:cubicBezTo>
                        <a:pt x="3757660" y="216003"/>
                        <a:pt x="3656981" y="108657"/>
                        <a:pt x="3523155" y="77700"/>
                      </a:cubicBezTo>
                      <a:lnTo>
                        <a:pt x="3430667" y="54650"/>
                      </a:lnTo>
                      <a:cubicBezTo>
                        <a:pt x="3303604" y="22932"/>
                        <a:pt x="3173111" y="6929"/>
                        <a:pt x="3042047" y="6929"/>
                      </a:cubicBezTo>
                      <a:lnTo>
                        <a:pt x="549831" y="6929"/>
                      </a:lnTo>
                      <a:cubicBezTo>
                        <a:pt x="455057" y="6929"/>
                        <a:pt x="352758" y="79319"/>
                        <a:pt x="237982" y="15409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27"/>
                <p:cNvSpPr/>
                <p:nvPr/>
              </p:nvSpPr>
              <p:spPr>
                <a:xfrm>
                  <a:off x="1775476" y="-2973538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91130"/>
                      </a:moveTo>
                      <a:lnTo>
                        <a:pt x="101513" y="5215"/>
                      </a:lnTo>
                      <a:cubicBezTo>
                        <a:pt x="54935" y="143232"/>
                        <a:pt x="53316" y="394787"/>
                        <a:pt x="53316" y="39478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27"/>
                <p:cNvSpPr/>
                <p:nvPr/>
              </p:nvSpPr>
              <p:spPr>
                <a:xfrm>
                  <a:off x="2923238" y="-3247847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7967"/>
                      </a:moveTo>
                      <a:lnTo>
                        <a:pt x="10263" y="36637"/>
                      </a:lnTo>
                      <a:cubicBezTo>
                        <a:pt x="10263" y="36637"/>
                        <a:pt x="425648" y="156366"/>
                        <a:pt x="707493" y="173797"/>
                      </a:cubicBezTo>
                      <a:cubicBezTo>
                        <a:pt x="989433" y="191228"/>
                        <a:pt x="1351097" y="186275"/>
                        <a:pt x="1505784" y="148841"/>
                      </a:cubicBezTo>
                      <a:cubicBezTo>
                        <a:pt x="1636276" y="117314"/>
                        <a:pt x="1700379" y="88358"/>
                        <a:pt x="1714667" y="64355"/>
                      </a:cubicBezTo>
                      <a:cubicBezTo>
                        <a:pt x="1721048" y="53591"/>
                        <a:pt x="1711428" y="39875"/>
                        <a:pt x="1698855" y="39018"/>
                      </a:cubicBezTo>
                      <a:cubicBezTo>
                        <a:pt x="1616464" y="33589"/>
                        <a:pt x="1302234" y="13301"/>
                        <a:pt x="1124117" y="7967"/>
                      </a:cubicBezTo>
                      <a:cubicBezTo>
                        <a:pt x="917901" y="1775"/>
                        <a:pt x="27313" y="7967"/>
                        <a:pt x="5215" y="796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27"/>
                <p:cNvSpPr/>
                <p:nvPr/>
              </p:nvSpPr>
              <p:spPr>
                <a:xfrm>
                  <a:off x="3127835" y="-3221378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5215"/>
                      </a:moveTo>
                      <a:lnTo>
                        <a:pt x="5215" y="5215"/>
                      </a:lnTo>
                      <a:lnTo>
                        <a:pt x="11406" y="50078"/>
                      </a:lnTo>
                      <a:cubicBezTo>
                        <a:pt x="11406" y="50078"/>
                        <a:pt x="146089" y="87511"/>
                        <a:pt x="381452" y="121610"/>
                      </a:cubicBezTo>
                      <a:cubicBezTo>
                        <a:pt x="473464" y="134945"/>
                        <a:pt x="580430" y="139136"/>
                        <a:pt x="703397" y="142280"/>
                      </a:cubicBezTo>
                      <a:lnTo>
                        <a:pt x="625388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27"/>
                <p:cNvSpPr/>
                <p:nvPr/>
              </p:nvSpPr>
              <p:spPr>
                <a:xfrm>
                  <a:off x="3857260" y="-322042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7312"/>
                      </a:moveTo>
                      <a:cubicBezTo>
                        <a:pt x="298585" y="9787"/>
                        <a:pt x="116467" y="6549"/>
                        <a:pt x="5215" y="5215"/>
                      </a:cubicBezTo>
                      <a:lnTo>
                        <a:pt x="37600" y="142947"/>
                      </a:lnTo>
                      <a:cubicBezTo>
                        <a:pt x="40172" y="142947"/>
                        <a:pt x="42743" y="143042"/>
                        <a:pt x="45410" y="143137"/>
                      </a:cubicBezTo>
                      <a:cubicBezTo>
                        <a:pt x="250769" y="148090"/>
                        <a:pt x="400884" y="133326"/>
                        <a:pt x="508135" y="113038"/>
                      </a:cubicBezTo>
                      <a:lnTo>
                        <a:pt x="479369" y="1731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27"/>
                <p:cNvSpPr/>
                <p:nvPr/>
              </p:nvSpPr>
              <p:spPr>
                <a:xfrm>
                  <a:off x="4360751" y="-3206996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93893"/>
                      </a:moveTo>
                      <a:cubicBezTo>
                        <a:pt x="146661" y="69794"/>
                        <a:pt x="205812" y="40362"/>
                        <a:pt x="228767" y="26742"/>
                      </a:cubicBezTo>
                      <a:cubicBezTo>
                        <a:pt x="232672" y="24455"/>
                        <a:pt x="231243" y="18455"/>
                        <a:pt x="226767" y="18074"/>
                      </a:cubicBezTo>
                      <a:cubicBezTo>
                        <a:pt x="157520" y="12835"/>
                        <a:pt x="81891" y="8644"/>
                        <a:pt x="5215" y="5215"/>
                      </a:cubicBezTo>
                      <a:lnTo>
                        <a:pt x="33314" y="93893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27"/>
                <p:cNvSpPr/>
                <p:nvPr/>
              </p:nvSpPr>
              <p:spPr>
                <a:xfrm>
                  <a:off x="1863010" y="-3230478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262155"/>
                      </a:moveTo>
                      <a:lnTo>
                        <a:pt x="244007" y="36222"/>
                      </a:lnTo>
                      <a:cubicBezTo>
                        <a:pt x="246102" y="34222"/>
                        <a:pt x="247245" y="31460"/>
                        <a:pt x="247245" y="28602"/>
                      </a:cubicBezTo>
                      <a:lnTo>
                        <a:pt x="247245" y="9171"/>
                      </a:lnTo>
                      <a:cubicBezTo>
                        <a:pt x="247245" y="6314"/>
                        <a:pt x="244292" y="4409"/>
                        <a:pt x="241721" y="5552"/>
                      </a:cubicBezTo>
                      <a:cubicBezTo>
                        <a:pt x="211050" y="19744"/>
                        <a:pt x="61412" y="96706"/>
                        <a:pt x="5215" y="269966"/>
                      </a:cubicBezTo>
                      <a:lnTo>
                        <a:pt x="13978" y="26215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27"/>
                <p:cNvSpPr/>
                <p:nvPr/>
              </p:nvSpPr>
              <p:spPr>
                <a:xfrm>
                  <a:off x="1809765" y="-3198709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230386"/>
                      </a:moveTo>
                      <a:cubicBezTo>
                        <a:pt x="5215" y="230386"/>
                        <a:pt x="112085" y="72842"/>
                        <a:pt x="239721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7"/>
                <p:cNvSpPr/>
                <p:nvPr/>
              </p:nvSpPr>
              <p:spPr>
                <a:xfrm>
                  <a:off x="2105040" y="-3287365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91204"/>
                      </a:moveTo>
                      <a:cubicBezTo>
                        <a:pt x="5215" y="91204"/>
                        <a:pt x="178570" y="33768"/>
                        <a:pt x="438031" y="23767"/>
                      </a:cubicBezTo>
                      <a:cubicBezTo>
                        <a:pt x="697492" y="13861"/>
                        <a:pt x="1372910" y="1383"/>
                        <a:pt x="1757434" y="6336"/>
                      </a:cubicBezTo>
                      <a:cubicBezTo>
                        <a:pt x="2141958" y="11289"/>
                        <a:pt x="2607826" y="8051"/>
                        <a:pt x="2859096" y="35007"/>
                      </a:cubicBezTo>
                      <a:cubicBezTo>
                        <a:pt x="2984635" y="48437"/>
                        <a:pt x="3143417" y="91776"/>
                        <a:pt x="3143417" y="9177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27"/>
                <p:cNvSpPr/>
                <p:nvPr/>
              </p:nvSpPr>
              <p:spPr>
                <a:xfrm>
                  <a:off x="5198951" y="-3230618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219813"/>
                      </a:moveTo>
                      <a:lnTo>
                        <a:pt x="229719" y="224766"/>
                      </a:lnTo>
                      <a:cubicBezTo>
                        <a:pt x="229719" y="224766"/>
                        <a:pt x="197335" y="109990"/>
                        <a:pt x="103322" y="30170"/>
                      </a:cubicBezTo>
                      <a:cubicBezTo>
                        <a:pt x="103322" y="30170"/>
                        <a:pt x="45125" y="13502"/>
                        <a:pt x="5215" y="5215"/>
                      </a:cubicBezTo>
                      <a:cubicBezTo>
                        <a:pt x="5215" y="5215"/>
                        <a:pt x="73414" y="42648"/>
                        <a:pt x="117515" y="101703"/>
                      </a:cubicBezTo>
                      <a:cubicBezTo>
                        <a:pt x="158853" y="157043"/>
                        <a:pt x="181523" y="186476"/>
                        <a:pt x="191524" y="2198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27"/>
                <p:cNvSpPr/>
                <p:nvPr/>
              </p:nvSpPr>
              <p:spPr>
                <a:xfrm>
                  <a:off x="1871773" y="-3245000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276677"/>
                      </a:moveTo>
                      <a:cubicBezTo>
                        <a:pt x="5215" y="276677"/>
                        <a:pt x="366974" y="58841"/>
                        <a:pt x="1056680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7"/>
                <p:cNvSpPr/>
                <p:nvPr/>
              </p:nvSpPr>
              <p:spPr>
                <a:xfrm>
                  <a:off x="1889299" y="-2965823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146280"/>
                      </a:moveTo>
                      <a:cubicBezTo>
                        <a:pt x="5215" y="146280"/>
                        <a:pt x="212288" y="16359"/>
                        <a:pt x="721209" y="5215"/>
                      </a:cubicBezTo>
                      <a:cubicBezTo>
                        <a:pt x="721209" y="5215"/>
                        <a:pt x="269629" y="43982"/>
                        <a:pt x="5215" y="14628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>
                  <a:off x="5016738" y="-3063359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15"/>
                      </a:moveTo>
                      <a:cubicBezTo>
                        <a:pt x="5215" y="5215"/>
                        <a:pt x="153233" y="8549"/>
                        <a:pt x="373547" y="5264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5434790" y="-2964108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5215"/>
                      </a:moveTo>
                      <a:lnTo>
                        <a:pt x="83511" y="1559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4253119" y="-3134825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9822"/>
                      </a:moveTo>
                      <a:cubicBezTo>
                        <a:pt x="5215" y="59822"/>
                        <a:pt x="311539" y="34962"/>
                        <a:pt x="467844" y="21722"/>
                      </a:cubicBezTo>
                      <a:cubicBezTo>
                        <a:pt x="624150" y="8482"/>
                        <a:pt x="632532" y="-6472"/>
                        <a:pt x="825413" y="19341"/>
                      </a:cubicBezTo>
                      <a:cubicBezTo>
                        <a:pt x="1018294" y="45154"/>
                        <a:pt x="1097066" y="51821"/>
                        <a:pt x="1097066" y="5182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27"/>
                <p:cNvSpPr/>
                <p:nvPr/>
              </p:nvSpPr>
              <p:spPr>
                <a:xfrm>
                  <a:off x="4609353" y="-3214520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5215"/>
                      </a:moveTo>
                      <a:cubicBezTo>
                        <a:pt x="5215" y="5215"/>
                        <a:pt x="159806" y="11406"/>
                        <a:pt x="344400" y="35600"/>
                      </a:cubicBezTo>
                      <a:cubicBezTo>
                        <a:pt x="528995" y="59793"/>
                        <a:pt x="706922" y="85606"/>
                        <a:pt x="706922" y="8560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>
                  <a:off x="1787382" y="-3216425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371927"/>
                      </a:moveTo>
                      <a:cubicBezTo>
                        <a:pt x="5215" y="371927"/>
                        <a:pt x="34647" y="310967"/>
                        <a:pt x="80843" y="277249"/>
                      </a:cubicBezTo>
                      <a:cubicBezTo>
                        <a:pt x="80843" y="277249"/>
                        <a:pt x="393930" y="85130"/>
                        <a:pt x="1146119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27"/>
                <p:cNvSpPr/>
                <p:nvPr/>
              </p:nvSpPr>
              <p:spPr>
                <a:xfrm>
                  <a:off x="1775476" y="-2583965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308872"/>
                      </a:moveTo>
                      <a:lnTo>
                        <a:pt x="101513" y="394787"/>
                      </a:lnTo>
                      <a:cubicBezTo>
                        <a:pt x="54935" y="256770"/>
                        <a:pt x="53316" y="5215"/>
                        <a:pt x="53316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27"/>
                <p:cNvSpPr/>
                <p:nvPr/>
              </p:nvSpPr>
              <p:spPr>
                <a:xfrm>
                  <a:off x="2923238" y="-2098412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180697"/>
                      </a:moveTo>
                      <a:lnTo>
                        <a:pt x="10263" y="152026"/>
                      </a:lnTo>
                      <a:cubicBezTo>
                        <a:pt x="10263" y="152026"/>
                        <a:pt x="425648" y="32297"/>
                        <a:pt x="707493" y="14866"/>
                      </a:cubicBezTo>
                      <a:cubicBezTo>
                        <a:pt x="989433" y="-2564"/>
                        <a:pt x="1351097" y="2388"/>
                        <a:pt x="1505784" y="39822"/>
                      </a:cubicBezTo>
                      <a:cubicBezTo>
                        <a:pt x="1636276" y="71350"/>
                        <a:pt x="1700379" y="100305"/>
                        <a:pt x="1714667" y="124309"/>
                      </a:cubicBezTo>
                      <a:cubicBezTo>
                        <a:pt x="1721048" y="135072"/>
                        <a:pt x="1711428" y="148788"/>
                        <a:pt x="1698855" y="149645"/>
                      </a:cubicBezTo>
                      <a:cubicBezTo>
                        <a:pt x="1616464" y="155074"/>
                        <a:pt x="1302234" y="175363"/>
                        <a:pt x="1124117" y="180697"/>
                      </a:cubicBezTo>
                      <a:cubicBezTo>
                        <a:pt x="917901" y="186888"/>
                        <a:pt x="27313" y="180697"/>
                        <a:pt x="5215" y="18069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27"/>
                <p:cNvSpPr/>
                <p:nvPr/>
              </p:nvSpPr>
              <p:spPr>
                <a:xfrm>
                  <a:off x="3127835" y="-2083713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142280"/>
                      </a:moveTo>
                      <a:lnTo>
                        <a:pt x="5215" y="142280"/>
                      </a:lnTo>
                      <a:lnTo>
                        <a:pt x="11406" y="97417"/>
                      </a:lnTo>
                      <a:cubicBezTo>
                        <a:pt x="11406" y="97417"/>
                        <a:pt x="146089" y="59984"/>
                        <a:pt x="381452" y="25884"/>
                      </a:cubicBezTo>
                      <a:cubicBezTo>
                        <a:pt x="473464" y="12549"/>
                        <a:pt x="580430" y="8358"/>
                        <a:pt x="703397" y="5215"/>
                      </a:cubicBezTo>
                      <a:lnTo>
                        <a:pt x="625388" y="1423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27"/>
                <p:cNvSpPr/>
                <p:nvPr/>
              </p:nvSpPr>
              <p:spPr>
                <a:xfrm>
                  <a:off x="3857260" y="-208648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32004"/>
                      </a:moveTo>
                      <a:cubicBezTo>
                        <a:pt x="298585" y="139528"/>
                        <a:pt x="116467" y="142767"/>
                        <a:pt x="5215" y="144100"/>
                      </a:cubicBezTo>
                      <a:lnTo>
                        <a:pt x="37600" y="6369"/>
                      </a:lnTo>
                      <a:cubicBezTo>
                        <a:pt x="40172" y="6369"/>
                        <a:pt x="42743" y="6274"/>
                        <a:pt x="45410" y="6178"/>
                      </a:cubicBezTo>
                      <a:cubicBezTo>
                        <a:pt x="250769" y="1225"/>
                        <a:pt x="400884" y="15989"/>
                        <a:pt x="508135" y="36277"/>
                      </a:cubicBezTo>
                      <a:lnTo>
                        <a:pt x="479369" y="13200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27"/>
                <p:cNvSpPr/>
                <p:nvPr/>
              </p:nvSpPr>
              <p:spPr>
                <a:xfrm>
                  <a:off x="4360751" y="-2049613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5215"/>
                      </a:moveTo>
                      <a:cubicBezTo>
                        <a:pt x="146661" y="29313"/>
                        <a:pt x="205812" y="58745"/>
                        <a:pt x="228767" y="72366"/>
                      </a:cubicBezTo>
                      <a:cubicBezTo>
                        <a:pt x="232672" y="74652"/>
                        <a:pt x="231243" y="80653"/>
                        <a:pt x="226767" y="81034"/>
                      </a:cubicBezTo>
                      <a:cubicBezTo>
                        <a:pt x="157520" y="86272"/>
                        <a:pt x="81891" y="90464"/>
                        <a:pt x="5215" y="93893"/>
                      </a:cubicBezTo>
                      <a:lnTo>
                        <a:pt x="33314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27"/>
                <p:cNvSpPr/>
                <p:nvPr/>
              </p:nvSpPr>
              <p:spPr>
                <a:xfrm>
                  <a:off x="1863010" y="-2202204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13026"/>
                      </a:moveTo>
                      <a:lnTo>
                        <a:pt x="244007" y="238959"/>
                      </a:lnTo>
                      <a:cubicBezTo>
                        <a:pt x="246102" y="240959"/>
                        <a:pt x="247245" y="243721"/>
                        <a:pt x="247245" y="246579"/>
                      </a:cubicBezTo>
                      <a:lnTo>
                        <a:pt x="247245" y="266009"/>
                      </a:lnTo>
                      <a:cubicBezTo>
                        <a:pt x="247245" y="268867"/>
                        <a:pt x="244292" y="270772"/>
                        <a:pt x="241721" y="269629"/>
                      </a:cubicBezTo>
                      <a:cubicBezTo>
                        <a:pt x="211050" y="255437"/>
                        <a:pt x="61412" y="178475"/>
                        <a:pt x="5215" y="5215"/>
                      </a:cubicBezTo>
                      <a:lnTo>
                        <a:pt x="13978" y="1302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27"/>
                <p:cNvSpPr/>
                <p:nvPr/>
              </p:nvSpPr>
              <p:spPr>
                <a:xfrm>
                  <a:off x="1809765" y="-2194393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5215"/>
                      </a:moveTo>
                      <a:cubicBezTo>
                        <a:pt x="5215" y="5215"/>
                        <a:pt x="112085" y="162759"/>
                        <a:pt x="239721" y="23038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27"/>
                <p:cNvSpPr/>
                <p:nvPr/>
              </p:nvSpPr>
              <p:spPr>
                <a:xfrm>
                  <a:off x="2105040" y="-1967126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5786"/>
                      </a:moveTo>
                      <a:cubicBezTo>
                        <a:pt x="5215" y="5786"/>
                        <a:pt x="178570" y="63222"/>
                        <a:pt x="438031" y="73223"/>
                      </a:cubicBezTo>
                      <a:cubicBezTo>
                        <a:pt x="697492" y="83129"/>
                        <a:pt x="1372910" y="95607"/>
                        <a:pt x="1757434" y="90654"/>
                      </a:cubicBezTo>
                      <a:cubicBezTo>
                        <a:pt x="2141863" y="85701"/>
                        <a:pt x="2607826" y="88939"/>
                        <a:pt x="2859096" y="61984"/>
                      </a:cubicBezTo>
                      <a:cubicBezTo>
                        <a:pt x="2984635" y="48554"/>
                        <a:pt x="3143417" y="5215"/>
                        <a:pt x="314341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27"/>
                <p:cNvSpPr/>
                <p:nvPr/>
              </p:nvSpPr>
              <p:spPr>
                <a:xfrm>
                  <a:off x="5198951" y="-2156960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10168"/>
                      </a:moveTo>
                      <a:lnTo>
                        <a:pt x="229719" y="5215"/>
                      </a:lnTo>
                      <a:cubicBezTo>
                        <a:pt x="229719" y="5215"/>
                        <a:pt x="197335" y="119991"/>
                        <a:pt x="103322" y="199811"/>
                      </a:cubicBezTo>
                      <a:cubicBezTo>
                        <a:pt x="103322" y="199811"/>
                        <a:pt x="45125" y="216480"/>
                        <a:pt x="5215" y="224766"/>
                      </a:cubicBezTo>
                      <a:cubicBezTo>
                        <a:pt x="5215" y="224766"/>
                        <a:pt x="73414" y="187333"/>
                        <a:pt x="117515" y="128278"/>
                      </a:cubicBezTo>
                      <a:cubicBezTo>
                        <a:pt x="158853" y="72938"/>
                        <a:pt x="181523" y="43506"/>
                        <a:pt x="191524" y="1016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27"/>
                <p:cNvSpPr/>
                <p:nvPr/>
              </p:nvSpPr>
              <p:spPr>
                <a:xfrm>
                  <a:off x="1871773" y="-2194393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5215"/>
                      </a:moveTo>
                      <a:cubicBezTo>
                        <a:pt x="5215" y="5215"/>
                        <a:pt x="366974" y="223052"/>
                        <a:pt x="1056680" y="27667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27"/>
                <p:cNvSpPr/>
                <p:nvPr/>
              </p:nvSpPr>
              <p:spPr>
                <a:xfrm>
                  <a:off x="1889299" y="-2343269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5215"/>
                      </a:moveTo>
                      <a:cubicBezTo>
                        <a:pt x="5215" y="5215"/>
                        <a:pt x="212288" y="135136"/>
                        <a:pt x="721209" y="146280"/>
                      </a:cubicBezTo>
                      <a:cubicBezTo>
                        <a:pt x="721209" y="146280"/>
                        <a:pt x="269629" y="107513"/>
                        <a:pt x="5215" y="521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27"/>
                <p:cNvSpPr/>
                <p:nvPr/>
              </p:nvSpPr>
              <p:spPr>
                <a:xfrm>
                  <a:off x="2627518" y="-3184189"/>
                  <a:ext cx="1847850" cy="120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850" h="1209675" extrusionOk="0">
                      <a:moveTo>
                        <a:pt x="1842937" y="1043684"/>
                      </a:moveTo>
                      <a:cubicBezTo>
                        <a:pt x="1508610" y="1023682"/>
                        <a:pt x="1177045" y="1031587"/>
                        <a:pt x="1010928" y="1041589"/>
                      </a:cubicBezTo>
                      <a:cubicBezTo>
                        <a:pt x="844812" y="1051590"/>
                        <a:pt x="363324" y="1180463"/>
                        <a:pt x="281028" y="1199132"/>
                      </a:cubicBezTo>
                      <a:cubicBezTo>
                        <a:pt x="198732" y="1217801"/>
                        <a:pt x="155012" y="1205324"/>
                        <a:pt x="77669" y="1020729"/>
                      </a:cubicBezTo>
                      <a:cubicBezTo>
                        <a:pt x="326" y="836134"/>
                        <a:pt x="5279" y="605344"/>
                        <a:pt x="5279" y="605344"/>
                      </a:cubicBezTo>
                      <a:cubicBezTo>
                        <a:pt x="5279" y="605344"/>
                        <a:pt x="326" y="374553"/>
                        <a:pt x="77669" y="189958"/>
                      </a:cubicBezTo>
                      <a:cubicBezTo>
                        <a:pt x="155012" y="5364"/>
                        <a:pt x="198636" y="-7114"/>
                        <a:pt x="281028" y="11555"/>
                      </a:cubicBezTo>
                      <a:cubicBezTo>
                        <a:pt x="363324" y="30224"/>
                        <a:pt x="844812" y="159193"/>
                        <a:pt x="1010928" y="169099"/>
                      </a:cubicBezTo>
                      <a:cubicBezTo>
                        <a:pt x="1177045" y="179100"/>
                        <a:pt x="1508705" y="187196"/>
                        <a:pt x="1843032" y="16719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7"/>
                <p:cNvSpPr/>
                <p:nvPr/>
              </p:nvSpPr>
              <p:spPr>
                <a:xfrm>
                  <a:off x="4461240" y="-3067387"/>
                  <a:ext cx="676275" cy="9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5" h="971550" extrusionOk="0">
                      <a:moveTo>
                        <a:pt x="83415" y="488637"/>
                      </a:moveTo>
                      <a:cubicBezTo>
                        <a:pt x="83415" y="602270"/>
                        <a:pt x="71795" y="780102"/>
                        <a:pt x="5215" y="936407"/>
                      </a:cubicBezTo>
                      <a:cubicBezTo>
                        <a:pt x="5215" y="936407"/>
                        <a:pt x="357830" y="986318"/>
                        <a:pt x="560713" y="968030"/>
                      </a:cubicBezTo>
                      <a:cubicBezTo>
                        <a:pt x="560713" y="968030"/>
                        <a:pt x="675489" y="809248"/>
                        <a:pt x="675489" y="488637"/>
                      </a:cubicBezTo>
                      <a:cubicBezTo>
                        <a:pt x="675489" y="168025"/>
                        <a:pt x="560713" y="9243"/>
                        <a:pt x="560713" y="9243"/>
                      </a:cubicBezTo>
                      <a:cubicBezTo>
                        <a:pt x="357830" y="-9045"/>
                        <a:pt x="5215" y="40866"/>
                        <a:pt x="5215" y="40866"/>
                      </a:cubicBezTo>
                      <a:cubicBezTo>
                        <a:pt x="71700" y="197171"/>
                        <a:pt x="83415" y="375003"/>
                        <a:pt x="83415" y="4886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7"/>
                <p:cNvSpPr/>
                <p:nvPr/>
              </p:nvSpPr>
              <p:spPr>
                <a:xfrm>
                  <a:off x="4496387" y="-3042465"/>
                  <a:ext cx="619125" cy="9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" h="923925" extrusionOk="0">
                      <a:moveTo>
                        <a:pt x="615386" y="463714"/>
                      </a:moveTo>
                      <a:cubicBezTo>
                        <a:pt x="615386" y="728985"/>
                        <a:pt x="534234" y="881480"/>
                        <a:pt x="511278" y="919295"/>
                      </a:cubicBezTo>
                      <a:cubicBezTo>
                        <a:pt x="347924" y="931487"/>
                        <a:pt x="93702" y="902245"/>
                        <a:pt x="5215" y="891005"/>
                      </a:cubicBezTo>
                      <a:cubicBezTo>
                        <a:pt x="61031" y="742797"/>
                        <a:pt x="73223" y="578681"/>
                        <a:pt x="73223" y="463714"/>
                      </a:cubicBezTo>
                      <a:cubicBezTo>
                        <a:pt x="73223" y="348747"/>
                        <a:pt x="61031" y="184632"/>
                        <a:pt x="5215" y="36423"/>
                      </a:cubicBezTo>
                      <a:cubicBezTo>
                        <a:pt x="93702" y="25183"/>
                        <a:pt x="347924" y="-4059"/>
                        <a:pt x="511278" y="8133"/>
                      </a:cubicBezTo>
                      <a:cubicBezTo>
                        <a:pt x="534138" y="45757"/>
                        <a:pt x="615386" y="198252"/>
                        <a:pt x="615386" y="46361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27"/>
                <p:cNvSpPr/>
                <p:nvPr/>
              </p:nvSpPr>
              <p:spPr>
                <a:xfrm>
                  <a:off x="5016738" y="-2152007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649"/>
                      </a:moveTo>
                      <a:cubicBezTo>
                        <a:pt x="5215" y="52649"/>
                        <a:pt x="153233" y="49316"/>
                        <a:pt x="37354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27"/>
                <p:cNvSpPr/>
                <p:nvPr/>
              </p:nvSpPr>
              <p:spPr>
                <a:xfrm>
                  <a:off x="5423360" y="-3010971"/>
                  <a:ext cx="47625" cy="8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857250" extrusionOk="0">
                      <a:moveTo>
                        <a:pt x="5215" y="859226"/>
                      </a:moveTo>
                      <a:cubicBezTo>
                        <a:pt x="5215" y="859226"/>
                        <a:pt x="47601" y="681490"/>
                        <a:pt x="47601" y="432221"/>
                      </a:cubicBezTo>
                      <a:cubicBezTo>
                        <a:pt x="47601" y="182951"/>
                        <a:pt x="5215" y="5215"/>
                        <a:pt x="521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27"/>
                <p:cNvSpPr/>
                <p:nvPr/>
              </p:nvSpPr>
              <p:spPr>
                <a:xfrm>
                  <a:off x="5434790" y="-2214300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15597"/>
                      </a:moveTo>
                      <a:lnTo>
                        <a:pt x="83511" y="521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27"/>
                <p:cNvSpPr/>
                <p:nvPr/>
              </p:nvSpPr>
              <p:spPr>
                <a:xfrm>
                  <a:off x="4253119" y="-2087713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215"/>
                      </a:moveTo>
                      <a:cubicBezTo>
                        <a:pt x="5215" y="5215"/>
                        <a:pt x="311539" y="30075"/>
                        <a:pt x="467844" y="43315"/>
                      </a:cubicBezTo>
                      <a:cubicBezTo>
                        <a:pt x="624150" y="56555"/>
                        <a:pt x="632532" y="71509"/>
                        <a:pt x="825413" y="45696"/>
                      </a:cubicBezTo>
                      <a:cubicBezTo>
                        <a:pt x="1018294" y="19884"/>
                        <a:pt x="1097066" y="13216"/>
                        <a:pt x="1097066" y="132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7"/>
                <p:cNvSpPr/>
                <p:nvPr/>
              </p:nvSpPr>
              <p:spPr>
                <a:xfrm>
                  <a:off x="4609353" y="-2033897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85606"/>
                      </a:moveTo>
                      <a:cubicBezTo>
                        <a:pt x="5215" y="85606"/>
                        <a:pt x="159806" y="79415"/>
                        <a:pt x="344400" y="55221"/>
                      </a:cubicBezTo>
                      <a:cubicBezTo>
                        <a:pt x="528995" y="31028"/>
                        <a:pt x="706922" y="5215"/>
                        <a:pt x="706922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7"/>
                <p:cNvSpPr/>
                <p:nvPr/>
              </p:nvSpPr>
              <p:spPr>
                <a:xfrm>
                  <a:off x="2687494" y="-3178802"/>
                  <a:ext cx="219075" cy="1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5" h="1190625" extrusionOk="0">
                      <a:moveTo>
                        <a:pt x="216003" y="1194888"/>
                      </a:moveTo>
                      <a:cubicBezTo>
                        <a:pt x="216003" y="1194888"/>
                        <a:pt x="5215" y="1091541"/>
                        <a:pt x="5215" y="600051"/>
                      </a:cubicBezTo>
                      <a:cubicBezTo>
                        <a:pt x="5215" y="108561"/>
                        <a:pt x="216003" y="5215"/>
                        <a:pt x="216003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7"/>
                <p:cNvSpPr/>
                <p:nvPr/>
              </p:nvSpPr>
              <p:spPr>
                <a:xfrm>
                  <a:off x="1767094" y="-2875784"/>
                  <a:ext cx="28575" cy="5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590550" extrusionOk="0">
                      <a:moveTo>
                        <a:pt x="5215" y="577640"/>
                      </a:moveTo>
                      <a:cubicBezTo>
                        <a:pt x="33980" y="620026"/>
                        <a:pt x="26360" y="536492"/>
                        <a:pt x="17597" y="438003"/>
                      </a:cubicBezTo>
                      <a:cubicBezTo>
                        <a:pt x="8834" y="339419"/>
                        <a:pt x="8834" y="254647"/>
                        <a:pt x="17597" y="156159"/>
                      </a:cubicBezTo>
                      <a:cubicBezTo>
                        <a:pt x="26360" y="57575"/>
                        <a:pt x="33980" y="-25864"/>
                        <a:pt x="5215" y="1652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27"/>
                <p:cNvSpPr/>
                <p:nvPr/>
              </p:nvSpPr>
              <p:spPr>
                <a:xfrm>
                  <a:off x="1787382" y="-2318313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5215"/>
                      </a:moveTo>
                      <a:cubicBezTo>
                        <a:pt x="5215" y="5215"/>
                        <a:pt x="34647" y="66175"/>
                        <a:pt x="80843" y="99893"/>
                      </a:cubicBezTo>
                      <a:cubicBezTo>
                        <a:pt x="80843" y="99893"/>
                        <a:pt x="393930" y="292013"/>
                        <a:pt x="1146119" y="37192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27"/>
                <p:cNvSpPr/>
                <p:nvPr/>
              </p:nvSpPr>
              <p:spPr>
                <a:xfrm>
                  <a:off x="2736643" y="-3143133"/>
                  <a:ext cx="628650" cy="11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0" h="1123950" extrusionOk="0">
                      <a:moveTo>
                        <a:pt x="175617" y="5551"/>
                      </a:moveTo>
                      <a:cubicBezTo>
                        <a:pt x="139422" y="14314"/>
                        <a:pt x="98274" y="98229"/>
                        <a:pt x="53411" y="216339"/>
                      </a:cubicBezTo>
                      <a:cubicBezTo>
                        <a:pt x="8549" y="334449"/>
                        <a:pt x="5215" y="476467"/>
                        <a:pt x="5215" y="564383"/>
                      </a:cubicBezTo>
                      <a:cubicBezTo>
                        <a:pt x="5215" y="652298"/>
                        <a:pt x="8549" y="794316"/>
                        <a:pt x="53411" y="912426"/>
                      </a:cubicBezTo>
                      <a:cubicBezTo>
                        <a:pt x="98274" y="1030536"/>
                        <a:pt x="139518" y="1114451"/>
                        <a:pt x="175617" y="1123215"/>
                      </a:cubicBezTo>
                      <a:cubicBezTo>
                        <a:pt x="211812" y="1131977"/>
                        <a:pt x="630912" y="1028441"/>
                        <a:pt x="630912" y="1028441"/>
                      </a:cubicBezTo>
                      <a:cubicBezTo>
                        <a:pt x="630912" y="1028441"/>
                        <a:pt x="566047" y="842608"/>
                        <a:pt x="566047" y="564478"/>
                      </a:cubicBezTo>
                      <a:cubicBezTo>
                        <a:pt x="566047" y="286348"/>
                        <a:pt x="630912" y="100515"/>
                        <a:pt x="630912" y="100515"/>
                      </a:cubicBezTo>
                      <a:cubicBezTo>
                        <a:pt x="630912" y="100515"/>
                        <a:pt x="211812" y="-3022"/>
                        <a:pt x="175617" y="574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27"/>
                <p:cNvSpPr/>
                <p:nvPr/>
              </p:nvSpPr>
              <p:spPr>
                <a:xfrm>
                  <a:off x="3326209" y="-3058310"/>
                  <a:ext cx="76200" cy="9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952500" extrusionOk="0">
                      <a:moveTo>
                        <a:pt x="75065" y="955239"/>
                      </a:moveTo>
                      <a:cubicBezTo>
                        <a:pt x="75065" y="955239"/>
                        <a:pt x="-82098" y="494228"/>
                        <a:pt x="7506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3008106" y="-3418546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207335"/>
                      </a:moveTo>
                      <a:lnTo>
                        <a:pt x="89987" y="207335"/>
                      </a:lnTo>
                      <a:lnTo>
                        <a:pt x="99989" y="165235"/>
                      </a:lnTo>
                      <a:cubicBezTo>
                        <a:pt x="101417" y="159139"/>
                        <a:pt x="106847" y="154853"/>
                        <a:pt x="113133" y="154853"/>
                      </a:cubicBezTo>
                      <a:lnTo>
                        <a:pt x="116943" y="154853"/>
                      </a:lnTo>
                      <a:cubicBezTo>
                        <a:pt x="121706" y="154853"/>
                        <a:pt x="126087" y="151900"/>
                        <a:pt x="127706" y="147328"/>
                      </a:cubicBezTo>
                      <a:lnTo>
                        <a:pt x="178094" y="9882"/>
                      </a:lnTo>
                      <a:cubicBezTo>
                        <a:pt x="178951" y="7596"/>
                        <a:pt x="177236" y="5215"/>
                        <a:pt x="174855" y="5215"/>
                      </a:cubicBezTo>
                      <a:lnTo>
                        <a:pt x="154662" y="5215"/>
                      </a:lnTo>
                      <a:cubicBezTo>
                        <a:pt x="127230" y="5215"/>
                        <a:pt x="102084" y="20550"/>
                        <a:pt x="89416" y="44839"/>
                      </a:cubicBezTo>
                      <a:lnTo>
                        <a:pt x="5215" y="20724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3008106" y="-1951601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5215"/>
                      </a:moveTo>
                      <a:lnTo>
                        <a:pt x="89987" y="5215"/>
                      </a:lnTo>
                      <a:lnTo>
                        <a:pt x="99989" y="47315"/>
                      </a:lnTo>
                      <a:cubicBezTo>
                        <a:pt x="101417" y="53411"/>
                        <a:pt x="106847" y="57697"/>
                        <a:pt x="113133" y="57697"/>
                      </a:cubicBezTo>
                      <a:lnTo>
                        <a:pt x="116943" y="57697"/>
                      </a:lnTo>
                      <a:cubicBezTo>
                        <a:pt x="121706" y="57697"/>
                        <a:pt x="126087" y="60650"/>
                        <a:pt x="127706" y="65222"/>
                      </a:cubicBezTo>
                      <a:lnTo>
                        <a:pt x="178094" y="202668"/>
                      </a:lnTo>
                      <a:cubicBezTo>
                        <a:pt x="178951" y="204954"/>
                        <a:pt x="177236" y="207335"/>
                        <a:pt x="174855" y="207335"/>
                      </a:cubicBezTo>
                      <a:lnTo>
                        <a:pt x="154662" y="207335"/>
                      </a:lnTo>
                      <a:cubicBezTo>
                        <a:pt x="127230" y="207335"/>
                        <a:pt x="102084" y="192000"/>
                        <a:pt x="89416" y="167711"/>
                      </a:cubicBezTo>
                      <a:lnTo>
                        <a:pt x="5215" y="531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7950818" y="1497520"/>
              <a:ext cx="1057232" cy="522767"/>
              <a:chOff x="5830626" y="6195815"/>
              <a:chExt cx="1476375" cy="73002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5915351" y="6817488"/>
                <a:ext cx="1314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1314450" h="120000" extrusionOk="0">
                    <a:moveTo>
                      <a:pt x="1786" y="22501"/>
                    </a:moveTo>
                    <a:lnTo>
                      <a:pt x="1313283" y="2250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28575" algn="bl" rotWithShape="0">
                  <a:schemeClr val="lt1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7"/>
              <p:cNvSpPr/>
              <p:nvPr/>
            </p:nvSpPr>
            <p:spPr>
              <a:xfrm>
                <a:off x="5915351" y="6760909"/>
                <a:ext cx="13144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1314450" h="120000" extrusionOk="0">
                    <a:moveTo>
                      <a:pt x="1786" y="22501"/>
                    </a:moveTo>
                    <a:lnTo>
                      <a:pt x="1313283" y="2250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blurRad="28575" algn="bl" rotWithShape="0">
                  <a:schemeClr val="lt1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2" name="Google Shape;332;p27"/>
              <p:cNvGrpSpPr/>
              <p:nvPr/>
            </p:nvGrpSpPr>
            <p:grpSpPr>
              <a:xfrm>
                <a:off x="5830626" y="6195814"/>
                <a:ext cx="1476375" cy="730020"/>
                <a:chOff x="5830626" y="6195815"/>
                <a:chExt cx="1476375" cy="730020"/>
              </a:xfrm>
            </p:grpSpPr>
            <p:sp>
              <p:nvSpPr>
                <p:cNvPr id="333" name="Google Shape;333;p27"/>
                <p:cNvSpPr/>
                <p:nvPr/>
              </p:nvSpPr>
              <p:spPr>
                <a:xfrm>
                  <a:off x="5830626" y="6268610"/>
                  <a:ext cx="1476375" cy="6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375" h="657225" extrusionOk="0">
                      <a:moveTo>
                        <a:pt x="8215" y="8215"/>
                      </a:moveTo>
                      <a:lnTo>
                        <a:pt x="1476304" y="8215"/>
                      </a:lnTo>
                      <a:lnTo>
                        <a:pt x="1476304" y="650677"/>
                      </a:lnTo>
                      <a:lnTo>
                        <a:pt x="8215" y="650677"/>
                      </a:lnTo>
                      <a:close/>
                    </a:path>
                  </a:pathLst>
                </a:custGeom>
                <a:noFill/>
                <a:ln w="10950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27"/>
                <p:cNvSpPr/>
                <p:nvPr/>
              </p:nvSpPr>
              <p:spPr>
                <a:xfrm>
                  <a:off x="5832126" y="6195815"/>
                  <a:ext cx="485775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75" h="85725" extrusionOk="0">
                      <a:moveTo>
                        <a:pt x="391335" y="6715"/>
                      </a:moveTo>
                      <a:lnTo>
                        <a:pt x="6715" y="6715"/>
                      </a:lnTo>
                      <a:lnTo>
                        <a:pt x="6715" y="81010"/>
                      </a:lnTo>
                      <a:lnTo>
                        <a:pt x="480489" y="81010"/>
                      </a:lnTo>
                      <a:lnTo>
                        <a:pt x="391335" y="67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27"/>
                <p:cNvSpPr/>
                <p:nvPr/>
              </p:nvSpPr>
              <p:spPr>
                <a:xfrm>
                  <a:off x="5915351" y="6704236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7"/>
                <p:cNvSpPr/>
                <p:nvPr/>
              </p:nvSpPr>
              <p:spPr>
                <a:xfrm>
                  <a:off x="5915351" y="6647657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27"/>
                <p:cNvSpPr/>
                <p:nvPr/>
              </p:nvSpPr>
              <p:spPr>
                <a:xfrm>
                  <a:off x="5915351" y="6591079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27"/>
                <p:cNvSpPr/>
                <p:nvPr/>
              </p:nvSpPr>
              <p:spPr>
                <a:xfrm>
                  <a:off x="5915351" y="6534500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27"/>
                <p:cNvSpPr/>
                <p:nvPr/>
              </p:nvSpPr>
              <p:spPr>
                <a:xfrm>
                  <a:off x="5915351" y="6477826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7"/>
                <p:cNvSpPr/>
                <p:nvPr/>
              </p:nvSpPr>
              <p:spPr>
                <a:xfrm>
                  <a:off x="5915351" y="6421248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7"/>
                <p:cNvSpPr/>
                <p:nvPr/>
              </p:nvSpPr>
              <p:spPr>
                <a:xfrm>
                  <a:off x="5915351" y="6364669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7"/>
                <p:cNvSpPr/>
                <p:nvPr/>
              </p:nvSpPr>
              <p:spPr>
                <a:xfrm>
                  <a:off x="5926566" y="6413318"/>
                  <a:ext cx="1266825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825" h="400050" extrusionOk="0">
                      <a:moveTo>
                        <a:pt x="0" y="405956"/>
                      </a:moveTo>
                      <a:cubicBezTo>
                        <a:pt x="63722" y="405956"/>
                        <a:pt x="63722" y="233077"/>
                        <a:pt x="127445" y="233077"/>
                      </a:cubicBezTo>
                      <a:cubicBezTo>
                        <a:pt x="191167" y="233077"/>
                        <a:pt x="191167" y="296133"/>
                        <a:pt x="254984" y="296133"/>
                      </a:cubicBezTo>
                      <a:cubicBezTo>
                        <a:pt x="318802" y="296133"/>
                        <a:pt x="318707" y="96298"/>
                        <a:pt x="382429" y="96298"/>
                      </a:cubicBezTo>
                      <a:cubicBezTo>
                        <a:pt x="446151" y="96298"/>
                        <a:pt x="446151" y="279940"/>
                        <a:pt x="509873" y="279940"/>
                      </a:cubicBezTo>
                      <a:cubicBezTo>
                        <a:pt x="573596" y="279940"/>
                        <a:pt x="573596" y="0"/>
                        <a:pt x="637318" y="0"/>
                      </a:cubicBezTo>
                      <a:cubicBezTo>
                        <a:pt x="701040" y="0"/>
                        <a:pt x="701040" y="221075"/>
                        <a:pt x="764762" y="221075"/>
                      </a:cubicBezTo>
                      <a:cubicBezTo>
                        <a:pt x="828485" y="221075"/>
                        <a:pt x="828485" y="82010"/>
                        <a:pt x="892207" y="82010"/>
                      </a:cubicBezTo>
                      <a:cubicBezTo>
                        <a:pt x="955929" y="82010"/>
                        <a:pt x="955929" y="236029"/>
                        <a:pt x="1019746" y="236029"/>
                      </a:cubicBezTo>
                      <a:cubicBezTo>
                        <a:pt x="1083564" y="236029"/>
                        <a:pt x="1083469" y="128302"/>
                        <a:pt x="1147191" y="128302"/>
                      </a:cubicBezTo>
                      <a:cubicBezTo>
                        <a:pt x="1210913" y="128302"/>
                        <a:pt x="1211009" y="405765"/>
                        <a:pt x="1274731" y="405765"/>
                      </a:cubicBezTo>
                      <a:lnTo>
                        <a:pt x="0" y="40576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" name="Google Shape;343;p27"/>
              <p:cNvGrpSpPr/>
              <p:nvPr/>
            </p:nvGrpSpPr>
            <p:grpSpPr>
              <a:xfrm>
                <a:off x="5830626" y="6195814"/>
                <a:ext cx="1476375" cy="730020"/>
                <a:chOff x="5830626" y="6195815"/>
                <a:chExt cx="1476375" cy="730020"/>
              </a:xfrm>
            </p:grpSpPr>
            <p:sp>
              <p:nvSpPr>
                <p:cNvPr id="344" name="Google Shape;344;p27"/>
                <p:cNvSpPr/>
                <p:nvPr/>
              </p:nvSpPr>
              <p:spPr>
                <a:xfrm>
                  <a:off x="5830626" y="6268610"/>
                  <a:ext cx="1476375" cy="6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375" h="657225" extrusionOk="0">
                      <a:moveTo>
                        <a:pt x="8215" y="8215"/>
                      </a:moveTo>
                      <a:lnTo>
                        <a:pt x="1476304" y="8215"/>
                      </a:lnTo>
                      <a:lnTo>
                        <a:pt x="1476304" y="650677"/>
                      </a:lnTo>
                      <a:lnTo>
                        <a:pt x="8215" y="650677"/>
                      </a:lnTo>
                      <a:close/>
                    </a:path>
                  </a:pathLst>
                </a:custGeom>
                <a:noFill/>
                <a:ln w="10950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27"/>
                <p:cNvSpPr/>
                <p:nvPr/>
              </p:nvSpPr>
              <p:spPr>
                <a:xfrm>
                  <a:off x="5832126" y="6195815"/>
                  <a:ext cx="485775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75" h="85725" extrusionOk="0">
                      <a:moveTo>
                        <a:pt x="391335" y="6715"/>
                      </a:moveTo>
                      <a:lnTo>
                        <a:pt x="6715" y="6715"/>
                      </a:lnTo>
                      <a:lnTo>
                        <a:pt x="6715" y="81010"/>
                      </a:lnTo>
                      <a:lnTo>
                        <a:pt x="480489" y="81010"/>
                      </a:lnTo>
                      <a:lnTo>
                        <a:pt x="391335" y="671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27"/>
                <p:cNvSpPr/>
                <p:nvPr/>
              </p:nvSpPr>
              <p:spPr>
                <a:xfrm>
                  <a:off x="5915351" y="6704236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27"/>
                <p:cNvSpPr/>
                <p:nvPr/>
              </p:nvSpPr>
              <p:spPr>
                <a:xfrm>
                  <a:off x="5915351" y="6647657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27"/>
                <p:cNvSpPr/>
                <p:nvPr/>
              </p:nvSpPr>
              <p:spPr>
                <a:xfrm>
                  <a:off x="5915351" y="6591079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27"/>
                <p:cNvSpPr/>
                <p:nvPr/>
              </p:nvSpPr>
              <p:spPr>
                <a:xfrm>
                  <a:off x="5915351" y="6534500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7"/>
                <p:cNvSpPr/>
                <p:nvPr/>
              </p:nvSpPr>
              <p:spPr>
                <a:xfrm>
                  <a:off x="5915351" y="6477826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27"/>
                <p:cNvSpPr/>
                <p:nvPr/>
              </p:nvSpPr>
              <p:spPr>
                <a:xfrm>
                  <a:off x="5915351" y="6421248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27"/>
                <p:cNvSpPr/>
                <p:nvPr/>
              </p:nvSpPr>
              <p:spPr>
                <a:xfrm>
                  <a:off x="5915351" y="6364669"/>
                  <a:ext cx="1314450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450" h="120000" extrusionOk="0">
                      <a:moveTo>
                        <a:pt x="1786" y="22501"/>
                      </a:moveTo>
                      <a:lnTo>
                        <a:pt x="1313283" y="2250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7"/>
                <p:cNvSpPr/>
                <p:nvPr/>
              </p:nvSpPr>
              <p:spPr>
                <a:xfrm>
                  <a:off x="5926566" y="6413318"/>
                  <a:ext cx="1266825" cy="4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825" h="400050" extrusionOk="0">
                      <a:moveTo>
                        <a:pt x="0" y="405956"/>
                      </a:moveTo>
                      <a:cubicBezTo>
                        <a:pt x="63722" y="405956"/>
                        <a:pt x="63722" y="233077"/>
                        <a:pt x="127445" y="233077"/>
                      </a:cubicBezTo>
                      <a:cubicBezTo>
                        <a:pt x="191167" y="233077"/>
                        <a:pt x="191167" y="296133"/>
                        <a:pt x="254984" y="296133"/>
                      </a:cubicBezTo>
                      <a:cubicBezTo>
                        <a:pt x="318802" y="296133"/>
                        <a:pt x="318707" y="96298"/>
                        <a:pt x="382429" y="96298"/>
                      </a:cubicBezTo>
                      <a:cubicBezTo>
                        <a:pt x="446151" y="96298"/>
                        <a:pt x="446151" y="279940"/>
                        <a:pt x="509873" y="279940"/>
                      </a:cubicBezTo>
                      <a:cubicBezTo>
                        <a:pt x="573596" y="279940"/>
                        <a:pt x="573596" y="0"/>
                        <a:pt x="637318" y="0"/>
                      </a:cubicBezTo>
                      <a:cubicBezTo>
                        <a:pt x="701040" y="0"/>
                        <a:pt x="701040" y="221075"/>
                        <a:pt x="764762" y="221075"/>
                      </a:cubicBezTo>
                      <a:cubicBezTo>
                        <a:pt x="828485" y="221075"/>
                        <a:pt x="828485" y="82010"/>
                        <a:pt x="892207" y="82010"/>
                      </a:cubicBezTo>
                      <a:cubicBezTo>
                        <a:pt x="955929" y="82010"/>
                        <a:pt x="955929" y="236029"/>
                        <a:pt x="1019746" y="236029"/>
                      </a:cubicBezTo>
                      <a:cubicBezTo>
                        <a:pt x="1083564" y="236029"/>
                        <a:pt x="1083469" y="128302"/>
                        <a:pt x="1147191" y="128302"/>
                      </a:cubicBezTo>
                      <a:cubicBezTo>
                        <a:pt x="1210913" y="128302"/>
                        <a:pt x="1211009" y="405765"/>
                        <a:pt x="1274731" y="405765"/>
                      </a:cubicBezTo>
                      <a:lnTo>
                        <a:pt x="0" y="40576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4" name="Google Shape;354;p27"/>
            <p:cNvGrpSpPr/>
            <p:nvPr/>
          </p:nvGrpSpPr>
          <p:grpSpPr>
            <a:xfrm>
              <a:off x="5348780" y="1526102"/>
              <a:ext cx="783861" cy="69189"/>
              <a:chOff x="3311739" y="-1135630"/>
              <a:chExt cx="647605" cy="57163"/>
            </a:xfrm>
          </p:grpSpPr>
          <p:grpSp>
            <p:nvGrpSpPr>
              <p:cNvPr id="355" name="Google Shape;355;p27"/>
              <p:cNvGrpSpPr/>
              <p:nvPr/>
            </p:nvGrpSpPr>
            <p:grpSpPr>
              <a:xfrm>
                <a:off x="3311739" y="-1135618"/>
                <a:ext cx="647605" cy="57150"/>
                <a:chOff x="3311739" y="-1135618"/>
                <a:chExt cx="647605" cy="57150"/>
              </a:xfrm>
            </p:grpSpPr>
            <p:sp>
              <p:nvSpPr>
                <p:cNvPr id="356" name="Google Shape;356;p27"/>
                <p:cNvSpPr/>
                <p:nvPr/>
              </p:nvSpPr>
              <p:spPr>
                <a:xfrm>
                  <a:off x="3321169" y="-1113329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27"/>
                <p:cNvSpPr/>
                <p:nvPr/>
              </p:nvSpPr>
              <p:spPr>
                <a:xfrm>
                  <a:off x="3311739" y="-1122854"/>
                  <a:ext cx="44767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675" h="28575" extrusionOk="0">
                      <a:moveTo>
                        <a:pt x="436817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36817" y="0"/>
                      </a:lnTo>
                      <a:cubicBezTo>
                        <a:pt x="444722" y="0"/>
                        <a:pt x="451104" y="6382"/>
                        <a:pt x="451104" y="14288"/>
                      </a:cubicBezTo>
                      <a:cubicBezTo>
                        <a:pt x="451104" y="22193"/>
                        <a:pt x="444722" y="28575"/>
                        <a:pt x="436817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27"/>
                <p:cNvSpPr/>
                <p:nvPr/>
              </p:nvSpPr>
              <p:spPr>
                <a:xfrm>
                  <a:off x="3719981" y="-1135618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9" name="Google Shape;359;p27"/>
              <p:cNvGrpSpPr/>
              <p:nvPr/>
            </p:nvGrpSpPr>
            <p:grpSpPr>
              <a:xfrm>
                <a:off x="3311739" y="-1135630"/>
                <a:ext cx="647605" cy="57150"/>
                <a:chOff x="3311739" y="-1135618"/>
                <a:chExt cx="647605" cy="57150"/>
              </a:xfrm>
            </p:grpSpPr>
            <p:sp>
              <p:nvSpPr>
                <p:cNvPr id="360" name="Google Shape;360;p27"/>
                <p:cNvSpPr/>
                <p:nvPr/>
              </p:nvSpPr>
              <p:spPr>
                <a:xfrm>
                  <a:off x="3321169" y="-1113329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27"/>
                <p:cNvSpPr/>
                <p:nvPr/>
              </p:nvSpPr>
              <p:spPr>
                <a:xfrm>
                  <a:off x="3311739" y="-1122854"/>
                  <a:ext cx="44767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675" h="28575" extrusionOk="0">
                      <a:moveTo>
                        <a:pt x="436817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36817" y="0"/>
                      </a:lnTo>
                      <a:cubicBezTo>
                        <a:pt x="444722" y="0"/>
                        <a:pt x="451104" y="6382"/>
                        <a:pt x="451104" y="14288"/>
                      </a:cubicBezTo>
                      <a:cubicBezTo>
                        <a:pt x="451104" y="22193"/>
                        <a:pt x="444722" y="28575"/>
                        <a:pt x="436817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27"/>
                <p:cNvSpPr/>
                <p:nvPr/>
              </p:nvSpPr>
              <p:spPr>
                <a:xfrm>
                  <a:off x="3719981" y="-1135618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63" name="Google Shape;363;p27"/>
            <p:cNvGrpSpPr/>
            <p:nvPr/>
          </p:nvGrpSpPr>
          <p:grpSpPr>
            <a:xfrm>
              <a:off x="5348690" y="1883518"/>
              <a:ext cx="783976" cy="69174"/>
              <a:chOff x="2501066" y="-840343"/>
              <a:chExt cx="647700" cy="57150"/>
            </a:xfrm>
          </p:grpSpPr>
          <p:grpSp>
            <p:nvGrpSpPr>
              <p:cNvPr id="364" name="Google Shape;364;p27"/>
              <p:cNvGrpSpPr/>
              <p:nvPr/>
            </p:nvGrpSpPr>
            <p:grpSpPr>
              <a:xfrm>
                <a:off x="2501066" y="-840343"/>
                <a:ext cx="647700" cy="57150"/>
                <a:chOff x="2501066" y="-840343"/>
                <a:chExt cx="647700" cy="57150"/>
              </a:xfrm>
            </p:grpSpPr>
            <p:sp>
              <p:nvSpPr>
                <p:cNvPr id="365" name="Google Shape;365;p27"/>
                <p:cNvSpPr/>
                <p:nvPr/>
              </p:nvSpPr>
              <p:spPr>
                <a:xfrm>
                  <a:off x="251059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5" y="9525"/>
                        <a:pt x="0" y="7429"/>
                        <a:pt x="0" y="4763"/>
                      </a:cubicBezTo>
                      <a:cubicBezTo>
                        <a:pt x="0" y="2096"/>
                        <a:pt x="2095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2501066" y="-827579"/>
                  <a:ext cx="2762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25" h="28575" extrusionOk="0">
                      <a:moveTo>
                        <a:pt x="266605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6605" y="0"/>
                      </a:lnTo>
                      <a:cubicBezTo>
                        <a:pt x="274510" y="0"/>
                        <a:pt x="280892" y="6382"/>
                        <a:pt x="280892" y="14288"/>
                      </a:cubicBezTo>
                      <a:cubicBezTo>
                        <a:pt x="280892" y="22193"/>
                        <a:pt x="274510" y="28575"/>
                        <a:pt x="266605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27"/>
                <p:cNvSpPr/>
                <p:nvPr/>
              </p:nvSpPr>
              <p:spPr>
                <a:xfrm>
                  <a:off x="2739096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8" name="Google Shape;368;p27"/>
              <p:cNvGrpSpPr/>
              <p:nvPr/>
            </p:nvGrpSpPr>
            <p:grpSpPr>
              <a:xfrm>
                <a:off x="2501066" y="-840343"/>
                <a:ext cx="647700" cy="57150"/>
                <a:chOff x="2501066" y="-840343"/>
                <a:chExt cx="647700" cy="57150"/>
              </a:xfrm>
            </p:grpSpPr>
            <p:sp>
              <p:nvSpPr>
                <p:cNvPr id="369" name="Google Shape;369;p27"/>
                <p:cNvSpPr/>
                <p:nvPr/>
              </p:nvSpPr>
              <p:spPr>
                <a:xfrm>
                  <a:off x="251059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5" y="9525"/>
                        <a:pt x="0" y="7429"/>
                        <a:pt x="0" y="4763"/>
                      </a:cubicBezTo>
                      <a:cubicBezTo>
                        <a:pt x="0" y="2096"/>
                        <a:pt x="2095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27"/>
                <p:cNvSpPr/>
                <p:nvPr/>
              </p:nvSpPr>
              <p:spPr>
                <a:xfrm>
                  <a:off x="2501066" y="-827579"/>
                  <a:ext cx="2762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25" h="28575" extrusionOk="0">
                      <a:moveTo>
                        <a:pt x="266605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6605" y="0"/>
                      </a:lnTo>
                      <a:cubicBezTo>
                        <a:pt x="274510" y="0"/>
                        <a:pt x="280892" y="6382"/>
                        <a:pt x="280892" y="14288"/>
                      </a:cubicBezTo>
                      <a:cubicBezTo>
                        <a:pt x="280892" y="22193"/>
                        <a:pt x="274510" y="28575"/>
                        <a:pt x="266605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>
                  <a:off x="2739096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>
              <a:off x="5348755" y="1704818"/>
              <a:ext cx="783976" cy="69174"/>
              <a:chOff x="4122316" y="-840343"/>
              <a:chExt cx="647700" cy="57150"/>
            </a:xfrm>
          </p:grpSpPr>
          <p:grpSp>
            <p:nvGrpSpPr>
              <p:cNvPr id="373" name="Google Shape;373;p27"/>
              <p:cNvGrpSpPr/>
              <p:nvPr/>
            </p:nvGrpSpPr>
            <p:grpSpPr>
              <a:xfrm>
                <a:off x="4122316" y="-840343"/>
                <a:ext cx="647700" cy="57150"/>
                <a:chOff x="4122316" y="-840343"/>
                <a:chExt cx="647700" cy="57150"/>
              </a:xfrm>
            </p:grpSpPr>
            <p:sp>
              <p:nvSpPr>
                <p:cNvPr id="374" name="Google Shape;374;p27"/>
                <p:cNvSpPr/>
                <p:nvPr/>
              </p:nvSpPr>
              <p:spPr>
                <a:xfrm>
                  <a:off x="413184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27"/>
                <p:cNvSpPr/>
                <p:nvPr/>
              </p:nvSpPr>
              <p:spPr>
                <a:xfrm>
                  <a:off x="4122316" y="-827579"/>
                  <a:ext cx="3905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525" h="28575" extrusionOk="0">
                      <a:moveTo>
                        <a:pt x="377571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377571" y="0"/>
                      </a:lnTo>
                      <a:cubicBezTo>
                        <a:pt x="385477" y="0"/>
                        <a:pt x="391859" y="6382"/>
                        <a:pt x="391859" y="14288"/>
                      </a:cubicBezTo>
                      <a:cubicBezTo>
                        <a:pt x="391859" y="22193"/>
                        <a:pt x="385477" y="28575"/>
                        <a:pt x="377571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27"/>
                <p:cNvSpPr/>
                <p:nvPr/>
              </p:nvSpPr>
              <p:spPr>
                <a:xfrm>
                  <a:off x="4473408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4" y="57150"/>
                        <a:pt x="0" y="44357"/>
                        <a:pt x="0" y="28575"/>
                      </a:cubicBezTo>
                      <a:cubicBezTo>
                        <a:pt x="0" y="12793"/>
                        <a:pt x="12794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7" name="Google Shape;377;p27"/>
              <p:cNvGrpSpPr/>
              <p:nvPr/>
            </p:nvGrpSpPr>
            <p:grpSpPr>
              <a:xfrm>
                <a:off x="4122316" y="-840343"/>
                <a:ext cx="647700" cy="57150"/>
                <a:chOff x="4122316" y="-840343"/>
                <a:chExt cx="647700" cy="57150"/>
              </a:xfrm>
            </p:grpSpPr>
            <p:sp>
              <p:nvSpPr>
                <p:cNvPr id="378" name="Google Shape;378;p27"/>
                <p:cNvSpPr/>
                <p:nvPr/>
              </p:nvSpPr>
              <p:spPr>
                <a:xfrm>
                  <a:off x="413184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27"/>
                <p:cNvSpPr/>
                <p:nvPr/>
              </p:nvSpPr>
              <p:spPr>
                <a:xfrm>
                  <a:off x="4122316" y="-827579"/>
                  <a:ext cx="3905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525" h="28575" extrusionOk="0">
                      <a:moveTo>
                        <a:pt x="377571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377571" y="0"/>
                      </a:lnTo>
                      <a:cubicBezTo>
                        <a:pt x="385477" y="0"/>
                        <a:pt x="391859" y="6382"/>
                        <a:pt x="391859" y="14288"/>
                      </a:cubicBezTo>
                      <a:cubicBezTo>
                        <a:pt x="391859" y="22193"/>
                        <a:pt x="385477" y="28575"/>
                        <a:pt x="377571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27"/>
                <p:cNvSpPr/>
                <p:nvPr/>
              </p:nvSpPr>
              <p:spPr>
                <a:xfrm>
                  <a:off x="4473408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4" y="57150"/>
                        <a:pt x="0" y="44357"/>
                        <a:pt x="0" y="28575"/>
                      </a:cubicBezTo>
                      <a:cubicBezTo>
                        <a:pt x="0" y="12793"/>
                        <a:pt x="12794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1" name="Google Shape;381;p27"/>
            <p:cNvGrpSpPr/>
            <p:nvPr/>
          </p:nvGrpSpPr>
          <p:grpSpPr>
            <a:xfrm>
              <a:off x="6844488" y="714128"/>
              <a:ext cx="502936" cy="559921"/>
              <a:chOff x="546822" y="-3050905"/>
              <a:chExt cx="753237" cy="838581"/>
            </a:xfrm>
          </p:grpSpPr>
          <p:grpSp>
            <p:nvGrpSpPr>
              <p:cNvPr id="382" name="Google Shape;382;p27"/>
              <p:cNvGrpSpPr/>
              <p:nvPr/>
            </p:nvGrpSpPr>
            <p:grpSpPr>
              <a:xfrm>
                <a:off x="546822" y="-2736866"/>
                <a:ext cx="95250" cy="524161"/>
                <a:chOff x="546822" y="-2736866"/>
                <a:chExt cx="95250" cy="524161"/>
              </a:xfrm>
            </p:grpSpPr>
            <p:sp>
              <p:nvSpPr>
                <p:cNvPr id="383" name="Google Shape;383;p27"/>
                <p:cNvSpPr/>
                <p:nvPr/>
              </p:nvSpPr>
              <p:spPr>
                <a:xfrm>
                  <a:off x="546822" y="-2736866"/>
                  <a:ext cx="95250" cy="5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523875" extrusionOk="0">
                      <a:moveTo>
                        <a:pt x="104108" y="525304"/>
                      </a:moveTo>
                      <a:lnTo>
                        <a:pt x="0" y="525304"/>
                      </a:lnTo>
                      <a:lnTo>
                        <a:pt x="0" y="512445"/>
                      </a:lnTo>
                      <a:lnTo>
                        <a:pt x="104108" y="512445"/>
                      </a:lnTo>
                      <a:lnTo>
                        <a:pt x="104108" y="525304"/>
                      </a:lnTo>
                      <a:close/>
                      <a:moveTo>
                        <a:pt x="104108" y="499682"/>
                      </a:moveTo>
                      <a:lnTo>
                        <a:pt x="0" y="499682"/>
                      </a:lnTo>
                      <a:lnTo>
                        <a:pt x="0" y="486823"/>
                      </a:lnTo>
                      <a:lnTo>
                        <a:pt x="104108" y="486823"/>
                      </a:lnTo>
                      <a:lnTo>
                        <a:pt x="104108" y="499682"/>
                      </a:lnTo>
                      <a:close/>
                      <a:moveTo>
                        <a:pt x="104108" y="474059"/>
                      </a:moveTo>
                      <a:lnTo>
                        <a:pt x="0" y="474059"/>
                      </a:lnTo>
                      <a:lnTo>
                        <a:pt x="0" y="461201"/>
                      </a:lnTo>
                      <a:lnTo>
                        <a:pt x="104108" y="461201"/>
                      </a:lnTo>
                      <a:lnTo>
                        <a:pt x="104108" y="474059"/>
                      </a:lnTo>
                      <a:close/>
                      <a:moveTo>
                        <a:pt x="104108" y="448437"/>
                      </a:moveTo>
                      <a:lnTo>
                        <a:pt x="0" y="448437"/>
                      </a:lnTo>
                      <a:lnTo>
                        <a:pt x="0" y="435578"/>
                      </a:lnTo>
                      <a:lnTo>
                        <a:pt x="104108" y="435578"/>
                      </a:lnTo>
                      <a:lnTo>
                        <a:pt x="104108" y="448437"/>
                      </a:lnTo>
                      <a:close/>
                      <a:moveTo>
                        <a:pt x="104108" y="422815"/>
                      </a:moveTo>
                      <a:lnTo>
                        <a:pt x="0" y="422815"/>
                      </a:lnTo>
                      <a:lnTo>
                        <a:pt x="0" y="409956"/>
                      </a:lnTo>
                      <a:lnTo>
                        <a:pt x="104108" y="409956"/>
                      </a:lnTo>
                      <a:lnTo>
                        <a:pt x="104108" y="422815"/>
                      </a:lnTo>
                      <a:close/>
                      <a:moveTo>
                        <a:pt x="104108" y="397193"/>
                      </a:moveTo>
                      <a:lnTo>
                        <a:pt x="0" y="397193"/>
                      </a:lnTo>
                      <a:lnTo>
                        <a:pt x="0" y="384334"/>
                      </a:lnTo>
                      <a:lnTo>
                        <a:pt x="104108" y="384334"/>
                      </a:lnTo>
                      <a:lnTo>
                        <a:pt x="104108" y="397193"/>
                      </a:lnTo>
                      <a:close/>
                      <a:moveTo>
                        <a:pt x="104108" y="371570"/>
                      </a:moveTo>
                      <a:lnTo>
                        <a:pt x="0" y="371570"/>
                      </a:lnTo>
                      <a:lnTo>
                        <a:pt x="0" y="358712"/>
                      </a:lnTo>
                      <a:lnTo>
                        <a:pt x="104108" y="358712"/>
                      </a:lnTo>
                      <a:lnTo>
                        <a:pt x="104108" y="371570"/>
                      </a:lnTo>
                      <a:close/>
                      <a:moveTo>
                        <a:pt x="104108" y="345948"/>
                      </a:moveTo>
                      <a:lnTo>
                        <a:pt x="0" y="345948"/>
                      </a:lnTo>
                      <a:lnTo>
                        <a:pt x="0" y="333089"/>
                      </a:lnTo>
                      <a:lnTo>
                        <a:pt x="104108" y="333089"/>
                      </a:lnTo>
                      <a:lnTo>
                        <a:pt x="104108" y="345948"/>
                      </a:lnTo>
                      <a:close/>
                      <a:moveTo>
                        <a:pt x="104108" y="320326"/>
                      </a:moveTo>
                      <a:lnTo>
                        <a:pt x="0" y="320326"/>
                      </a:lnTo>
                      <a:lnTo>
                        <a:pt x="0" y="307467"/>
                      </a:lnTo>
                      <a:lnTo>
                        <a:pt x="104108" y="307467"/>
                      </a:lnTo>
                      <a:lnTo>
                        <a:pt x="104108" y="320326"/>
                      </a:lnTo>
                      <a:close/>
                      <a:moveTo>
                        <a:pt x="104108" y="294704"/>
                      </a:moveTo>
                      <a:lnTo>
                        <a:pt x="0" y="294704"/>
                      </a:lnTo>
                      <a:lnTo>
                        <a:pt x="0" y="281845"/>
                      </a:lnTo>
                      <a:lnTo>
                        <a:pt x="104108" y="281845"/>
                      </a:lnTo>
                      <a:lnTo>
                        <a:pt x="104108" y="294704"/>
                      </a:lnTo>
                      <a:close/>
                      <a:moveTo>
                        <a:pt x="104108" y="269081"/>
                      </a:moveTo>
                      <a:lnTo>
                        <a:pt x="0" y="269081"/>
                      </a:lnTo>
                      <a:lnTo>
                        <a:pt x="0" y="256223"/>
                      </a:lnTo>
                      <a:lnTo>
                        <a:pt x="104108" y="256223"/>
                      </a:lnTo>
                      <a:lnTo>
                        <a:pt x="104108" y="269081"/>
                      </a:lnTo>
                      <a:close/>
                      <a:moveTo>
                        <a:pt x="104108" y="243459"/>
                      </a:moveTo>
                      <a:lnTo>
                        <a:pt x="0" y="243459"/>
                      </a:lnTo>
                      <a:lnTo>
                        <a:pt x="0" y="230600"/>
                      </a:lnTo>
                      <a:lnTo>
                        <a:pt x="104108" y="230600"/>
                      </a:lnTo>
                      <a:lnTo>
                        <a:pt x="104108" y="243459"/>
                      </a:lnTo>
                      <a:close/>
                      <a:moveTo>
                        <a:pt x="104108" y="217837"/>
                      </a:moveTo>
                      <a:lnTo>
                        <a:pt x="0" y="217837"/>
                      </a:lnTo>
                      <a:lnTo>
                        <a:pt x="0" y="204978"/>
                      </a:lnTo>
                      <a:lnTo>
                        <a:pt x="104108" y="204978"/>
                      </a:lnTo>
                      <a:lnTo>
                        <a:pt x="104108" y="217837"/>
                      </a:lnTo>
                      <a:close/>
                      <a:moveTo>
                        <a:pt x="104108" y="192215"/>
                      </a:moveTo>
                      <a:lnTo>
                        <a:pt x="0" y="192215"/>
                      </a:lnTo>
                      <a:lnTo>
                        <a:pt x="0" y="179356"/>
                      </a:lnTo>
                      <a:lnTo>
                        <a:pt x="104108" y="179356"/>
                      </a:lnTo>
                      <a:lnTo>
                        <a:pt x="104108" y="192215"/>
                      </a:lnTo>
                      <a:close/>
                      <a:moveTo>
                        <a:pt x="104108" y="166592"/>
                      </a:moveTo>
                      <a:lnTo>
                        <a:pt x="0" y="166592"/>
                      </a:lnTo>
                      <a:lnTo>
                        <a:pt x="0" y="153734"/>
                      </a:lnTo>
                      <a:lnTo>
                        <a:pt x="104108" y="153734"/>
                      </a:lnTo>
                      <a:lnTo>
                        <a:pt x="104108" y="166592"/>
                      </a:lnTo>
                      <a:close/>
                      <a:moveTo>
                        <a:pt x="104108" y="140970"/>
                      </a:moveTo>
                      <a:lnTo>
                        <a:pt x="0" y="140970"/>
                      </a:lnTo>
                      <a:lnTo>
                        <a:pt x="0" y="128111"/>
                      </a:lnTo>
                      <a:lnTo>
                        <a:pt x="104108" y="128111"/>
                      </a:lnTo>
                      <a:lnTo>
                        <a:pt x="104108" y="140970"/>
                      </a:lnTo>
                      <a:close/>
                      <a:moveTo>
                        <a:pt x="104108" y="115348"/>
                      </a:moveTo>
                      <a:lnTo>
                        <a:pt x="0" y="115348"/>
                      </a:lnTo>
                      <a:lnTo>
                        <a:pt x="0" y="102489"/>
                      </a:lnTo>
                      <a:lnTo>
                        <a:pt x="104108" y="102489"/>
                      </a:lnTo>
                      <a:lnTo>
                        <a:pt x="104108" y="115348"/>
                      </a:lnTo>
                      <a:close/>
                      <a:moveTo>
                        <a:pt x="104108" y="89726"/>
                      </a:moveTo>
                      <a:lnTo>
                        <a:pt x="0" y="89726"/>
                      </a:lnTo>
                      <a:lnTo>
                        <a:pt x="0" y="76867"/>
                      </a:lnTo>
                      <a:lnTo>
                        <a:pt x="104108" y="76867"/>
                      </a:lnTo>
                      <a:lnTo>
                        <a:pt x="104108" y="89726"/>
                      </a:lnTo>
                      <a:close/>
                      <a:moveTo>
                        <a:pt x="104108" y="64103"/>
                      </a:moveTo>
                      <a:lnTo>
                        <a:pt x="0" y="64103"/>
                      </a:lnTo>
                      <a:lnTo>
                        <a:pt x="0" y="51245"/>
                      </a:lnTo>
                      <a:lnTo>
                        <a:pt x="104108" y="51245"/>
                      </a:lnTo>
                      <a:lnTo>
                        <a:pt x="104108" y="64103"/>
                      </a:lnTo>
                      <a:close/>
                      <a:moveTo>
                        <a:pt x="104108" y="38481"/>
                      </a:moveTo>
                      <a:lnTo>
                        <a:pt x="0" y="38481"/>
                      </a:lnTo>
                      <a:lnTo>
                        <a:pt x="0" y="25622"/>
                      </a:lnTo>
                      <a:lnTo>
                        <a:pt x="104108" y="25622"/>
                      </a:lnTo>
                      <a:lnTo>
                        <a:pt x="104108" y="38481"/>
                      </a:lnTo>
                      <a:close/>
                      <a:moveTo>
                        <a:pt x="104108" y="12859"/>
                      </a:moveTo>
                      <a:lnTo>
                        <a:pt x="0" y="12859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8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27"/>
                <p:cNvSpPr/>
                <p:nvPr/>
              </p:nvSpPr>
              <p:spPr>
                <a:xfrm>
                  <a:off x="546822" y="-2736580"/>
                  <a:ext cx="95250" cy="5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523875" extrusionOk="0">
                      <a:moveTo>
                        <a:pt x="104108" y="525304"/>
                      </a:moveTo>
                      <a:lnTo>
                        <a:pt x="0" y="525304"/>
                      </a:lnTo>
                      <a:lnTo>
                        <a:pt x="0" y="512445"/>
                      </a:lnTo>
                      <a:lnTo>
                        <a:pt x="104108" y="512445"/>
                      </a:lnTo>
                      <a:lnTo>
                        <a:pt x="104108" y="525304"/>
                      </a:lnTo>
                      <a:close/>
                      <a:moveTo>
                        <a:pt x="104108" y="499682"/>
                      </a:moveTo>
                      <a:lnTo>
                        <a:pt x="0" y="499682"/>
                      </a:lnTo>
                      <a:lnTo>
                        <a:pt x="0" y="486823"/>
                      </a:lnTo>
                      <a:lnTo>
                        <a:pt x="104108" y="486823"/>
                      </a:lnTo>
                      <a:lnTo>
                        <a:pt x="104108" y="499682"/>
                      </a:lnTo>
                      <a:close/>
                      <a:moveTo>
                        <a:pt x="104108" y="474059"/>
                      </a:moveTo>
                      <a:lnTo>
                        <a:pt x="0" y="474059"/>
                      </a:lnTo>
                      <a:lnTo>
                        <a:pt x="0" y="461201"/>
                      </a:lnTo>
                      <a:lnTo>
                        <a:pt x="104108" y="461201"/>
                      </a:lnTo>
                      <a:lnTo>
                        <a:pt x="104108" y="474059"/>
                      </a:lnTo>
                      <a:close/>
                      <a:moveTo>
                        <a:pt x="104108" y="448437"/>
                      </a:moveTo>
                      <a:lnTo>
                        <a:pt x="0" y="448437"/>
                      </a:lnTo>
                      <a:lnTo>
                        <a:pt x="0" y="435578"/>
                      </a:lnTo>
                      <a:lnTo>
                        <a:pt x="104108" y="435578"/>
                      </a:lnTo>
                      <a:lnTo>
                        <a:pt x="104108" y="448437"/>
                      </a:lnTo>
                      <a:close/>
                      <a:moveTo>
                        <a:pt x="104108" y="422815"/>
                      </a:moveTo>
                      <a:lnTo>
                        <a:pt x="0" y="422815"/>
                      </a:lnTo>
                      <a:lnTo>
                        <a:pt x="0" y="409956"/>
                      </a:lnTo>
                      <a:lnTo>
                        <a:pt x="104108" y="409956"/>
                      </a:lnTo>
                      <a:lnTo>
                        <a:pt x="104108" y="422815"/>
                      </a:lnTo>
                      <a:close/>
                      <a:moveTo>
                        <a:pt x="104108" y="397193"/>
                      </a:moveTo>
                      <a:lnTo>
                        <a:pt x="0" y="397193"/>
                      </a:lnTo>
                      <a:lnTo>
                        <a:pt x="0" y="384334"/>
                      </a:lnTo>
                      <a:lnTo>
                        <a:pt x="104108" y="384334"/>
                      </a:lnTo>
                      <a:lnTo>
                        <a:pt x="104108" y="397193"/>
                      </a:lnTo>
                      <a:close/>
                      <a:moveTo>
                        <a:pt x="104108" y="371570"/>
                      </a:moveTo>
                      <a:lnTo>
                        <a:pt x="0" y="371570"/>
                      </a:lnTo>
                      <a:lnTo>
                        <a:pt x="0" y="358712"/>
                      </a:lnTo>
                      <a:lnTo>
                        <a:pt x="104108" y="358712"/>
                      </a:lnTo>
                      <a:lnTo>
                        <a:pt x="104108" y="371570"/>
                      </a:lnTo>
                      <a:close/>
                      <a:moveTo>
                        <a:pt x="104108" y="345948"/>
                      </a:moveTo>
                      <a:lnTo>
                        <a:pt x="0" y="345948"/>
                      </a:lnTo>
                      <a:lnTo>
                        <a:pt x="0" y="333089"/>
                      </a:lnTo>
                      <a:lnTo>
                        <a:pt x="104108" y="333089"/>
                      </a:lnTo>
                      <a:lnTo>
                        <a:pt x="104108" y="345948"/>
                      </a:lnTo>
                      <a:close/>
                      <a:moveTo>
                        <a:pt x="104108" y="320326"/>
                      </a:moveTo>
                      <a:lnTo>
                        <a:pt x="0" y="320326"/>
                      </a:lnTo>
                      <a:lnTo>
                        <a:pt x="0" y="307467"/>
                      </a:lnTo>
                      <a:lnTo>
                        <a:pt x="104108" y="307467"/>
                      </a:lnTo>
                      <a:lnTo>
                        <a:pt x="104108" y="320326"/>
                      </a:lnTo>
                      <a:close/>
                      <a:moveTo>
                        <a:pt x="104108" y="294704"/>
                      </a:moveTo>
                      <a:lnTo>
                        <a:pt x="0" y="294704"/>
                      </a:lnTo>
                      <a:lnTo>
                        <a:pt x="0" y="281845"/>
                      </a:lnTo>
                      <a:lnTo>
                        <a:pt x="104108" y="281845"/>
                      </a:lnTo>
                      <a:lnTo>
                        <a:pt x="104108" y="294704"/>
                      </a:lnTo>
                      <a:close/>
                      <a:moveTo>
                        <a:pt x="104108" y="269081"/>
                      </a:moveTo>
                      <a:lnTo>
                        <a:pt x="0" y="269081"/>
                      </a:lnTo>
                      <a:lnTo>
                        <a:pt x="0" y="256223"/>
                      </a:lnTo>
                      <a:lnTo>
                        <a:pt x="104108" y="256223"/>
                      </a:lnTo>
                      <a:lnTo>
                        <a:pt x="104108" y="269081"/>
                      </a:lnTo>
                      <a:close/>
                      <a:moveTo>
                        <a:pt x="104108" y="243459"/>
                      </a:moveTo>
                      <a:lnTo>
                        <a:pt x="0" y="243459"/>
                      </a:lnTo>
                      <a:lnTo>
                        <a:pt x="0" y="230600"/>
                      </a:lnTo>
                      <a:lnTo>
                        <a:pt x="104108" y="230600"/>
                      </a:lnTo>
                      <a:lnTo>
                        <a:pt x="104108" y="243459"/>
                      </a:lnTo>
                      <a:close/>
                      <a:moveTo>
                        <a:pt x="104108" y="217837"/>
                      </a:moveTo>
                      <a:lnTo>
                        <a:pt x="0" y="217837"/>
                      </a:lnTo>
                      <a:lnTo>
                        <a:pt x="0" y="204978"/>
                      </a:lnTo>
                      <a:lnTo>
                        <a:pt x="104108" y="204978"/>
                      </a:lnTo>
                      <a:lnTo>
                        <a:pt x="104108" y="217837"/>
                      </a:lnTo>
                      <a:close/>
                      <a:moveTo>
                        <a:pt x="104108" y="192215"/>
                      </a:moveTo>
                      <a:lnTo>
                        <a:pt x="0" y="192215"/>
                      </a:lnTo>
                      <a:lnTo>
                        <a:pt x="0" y="179356"/>
                      </a:lnTo>
                      <a:lnTo>
                        <a:pt x="104108" y="179356"/>
                      </a:lnTo>
                      <a:lnTo>
                        <a:pt x="104108" y="192215"/>
                      </a:lnTo>
                      <a:close/>
                      <a:moveTo>
                        <a:pt x="104108" y="166592"/>
                      </a:moveTo>
                      <a:lnTo>
                        <a:pt x="0" y="166592"/>
                      </a:lnTo>
                      <a:lnTo>
                        <a:pt x="0" y="153734"/>
                      </a:lnTo>
                      <a:lnTo>
                        <a:pt x="104108" y="153734"/>
                      </a:lnTo>
                      <a:lnTo>
                        <a:pt x="104108" y="166592"/>
                      </a:lnTo>
                      <a:close/>
                      <a:moveTo>
                        <a:pt x="104108" y="140970"/>
                      </a:moveTo>
                      <a:lnTo>
                        <a:pt x="0" y="140970"/>
                      </a:lnTo>
                      <a:lnTo>
                        <a:pt x="0" y="128111"/>
                      </a:lnTo>
                      <a:lnTo>
                        <a:pt x="104108" y="128111"/>
                      </a:lnTo>
                      <a:lnTo>
                        <a:pt x="104108" y="140970"/>
                      </a:lnTo>
                      <a:close/>
                      <a:moveTo>
                        <a:pt x="104108" y="115348"/>
                      </a:moveTo>
                      <a:lnTo>
                        <a:pt x="0" y="115348"/>
                      </a:lnTo>
                      <a:lnTo>
                        <a:pt x="0" y="102489"/>
                      </a:lnTo>
                      <a:lnTo>
                        <a:pt x="104108" y="102489"/>
                      </a:lnTo>
                      <a:lnTo>
                        <a:pt x="104108" y="115348"/>
                      </a:lnTo>
                      <a:close/>
                      <a:moveTo>
                        <a:pt x="104108" y="89726"/>
                      </a:moveTo>
                      <a:lnTo>
                        <a:pt x="0" y="89726"/>
                      </a:lnTo>
                      <a:lnTo>
                        <a:pt x="0" y="76867"/>
                      </a:lnTo>
                      <a:lnTo>
                        <a:pt x="104108" y="76867"/>
                      </a:lnTo>
                      <a:lnTo>
                        <a:pt x="104108" y="89726"/>
                      </a:lnTo>
                      <a:close/>
                      <a:moveTo>
                        <a:pt x="104108" y="64103"/>
                      </a:moveTo>
                      <a:lnTo>
                        <a:pt x="0" y="64103"/>
                      </a:lnTo>
                      <a:lnTo>
                        <a:pt x="0" y="51245"/>
                      </a:lnTo>
                      <a:lnTo>
                        <a:pt x="104108" y="51245"/>
                      </a:lnTo>
                      <a:lnTo>
                        <a:pt x="104108" y="64103"/>
                      </a:lnTo>
                      <a:close/>
                      <a:moveTo>
                        <a:pt x="104108" y="38481"/>
                      </a:moveTo>
                      <a:lnTo>
                        <a:pt x="0" y="38481"/>
                      </a:lnTo>
                      <a:lnTo>
                        <a:pt x="0" y="25622"/>
                      </a:lnTo>
                      <a:lnTo>
                        <a:pt x="104108" y="25622"/>
                      </a:lnTo>
                      <a:lnTo>
                        <a:pt x="104108" y="38481"/>
                      </a:lnTo>
                      <a:close/>
                      <a:moveTo>
                        <a:pt x="104108" y="12859"/>
                      </a:moveTo>
                      <a:lnTo>
                        <a:pt x="0" y="12859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8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5" name="Google Shape;385;p27"/>
              <p:cNvGrpSpPr/>
              <p:nvPr/>
            </p:nvGrpSpPr>
            <p:grpSpPr>
              <a:xfrm>
                <a:off x="766183" y="-2869930"/>
                <a:ext cx="95250" cy="657225"/>
                <a:chOff x="766183" y="-2869930"/>
                <a:chExt cx="95250" cy="657225"/>
              </a:xfrm>
            </p:grpSpPr>
            <p:sp>
              <p:nvSpPr>
                <p:cNvPr id="386" name="Google Shape;386;p27"/>
                <p:cNvSpPr/>
                <p:nvPr/>
              </p:nvSpPr>
              <p:spPr>
                <a:xfrm>
                  <a:off x="766183" y="-2869930"/>
                  <a:ext cx="95250" cy="6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657225" extrusionOk="0">
                      <a:moveTo>
                        <a:pt x="104108" y="658273"/>
                      </a:moveTo>
                      <a:lnTo>
                        <a:pt x="0" y="658273"/>
                      </a:lnTo>
                      <a:lnTo>
                        <a:pt x="0" y="645319"/>
                      </a:lnTo>
                      <a:lnTo>
                        <a:pt x="104108" y="645319"/>
                      </a:lnTo>
                      <a:lnTo>
                        <a:pt x="104108" y="658273"/>
                      </a:lnTo>
                      <a:close/>
                      <a:moveTo>
                        <a:pt x="104108" y="632460"/>
                      </a:moveTo>
                      <a:lnTo>
                        <a:pt x="0" y="632460"/>
                      </a:lnTo>
                      <a:lnTo>
                        <a:pt x="0" y="619506"/>
                      </a:lnTo>
                      <a:lnTo>
                        <a:pt x="104108" y="619506"/>
                      </a:lnTo>
                      <a:lnTo>
                        <a:pt x="104108" y="632460"/>
                      </a:lnTo>
                      <a:close/>
                      <a:moveTo>
                        <a:pt x="104108" y="606647"/>
                      </a:moveTo>
                      <a:lnTo>
                        <a:pt x="0" y="606647"/>
                      </a:lnTo>
                      <a:lnTo>
                        <a:pt x="0" y="593693"/>
                      </a:lnTo>
                      <a:lnTo>
                        <a:pt x="104108" y="593693"/>
                      </a:lnTo>
                      <a:lnTo>
                        <a:pt x="104108" y="606647"/>
                      </a:lnTo>
                      <a:close/>
                      <a:moveTo>
                        <a:pt x="104108" y="580835"/>
                      </a:moveTo>
                      <a:lnTo>
                        <a:pt x="0" y="580835"/>
                      </a:lnTo>
                      <a:lnTo>
                        <a:pt x="0" y="567881"/>
                      </a:lnTo>
                      <a:lnTo>
                        <a:pt x="104108" y="567881"/>
                      </a:lnTo>
                      <a:lnTo>
                        <a:pt x="104108" y="580835"/>
                      </a:lnTo>
                      <a:close/>
                      <a:moveTo>
                        <a:pt x="104108" y="555022"/>
                      </a:moveTo>
                      <a:lnTo>
                        <a:pt x="0" y="555022"/>
                      </a:lnTo>
                      <a:lnTo>
                        <a:pt x="0" y="542068"/>
                      </a:lnTo>
                      <a:lnTo>
                        <a:pt x="104108" y="542068"/>
                      </a:lnTo>
                      <a:lnTo>
                        <a:pt x="104108" y="555022"/>
                      </a:lnTo>
                      <a:close/>
                      <a:moveTo>
                        <a:pt x="104108" y="529209"/>
                      </a:moveTo>
                      <a:lnTo>
                        <a:pt x="0" y="529209"/>
                      </a:lnTo>
                      <a:lnTo>
                        <a:pt x="0" y="516255"/>
                      </a:lnTo>
                      <a:lnTo>
                        <a:pt x="104108" y="516255"/>
                      </a:lnTo>
                      <a:lnTo>
                        <a:pt x="104108" y="529209"/>
                      </a:lnTo>
                      <a:close/>
                      <a:moveTo>
                        <a:pt x="104108" y="503396"/>
                      </a:moveTo>
                      <a:lnTo>
                        <a:pt x="0" y="503396"/>
                      </a:lnTo>
                      <a:lnTo>
                        <a:pt x="0" y="490442"/>
                      </a:lnTo>
                      <a:lnTo>
                        <a:pt x="104108" y="490442"/>
                      </a:lnTo>
                      <a:lnTo>
                        <a:pt x="104108" y="503396"/>
                      </a:lnTo>
                      <a:close/>
                      <a:moveTo>
                        <a:pt x="104108" y="477584"/>
                      </a:moveTo>
                      <a:lnTo>
                        <a:pt x="0" y="477584"/>
                      </a:lnTo>
                      <a:lnTo>
                        <a:pt x="0" y="464630"/>
                      </a:lnTo>
                      <a:lnTo>
                        <a:pt x="104108" y="464630"/>
                      </a:lnTo>
                      <a:lnTo>
                        <a:pt x="104108" y="477584"/>
                      </a:lnTo>
                      <a:close/>
                      <a:moveTo>
                        <a:pt x="104108" y="451771"/>
                      </a:moveTo>
                      <a:lnTo>
                        <a:pt x="0" y="451771"/>
                      </a:lnTo>
                      <a:lnTo>
                        <a:pt x="0" y="438817"/>
                      </a:lnTo>
                      <a:lnTo>
                        <a:pt x="104108" y="438817"/>
                      </a:lnTo>
                      <a:lnTo>
                        <a:pt x="104108" y="451771"/>
                      </a:lnTo>
                      <a:close/>
                      <a:moveTo>
                        <a:pt x="104108" y="425958"/>
                      </a:moveTo>
                      <a:lnTo>
                        <a:pt x="0" y="425958"/>
                      </a:lnTo>
                      <a:lnTo>
                        <a:pt x="0" y="413004"/>
                      </a:lnTo>
                      <a:lnTo>
                        <a:pt x="104108" y="413004"/>
                      </a:lnTo>
                      <a:lnTo>
                        <a:pt x="104108" y="425958"/>
                      </a:lnTo>
                      <a:close/>
                      <a:moveTo>
                        <a:pt x="104108" y="400145"/>
                      </a:moveTo>
                      <a:lnTo>
                        <a:pt x="0" y="400145"/>
                      </a:lnTo>
                      <a:lnTo>
                        <a:pt x="0" y="387191"/>
                      </a:lnTo>
                      <a:lnTo>
                        <a:pt x="104108" y="387191"/>
                      </a:lnTo>
                      <a:lnTo>
                        <a:pt x="104108" y="400145"/>
                      </a:lnTo>
                      <a:close/>
                      <a:moveTo>
                        <a:pt x="104108" y="374333"/>
                      </a:moveTo>
                      <a:lnTo>
                        <a:pt x="0" y="374333"/>
                      </a:lnTo>
                      <a:lnTo>
                        <a:pt x="0" y="361379"/>
                      </a:lnTo>
                      <a:lnTo>
                        <a:pt x="104108" y="361379"/>
                      </a:lnTo>
                      <a:lnTo>
                        <a:pt x="104108" y="374333"/>
                      </a:lnTo>
                      <a:close/>
                      <a:moveTo>
                        <a:pt x="104108" y="348520"/>
                      </a:moveTo>
                      <a:lnTo>
                        <a:pt x="0" y="348520"/>
                      </a:lnTo>
                      <a:lnTo>
                        <a:pt x="0" y="335566"/>
                      </a:lnTo>
                      <a:lnTo>
                        <a:pt x="104108" y="335566"/>
                      </a:lnTo>
                      <a:lnTo>
                        <a:pt x="104108" y="348520"/>
                      </a:lnTo>
                      <a:close/>
                      <a:moveTo>
                        <a:pt x="104108" y="322707"/>
                      </a:moveTo>
                      <a:lnTo>
                        <a:pt x="0" y="322707"/>
                      </a:lnTo>
                      <a:lnTo>
                        <a:pt x="0" y="309753"/>
                      </a:lnTo>
                      <a:lnTo>
                        <a:pt x="104108" y="309753"/>
                      </a:lnTo>
                      <a:lnTo>
                        <a:pt x="104108" y="322707"/>
                      </a:lnTo>
                      <a:close/>
                      <a:moveTo>
                        <a:pt x="104108" y="296894"/>
                      </a:moveTo>
                      <a:lnTo>
                        <a:pt x="0" y="296894"/>
                      </a:lnTo>
                      <a:lnTo>
                        <a:pt x="0" y="283940"/>
                      </a:lnTo>
                      <a:lnTo>
                        <a:pt x="104108" y="283940"/>
                      </a:lnTo>
                      <a:lnTo>
                        <a:pt x="104108" y="296894"/>
                      </a:lnTo>
                      <a:close/>
                      <a:moveTo>
                        <a:pt x="104108" y="271082"/>
                      </a:moveTo>
                      <a:lnTo>
                        <a:pt x="0" y="271082"/>
                      </a:lnTo>
                      <a:lnTo>
                        <a:pt x="0" y="258128"/>
                      </a:lnTo>
                      <a:lnTo>
                        <a:pt x="104108" y="258128"/>
                      </a:lnTo>
                      <a:lnTo>
                        <a:pt x="104108" y="271082"/>
                      </a:lnTo>
                      <a:close/>
                      <a:moveTo>
                        <a:pt x="104108" y="245269"/>
                      </a:moveTo>
                      <a:lnTo>
                        <a:pt x="0" y="245269"/>
                      </a:lnTo>
                      <a:lnTo>
                        <a:pt x="0" y="232315"/>
                      </a:lnTo>
                      <a:lnTo>
                        <a:pt x="104108" y="232315"/>
                      </a:lnTo>
                      <a:lnTo>
                        <a:pt x="104108" y="245269"/>
                      </a:lnTo>
                      <a:close/>
                      <a:moveTo>
                        <a:pt x="104108" y="219456"/>
                      </a:moveTo>
                      <a:lnTo>
                        <a:pt x="0" y="219456"/>
                      </a:lnTo>
                      <a:lnTo>
                        <a:pt x="0" y="206502"/>
                      </a:lnTo>
                      <a:lnTo>
                        <a:pt x="104108" y="206502"/>
                      </a:lnTo>
                      <a:lnTo>
                        <a:pt x="104108" y="219456"/>
                      </a:lnTo>
                      <a:close/>
                      <a:moveTo>
                        <a:pt x="104108" y="193643"/>
                      </a:moveTo>
                      <a:lnTo>
                        <a:pt x="0" y="193643"/>
                      </a:lnTo>
                      <a:lnTo>
                        <a:pt x="0" y="180689"/>
                      </a:lnTo>
                      <a:lnTo>
                        <a:pt x="104108" y="180689"/>
                      </a:lnTo>
                      <a:lnTo>
                        <a:pt x="104108" y="193643"/>
                      </a:lnTo>
                      <a:close/>
                      <a:moveTo>
                        <a:pt x="104108" y="167831"/>
                      </a:moveTo>
                      <a:lnTo>
                        <a:pt x="0" y="167831"/>
                      </a:lnTo>
                      <a:lnTo>
                        <a:pt x="0" y="154877"/>
                      </a:lnTo>
                      <a:lnTo>
                        <a:pt x="104108" y="154877"/>
                      </a:lnTo>
                      <a:lnTo>
                        <a:pt x="104108" y="167831"/>
                      </a:lnTo>
                      <a:close/>
                      <a:moveTo>
                        <a:pt x="104108" y="142018"/>
                      </a:moveTo>
                      <a:lnTo>
                        <a:pt x="0" y="142018"/>
                      </a:lnTo>
                      <a:lnTo>
                        <a:pt x="0" y="129064"/>
                      </a:lnTo>
                      <a:lnTo>
                        <a:pt x="104108" y="129064"/>
                      </a:lnTo>
                      <a:lnTo>
                        <a:pt x="104108" y="142018"/>
                      </a:lnTo>
                      <a:close/>
                      <a:moveTo>
                        <a:pt x="104108" y="116205"/>
                      </a:moveTo>
                      <a:lnTo>
                        <a:pt x="0" y="116205"/>
                      </a:lnTo>
                      <a:lnTo>
                        <a:pt x="0" y="103251"/>
                      </a:lnTo>
                      <a:lnTo>
                        <a:pt x="104108" y="103251"/>
                      </a:lnTo>
                      <a:lnTo>
                        <a:pt x="104108" y="116205"/>
                      </a:lnTo>
                      <a:close/>
                      <a:moveTo>
                        <a:pt x="104108" y="90392"/>
                      </a:moveTo>
                      <a:lnTo>
                        <a:pt x="0" y="90392"/>
                      </a:lnTo>
                      <a:lnTo>
                        <a:pt x="0" y="77438"/>
                      </a:lnTo>
                      <a:lnTo>
                        <a:pt x="104108" y="77438"/>
                      </a:lnTo>
                      <a:lnTo>
                        <a:pt x="104108" y="90392"/>
                      </a:lnTo>
                      <a:close/>
                      <a:moveTo>
                        <a:pt x="104108" y="64580"/>
                      </a:moveTo>
                      <a:lnTo>
                        <a:pt x="0" y="64580"/>
                      </a:lnTo>
                      <a:lnTo>
                        <a:pt x="0" y="51626"/>
                      </a:lnTo>
                      <a:lnTo>
                        <a:pt x="104108" y="51626"/>
                      </a:lnTo>
                      <a:lnTo>
                        <a:pt x="104108" y="64580"/>
                      </a:lnTo>
                      <a:close/>
                      <a:moveTo>
                        <a:pt x="104108" y="38767"/>
                      </a:moveTo>
                      <a:lnTo>
                        <a:pt x="0" y="38767"/>
                      </a:lnTo>
                      <a:lnTo>
                        <a:pt x="0" y="25813"/>
                      </a:lnTo>
                      <a:lnTo>
                        <a:pt x="104108" y="25813"/>
                      </a:lnTo>
                      <a:lnTo>
                        <a:pt x="104108" y="38767"/>
                      </a:lnTo>
                      <a:close/>
                      <a:moveTo>
                        <a:pt x="104108" y="12954"/>
                      </a:moveTo>
                      <a:lnTo>
                        <a:pt x="0" y="12954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95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27"/>
                <p:cNvSpPr/>
                <p:nvPr/>
              </p:nvSpPr>
              <p:spPr>
                <a:xfrm>
                  <a:off x="766183" y="-2869930"/>
                  <a:ext cx="95250" cy="6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657225" extrusionOk="0">
                      <a:moveTo>
                        <a:pt x="104108" y="658273"/>
                      </a:moveTo>
                      <a:lnTo>
                        <a:pt x="0" y="658273"/>
                      </a:lnTo>
                      <a:lnTo>
                        <a:pt x="0" y="645319"/>
                      </a:lnTo>
                      <a:lnTo>
                        <a:pt x="104108" y="645319"/>
                      </a:lnTo>
                      <a:lnTo>
                        <a:pt x="104108" y="658273"/>
                      </a:lnTo>
                      <a:close/>
                      <a:moveTo>
                        <a:pt x="104108" y="632460"/>
                      </a:moveTo>
                      <a:lnTo>
                        <a:pt x="0" y="632460"/>
                      </a:lnTo>
                      <a:lnTo>
                        <a:pt x="0" y="619506"/>
                      </a:lnTo>
                      <a:lnTo>
                        <a:pt x="104108" y="619506"/>
                      </a:lnTo>
                      <a:lnTo>
                        <a:pt x="104108" y="632460"/>
                      </a:lnTo>
                      <a:close/>
                      <a:moveTo>
                        <a:pt x="104108" y="606647"/>
                      </a:moveTo>
                      <a:lnTo>
                        <a:pt x="0" y="606647"/>
                      </a:lnTo>
                      <a:lnTo>
                        <a:pt x="0" y="593693"/>
                      </a:lnTo>
                      <a:lnTo>
                        <a:pt x="104108" y="593693"/>
                      </a:lnTo>
                      <a:lnTo>
                        <a:pt x="104108" y="606647"/>
                      </a:lnTo>
                      <a:close/>
                      <a:moveTo>
                        <a:pt x="104108" y="580835"/>
                      </a:moveTo>
                      <a:lnTo>
                        <a:pt x="0" y="580835"/>
                      </a:lnTo>
                      <a:lnTo>
                        <a:pt x="0" y="567881"/>
                      </a:lnTo>
                      <a:lnTo>
                        <a:pt x="104108" y="567881"/>
                      </a:lnTo>
                      <a:lnTo>
                        <a:pt x="104108" y="580835"/>
                      </a:lnTo>
                      <a:close/>
                      <a:moveTo>
                        <a:pt x="104108" y="555022"/>
                      </a:moveTo>
                      <a:lnTo>
                        <a:pt x="0" y="555022"/>
                      </a:lnTo>
                      <a:lnTo>
                        <a:pt x="0" y="542068"/>
                      </a:lnTo>
                      <a:lnTo>
                        <a:pt x="104108" y="542068"/>
                      </a:lnTo>
                      <a:lnTo>
                        <a:pt x="104108" y="555022"/>
                      </a:lnTo>
                      <a:close/>
                      <a:moveTo>
                        <a:pt x="104108" y="529209"/>
                      </a:moveTo>
                      <a:lnTo>
                        <a:pt x="0" y="529209"/>
                      </a:lnTo>
                      <a:lnTo>
                        <a:pt x="0" y="516255"/>
                      </a:lnTo>
                      <a:lnTo>
                        <a:pt x="104108" y="516255"/>
                      </a:lnTo>
                      <a:lnTo>
                        <a:pt x="104108" y="529209"/>
                      </a:lnTo>
                      <a:close/>
                      <a:moveTo>
                        <a:pt x="104108" y="503396"/>
                      </a:moveTo>
                      <a:lnTo>
                        <a:pt x="0" y="503396"/>
                      </a:lnTo>
                      <a:lnTo>
                        <a:pt x="0" y="490442"/>
                      </a:lnTo>
                      <a:lnTo>
                        <a:pt x="104108" y="490442"/>
                      </a:lnTo>
                      <a:lnTo>
                        <a:pt x="104108" y="503396"/>
                      </a:lnTo>
                      <a:close/>
                      <a:moveTo>
                        <a:pt x="104108" y="477584"/>
                      </a:moveTo>
                      <a:lnTo>
                        <a:pt x="0" y="477584"/>
                      </a:lnTo>
                      <a:lnTo>
                        <a:pt x="0" y="464630"/>
                      </a:lnTo>
                      <a:lnTo>
                        <a:pt x="104108" y="464630"/>
                      </a:lnTo>
                      <a:lnTo>
                        <a:pt x="104108" y="477584"/>
                      </a:lnTo>
                      <a:close/>
                      <a:moveTo>
                        <a:pt x="104108" y="451771"/>
                      </a:moveTo>
                      <a:lnTo>
                        <a:pt x="0" y="451771"/>
                      </a:lnTo>
                      <a:lnTo>
                        <a:pt x="0" y="438817"/>
                      </a:lnTo>
                      <a:lnTo>
                        <a:pt x="104108" y="438817"/>
                      </a:lnTo>
                      <a:lnTo>
                        <a:pt x="104108" y="451771"/>
                      </a:lnTo>
                      <a:close/>
                      <a:moveTo>
                        <a:pt x="104108" y="425958"/>
                      </a:moveTo>
                      <a:lnTo>
                        <a:pt x="0" y="425958"/>
                      </a:lnTo>
                      <a:lnTo>
                        <a:pt x="0" y="413004"/>
                      </a:lnTo>
                      <a:lnTo>
                        <a:pt x="104108" y="413004"/>
                      </a:lnTo>
                      <a:lnTo>
                        <a:pt x="104108" y="425958"/>
                      </a:lnTo>
                      <a:close/>
                      <a:moveTo>
                        <a:pt x="104108" y="400145"/>
                      </a:moveTo>
                      <a:lnTo>
                        <a:pt x="0" y="400145"/>
                      </a:lnTo>
                      <a:lnTo>
                        <a:pt x="0" y="387191"/>
                      </a:lnTo>
                      <a:lnTo>
                        <a:pt x="104108" y="387191"/>
                      </a:lnTo>
                      <a:lnTo>
                        <a:pt x="104108" y="400145"/>
                      </a:lnTo>
                      <a:close/>
                      <a:moveTo>
                        <a:pt x="104108" y="374333"/>
                      </a:moveTo>
                      <a:lnTo>
                        <a:pt x="0" y="374333"/>
                      </a:lnTo>
                      <a:lnTo>
                        <a:pt x="0" y="361379"/>
                      </a:lnTo>
                      <a:lnTo>
                        <a:pt x="104108" y="361379"/>
                      </a:lnTo>
                      <a:lnTo>
                        <a:pt x="104108" y="374333"/>
                      </a:lnTo>
                      <a:close/>
                      <a:moveTo>
                        <a:pt x="104108" y="348520"/>
                      </a:moveTo>
                      <a:lnTo>
                        <a:pt x="0" y="348520"/>
                      </a:lnTo>
                      <a:lnTo>
                        <a:pt x="0" y="335566"/>
                      </a:lnTo>
                      <a:lnTo>
                        <a:pt x="104108" y="335566"/>
                      </a:lnTo>
                      <a:lnTo>
                        <a:pt x="104108" y="348520"/>
                      </a:lnTo>
                      <a:close/>
                      <a:moveTo>
                        <a:pt x="104108" y="322707"/>
                      </a:moveTo>
                      <a:lnTo>
                        <a:pt x="0" y="322707"/>
                      </a:lnTo>
                      <a:lnTo>
                        <a:pt x="0" y="309753"/>
                      </a:lnTo>
                      <a:lnTo>
                        <a:pt x="104108" y="309753"/>
                      </a:lnTo>
                      <a:lnTo>
                        <a:pt x="104108" y="322707"/>
                      </a:lnTo>
                      <a:close/>
                      <a:moveTo>
                        <a:pt x="104108" y="296894"/>
                      </a:moveTo>
                      <a:lnTo>
                        <a:pt x="0" y="296894"/>
                      </a:lnTo>
                      <a:lnTo>
                        <a:pt x="0" y="283940"/>
                      </a:lnTo>
                      <a:lnTo>
                        <a:pt x="104108" y="283940"/>
                      </a:lnTo>
                      <a:lnTo>
                        <a:pt x="104108" y="296894"/>
                      </a:lnTo>
                      <a:close/>
                      <a:moveTo>
                        <a:pt x="104108" y="271082"/>
                      </a:moveTo>
                      <a:lnTo>
                        <a:pt x="0" y="271082"/>
                      </a:lnTo>
                      <a:lnTo>
                        <a:pt x="0" y="258128"/>
                      </a:lnTo>
                      <a:lnTo>
                        <a:pt x="104108" y="258128"/>
                      </a:lnTo>
                      <a:lnTo>
                        <a:pt x="104108" y="271082"/>
                      </a:lnTo>
                      <a:close/>
                      <a:moveTo>
                        <a:pt x="104108" y="245269"/>
                      </a:moveTo>
                      <a:lnTo>
                        <a:pt x="0" y="245269"/>
                      </a:lnTo>
                      <a:lnTo>
                        <a:pt x="0" y="232315"/>
                      </a:lnTo>
                      <a:lnTo>
                        <a:pt x="104108" y="232315"/>
                      </a:lnTo>
                      <a:lnTo>
                        <a:pt x="104108" y="245269"/>
                      </a:lnTo>
                      <a:close/>
                      <a:moveTo>
                        <a:pt x="104108" y="219456"/>
                      </a:moveTo>
                      <a:lnTo>
                        <a:pt x="0" y="219456"/>
                      </a:lnTo>
                      <a:lnTo>
                        <a:pt x="0" y="206502"/>
                      </a:lnTo>
                      <a:lnTo>
                        <a:pt x="104108" y="206502"/>
                      </a:lnTo>
                      <a:lnTo>
                        <a:pt x="104108" y="219456"/>
                      </a:lnTo>
                      <a:close/>
                      <a:moveTo>
                        <a:pt x="104108" y="193643"/>
                      </a:moveTo>
                      <a:lnTo>
                        <a:pt x="0" y="193643"/>
                      </a:lnTo>
                      <a:lnTo>
                        <a:pt x="0" y="180689"/>
                      </a:lnTo>
                      <a:lnTo>
                        <a:pt x="104108" y="180689"/>
                      </a:lnTo>
                      <a:lnTo>
                        <a:pt x="104108" y="193643"/>
                      </a:lnTo>
                      <a:close/>
                      <a:moveTo>
                        <a:pt x="104108" y="167831"/>
                      </a:moveTo>
                      <a:lnTo>
                        <a:pt x="0" y="167831"/>
                      </a:lnTo>
                      <a:lnTo>
                        <a:pt x="0" y="154877"/>
                      </a:lnTo>
                      <a:lnTo>
                        <a:pt x="104108" y="154877"/>
                      </a:lnTo>
                      <a:lnTo>
                        <a:pt x="104108" y="167831"/>
                      </a:lnTo>
                      <a:close/>
                      <a:moveTo>
                        <a:pt x="104108" y="142018"/>
                      </a:moveTo>
                      <a:lnTo>
                        <a:pt x="0" y="142018"/>
                      </a:lnTo>
                      <a:lnTo>
                        <a:pt x="0" y="129064"/>
                      </a:lnTo>
                      <a:lnTo>
                        <a:pt x="104108" y="129064"/>
                      </a:lnTo>
                      <a:lnTo>
                        <a:pt x="104108" y="142018"/>
                      </a:lnTo>
                      <a:close/>
                      <a:moveTo>
                        <a:pt x="104108" y="116205"/>
                      </a:moveTo>
                      <a:lnTo>
                        <a:pt x="0" y="116205"/>
                      </a:lnTo>
                      <a:lnTo>
                        <a:pt x="0" y="103251"/>
                      </a:lnTo>
                      <a:lnTo>
                        <a:pt x="104108" y="103251"/>
                      </a:lnTo>
                      <a:lnTo>
                        <a:pt x="104108" y="116205"/>
                      </a:lnTo>
                      <a:close/>
                      <a:moveTo>
                        <a:pt x="104108" y="90392"/>
                      </a:moveTo>
                      <a:lnTo>
                        <a:pt x="0" y="90392"/>
                      </a:lnTo>
                      <a:lnTo>
                        <a:pt x="0" y="77438"/>
                      </a:lnTo>
                      <a:lnTo>
                        <a:pt x="104108" y="77438"/>
                      </a:lnTo>
                      <a:lnTo>
                        <a:pt x="104108" y="90392"/>
                      </a:lnTo>
                      <a:close/>
                      <a:moveTo>
                        <a:pt x="104108" y="64580"/>
                      </a:moveTo>
                      <a:lnTo>
                        <a:pt x="0" y="64580"/>
                      </a:lnTo>
                      <a:lnTo>
                        <a:pt x="0" y="51626"/>
                      </a:lnTo>
                      <a:lnTo>
                        <a:pt x="104108" y="51626"/>
                      </a:lnTo>
                      <a:lnTo>
                        <a:pt x="104108" y="64580"/>
                      </a:lnTo>
                      <a:close/>
                      <a:moveTo>
                        <a:pt x="104108" y="38767"/>
                      </a:moveTo>
                      <a:lnTo>
                        <a:pt x="0" y="38767"/>
                      </a:lnTo>
                      <a:lnTo>
                        <a:pt x="0" y="25813"/>
                      </a:lnTo>
                      <a:lnTo>
                        <a:pt x="104108" y="25813"/>
                      </a:lnTo>
                      <a:lnTo>
                        <a:pt x="104108" y="38767"/>
                      </a:lnTo>
                      <a:close/>
                      <a:moveTo>
                        <a:pt x="104108" y="12954"/>
                      </a:moveTo>
                      <a:lnTo>
                        <a:pt x="0" y="12954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95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8" name="Google Shape;388;p27"/>
              <p:cNvGrpSpPr/>
              <p:nvPr/>
            </p:nvGrpSpPr>
            <p:grpSpPr>
              <a:xfrm>
                <a:off x="985543" y="-3050905"/>
                <a:ext cx="95250" cy="838581"/>
                <a:chOff x="985543" y="-3050905"/>
                <a:chExt cx="95250" cy="838581"/>
              </a:xfrm>
            </p:grpSpPr>
            <p:sp>
              <p:nvSpPr>
                <p:cNvPr id="389" name="Google Shape;389;p27"/>
                <p:cNvSpPr/>
                <p:nvPr/>
              </p:nvSpPr>
              <p:spPr>
                <a:xfrm>
                  <a:off x="985543" y="-3050524"/>
                  <a:ext cx="9525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838200" extrusionOk="0">
                      <a:moveTo>
                        <a:pt x="104108" y="838867"/>
                      </a:moveTo>
                      <a:lnTo>
                        <a:pt x="0" y="838867"/>
                      </a:lnTo>
                      <a:lnTo>
                        <a:pt x="0" y="826008"/>
                      </a:lnTo>
                      <a:lnTo>
                        <a:pt x="104108" y="826008"/>
                      </a:lnTo>
                      <a:lnTo>
                        <a:pt x="104108" y="838867"/>
                      </a:lnTo>
                      <a:close/>
                      <a:moveTo>
                        <a:pt x="104108" y="813054"/>
                      </a:moveTo>
                      <a:lnTo>
                        <a:pt x="0" y="813054"/>
                      </a:lnTo>
                      <a:lnTo>
                        <a:pt x="0" y="800195"/>
                      </a:lnTo>
                      <a:lnTo>
                        <a:pt x="104108" y="800195"/>
                      </a:lnTo>
                      <a:lnTo>
                        <a:pt x="104108" y="813054"/>
                      </a:lnTo>
                      <a:close/>
                      <a:moveTo>
                        <a:pt x="104108" y="787241"/>
                      </a:moveTo>
                      <a:lnTo>
                        <a:pt x="0" y="787241"/>
                      </a:lnTo>
                      <a:lnTo>
                        <a:pt x="0" y="774383"/>
                      </a:lnTo>
                      <a:lnTo>
                        <a:pt x="104108" y="774383"/>
                      </a:lnTo>
                      <a:lnTo>
                        <a:pt x="104108" y="787241"/>
                      </a:lnTo>
                      <a:close/>
                      <a:moveTo>
                        <a:pt x="104108" y="761429"/>
                      </a:moveTo>
                      <a:lnTo>
                        <a:pt x="0" y="761429"/>
                      </a:lnTo>
                      <a:lnTo>
                        <a:pt x="0" y="748570"/>
                      </a:lnTo>
                      <a:lnTo>
                        <a:pt x="104108" y="748570"/>
                      </a:lnTo>
                      <a:lnTo>
                        <a:pt x="104108" y="761429"/>
                      </a:lnTo>
                      <a:close/>
                      <a:moveTo>
                        <a:pt x="104108" y="735616"/>
                      </a:moveTo>
                      <a:lnTo>
                        <a:pt x="0" y="735616"/>
                      </a:lnTo>
                      <a:lnTo>
                        <a:pt x="0" y="722757"/>
                      </a:lnTo>
                      <a:lnTo>
                        <a:pt x="104108" y="722757"/>
                      </a:lnTo>
                      <a:lnTo>
                        <a:pt x="104108" y="735616"/>
                      </a:lnTo>
                      <a:close/>
                      <a:moveTo>
                        <a:pt x="104108" y="709803"/>
                      </a:moveTo>
                      <a:lnTo>
                        <a:pt x="0" y="709803"/>
                      </a:lnTo>
                      <a:lnTo>
                        <a:pt x="0" y="696944"/>
                      </a:lnTo>
                      <a:lnTo>
                        <a:pt x="104108" y="696944"/>
                      </a:lnTo>
                      <a:lnTo>
                        <a:pt x="104108" y="709803"/>
                      </a:lnTo>
                      <a:close/>
                      <a:moveTo>
                        <a:pt x="104108" y="683990"/>
                      </a:moveTo>
                      <a:lnTo>
                        <a:pt x="0" y="683990"/>
                      </a:lnTo>
                      <a:lnTo>
                        <a:pt x="0" y="671131"/>
                      </a:lnTo>
                      <a:lnTo>
                        <a:pt x="104108" y="671131"/>
                      </a:lnTo>
                      <a:lnTo>
                        <a:pt x="104108" y="683990"/>
                      </a:lnTo>
                      <a:close/>
                      <a:moveTo>
                        <a:pt x="104108" y="658178"/>
                      </a:moveTo>
                      <a:lnTo>
                        <a:pt x="0" y="658178"/>
                      </a:lnTo>
                      <a:lnTo>
                        <a:pt x="0" y="645319"/>
                      </a:lnTo>
                      <a:lnTo>
                        <a:pt x="104108" y="645319"/>
                      </a:lnTo>
                      <a:lnTo>
                        <a:pt x="104108" y="658178"/>
                      </a:lnTo>
                      <a:close/>
                      <a:moveTo>
                        <a:pt x="104108" y="632365"/>
                      </a:moveTo>
                      <a:lnTo>
                        <a:pt x="0" y="632365"/>
                      </a:lnTo>
                      <a:lnTo>
                        <a:pt x="0" y="619506"/>
                      </a:lnTo>
                      <a:lnTo>
                        <a:pt x="104108" y="619506"/>
                      </a:lnTo>
                      <a:lnTo>
                        <a:pt x="104108" y="632365"/>
                      </a:lnTo>
                      <a:close/>
                      <a:moveTo>
                        <a:pt x="104108" y="606552"/>
                      </a:moveTo>
                      <a:lnTo>
                        <a:pt x="0" y="606552"/>
                      </a:lnTo>
                      <a:lnTo>
                        <a:pt x="0" y="593693"/>
                      </a:lnTo>
                      <a:lnTo>
                        <a:pt x="104108" y="593693"/>
                      </a:lnTo>
                      <a:lnTo>
                        <a:pt x="104108" y="606552"/>
                      </a:lnTo>
                      <a:close/>
                      <a:moveTo>
                        <a:pt x="104108" y="580739"/>
                      </a:moveTo>
                      <a:lnTo>
                        <a:pt x="0" y="580739"/>
                      </a:lnTo>
                      <a:lnTo>
                        <a:pt x="0" y="567880"/>
                      </a:lnTo>
                      <a:lnTo>
                        <a:pt x="104108" y="567880"/>
                      </a:lnTo>
                      <a:lnTo>
                        <a:pt x="104108" y="580739"/>
                      </a:lnTo>
                      <a:close/>
                      <a:moveTo>
                        <a:pt x="104108" y="554926"/>
                      </a:moveTo>
                      <a:lnTo>
                        <a:pt x="0" y="554926"/>
                      </a:lnTo>
                      <a:lnTo>
                        <a:pt x="0" y="542068"/>
                      </a:lnTo>
                      <a:lnTo>
                        <a:pt x="104108" y="542068"/>
                      </a:lnTo>
                      <a:lnTo>
                        <a:pt x="104108" y="554926"/>
                      </a:lnTo>
                      <a:close/>
                      <a:moveTo>
                        <a:pt x="104108" y="529114"/>
                      </a:moveTo>
                      <a:lnTo>
                        <a:pt x="0" y="529114"/>
                      </a:lnTo>
                      <a:lnTo>
                        <a:pt x="0" y="516255"/>
                      </a:lnTo>
                      <a:lnTo>
                        <a:pt x="104108" y="516255"/>
                      </a:lnTo>
                      <a:lnTo>
                        <a:pt x="104108" y="529114"/>
                      </a:lnTo>
                      <a:close/>
                      <a:moveTo>
                        <a:pt x="104108" y="503301"/>
                      </a:moveTo>
                      <a:lnTo>
                        <a:pt x="0" y="503301"/>
                      </a:lnTo>
                      <a:lnTo>
                        <a:pt x="0" y="490442"/>
                      </a:lnTo>
                      <a:lnTo>
                        <a:pt x="104108" y="490442"/>
                      </a:lnTo>
                      <a:lnTo>
                        <a:pt x="104108" y="503301"/>
                      </a:lnTo>
                      <a:close/>
                      <a:moveTo>
                        <a:pt x="104108" y="477488"/>
                      </a:moveTo>
                      <a:lnTo>
                        <a:pt x="0" y="477488"/>
                      </a:lnTo>
                      <a:lnTo>
                        <a:pt x="0" y="464630"/>
                      </a:lnTo>
                      <a:lnTo>
                        <a:pt x="104108" y="464630"/>
                      </a:lnTo>
                      <a:lnTo>
                        <a:pt x="104108" y="477488"/>
                      </a:lnTo>
                      <a:close/>
                      <a:moveTo>
                        <a:pt x="104108" y="451675"/>
                      </a:moveTo>
                      <a:lnTo>
                        <a:pt x="0" y="451675"/>
                      </a:lnTo>
                      <a:lnTo>
                        <a:pt x="0" y="438817"/>
                      </a:lnTo>
                      <a:lnTo>
                        <a:pt x="104108" y="438817"/>
                      </a:lnTo>
                      <a:lnTo>
                        <a:pt x="104108" y="451675"/>
                      </a:lnTo>
                      <a:close/>
                      <a:moveTo>
                        <a:pt x="104108" y="425863"/>
                      </a:moveTo>
                      <a:lnTo>
                        <a:pt x="0" y="425863"/>
                      </a:lnTo>
                      <a:lnTo>
                        <a:pt x="0" y="413004"/>
                      </a:lnTo>
                      <a:lnTo>
                        <a:pt x="104108" y="413004"/>
                      </a:lnTo>
                      <a:lnTo>
                        <a:pt x="104108" y="425863"/>
                      </a:lnTo>
                      <a:close/>
                      <a:moveTo>
                        <a:pt x="104108" y="400050"/>
                      </a:moveTo>
                      <a:lnTo>
                        <a:pt x="0" y="400050"/>
                      </a:lnTo>
                      <a:lnTo>
                        <a:pt x="0" y="387191"/>
                      </a:lnTo>
                      <a:lnTo>
                        <a:pt x="104108" y="387191"/>
                      </a:lnTo>
                      <a:lnTo>
                        <a:pt x="104108" y="400050"/>
                      </a:lnTo>
                      <a:close/>
                      <a:moveTo>
                        <a:pt x="104108" y="374237"/>
                      </a:moveTo>
                      <a:lnTo>
                        <a:pt x="0" y="374237"/>
                      </a:lnTo>
                      <a:lnTo>
                        <a:pt x="0" y="361379"/>
                      </a:lnTo>
                      <a:lnTo>
                        <a:pt x="104108" y="361379"/>
                      </a:lnTo>
                      <a:lnTo>
                        <a:pt x="104108" y="374237"/>
                      </a:lnTo>
                      <a:close/>
                      <a:moveTo>
                        <a:pt x="104108" y="348425"/>
                      </a:moveTo>
                      <a:lnTo>
                        <a:pt x="0" y="348425"/>
                      </a:lnTo>
                      <a:lnTo>
                        <a:pt x="0" y="335566"/>
                      </a:lnTo>
                      <a:lnTo>
                        <a:pt x="104108" y="335566"/>
                      </a:lnTo>
                      <a:lnTo>
                        <a:pt x="104108" y="348425"/>
                      </a:lnTo>
                      <a:close/>
                      <a:moveTo>
                        <a:pt x="104108" y="322612"/>
                      </a:moveTo>
                      <a:lnTo>
                        <a:pt x="0" y="322612"/>
                      </a:lnTo>
                      <a:lnTo>
                        <a:pt x="0" y="309753"/>
                      </a:lnTo>
                      <a:lnTo>
                        <a:pt x="104108" y="309753"/>
                      </a:lnTo>
                      <a:lnTo>
                        <a:pt x="104108" y="322612"/>
                      </a:lnTo>
                      <a:close/>
                      <a:moveTo>
                        <a:pt x="104108" y="296799"/>
                      </a:moveTo>
                      <a:lnTo>
                        <a:pt x="0" y="296799"/>
                      </a:lnTo>
                      <a:lnTo>
                        <a:pt x="0" y="283940"/>
                      </a:lnTo>
                      <a:lnTo>
                        <a:pt x="104108" y="283940"/>
                      </a:lnTo>
                      <a:lnTo>
                        <a:pt x="104108" y="296799"/>
                      </a:lnTo>
                      <a:close/>
                      <a:moveTo>
                        <a:pt x="104108" y="270986"/>
                      </a:moveTo>
                      <a:lnTo>
                        <a:pt x="0" y="270986"/>
                      </a:lnTo>
                      <a:lnTo>
                        <a:pt x="0" y="258128"/>
                      </a:lnTo>
                      <a:lnTo>
                        <a:pt x="104108" y="258128"/>
                      </a:lnTo>
                      <a:lnTo>
                        <a:pt x="104108" y="270986"/>
                      </a:lnTo>
                      <a:close/>
                      <a:moveTo>
                        <a:pt x="104108" y="245174"/>
                      </a:moveTo>
                      <a:lnTo>
                        <a:pt x="0" y="245174"/>
                      </a:lnTo>
                      <a:lnTo>
                        <a:pt x="0" y="232315"/>
                      </a:lnTo>
                      <a:lnTo>
                        <a:pt x="104108" y="232315"/>
                      </a:lnTo>
                      <a:lnTo>
                        <a:pt x="104108" y="245174"/>
                      </a:lnTo>
                      <a:close/>
                      <a:moveTo>
                        <a:pt x="104108" y="219361"/>
                      </a:moveTo>
                      <a:lnTo>
                        <a:pt x="0" y="219361"/>
                      </a:lnTo>
                      <a:lnTo>
                        <a:pt x="0" y="206502"/>
                      </a:lnTo>
                      <a:lnTo>
                        <a:pt x="104108" y="206502"/>
                      </a:lnTo>
                      <a:lnTo>
                        <a:pt x="104108" y="219361"/>
                      </a:lnTo>
                      <a:close/>
                      <a:moveTo>
                        <a:pt x="104108" y="193548"/>
                      </a:moveTo>
                      <a:lnTo>
                        <a:pt x="0" y="193548"/>
                      </a:lnTo>
                      <a:lnTo>
                        <a:pt x="0" y="180689"/>
                      </a:lnTo>
                      <a:lnTo>
                        <a:pt x="104108" y="180689"/>
                      </a:lnTo>
                      <a:lnTo>
                        <a:pt x="104108" y="193548"/>
                      </a:lnTo>
                      <a:close/>
                      <a:moveTo>
                        <a:pt x="104108" y="167735"/>
                      </a:moveTo>
                      <a:lnTo>
                        <a:pt x="0" y="167735"/>
                      </a:lnTo>
                      <a:lnTo>
                        <a:pt x="0" y="154876"/>
                      </a:lnTo>
                      <a:lnTo>
                        <a:pt x="104108" y="154876"/>
                      </a:lnTo>
                      <a:lnTo>
                        <a:pt x="104108" y="167735"/>
                      </a:lnTo>
                      <a:close/>
                      <a:moveTo>
                        <a:pt x="104108" y="141922"/>
                      </a:moveTo>
                      <a:lnTo>
                        <a:pt x="0" y="141922"/>
                      </a:lnTo>
                      <a:lnTo>
                        <a:pt x="0" y="129064"/>
                      </a:lnTo>
                      <a:lnTo>
                        <a:pt x="104108" y="129064"/>
                      </a:lnTo>
                      <a:lnTo>
                        <a:pt x="104108" y="141922"/>
                      </a:lnTo>
                      <a:close/>
                      <a:moveTo>
                        <a:pt x="104108" y="116110"/>
                      </a:moveTo>
                      <a:lnTo>
                        <a:pt x="0" y="116110"/>
                      </a:lnTo>
                      <a:lnTo>
                        <a:pt x="0" y="103251"/>
                      </a:lnTo>
                      <a:lnTo>
                        <a:pt x="104108" y="103251"/>
                      </a:lnTo>
                      <a:lnTo>
                        <a:pt x="104108" y="116110"/>
                      </a:lnTo>
                      <a:close/>
                      <a:moveTo>
                        <a:pt x="104108" y="90297"/>
                      </a:moveTo>
                      <a:lnTo>
                        <a:pt x="0" y="90297"/>
                      </a:lnTo>
                      <a:lnTo>
                        <a:pt x="0" y="77438"/>
                      </a:lnTo>
                      <a:lnTo>
                        <a:pt x="104108" y="77438"/>
                      </a:lnTo>
                      <a:lnTo>
                        <a:pt x="104108" y="90297"/>
                      </a:lnTo>
                      <a:close/>
                      <a:moveTo>
                        <a:pt x="104108" y="64484"/>
                      </a:moveTo>
                      <a:lnTo>
                        <a:pt x="0" y="64484"/>
                      </a:lnTo>
                      <a:lnTo>
                        <a:pt x="0" y="51625"/>
                      </a:lnTo>
                      <a:lnTo>
                        <a:pt x="104108" y="51625"/>
                      </a:lnTo>
                      <a:lnTo>
                        <a:pt x="104108" y="64484"/>
                      </a:lnTo>
                      <a:close/>
                      <a:moveTo>
                        <a:pt x="104108" y="38671"/>
                      </a:moveTo>
                      <a:lnTo>
                        <a:pt x="0" y="38671"/>
                      </a:lnTo>
                      <a:lnTo>
                        <a:pt x="0" y="25813"/>
                      </a:lnTo>
                      <a:lnTo>
                        <a:pt x="104108" y="25813"/>
                      </a:lnTo>
                      <a:lnTo>
                        <a:pt x="104108" y="38671"/>
                      </a:lnTo>
                      <a:close/>
                      <a:moveTo>
                        <a:pt x="104108" y="12859"/>
                      </a:moveTo>
                      <a:lnTo>
                        <a:pt x="0" y="12859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8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27"/>
                <p:cNvSpPr/>
                <p:nvPr/>
              </p:nvSpPr>
              <p:spPr>
                <a:xfrm>
                  <a:off x="985543" y="-3050905"/>
                  <a:ext cx="95250" cy="83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838200" extrusionOk="0">
                      <a:moveTo>
                        <a:pt x="104108" y="838867"/>
                      </a:moveTo>
                      <a:lnTo>
                        <a:pt x="0" y="838867"/>
                      </a:lnTo>
                      <a:lnTo>
                        <a:pt x="0" y="826008"/>
                      </a:lnTo>
                      <a:lnTo>
                        <a:pt x="104108" y="826008"/>
                      </a:lnTo>
                      <a:lnTo>
                        <a:pt x="104108" y="838867"/>
                      </a:lnTo>
                      <a:close/>
                      <a:moveTo>
                        <a:pt x="104108" y="813054"/>
                      </a:moveTo>
                      <a:lnTo>
                        <a:pt x="0" y="813054"/>
                      </a:lnTo>
                      <a:lnTo>
                        <a:pt x="0" y="800195"/>
                      </a:lnTo>
                      <a:lnTo>
                        <a:pt x="104108" y="800195"/>
                      </a:lnTo>
                      <a:lnTo>
                        <a:pt x="104108" y="813054"/>
                      </a:lnTo>
                      <a:close/>
                      <a:moveTo>
                        <a:pt x="104108" y="787241"/>
                      </a:moveTo>
                      <a:lnTo>
                        <a:pt x="0" y="787241"/>
                      </a:lnTo>
                      <a:lnTo>
                        <a:pt x="0" y="774383"/>
                      </a:lnTo>
                      <a:lnTo>
                        <a:pt x="104108" y="774383"/>
                      </a:lnTo>
                      <a:lnTo>
                        <a:pt x="104108" y="787241"/>
                      </a:lnTo>
                      <a:close/>
                      <a:moveTo>
                        <a:pt x="104108" y="761429"/>
                      </a:moveTo>
                      <a:lnTo>
                        <a:pt x="0" y="761429"/>
                      </a:lnTo>
                      <a:lnTo>
                        <a:pt x="0" y="748570"/>
                      </a:lnTo>
                      <a:lnTo>
                        <a:pt x="104108" y="748570"/>
                      </a:lnTo>
                      <a:lnTo>
                        <a:pt x="104108" y="761429"/>
                      </a:lnTo>
                      <a:close/>
                      <a:moveTo>
                        <a:pt x="104108" y="735616"/>
                      </a:moveTo>
                      <a:lnTo>
                        <a:pt x="0" y="735616"/>
                      </a:lnTo>
                      <a:lnTo>
                        <a:pt x="0" y="722757"/>
                      </a:lnTo>
                      <a:lnTo>
                        <a:pt x="104108" y="722757"/>
                      </a:lnTo>
                      <a:lnTo>
                        <a:pt x="104108" y="735616"/>
                      </a:lnTo>
                      <a:close/>
                      <a:moveTo>
                        <a:pt x="104108" y="709803"/>
                      </a:moveTo>
                      <a:lnTo>
                        <a:pt x="0" y="709803"/>
                      </a:lnTo>
                      <a:lnTo>
                        <a:pt x="0" y="696944"/>
                      </a:lnTo>
                      <a:lnTo>
                        <a:pt x="104108" y="696944"/>
                      </a:lnTo>
                      <a:lnTo>
                        <a:pt x="104108" y="709803"/>
                      </a:lnTo>
                      <a:close/>
                      <a:moveTo>
                        <a:pt x="104108" y="683990"/>
                      </a:moveTo>
                      <a:lnTo>
                        <a:pt x="0" y="683990"/>
                      </a:lnTo>
                      <a:lnTo>
                        <a:pt x="0" y="671131"/>
                      </a:lnTo>
                      <a:lnTo>
                        <a:pt x="104108" y="671131"/>
                      </a:lnTo>
                      <a:lnTo>
                        <a:pt x="104108" y="683990"/>
                      </a:lnTo>
                      <a:close/>
                      <a:moveTo>
                        <a:pt x="104108" y="658178"/>
                      </a:moveTo>
                      <a:lnTo>
                        <a:pt x="0" y="658178"/>
                      </a:lnTo>
                      <a:lnTo>
                        <a:pt x="0" y="645319"/>
                      </a:lnTo>
                      <a:lnTo>
                        <a:pt x="104108" y="645319"/>
                      </a:lnTo>
                      <a:lnTo>
                        <a:pt x="104108" y="658178"/>
                      </a:lnTo>
                      <a:close/>
                      <a:moveTo>
                        <a:pt x="104108" y="632365"/>
                      </a:moveTo>
                      <a:lnTo>
                        <a:pt x="0" y="632365"/>
                      </a:lnTo>
                      <a:lnTo>
                        <a:pt x="0" y="619506"/>
                      </a:lnTo>
                      <a:lnTo>
                        <a:pt x="104108" y="619506"/>
                      </a:lnTo>
                      <a:lnTo>
                        <a:pt x="104108" y="632365"/>
                      </a:lnTo>
                      <a:close/>
                      <a:moveTo>
                        <a:pt x="104108" y="606552"/>
                      </a:moveTo>
                      <a:lnTo>
                        <a:pt x="0" y="606552"/>
                      </a:lnTo>
                      <a:lnTo>
                        <a:pt x="0" y="593693"/>
                      </a:lnTo>
                      <a:lnTo>
                        <a:pt x="104108" y="593693"/>
                      </a:lnTo>
                      <a:lnTo>
                        <a:pt x="104108" y="606552"/>
                      </a:lnTo>
                      <a:close/>
                      <a:moveTo>
                        <a:pt x="104108" y="580739"/>
                      </a:moveTo>
                      <a:lnTo>
                        <a:pt x="0" y="580739"/>
                      </a:lnTo>
                      <a:lnTo>
                        <a:pt x="0" y="567880"/>
                      </a:lnTo>
                      <a:lnTo>
                        <a:pt x="104108" y="567880"/>
                      </a:lnTo>
                      <a:lnTo>
                        <a:pt x="104108" y="580739"/>
                      </a:lnTo>
                      <a:close/>
                      <a:moveTo>
                        <a:pt x="104108" y="554926"/>
                      </a:moveTo>
                      <a:lnTo>
                        <a:pt x="0" y="554926"/>
                      </a:lnTo>
                      <a:lnTo>
                        <a:pt x="0" y="542068"/>
                      </a:lnTo>
                      <a:lnTo>
                        <a:pt x="104108" y="542068"/>
                      </a:lnTo>
                      <a:lnTo>
                        <a:pt x="104108" y="554926"/>
                      </a:lnTo>
                      <a:close/>
                      <a:moveTo>
                        <a:pt x="104108" y="529114"/>
                      </a:moveTo>
                      <a:lnTo>
                        <a:pt x="0" y="529114"/>
                      </a:lnTo>
                      <a:lnTo>
                        <a:pt x="0" y="516255"/>
                      </a:lnTo>
                      <a:lnTo>
                        <a:pt x="104108" y="516255"/>
                      </a:lnTo>
                      <a:lnTo>
                        <a:pt x="104108" y="529114"/>
                      </a:lnTo>
                      <a:close/>
                      <a:moveTo>
                        <a:pt x="104108" y="503301"/>
                      </a:moveTo>
                      <a:lnTo>
                        <a:pt x="0" y="503301"/>
                      </a:lnTo>
                      <a:lnTo>
                        <a:pt x="0" y="490442"/>
                      </a:lnTo>
                      <a:lnTo>
                        <a:pt x="104108" y="490442"/>
                      </a:lnTo>
                      <a:lnTo>
                        <a:pt x="104108" y="503301"/>
                      </a:lnTo>
                      <a:close/>
                      <a:moveTo>
                        <a:pt x="104108" y="477488"/>
                      </a:moveTo>
                      <a:lnTo>
                        <a:pt x="0" y="477488"/>
                      </a:lnTo>
                      <a:lnTo>
                        <a:pt x="0" y="464630"/>
                      </a:lnTo>
                      <a:lnTo>
                        <a:pt x="104108" y="464630"/>
                      </a:lnTo>
                      <a:lnTo>
                        <a:pt x="104108" y="477488"/>
                      </a:lnTo>
                      <a:close/>
                      <a:moveTo>
                        <a:pt x="104108" y="451675"/>
                      </a:moveTo>
                      <a:lnTo>
                        <a:pt x="0" y="451675"/>
                      </a:lnTo>
                      <a:lnTo>
                        <a:pt x="0" y="438817"/>
                      </a:lnTo>
                      <a:lnTo>
                        <a:pt x="104108" y="438817"/>
                      </a:lnTo>
                      <a:lnTo>
                        <a:pt x="104108" y="451675"/>
                      </a:lnTo>
                      <a:close/>
                      <a:moveTo>
                        <a:pt x="104108" y="425863"/>
                      </a:moveTo>
                      <a:lnTo>
                        <a:pt x="0" y="425863"/>
                      </a:lnTo>
                      <a:lnTo>
                        <a:pt x="0" y="413004"/>
                      </a:lnTo>
                      <a:lnTo>
                        <a:pt x="104108" y="413004"/>
                      </a:lnTo>
                      <a:lnTo>
                        <a:pt x="104108" y="425863"/>
                      </a:lnTo>
                      <a:close/>
                      <a:moveTo>
                        <a:pt x="104108" y="400050"/>
                      </a:moveTo>
                      <a:lnTo>
                        <a:pt x="0" y="400050"/>
                      </a:lnTo>
                      <a:lnTo>
                        <a:pt x="0" y="387191"/>
                      </a:lnTo>
                      <a:lnTo>
                        <a:pt x="104108" y="387191"/>
                      </a:lnTo>
                      <a:lnTo>
                        <a:pt x="104108" y="400050"/>
                      </a:lnTo>
                      <a:close/>
                      <a:moveTo>
                        <a:pt x="104108" y="374237"/>
                      </a:moveTo>
                      <a:lnTo>
                        <a:pt x="0" y="374237"/>
                      </a:lnTo>
                      <a:lnTo>
                        <a:pt x="0" y="361379"/>
                      </a:lnTo>
                      <a:lnTo>
                        <a:pt x="104108" y="361379"/>
                      </a:lnTo>
                      <a:lnTo>
                        <a:pt x="104108" y="374237"/>
                      </a:lnTo>
                      <a:close/>
                      <a:moveTo>
                        <a:pt x="104108" y="348425"/>
                      </a:moveTo>
                      <a:lnTo>
                        <a:pt x="0" y="348425"/>
                      </a:lnTo>
                      <a:lnTo>
                        <a:pt x="0" y="335566"/>
                      </a:lnTo>
                      <a:lnTo>
                        <a:pt x="104108" y="335566"/>
                      </a:lnTo>
                      <a:lnTo>
                        <a:pt x="104108" y="348425"/>
                      </a:lnTo>
                      <a:close/>
                      <a:moveTo>
                        <a:pt x="104108" y="322612"/>
                      </a:moveTo>
                      <a:lnTo>
                        <a:pt x="0" y="322612"/>
                      </a:lnTo>
                      <a:lnTo>
                        <a:pt x="0" y="309753"/>
                      </a:lnTo>
                      <a:lnTo>
                        <a:pt x="104108" y="309753"/>
                      </a:lnTo>
                      <a:lnTo>
                        <a:pt x="104108" y="322612"/>
                      </a:lnTo>
                      <a:close/>
                      <a:moveTo>
                        <a:pt x="104108" y="296799"/>
                      </a:moveTo>
                      <a:lnTo>
                        <a:pt x="0" y="296799"/>
                      </a:lnTo>
                      <a:lnTo>
                        <a:pt x="0" y="283940"/>
                      </a:lnTo>
                      <a:lnTo>
                        <a:pt x="104108" y="283940"/>
                      </a:lnTo>
                      <a:lnTo>
                        <a:pt x="104108" y="296799"/>
                      </a:lnTo>
                      <a:close/>
                      <a:moveTo>
                        <a:pt x="104108" y="270986"/>
                      </a:moveTo>
                      <a:lnTo>
                        <a:pt x="0" y="270986"/>
                      </a:lnTo>
                      <a:lnTo>
                        <a:pt x="0" y="258128"/>
                      </a:lnTo>
                      <a:lnTo>
                        <a:pt x="104108" y="258128"/>
                      </a:lnTo>
                      <a:lnTo>
                        <a:pt x="104108" y="270986"/>
                      </a:lnTo>
                      <a:close/>
                      <a:moveTo>
                        <a:pt x="104108" y="245174"/>
                      </a:moveTo>
                      <a:lnTo>
                        <a:pt x="0" y="245174"/>
                      </a:lnTo>
                      <a:lnTo>
                        <a:pt x="0" y="232315"/>
                      </a:lnTo>
                      <a:lnTo>
                        <a:pt x="104108" y="232315"/>
                      </a:lnTo>
                      <a:lnTo>
                        <a:pt x="104108" y="245174"/>
                      </a:lnTo>
                      <a:close/>
                      <a:moveTo>
                        <a:pt x="104108" y="219361"/>
                      </a:moveTo>
                      <a:lnTo>
                        <a:pt x="0" y="219361"/>
                      </a:lnTo>
                      <a:lnTo>
                        <a:pt x="0" y="206502"/>
                      </a:lnTo>
                      <a:lnTo>
                        <a:pt x="104108" y="206502"/>
                      </a:lnTo>
                      <a:lnTo>
                        <a:pt x="104108" y="219361"/>
                      </a:lnTo>
                      <a:close/>
                      <a:moveTo>
                        <a:pt x="104108" y="193548"/>
                      </a:moveTo>
                      <a:lnTo>
                        <a:pt x="0" y="193548"/>
                      </a:lnTo>
                      <a:lnTo>
                        <a:pt x="0" y="180689"/>
                      </a:lnTo>
                      <a:lnTo>
                        <a:pt x="104108" y="180689"/>
                      </a:lnTo>
                      <a:lnTo>
                        <a:pt x="104108" y="193548"/>
                      </a:lnTo>
                      <a:close/>
                      <a:moveTo>
                        <a:pt x="104108" y="167735"/>
                      </a:moveTo>
                      <a:lnTo>
                        <a:pt x="0" y="167735"/>
                      </a:lnTo>
                      <a:lnTo>
                        <a:pt x="0" y="154876"/>
                      </a:lnTo>
                      <a:lnTo>
                        <a:pt x="104108" y="154876"/>
                      </a:lnTo>
                      <a:lnTo>
                        <a:pt x="104108" y="167735"/>
                      </a:lnTo>
                      <a:close/>
                      <a:moveTo>
                        <a:pt x="104108" y="141922"/>
                      </a:moveTo>
                      <a:lnTo>
                        <a:pt x="0" y="141922"/>
                      </a:lnTo>
                      <a:lnTo>
                        <a:pt x="0" y="129064"/>
                      </a:lnTo>
                      <a:lnTo>
                        <a:pt x="104108" y="129064"/>
                      </a:lnTo>
                      <a:lnTo>
                        <a:pt x="104108" y="141922"/>
                      </a:lnTo>
                      <a:close/>
                      <a:moveTo>
                        <a:pt x="104108" y="116110"/>
                      </a:moveTo>
                      <a:lnTo>
                        <a:pt x="0" y="116110"/>
                      </a:lnTo>
                      <a:lnTo>
                        <a:pt x="0" y="103251"/>
                      </a:lnTo>
                      <a:lnTo>
                        <a:pt x="104108" y="103251"/>
                      </a:lnTo>
                      <a:lnTo>
                        <a:pt x="104108" y="116110"/>
                      </a:lnTo>
                      <a:close/>
                      <a:moveTo>
                        <a:pt x="104108" y="90297"/>
                      </a:moveTo>
                      <a:lnTo>
                        <a:pt x="0" y="90297"/>
                      </a:lnTo>
                      <a:lnTo>
                        <a:pt x="0" y="77438"/>
                      </a:lnTo>
                      <a:lnTo>
                        <a:pt x="104108" y="77438"/>
                      </a:lnTo>
                      <a:lnTo>
                        <a:pt x="104108" y="90297"/>
                      </a:lnTo>
                      <a:close/>
                      <a:moveTo>
                        <a:pt x="104108" y="64484"/>
                      </a:moveTo>
                      <a:lnTo>
                        <a:pt x="0" y="64484"/>
                      </a:lnTo>
                      <a:lnTo>
                        <a:pt x="0" y="51625"/>
                      </a:lnTo>
                      <a:lnTo>
                        <a:pt x="104108" y="51625"/>
                      </a:lnTo>
                      <a:lnTo>
                        <a:pt x="104108" y="64484"/>
                      </a:lnTo>
                      <a:close/>
                      <a:moveTo>
                        <a:pt x="104108" y="38671"/>
                      </a:moveTo>
                      <a:lnTo>
                        <a:pt x="0" y="38671"/>
                      </a:lnTo>
                      <a:lnTo>
                        <a:pt x="0" y="25813"/>
                      </a:lnTo>
                      <a:lnTo>
                        <a:pt x="104108" y="25813"/>
                      </a:lnTo>
                      <a:lnTo>
                        <a:pt x="104108" y="38671"/>
                      </a:lnTo>
                      <a:close/>
                      <a:moveTo>
                        <a:pt x="104108" y="12859"/>
                      </a:moveTo>
                      <a:lnTo>
                        <a:pt x="0" y="12859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8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1" name="Google Shape;391;p27"/>
              <p:cNvGrpSpPr/>
              <p:nvPr/>
            </p:nvGrpSpPr>
            <p:grpSpPr>
              <a:xfrm>
                <a:off x="1204809" y="-2703528"/>
                <a:ext cx="95250" cy="490823"/>
                <a:chOff x="1204809" y="-2703528"/>
                <a:chExt cx="95250" cy="490823"/>
              </a:xfrm>
            </p:grpSpPr>
            <p:sp>
              <p:nvSpPr>
                <p:cNvPr id="392" name="Google Shape;392;p27"/>
                <p:cNvSpPr/>
                <p:nvPr/>
              </p:nvSpPr>
              <p:spPr>
                <a:xfrm>
                  <a:off x="1204809" y="-2703528"/>
                  <a:ext cx="95250" cy="4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485775" extrusionOk="0">
                      <a:moveTo>
                        <a:pt x="104108" y="492157"/>
                      </a:moveTo>
                      <a:lnTo>
                        <a:pt x="0" y="492157"/>
                      </a:lnTo>
                      <a:lnTo>
                        <a:pt x="0" y="479584"/>
                      </a:lnTo>
                      <a:lnTo>
                        <a:pt x="104108" y="479584"/>
                      </a:lnTo>
                      <a:lnTo>
                        <a:pt x="104108" y="492157"/>
                      </a:lnTo>
                      <a:close/>
                      <a:moveTo>
                        <a:pt x="104108" y="466916"/>
                      </a:moveTo>
                      <a:lnTo>
                        <a:pt x="0" y="466916"/>
                      </a:lnTo>
                      <a:lnTo>
                        <a:pt x="0" y="454343"/>
                      </a:lnTo>
                      <a:lnTo>
                        <a:pt x="104108" y="454343"/>
                      </a:lnTo>
                      <a:lnTo>
                        <a:pt x="104108" y="466916"/>
                      </a:lnTo>
                      <a:close/>
                      <a:moveTo>
                        <a:pt x="104108" y="441674"/>
                      </a:moveTo>
                      <a:lnTo>
                        <a:pt x="0" y="441674"/>
                      </a:lnTo>
                      <a:lnTo>
                        <a:pt x="0" y="429101"/>
                      </a:lnTo>
                      <a:lnTo>
                        <a:pt x="104108" y="429101"/>
                      </a:lnTo>
                      <a:lnTo>
                        <a:pt x="104108" y="441674"/>
                      </a:lnTo>
                      <a:close/>
                      <a:moveTo>
                        <a:pt x="104108" y="416433"/>
                      </a:moveTo>
                      <a:lnTo>
                        <a:pt x="0" y="416433"/>
                      </a:lnTo>
                      <a:lnTo>
                        <a:pt x="0" y="403860"/>
                      </a:lnTo>
                      <a:lnTo>
                        <a:pt x="104108" y="403860"/>
                      </a:lnTo>
                      <a:lnTo>
                        <a:pt x="104108" y="416433"/>
                      </a:lnTo>
                      <a:close/>
                      <a:moveTo>
                        <a:pt x="104108" y="391192"/>
                      </a:moveTo>
                      <a:lnTo>
                        <a:pt x="0" y="391192"/>
                      </a:lnTo>
                      <a:lnTo>
                        <a:pt x="0" y="378619"/>
                      </a:lnTo>
                      <a:lnTo>
                        <a:pt x="104108" y="378619"/>
                      </a:lnTo>
                      <a:lnTo>
                        <a:pt x="104108" y="391192"/>
                      </a:lnTo>
                      <a:close/>
                      <a:moveTo>
                        <a:pt x="104108" y="365951"/>
                      </a:moveTo>
                      <a:lnTo>
                        <a:pt x="0" y="365951"/>
                      </a:lnTo>
                      <a:lnTo>
                        <a:pt x="0" y="353378"/>
                      </a:lnTo>
                      <a:lnTo>
                        <a:pt x="104108" y="353378"/>
                      </a:lnTo>
                      <a:lnTo>
                        <a:pt x="104108" y="365951"/>
                      </a:lnTo>
                      <a:close/>
                      <a:moveTo>
                        <a:pt x="104108" y="340709"/>
                      </a:moveTo>
                      <a:lnTo>
                        <a:pt x="0" y="340709"/>
                      </a:lnTo>
                      <a:lnTo>
                        <a:pt x="0" y="328136"/>
                      </a:lnTo>
                      <a:lnTo>
                        <a:pt x="104108" y="328136"/>
                      </a:lnTo>
                      <a:lnTo>
                        <a:pt x="104108" y="340709"/>
                      </a:lnTo>
                      <a:close/>
                      <a:moveTo>
                        <a:pt x="104108" y="315468"/>
                      </a:moveTo>
                      <a:lnTo>
                        <a:pt x="0" y="315468"/>
                      </a:lnTo>
                      <a:lnTo>
                        <a:pt x="0" y="302895"/>
                      </a:lnTo>
                      <a:lnTo>
                        <a:pt x="104108" y="302895"/>
                      </a:lnTo>
                      <a:lnTo>
                        <a:pt x="104108" y="315468"/>
                      </a:lnTo>
                      <a:close/>
                      <a:moveTo>
                        <a:pt x="104108" y="290227"/>
                      </a:moveTo>
                      <a:lnTo>
                        <a:pt x="0" y="290227"/>
                      </a:lnTo>
                      <a:lnTo>
                        <a:pt x="0" y="277654"/>
                      </a:lnTo>
                      <a:lnTo>
                        <a:pt x="104108" y="277654"/>
                      </a:lnTo>
                      <a:lnTo>
                        <a:pt x="104108" y="290227"/>
                      </a:lnTo>
                      <a:close/>
                      <a:moveTo>
                        <a:pt x="104108" y="264986"/>
                      </a:moveTo>
                      <a:lnTo>
                        <a:pt x="0" y="264986"/>
                      </a:lnTo>
                      <a:lnTo>
                        <a:pt x="0" y="252413"/>
                      </a:lnTo>
                      <a:lnTo>
                        <a:pt x="104108" y="252413"/>
                      </a:lnTo>
                      <a:lnTo>
                        <a:pt x="104108" y="264986"/>
                      </a:lnTo>
                      <a:close/>
                      <a:moveTo>
                        <a:pt x="104108" y="239744"/>
                      </a:moveTo>
                      <a:lnTo>
                        <a:pt x="0" y="239744"/>
                      </a:lnTo>
                      <a:lnTo>
                        <a:pt x="0" y="227171"/>
                      </a:lnTo>
                      <a:lnTo>
                        <a:pt x="104108" y="227171"/>
                      </a:lnTo>
                      <a:lnTo>
                        <a:pt x="104108" y="239744"/>
                      </a:lnTo>
                      <a:close/>
                      <a:moveTo>
                        <a:pt x="104108" y="214503"/>
                      </a:moveTo>
                      <a:lnTo>
                        <a:pt x="0" y="214503"/>
                      </a:lnTo>
                      <a:lnTo>
                        <a:pt x="0" y="201930"/>
                      </a:lnTo>
                      <a:lnTo>
                        <a:pt x="104108" y="201930"/>
                      </a:lnTo>
                      <a:lnTo>
                        <a:pt x="104108" y="214503"/>
                      </a:lnTo>
                      <a:close/>
                      <a:moveTo>
                        <a:pt x="104108" y="189262"/>
                      </a:moveTo>
                      <a:lnTo>
                        <a:pt x="0" y="189262"/>
                      </a:lnTo>
                      <a:lnTo>
                        <a:pt x="0" y="176689"/>
                      </a:lnTo>
                      <a:lnTo>
                        <a:pt x="104108" y="176689"/>
                      </a:lnTo>
                      <a:lnTo>
                        <a:pt x="104108" y="189262"/>
                      </a:lnTo>
                      <a:close/>
                      <a:moveTo>
                        <a:pt x="104108" y="164021"/>
                      </a:moveTo>
                      <a:lnTo>
                        <a:pt x="0" y="164021"/>
                      </a:lnTo>
                      <a:lnTo>
                        <a:pt x="0" y="151448"/>
                      </a:lnTo>
                      <a:lnTo>
                        <a:pt x="104108" y="151448"/>
                      </a:lnTo>
                      <a:lnTo>
                        <a:pt x="104108" y="164021"/>
                      </a:lnTo>
                      <a:close/>
                      <a:moveTo>
                        <a:pt x="104108" y="138779"/>
                      </a:moveTo>
                      <a:lnTo>
                        <a:pt x="0" y="138779"/>
                      </a:lnTo>
                      <a:lnTo>
                        <a:pt x="0" y="126206"/>
                      </a:lnTo>
                      <a:lnTo>
                        <a:pt x="104108" y="126206"/>
                      </a:lnTo>
                      <a:lnTo>
                        <a:pt x="104108" y="138779"/>
                      </a:lnTo>
                      <a:close/>
                      <a:moveTo>
                        <a:pt x="104108" y="113538"/>
                      </a:moveTo>
                      <a:lnTo>
                        <a:pt x="0" y="113538"/>
                      </a:lnTo>
                      <a:lnTo>
                        <a:pt x="0" y="100965"/>
                      </a:lnTo>
                      <a:lnTo>
                        <a:pt x="104108" y="100965"/>
                      </a:lnTo>
                      <a:lnTo>
                        <a:pt x="104108" y="113538"/>
                      </a:lnTo>
                      <a:close/>
                      <a:moveTo>
                        <a:pt x="104108" y="88297"/>
                      </a:moveTo>
                      <a:lnTo>
                        <a:pt x="0" y="88297"/>
                      </a:lnTo>
                      <a:lnTo>
                        <a:pt x="0" y="75724"/>
                      </a:lnTo>
                      <a:lnTo>
                        <a:pt x="104108" y="75724"/>
                      </a:lnTo>
                      <a:lnTo>
                        <a:pt x="104108" y="88297"/>
                      </a:lnTo>
                      <a:close/>
                      <a:moveTo>
                        <a:pt x="104108" y="63056"/>
                      </a:moveTo>
                      <a:lnTo>
                        <a:pt x="0" y="63056"/>
                      </a:lnTo>
                      <a:lnTo>
                        <a:pt x="0" y="50483"/>
                      </a:lnTo>
                      <a:lnTo>
                        <a:pt x="104108" y="50483"/>
                      </a:lnTo>
                      <a:lnTo>
                        <a:pt x="104108" y="63056"/>
                      </a:lnTo>
                      <a:close/>
                      <a:moveTo>
                        <a:pt x="104108" y="37814"/>
                      </a:moveTo>
                      <a:lnTo>
                        <a:pt x="0" y="37814"/>
                      </a:lnTo>
                      <a:lnTo>
                        <a:pt x="0" y="25241"/>
                      </a:lnTo>
                      <a:lnTo>
                        <a:pt x="104108" y="25241"/>
                      </a:lnTo>
                      <a:lnTo>
                        <a:pt x="104108" y="37814"/>
                      </a:lnTo>
                      <a:close/>
                      <a:moveTo>
                        <a:pt x="104108" y="12573"/>
                      </a:moveTo>
                      <a:lnTo>
                        <a:pt x="0" y="12573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57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27"/>
                <p:cNvSpPr/>
                <p:nvPr/>
              </p:nvSpPr>
              <p:spPr>
                <a:xfrm>
                  <a:off x="1204809" y="-2698480"/>
                  <a:ext cx="95250" cy="48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0" h="485775" extrusionOk="0">
                      <a:moveTo>
                        <a:pt x="104108" y="492157"/>
                      </a:moveTo>
                      <a:lnTo>
                        <a:pt x="0" y="492157"/>
                      </a:lnTo>
                      <a:lnTo>
                        <a:pt x="0" y="479584"/>
                      </a:lnTo>
                      <a:lnTo>
                        <a:pt x="104108" y="479584"/>
                      </a:lnTo>
                      <a:lnTo>
                        <a:pt x="104108" y="492157"/>
                      </a:lnTo>
                      <a:close/>
                      <a:moveTo>
                        <a:pt x="104108" y="466916"/>
                      </a:moveTo>
                      <a:lnTo>
                        <a:pt x="0" y="466916"/>
                      </a:lnTo>
                      <a:lnTo>
                        <a:pt x="0" y="454343"/>
                      </a:lnTo>
                      <a:lnTo>
                        <a:pt x="104108" y="454343"/>
                      </a:lnTo>
                      <a:lnTo>
                        <a:pt x="104108" y="466916"/>
                      </a:lnTo>
                      <a:close/>
                      <a:moveTo>
                        <a:pt x="104108" y="441674"/>
                      </a:moveTo>
                      <a:lnTo>
                        <a:pt x="0" y="441674"/>
                      </a:lnTo>
                      <a:lnTo>
                        <a:pt x="0" y="429101"/>
                      </a:lnTo>
                      <a:lnTo>
                        <a:pt x="104108" y="429101"/>
                      </a:lnTo>
                      <a:lnTo>
                        <a:pt x="104108" y="441674"/>
                      </a:lnTo>
                      <a:close/>
                      <a:moveTo>
                        <a:pt x="104108" y="416433"/>
                      </a:moveTo>
                      <a:lnTo>
                        <a:pt x="0" y="416433"/>
                      </a:lnTo>
                      <a:lnTo>
                        <a:pt x="0" y="403860"/>
                      </a:lnTo>
                      <a:lnTo>
                        <a:pt x="104108" y="403860"/>
                      </a:lnTo>
                      <a:lnTo>
                        <a:pt x="104108" y="416433"/>
                      </a:lnTo>
                      <a:close/>
                      <a:moveTo>
                        <a:pt x="104108" y="391192"/>
                      </a:moveTo>
                      <a:lnTo>
                        <a:pt x="0" y="391192"/>
                      </a:lnTo>
                      <a:lnTo>
                        <a:pt x="0" y="378619"/>
                      </a:lnTo>
                      <a:lnTo>
                        <a:pt x="104108" y="378619"/>
                      </a:lnTo>
                      <a:lnTo>
                        <a:pt x="104108" y="391192"/>
                      </a:lnTo>
                      <a:close/>
                      <a:moveTo>
                        <a:pt x="104108" y="365951"/>
                      </a:moveTo>
                      <a:lnTo>
                        <a:pt x="0" y="365951"/>
                      </a:lnTo>
                      <a:lnTo>
                        <a:pt x="0" y="353378"/>
                      </a:lnTo>
                      <a:lnTo>
                        <a:pt x="104108" y="353378"/>
                      </a:lnTo>
                      <a:lnTo>
                        <a:pt x="104108" y="365951"/>
                      </a:lnTo>
                      <a:close/>
                      <a:moveTo>
                        <a:pt x="104108" y="340709"/>
                      </a:moveTo>
                      <a:lnTo>
                        <a:pt x="0" y="340709"/>
                      </a:lnTo>
                      <a:lnTo>
                        <a:pt x="0" y="328136"/>
                      </a:lnTo>
                      <a:lnTo>
                        <a:pt x="104108" y="328136"/>
                      </a:lnTo>
                      <a:lnTo>
                        <a:pt x="104108" y="340709"/>
                      </a:lnTo>
                      <a:close/>
                      <a:moveTo>
                        <a:pt x="104108" y="315468"/>
                      </a:moveTo>
                      <a:lnTo>
                        <a:pt x="0" y="315468"/>
                      </a:lnTo>
                      <a:lnTo>
                        <a:pt x="0" y="302895"/>
                      </a:lnTo>
                      <a:lnTo>
                        <a:pt x="104108" y="302895"/>
                      </a:lnTo>
                      <a:lnTo>
                        <a:pt x="104108" y="315468"/>
                      </a:lnTo>
                      <a:close/>
                      <a:moveTo>
                        <a:pt x="104108" y="290227"/>
                      </a:moveTo>
                      <a:lnTo>
                        <a:pt x="0" y="290227"/>
                      </a:lnTo>
                      <a:lnTo>
                        <a:pt x="0" y="277654"/>
                      </a:lnTo>
                      <a:lnTo>
                        <a:pt x="104108" y="277654"/>
                      </a:lnTo>
                      <a:lnTo>
                        <a:pt x="104108" y="290227"/>
                      </a:lnTo>
                      <a:close/>
                      <a:moveTo>
                        <a:pt x="104108" y="264986"/>
                      </a:moveTo>
                      <a:lnTo>
                        <a:pt x="0" y="264986"/>
                      </a:lnTo>
                      <a:lnTo>
                        <a:pt x="0" y="252413"/>
                      </a:lnTo>
                      <a:lnTo>
                        <a:pt x="104108" y="252413"/>
                      </a:lnTo>
                      <a:lnTo>
                        <a:pt x="104108" y="264986"/>
                      </a:lnTo>
                      <a:close/>
                      <a:moveTo>
                        <a:pt x="104108" y="239744"/>
                      </a:moveTo>
                      <a:lnTo>
                        <a:pt x="0" y="239744"/>
                      </a:lnTo>
                      <a:lnTo>
                        <a:pt x="0" y="227171"/>
                      </a:lnTo>
                      <a:lnTo>
                        <a:pt x="104108" y="227171"/>
                      </a:lnTo>
                      <a:lnTo>
                        <a:pt x="104108" y="239744"/>
                      </a:lnTo>
                      <a:close/>
                      <a:moveTo>
                        <a:pt x="104108" y="214503"/>
                      </a:moveTo>
                      <a:lnTo>
                        <a:pt x="0" y="214503"/>
                      </a:lnTo>
                      <a:lnTo>
                        <a:pt x="0" y="201930"/>
                      </a:lnTo>
                      <a:lnTo>
                        <a:pt x="104108" y="201930"/>
                      </a:lnTo>
                      <a:lnTo>
                        <a:pt x="104108" y="214503"/>
                      </a:lnTo>
                      <a:close/>
                      <a:moveTo>
                        <a:pt x="104108" y="189262"/>
                      </a:moveTo>
                      <a:lnTo>
                        <a:pt x="0" y="189262"/>
                      </a:lnTo>
                      <a:lnTo>
                        <a:pt x="0" y="176689"/>
                      </a:lnTo>
                      <a:lnTo>
                        <a:pt x="104108" y="176689"/>
                      </a:lnTo>
                      <a:lnTo>
                        <a:pt x="104108" y="189262"/>
                      </a:lnTo>
                      <a:close/>
                      <a:moveTo>
                        <a:pt x="104108" y="164021"/>
                      </a:moveTo>
                      <a:lnTo>
                        <a:pt x="0" y="164021"/>
                      </a:lnTo>
                      <a:lnTo>
                        <a:pt x="0" y="151448"/>
                      </a:lnTo>
                      <a:lnTo>
                        <a:pt x="104108" y="151448"/>
                      </a:lnTo>
                      <a:lnTo>
                        <a:pt x="104108" y="164021"/>
                      </a:lnTo>
                      <a:close/>
                      <a:moveTo>
                        <a:pt x="104108" y="138779"/>
                      </a:moveTo>
                      <a:lnTo>
                        <a:pt x="0" y="138779"/>
                      </a:lnTo>
                      <a:lnTo>
                        <a:pt x="0" y="126206"/>
                      </a:lnTo>
                      <a:lnTo>
                        <a:pt x="104108" y="126206"/>
                      </a:lnTo>
                      <a:lnTo>
                        <a:pt x="104108" y="138779"/>
                      </a:lnTo>
                      <a:close/>
                      <a:moveTo>
                        <a:pt x="104108" y="113538"/>
                      </a:moveTo>
                      <a:lnTo>
                        <a:pt x="0" y="113538"/>
                      </a:lnTo>
                      <a:lnTo>
                        <a:pt x="0" y="100965"/>
                      </a:lnTo>
                      <a:lnTo>
                        <a:pt x="104108" y="100965"/>
                      </a:lnTo>
                      <a:lnTo>
                        <a:pt x="104108" y="113538"/>
                      </a:lnTo>
                      <a:close/>
                      <a:moveTo>
                        <a:pt x="104108" y="88297"/>
                      </a:moveTo>
                      <a:lnTo>
                        <a:pt x="0" y="88297"/>
                      </a:lnTo>
                      <a:lnTo>
                        <a:pt x="0" y="75724"/>
                      </a:lnTo>
                      <a:lnTo>
                        <a:pt x="104108" y="75724"/>
                      </a:lnTo>
                      <a:lnTo>
                        <a:pt x="104108" y="88297"/>
                      </a:lnTo>
                      <a:close/>
                      <a:moveTo>
                        <a:pt x="104108" y="63056"/>
                      </a:moveTo>
                      <a:lnTo>
                        <a:pt x="0" y="63056"/>
                      </a:lnTo>
                      <a:lnTo>
                        <a:pt x="0" y="50483"/>
                      </a:lnTo>
                      <a:lnTo>
                        <a:pt x="104108" y="50483"/>
                      </a:lnTo>
                      <a:lnTo>
                        <a:pt x="104108" y="63056"/>
                      </a:lnTo>
                      <a:close/>
                      <a:moveTo>
                        <a:pt x="104108" y="37814"/>
                      </a:moveTo>
                      <a:lnTo>
                        <a:pt x="0" y="37814"/>
                      </a:lnTo>
                      <a:lnTo>
                        <a:pt x="0" y="25241"/>
                      </a:lnTo>
                      <a:lnTo>
                        <a:pt x="104108" y="25241"/>
                      </a:lnTo>
                      <a:lnTo>
                        <a:pt x="104108" y="37814"/>
                      </a:lnTo>
                      <a:close/>
                      <a:moveTo>
                        <a:pt x="104108" y="12573"/>
                      </a:moveTo>
                      <a:lnTo>
                        <a:pt x="0" y="12573"/>
                      </a:lnTo>
                      <a:lnTo>
                        <a:pt x="0" y="0"/>
                      </a:lnTo>
                      <a:lnTo>
                        <a:pt x="104108" y="0"/>
                      </a:lnTo>
                      <a:lnTo>
                        <a:pt x="104108" y="1257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394" name="Google Shape;394;p27"/>
            <p:cNvCxnSpPr/>
            <p:nvPr/>
          </p:nvCxnSpPr>
          <p:spPr>
            <a:xfrm rot="-5400000" flipH="1">
              <a:off x="6390950" y="2846075"/>
              <a:ext cx="14619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algn="bl" rotWithShape="0">
                <a:schemeClr val="lt1"/>
              </a:outerShdw>
            </a:effectLst>
          </p:spPr>
        </p:cxnSp>
        <p:cxnSp>
          <p:nvCxnSpPr>
            <p:cNvPr id="395" name="Google Shape;395;p27"/>
            <p:cNvCxnSpPr/>
            <p:nvPr/>
          </p:nvCxnSpPr>
          <p:spPr>
            <a:xfrm rot="-5400000" flipH="1">
              <a:off x="6169350" y="1043325"/>
              <a:ext cx="375900" cy="332100"/>
            </a:xfrm>
            <a:prstGeom prst="bentConnector3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algn="bl" rotWithShape="0">
                <a:schemeClr val="lt1"/>
              </a:outerShdw>
            </a:effectLst>
          </p:spPr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15A60C-9519-5689-2880-634767BA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90" y="605419"/>
            <a:ext cx="4644553" cy="363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4;p27">
            <a:extLst>
              <a:ext uri="{FF2B5EF4-FFF2-40B4-BE49-F238E27FC236}">
                <a16:creationId xmlns:a16="http://schemas.microsoft.com/office/drawing/2014/main" id="{EE1E0EDF-D185-21AB-C146-8A1A7F994694}"/>
              </a:ext>
            </a:extLst>
          </p:cNvPr>
          <p:cNvSpPr txBox="1">
            <a:spLocks/>
          </p:cNvSpPr>
          <p:nvPr/>
        </p:nvSpPr>
        <p:spPr>
          <a:xfrm>
            <a:off x="1921252" y="4005478"/>
            <a:ext cx="1231728" cy="341458"/>
          </a:xfrm>
          <a:prstGeom prst="rect">
            <a:avLst/>
          </a:prstGeom>
          <a:solidFill>
            <a:srgbClr val="170B3A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2021 - 2022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A1F70-E5F8-37EF-FCF2-0EC5FF68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086" y="582048"/>
            <a:ext cx="5472459" cy="3979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85267-6B7E-27CD-FE1F-580035A7AD70}"/>
              </a:ext>
            </a:extLst>
          </p:cNvPr>
          <p:cNvSpPr txBox="1"/>
          <p:nvPr/>
        </p:nvSpPr>
        <p:spPr>
          <a:xfrm>
            <a:off x="127518" y="449578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Road Type</a:t>
            </a:r>
            <a:endParaRPr lang="en-US" sz="2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170" name="Picture 2" descr="Road ">
            <a:extLst>
              <a:ext uri="{FF2B5EF4-FFF2-40B4-BE49-F238E27FC236}">
                <a16:creationId xmlns:a16="http://schemas.microsoft.com/office/drawing/2014/main" id="{36E8F432-DBC9-01C3-CDED-910C659A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5" y="181974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9D1D0-A8F3-2475-D38F-DE3CE625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17" y="613775"/>
            <a:ext cx="6465291" cy="4103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44853C-67CA-2997-6B89-2D074BD8BB4D}"/>
              </a:ext>
            </a:extLst>
          </p:cNvPr>
          <p:cNvSpPr txBox="1"/>
          <p:nvPr/>
        </p:nvSpPr>
        <p:spPr>
          <a:xfrm>
            <a:off x="232449" y="642720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Speed Limit</a:t>
            </a:r>
          </a:p>
        </p:txBody>
      </p:sp>
      <p:pic>
        <p:nvPicPr>
          <p:cNvPr id="8196" name="Picture 4" descr="Speedometer ">
            <a:extLst>
              <a:ext uri="{FF2B5EF4-FFF2-40B4-BE49-F238E27FC236}">
                <a16:creationId xmlns:a16="http://schemas.microsoft.com/office/drawing/2014/main" id="{3197F421-A3D8-4EA5-F913-468F7B44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2" y="205594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83673-56F2-EBD5-0A1F-7C89EB72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858" y="781380"/>
            <a:ext cx="5734419" cy="358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8ADFD-F205-0F5B-0546-38EDAD9F1E06}"/>
              </a:ext>
            </a:extLst>
          </p:cNvPr>
          <p:cNvSpPr txBox="1"/>
          <p:nvPr/>
        </p:nvSpPr>
        <p:spPr>
          <a:xfrm>
            <a:off x="239944" y="319715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Area </a:t>
            </a:r>
            <a:endParaRPr lang="en-US" sz="2400" b="1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218" name="Picture 2" descr="Farm ">
            <a:extLst>
              <a:ext uri="{FF2B5EF4-FFF2-40B4-BE49-F238E27FC236}">
                <a16:creationId xmlns:a16="http://schemas.microsoft.com/office/drawing/2014/main" id="{DB3B851B-01F1-B69B-48FF-CC19D3238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4" y="18647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B46B9-B331-2694-DC42-5A365DF2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73" y="1340285"/>
            <a:ext cx="7615824" cy="3399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72B88-A5DB-3365-971B-B0F17B44EA1F}"/>
              </a:ext>
            </a:extLst>
          </p:cNvPr>
          <p:cNvSpPr txBox="1"/>
          <p:nvPr/>
        </p:nvSpPr>
        <p:spPr>
          <a:xfrm>
            <a:off x="239944" y="319715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US" sz="2400" b="1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42" name="Picture 2" descr="Car ">
            <a:extLst>
              <a:ext uri="{FF2B5EF4-FFF2-40B4-BE49-F238E27FC236}">
                <a16:creationId xmlns:a16="http://schemas.microsoft.com/office/drawing/2014/main" id="{26CEB2EE-B751-934C-CE77-ACD0801A1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" y="4066883"/>
            <a:ext cx="756902" cy="75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rea ">
            <a:extLst>
              <a:ext uri="{FF2B5EF4-FFF2-40B4-BE49-F238E27FC236}">
                <a16:creationId xmlns:a16="http://schemas.microsoft.com/office/drawing/2014/main" id="{E56C2599-0FC3-0DF9-3342-F1074A5D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3" y="20725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6413A-CE8A-7B53-8F55-AE68B62DD8A0}"/>
              </a:ext>
            </a:extLst>
          </p:cNvPr>
          <p:cNvSpPr txBox="1"/>
          <p:nvPr/>
        </p:nvSpPr>
        <p:spPr>
          <a:xfrm>
            <a:off x="239944" y="319715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Most Common Districts</a:t>
            </a:r>
            <a:endParaRPr lang="en-US" sz="2400" b="1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E7A71F-E664-B1FD-FF2D-00819B5FE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795" y="922020"/>
            <a:ext cx="7100225" cy="3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9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9FADD-181D-47B6-916E-8AF346638465}"/>
              </a:ext>
            </a:extLst>
          </p:cNvPr>
          <p:cNvSpPr txBox="1"/>
          <p:nvPr/>
        </p:nvSpPr>
        <p:spPr>
          <a:xfrm>
            <a:off x="1236689" y="738406"/>
            <a:ext cx="755504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Accidents are frequent, with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Friday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being the most common day.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Many accidents occur at junctions with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"Give way or uncontrolled"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Most accidents are classified as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"Slight"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emphasizing the need for preventive measures.</a:t>
            </a:r>
          </a:p>
          <a:p>
            <a:pPr marL="457200" lvl="1" algn="l"/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Dry road surfaces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are prevalent during accidents.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Single carriageway roads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witness the highest accident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Local Authority (District)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Birmingham </a:t>
            </a:r>
            <a:r>
              <a:rPr lang="en-GB" sz="120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has is associated with the highest number of reported accidents</a:t>
            </a: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Accidents often occur in areas with a speed limit of </a:t>
            </a: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30 mph.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Fine weather conditions without high winds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are common during accidents.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Urban areas 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experience more accidents compared to rural areas.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200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Cars</a:t>
            </a:r>
            <a:r>
              <a:rPr lang="en-GB" sz="12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are frequently involved in accidents.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2CD6-3726-21F0-F8E5-9A7576CD2C8B}"/>
              </a:ext>
            </a:extLst>
          </p:cNvPr>
          <p:cNvSpPr txBox="1"/>
          <p:nvPr/>
        </p:nvSpPr>
        <p:spPr>
          <a:xfrm>
            <a:off x="322391" y="206255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  <a:endParaRPr lang="en-US" sz="2400" b="1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C19EB-8035-0B18-B3A2-AC4DE9417540}"/>
              </a:ext>
            </a:extLst>
          </p:cNvPr>
          <p:cNvSpPr txBox="1"/>
          <p:nvPr/>
        </p:nvSpPr>
        <p:spPr>
          <a:xfrm>
            <a:off x="914400" y="756126"/>
            <a:ext cx="77499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Implement advanced safety measures at junctions with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"Give way or uncontrolled" </a:t>
            </a: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controls.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Focus on preventive measures through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awareness campaigns and driver education programs</a:t>
            </a: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Ensure regular maintenance of roads, especially on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single carriageway roads</a:t>
            </a: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Implement targeted safety initiatives in high accident areas like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Birmingham.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Enforce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speed limits </a:t>
            </a: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through speed cameras and traffic calming measures.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Educate drivers on safe driving practices in all weather conditions.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Implement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urban safety strategies </a:t>
            </a: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such as pedestrian-friendly infrastructure.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Promote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vehicle safety features </a:t>
            </a: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 enforce regulations related to </a:t>
            </a:r>
            <a:r>
              <a:rPr lang="en-GB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vehicle maintenance</a:t>
            </a:r>
            <a:r>
              <a:rPr lang="en-GB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CF38B-FF77-E5E2-B53E-B7480CBFED40}"/>
              </a:ext>
            </a:extLst>
          </p:cNvPr>
          <p:cNvSpPr txBox="1"/>
          <p:nvPr/>
        </p:nvSpPr>
        <p:spPr>
          <a:xfrm>
            <a:off x="914400" y="72377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</a:t>
            </a:r>
            <a:endParaRPr lang="en-US" sz="2400" b="1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440A268-B05E-F4B6-2CB3-FBF98E9908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92780"/>
                  </p:ext>
                </p:extLst>
              </p:nvPr>
            </p:nvGraphicFramePr>
            <p:xfrm>
              <a:off x="0" y="0"/>
              <a:ext cx="945896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440A268-B05E-F4B6-2CB3-FBF98E9908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45896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11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6"/>
          <p:cNvSpPr txBox="1">
            <a:spLocks noGrp="1"/>
          </p:cNvSpPr>
          <p:nvPr>
            <p:ph type="title"/>
          </p:nvPr>
        </p:nvSpPr>
        <p:spPr>
          <a:xfrm>
            <a:off x="4164126" y="1671374"/>
            <a:ext cx="4747248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1074" name="Google Shape;1074;p46"/>
          <p:cNvSpPr txBox="1">
            <a:spLocks noGrp="1"/>
          </p:cNvSpPr>
          <p:nvPr>
            <p:ph type="subTitle" idx="2"/>
          </p:nvPr>
        </p:nvSpPr>
        <p:spPr>
          <a:xfrm>
            <a:off x="4869450" y="3951875"/>
            <a:ext cx="33366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pic>
        <p:nvPicPr>
          <p:cNvPr id="1075" name="Google Shape;1075;p4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10961" b="10968"/>
          <a:stretch/>
        </p:blipFill>
        <p:spPr>
          <a:xfrm>
            <a:off x="-2393" y="539400"/>
            <a:ext cx="3931500" cy="4604100"/>
          </a:xfrm>
          <a:prstGeom prst="rect">
            <a:avLst/>
          </a:prstGeom>
        </p:spPr>
      </p:pic>
      <p:grpSp>
        <p:nvGrpSpPr>
          <p:cNvPr id="1095" name="Google Shape;1095;p46"/>
          <p:cNvGrpSpPr/>
          <p:nvPr/>
        </p:nvGrpSpPr>
        <p:grpSpPr>
          <a:xfrm>
            <a:off x="132030" y="670239"/>
            <a:ext cx="3532588" cy="4473261"/>
            <a:chOff x="227257" y="670241"/>
            <a:chExt cx="3532588" cy="4473261"/>
          </a:xfrm>
        </p:grpSpPr>
        <p:grpSp>
          <p:nvGrpSpPr>
            <p:cNvPr id="1096" name="Google Shape;1096;p46"/>
            <p:cNvGrpSpPr/>
            <p:nvPr/>
          </p:nvGrpSpPr>
          <p:grpSpPr>
            <a:xfrm>
              <a:off x="2964774" y="670241"/>
              <a:ext cx="795071" cy="795071"/>
              <a:chOff x="12452487" y="-2476280"/>
              <a:chExt cx="1069794" cy="1069794"/>
            </a:xfrm>
          </p:grpSpPr>
          <p:grpSp>
            <p:nvGrpSpPr>
              <p:cNvPr id="1097" name="Google Shape;1097;p46"/>
              <p:cNvGrpSpPr/>
              <p:nvPr/>
            </p:nvGrpSpPr>
            <p:grpSpPr>
              <a:xfrm>
                <a:off x="12452487" y="-2476280"/>
                <a:ext cx="1069794" cy="1069794"/>
                <a:chOff x="8043787" y="1130070"/>
                <a:chExt cx="1069794" cy="1069794"/>
              </a:xfrm>
            </p:grpSpPr>
            <p:grpSp>
              <p:nvGrpSpPr>
                <p:cNvPr id="1098" name="Google Shape;1098;p46"/>
                <p:cNvGrpSpPr/>
                <p:nvPr/>
              </p:nvGrpSpPr>
              <p:grpSpPr>
                <a:xfrm>
                  <a:off x="8043787" y="1130070"/>
                  <a:ext cx="1069794" cy="1069794"/>
                  <a:chOff x="10788437" y="4021056"/>
                  <a:chExt cx="940975" cy="940975"/>
                </a:xfrm>
              </p:grpSpPr>
              <p:sp>
                <p:nvSpPr>
                  <p:cNvPr id="1099" name="Google Shape;1099;p46"/>
                  <p:cNvSpPr/>
                  <p:nvPr/>
                </p:nvSpPr>
                <p:spPr>
                  <a:xfrm>
                    <a:off x="10851125" y="4083834"/>
                    <a:ext cx="813816" cy="813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0" h="914400" extrusionOk="0">
                        <a:moveTo>
                          <a:pt x="520652" y="75242"/>
                        </a:moveTo>
                        <a:cubicBezTo>
                          <a:pt x="732684" y="109204"/>
                          <a:pt x="877038" y="308621"/>
                          <a:pt x="843076" y="520653"/>
                        </a:cubicBezTo>
                        <a:cubicBezTo>
                          <a:pt x="809114" y="732684"/>
                          <a:pt x="609697" y="877038"/>
                          <a:pt x="397665" y="843076"/>
                        </a:cubicBezTo>
                        <a:cubicBezTo>
                          <a:pt x="185634" y="809114"/>
                          <a:pt x="41280" y="609697"/>
                          <a:pt x="75242" y="397666"/>
                        </a:cubicBezTo>
                        <a:cubicBezTo>
                          <a:pt x="109204" y="185634"/>
                          <a:pt x="308621" y="41280"/>
                          <a:pt x="520652" y="75242"/>
                        </a:cubicBezTo>
                        <a:close/>
                      </a:path>
                    </a:pathLst>
                  </a:custGeom>
                  <a:noFill/>
                  <a:ln w="1600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46"/>
                  <p:cNvSpPr/>
                  <p:nvPr/>
                </p:nvSpPr>
                <p:spPr>
                  <a:xfrm>
                    <a:off x="10788437" y="4021056"/>
                    <a:ext cx="940975" cy="9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275" h="1057275" extrusionOk="0">
                        <a:moveTo>
                          <a:pt x="754577" y="304666"/>
                        </a:moveTo>
                        <a:cubicBezTo>
                          <a:pt x="878817" y="428906"/>
                          <a:pt x="878817" y="630338"/>
                          <a:pt x="754577" y="754577"/>
                        </a:cubicBezTo>
                        <a:cubicBezTo>
                          <a:pt x="630338" y="878817"/>
                          <a:pt x="428906" y="878817"/>
                          <a:pt x="304667" y="754577"/>
                        </a:cubicBezTo>
                        <a:cubicBezTo>
                          <a:pt x="180427" y="630338"/>
                          <a:pt x="180427" y="428906"/>
                          <a:pt x="304667" y="304666"/>
                        </a:cubicBezTo>
                        <a:cubicBezTo>
                          <a:pt x="428906" y="180427"/>
                          <a:pt x="630338" y="180427"/>
                          <a:pt x="754577" y="304666"/>
                        </a:cubicBezTo>
                        <a:close/>
                      </a:path>
                    </a:pathLst>
                  </a:custGeom>
                  <a:noFill/>
                  <a:ln w="75150" cap="flat" cmpd="sng">
                    <a:solidFill>
                      <a:schemeClr val="lt1"/>
                    </a:solidFill>
                    <a:prstDash val="dashDot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46"/>
                  <p:cNvSpPr/>
                  <p:nvPr/>
                </p:nvSpPr>
                <p:spPr>
                  <a:xfrm>
                    <a:off x="10978441" y="4211255"/>
                    <a:ext cx="559499" cy="559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650" h="628650" extrusionOk="0">
                        <a:moveTo>
                          <a:pt x="539166" y="236113"/>
                        </a:moveTo>
                        <a:cubicBezTo>
                          <a:pt x="583508" y="359142"/>
                          <a:pt x="519719" y="494824"/>
                          <a:pt x="396689" y="539166"/>
                        </a:cubicBezTo>
                        <a:cubicBezTo>
                          <a:pt x="273660" y="583507"/>
                          <a:pt x="137979" y="519718"/>
                          <a:pt x="93637" y="396689"/>
                        </a:cubicBezTo>
                        <a:cubicBezTo>
                          <a:pt x="49295" y="273659"/>
                          <a:pt x="113084" y="137978"/>
                          <a:pt x="236113" y="93636"/>
                        </a:cubicBezTo>
                        <a:cubicBezTo>
                          <a:pt x="359143" y="49295"/>
                          <a:pt x="494824" y="113083"/>
                          <a:pt x="539166" y="236113"/>
                        </a:cubicBezTo>
                        <a:close/>
                      </a:path>
                    </a:pathLst>
                  </a:custGeom>
                  <a:noFill/>
                  <a:ln w="1390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46"/>
                  <p:cNvSpPr/>
                  <p:nvPr/>
                </p:nvSpPr>
                <p:spPr>
                  <a:xfrm>
                    <a:off x="11053785" y="4254187"/>
                    <a:ext cx="228886" cy="1525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5" h="171450" extrusionOk="0">
                        <a:moveTo>
                          <a:pt x="31218" y="142280"/>
                        </a:moveTo>
                        <a:cubicBezTo>
                          <a:pt x="33981" y="137898"/>
                          <a:pt x="36933" y="133517"/>
                          <a:pt x="39981" y="129326"/>
                        </a:cubicBezTo>
                        <a:cubicBezTo>
                          <a:pt x="42839" y="125420"/>
                          <a:pt x="45791" y="121610"/>
                          <a:pt x="48839" y="117800"/>
                        </a:cubicBezTo>
                        <a:cubicBezTo>
                          <a:pt x="92273" y="64937"/>
                          <a:pt x="158091" y="31218"/>
                          <a:pt x="231815" y="31218"/>
                        </a:cubicBezTo>
                      </a:path>
                    </a:pathLst>
                  </a:custGeom>
                  <a:noFill/>
                  <a:ln w="4160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3" name="Google Shape;1103;p46"/>
                <p:cNvGrpSpPr/>
                <p:nvPr/>
              </p:nvGrpSpPr>
              <p:grpSpPr>
                <a:xfrm>
                  <a:off x="8043787" y="1130070"/>
                  <a:ext cx="1069794" cy="1069794"/>
                  <a:chOff x="10788437" y="4021056"/>
                  <a:chExt cx="940975" cy="940975"/>
                </a:xfrm>
              </p:grpSpPr>
              <p:sp>
                <p:nvSpPr>
                  <p:cNvPr id="1104" name="Google Shape;1104;p46"/>
                  <p:cNvSpPr/>
                  <p:nvPr/>
                </p:nvSpPr>
                <p:spPr>
                  <a:xfrm>
                    <a:off x="10851125" y="4083834"/>
                    <a:ext cx="813816" cy="813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0" h="914400" extrusionOk="0">
                        <a:moveTo>
                          <a:pt x="520652" y="75242"/>
                        </a:moveTo>
                        <a:cubicBezTo>
                          <a:pt x="732684" y="109204"/>
                          <a:pt x="877038" y="308621"/>
                          <a:pt x="843076" y="520653"/>
                        </a:cubicBezTo>
                        <a:cubicBezTo>
                          <a:pt x="809114" y="732684"/>
                          <a:pt x="609697" y="877038"/>
                          <a:pt x="397665" y="843076"/>
                        </a:cubicBezTo>
                        <a:cubicBezTo>
                          <a:pt x="185634" y="809114"/>
                          <a:pt x="41280" y="609697"/>
                          <a:pt x="75242" y="397666"/>
                        </a:cubicBezTo>
                        <a:cubicBezTo>
                          <a:pt x="109204" y="185634"/>
                          <a:pt x="308621" y="41280"/>
                          <a:pt x="520652" y="75242"/>
                        </a:cubicBezTo>
                        <a:close/>
                      </a:path>
                    </a:pathLst>
                  </a:custGeom>
                  <a:noFill/>
                  <a:ln w="1600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46"/>
                  <p:cNvSpPr/>
                  <p:nvPr/>
                </p:nvSpPr>
                <p:spPr>
                  <a:xfrm>
                    <a:off x="10788437" y="4021056"/>
                    <a:ext cx="940975" cy="9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7275" h="1057275" extrusionOk="0">
                        <a:moveTo>
                          <a:pt x="754577" y="304666"/>
                        </a:moveTo>
                        <a:cubicBezTo>
                          <a:pt x="878817" y="428906"/>
                          <a:pt x="878817" y="630338"/>
                          <a:pt x="754577" y="754577"/>
                        </a:cubicBezTo>
                        <a:cubicBezTo>
                          <a:pt x="630338" y="878817"/>
                          <a:pt x="428906" y="878817"/>
                          <a:pt x="304667" y="754577"/>
                        </a:cubicBezTo>
                        <a:cubicBezTo>
                          <a:pt x="180427" y="630338"/>
                          <a:pt x="180427" y="428906"/>
                          <a:pt x="304667" y="304666"/>
                        </a:cubicBezTo>
                        <a:cubicBezTo>
                          <a:pt x="428906" y="180427"/>
                          <a:pt x="630338" y="180427"/>
                          <a:pt x="754577" y="304666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lt1"/>
                    </a:solidFill>
                    <a:prstDash val="dashDot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46"/>
                  <p:cNvSpPr/>
                  <p:nvPr/>
                </p:nvSpPr>
                <p:spPr>
                  <a:xfrm>
                    <a:off x="10978441" y="4211255"/>
                    <a:ext cx="559499" cy="5594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650" h="628650" extrusionOk="0">
                        <a:moveTo>
                          <a:pt x="539166" y="236113"/>
                        </a:moveTo>
                        <a:cubicBezTo>
                          <a:pt x="583508" y="359142"/>
                          <a:pt x="519719" y="494824"/>
                          <a:pt x="396689" y="539166"/>
                        </a:cubicBezTo>
                        <a:cubicBezTo>
                          <a:pt x="273660" y="583507"/>
                          <a:pt x="137979" y="519718"/>
                          <a:pt x="93637" y="396689"/>
                        </a:cubicBezTo>
                        <a:cubicBezTo>
                          <a:pt x="49295" y="273659"/>
                          <a:pt x="113084" y="137978"/>
                          <a:pt x="236113" y="93636"/>
                        </a:cubicBezTo>
                        <a:cubicBezTo>
                          <a:pt x="359143" y="49295"/>
                          <a:pt x="494824" y="113083"/>
                          <a:pt x="539166" y="236113"/>
                        </a:cubicBezTo>
                        <a:close/>
                      </a:path>
                    </a:pathLst>
                  </a:custGeom>
                  <a:noFill/>
                  <a:ln w="1390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7" name="Google Shape;1107;p46"/>
                  <p:cNvSpPr/>
                  <p:nvPr/>
                </p:nvSpPr>
                <p:spPr>
                  <a:xfrm>
                    <a:off x="11053785" y="4254187"/>
                    <a:ext cx="228886" cy="1525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175" h="171450" extrusionOk="0">
                        <a:moveTo>
                          <a:pt x="31218" y="142280"/>
                        </a:moveTo>
                        <a:cubicBezTo>
                          <a:pt x="33981" y="137898"/>
                          <a:pt x="36933" y="133517"/>
                          <a:pt x="39981" y="129326"/>
                        </a:cubicBezTo>
                        <a:cubicBezTo>
                          <a:pt x="42839" y="125420"/>
                          <a:pt x="45791" y="121610"/>
                          <a:pt x="48839" y="117800"/>
                        </a:cubicBezTo>
                        <a:cubicBezTo>
                          <a:pt x="92273" y="64937"/>
                          <a:pt x="158091" y="31218"/>
                          <a:pt x="231815" y="31218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08" name="Google Shape;1108;p46"/>
              <p:cNvGrpSpPr/>
              <p:nvPr/>
            </p:nvGrpSpPr>
            <p:grpSpPr>
              <a:xfrm>
                <a:off x="12878085" y="-2069992"/>
                <a:ext cx="219061" cy="258278"/>
                <a:chOff x="8350114" y="1343740"/>
                <a:chExt cx="545878" cy="643604"/>
              </a:xfrm>
            </p:grpSpPr>
            <p:grpSp>
              <p:nvGrpSpPr>
                <p:cNvPr id="1109" name="Google Shape;1109;p46"/>
                <p:cNvGrpSpPr/>
                <p:nvPr/>
              </p:nvGrpSpPr>
              <p:grpSpPr>
                <a:xfrm>
                  <a:off x="8350114" y="1343740"/>
                  <a:ext cx="545878" cy="643604"/>
                  <a:chOff x="5931114" y="-3142535"/>
                  <a:chExt cx="545878" cy="643604"/>
                </a:xfrm>
              </p:grpSpPr>
              <p:sp>
                <p:nvSpPr>
                  <p:cNvPr id="1110" name="Google Shape;1110;p46"/>
                  <p:cNvSpPr/>
                  <p:nvPr/>
                </p:nvSpPr>
                <p:spPr>
                  <a:xfrm>
                    <a:off x="5931114" y="-2994231"/>
                    <a:ext cx="114300" cy="49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" h="495300" extrusionOk="0">
                        <a:moveTo>
                          <a:pt x="114300" y="495300"/>
                        </a:moveTo>
                        <a:lnTo>
                          <a:pt x="0" y="495300"/>
                        </a:lnTo>
                        <a:lnTo>
                          <a:pt x="0" y="457200"/>
                        </a:lnTo>
                        <a:lnTo>
                          <a:pt x="114300" y="457200"/>
                        </a:lnTo>
                        <a:lnTo>
                          <a:pt x="114300" y="495300"/>
                        </a:lnTo>
                        <a:close/>
                        <a:moveTo>
                          <a:pt x="114300" y="419100"/>
                        </a:moveTo>
                        <a:lnTo>
                          <a:pt x="0" y="419100"/>
                        </a:lnTo>
                        <a:lnTo>
                          <a:pt x="0" y="381000"/>
                        </a:lnTo>
                        <a:lnTo>
                          <a:pt x="114300" y="381000"/>
                        </a:lnTo>
                        <a:lnTo>
                          <a:pt x="114300" y="419100"/>
                        </a:lnTo>
                        <a:close/>
                        <a:moveTo>
                          <a:pt x="114300" y="342900"/>
                        </a:moveTo>
                        <a:lnTo>
                          <a:pt x="0" y="342900"/>
                        </a:lnTo>
                        <a:lnTo>
                          <a:pt x="0" y="304800"/>
                        </a:lnTo>
                        <a:lnTo>
                          <a:pt x="114300" y="304800"/>
                        </a:lnTo>
                        <a:lnTo>
                          <a:pt x="114300" y="342900"/>
                        </a:lnTo>
                        <a:close/>
                        <a:moveTo>
                          <a:pt x="114300" y="266700"/>
                        </a:moveTo>
                        <a:lnTo>
                          <a:pt x="0" y="266700"/>
                        </a:lnTo>
                        <a:lnTo>
                          <a:pt x="0" y="228600"/>
                        </a:lnTo>
                        <a:lnTo>
                          <a:pt x="114300" y="228600"/>
                        </a:lnTo>
                        <a:lnTo>
                          <a:pt x="114300" y="266700"/>
                        </a:lnTo>
                        <a:close/>
                        <a:moveTo>
                          <a:pt x="114300" y="190500"/>
                        </a:moveTo>
                        <a:lnTo>
                          <a:pt x="0" y="190500"/>
                        </a:lnTo>
                        <a:lnTo>
                          <a:pt x="0" y="152400"/>
                        </a:lnTo>
                        <a:lnTo>
                          <a:pt x="114300" y="152400"/>
                        </a:lnTo>
                        <a:lnTo>
                          <a:pt x="114300" y="190500"/>
                        </a:lnTo>
                        <a:close/>
                        <a:moveTo>
                          <a:pt x="114300" y="114300"/>
                        </a:moveTo>
                        <a:lnTo>
                          <a:pt x="0" y="114300"/>
                        </a:lnTo>
                        <a:lnTo>
                          <a:pt x="0" y="76200"/>
                        </a:lnTo>
                        <a:lnTo>
                          <a:pt x="114300" y="76200"/>
                        </a:lnTo>
                        <a:lnTo>
                          <a:pt x="114300" y="114300"/>
                        </a:lnTo>
                        <a:close/>
                        <a:moveTo>
                          <a:pt x="114300" y="38100"/>
                        </a:moveTo>
                        <a:lnTo>
                          <a:pt x="0" y="38100"/>
                        </a:lnTo>
                        <a:lnTo>
                          <a:pt x="0" y="0"/>
                        </a:lnTo>
                        <a:lnTo>
                          <a:pt x="114300" y="0"/>
                        </a:lnTo>
                        <a:lnTo>
                          <a:pt x="114300" y="381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28575" algn="bl" rotWithShape="0">
                      <a:schemeClr val="dk2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46"/>
                  <p:cNvSpPr/>
                  <p:nvPr/>
                </p:nvSpPr>
                <p:spPr>
                  <a:xfrm>
                    <a:off x="6146855" y="-3142535"/>
                    <a:ext cx="114300" cy="638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" h="638175" extrusionOk="0">
                        <a:moveTo>
                          <a:pt x="114300" y="646081"/>
                        </a:moveTo>
                        <a:lnTo>
                          <a:pt x="0" y="646081"/>
                        </a:lnTo>
                        <a:lnTo>
                          <a:pt x="0" y="609600"/>
                        </a:lnTo>
                        <a:lnTo>
                          <a:pt x="114300" y="609600"/>
                        </a:lnTo>
                        <a:lnTo>
                          <a:pt x="114300" y="646081"/>
                        </a:lnTo>
                        <a:close/>
                        <a:moveTo>
                          <a:pt x="114300" y="571500"/>
                        </a:moveTo>
                        <a:lnTo>
                          <a:pt x="0" y="571500"/>
                        </a:lnTo>
                        <a:lnTo>
                          <a:pt x="0" y="533400"/>
                        </a:lnTo>
                        <a:lnTo>
                          <a:pt x="114300" y="533400"/>
                        </a:lnTo>
                        <a:lnTo>
                          <a:pt x="114300" y="571500"/>
                        </a:lnTo>
                        <a:close/>
                        <a:moveTo>
                          <a:pt x="114300" y="495300"/>
                        </a:moveTo>
                        <a:lnTo>
                          <a:pt x="0" y="495300"/>
                        </a:lnTo>
                        <a:lnTo>
                          <a:pt x="0" y="457200"/>
                        </a:lnTo>
                        <a:lnTo>
                          <a:pt x="114300" y="457200"/>
                        </a:lnTo>
                        <a:lnTo>
                          <a:pt x="114300" y="495300"/>
                        </a:lnTo>
                        <a:close/>
                        <a:moveTo>
                          <a:pt x="114300" y="419100"/>
                        </a:moveTo>
                        <a:lnTo>
                          <a:pt x="0" y="419100"/>
                        </a:lnTo>
                        <a:lnTo>
                          <a:pt x="0" y="381000"/>
                        </a:lnTo>
                        <a:lnTo>
                          <a:pt x="114300" y="381000"/>
                        </a:lnTo>
                        <a:lnTo>
                          <a:pt x="114300" y="419100"/>
                        </a:lnTo>
                        <a:close/>
                        <a:moveTo>
                          <a:pt x="114300" y="342900"/>
                        </a:moveTo>
                        <a:lnTo>
                          <a:pt x="0" y="342900"/>
                        </a:lnTo>
                        <a:lnTo>
                          <a:pt x="0" y="304800"/>
                        </a:lnTo>
                        <a:lnTo>
                          <a:pt x="114300" y="304800"/>
                        </a:lnTo>
                        <a:lnTo>
                          <a:pt x="114300" y="342900"/>
                        </a:lnTo>
                        <a:close/>
                        <a:moveTo>
                          <a:pt x="114300" y="266700"/>
                        </a:moveTo>
                        <a:lnTo>
                          <a:pt x="0" y="266700"/>
                        </a:lnTo>
                        <a:lnTo>
                          <a:pt x="0" y="228600"/>
                        </a:lnTo>
                        <a:lnTo>
                          <a:pt x="114300" y="228600"/>
                        </a:lnTo>
                        <a:lnTo>
                          <a:pt x="114300" y="266700"/>
                        </a:lnTo>
                        <a:close/>
                        <a:moveTo>
                          <a:pt x="114300" y="190500"/>
                        </a:moveTo>
                        <a:lnTo>
                          <a:pt x="0" y="190500"/>
                        </a:lnTo>
                        <a:lnTo>
                          <a:pt x="0" y="152400"/>
                        </a:lnTo>
                        <a:lnTo>
                          <a:pt x="114300" y="152400"/>
                        </a:lnTo>
                        <a:lnTo>
                          <a:pt x="114300" y="190500"/>
                        </a:lnTo>
                        <a:close/>
                        <a:moveTo>
                          <a:pt x="114300" y="114300"/>
                        </a:moveTo>
                        <a:lnTo>
                          <a:pt x="0" y="114300"/>
                        </a:lnTo>
                        <a:lnTo>
                          <a:pt x="0" y="76200"/>
                        </a:lnTo>
                        <a:lnTo>
                          <a:pt x="114300" y="76200"/>
                        </a:lnTo>
                        <a:lnTo>
                          <a:pt x="114300" y="114300"/>
                        </a:lnTo>
                        <a:close/>
                        <a:moveTo>
                          <a:pt x="114300" y="38100"/>
                        </a:moveTo>
                        <a:lnTo>
                          <a:pt x="0" y="38100"/>
                        </a:lnTo>
                        <a:lnTo>
                          <a:pt x="0" y="0"/>
                        </a:lnTo>
                        <a:lnTo>
                          <a:pt x="114300" y="0"/>
                        </a:lnTo>
                        <a:lnTo>
                          <a:pt x="114300" y="381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28575" algn="bl" rotWithShape="0">
                      <a:schemeClr val="dk2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46"/>
                  <p:cNvSpPr/>
                  <p:nvPr/>
                </p:nvSpPr>
                <p:spPr>
                  <a:xfrm>
                    <a:off x="6362692" y="-2994231"/>
                    <a:ext cx="114300" cy="49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" h="495300" extrusionOk="0">
                        <a:moveTo>
                          <a:pt x="114300" y="495300"/>
                        </a:moveTo>
                        <a:lnTo>
                          <a:pt x="0" y="495300"/>
                        </a:lnTo>
                        <a:lnTo>
                          <a:pt x="0" y="457200"/>
                        </a:lnTo>
                        <a:lnTo>
                          <a:pt x="114300" y="457200"/>
                        </a:lnTo>
                        <a:lnTo>
                          <a:pt x="114300" y="495300"/>
                        </a:lnTo>
                        <a:close/>
                        <a:moveTo>
                          <a:pt x="114300" y="419100"/>
                        </a:moveTo>
                        <a:lnTo>
                          <a:pt x="0" y="419100"/>
                        </a:lnTo>
                        <a:lnTo>
                          <a:pt x="0" y="381000"/>
                        </a:lnTo>
                        <a:lnTo>
                          <a:pt x="114300" y="381000"/>
                        </a:lnTo>
                        <a:lnTo>
                          <a:pt x="114300" y="419100"/>
                        </a:lnTo>
                        <a:close/>
                        <a:moveTo>
                          <a:pt x="114300" y="342900"/>
                        </a:moveTo>
                        <a:lnTo>
                          <a:pt x="0" y="342900"/>
                        </a:lnTo>
                        <a:lnTo>
                          <a:pt x="0" y="304800"/>
                        </a:lnTo>
                        <a:lnTo>
                          <a:pt x="114300" y="304800"/>
                        </a:lnTo>
                        <a:lnTo>
                          <a:pt x="114300" y="342900"/>
                        </a:lnTo>
                        <a:close/>
                        <a:moveTo>
                          <a:pt x="114300" y="266700"/>
                        </a:moveTo>
                        <a:lnTo>
                          <a:pt x="0" y="266700"/>
                        </a:lnTo>
                        <a:lnTo>
                          <a:pt x="0" y="228600"/>
                        </a:lnTo>
                        <a:lnTo>
                          <a:pt x="114300" y="228600"/>
                        </a:lnTo>
                        <a:lnTo>
                          <a:pt x="114300" y="266700"/>
                        </a:lnTo>
                        <a:close/>
                        <a:moveTo>
                          <a:pt x="114300" y="190500"/>
                        </a:moveTo>
                        <a:lnTo>
                          <a:pt x="0" y="190500"/>
                        </a:lnTo>
                        <a:lnTo>
                          <a:pt x="0" y="152400"/>
                        </a:lnTo>
                        <a:lnTo>
                          <a:pt x="114300" y="152400"/>
                        </a:lnTo>
                        <a:lnTo>
                          <a:pt x="114300" y="190500"/>
                        </a:lnTo>
                        <a:close/>
                        <a:moveTo>
                          <a:pt x="114300" y="114300"/>
                        </a:moveTo>
                        <a:lnTo>
                          <a:pt x="0" y="114300"/>
                        </a:lnTo>
                        <a:lnTo>
                          <a:pt x="0" y="76200"/>
                        </a:lnTo>
                        <a:lnTo>
                          <a:pt x="114300" y="76200"/>
                        </a:lnTo>
                        <a:lnTo>
                          <a:pt x="114300" y="114300"/>
                        </a:lnTo>
                        <a:close/>
                        <a:moveTo>
                          <a:pt x="114300" y="38100"/>
                        </a:moveTo>
                        <a:lnTo>
                          <a:pt x="0" y="38100"/>
                        </a:lnTo>
                        <a:lnTo>
                          <a:pt x="0" y="0"/>
                        </a:lnTo>
                        <a:lnTo>
                          <a:pt x="114300" y="0"/>
                        </a:lnTo>
                        <a:lnTo>
                          <a:pt x="114300" y="381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28575" algn="bl" rotWithShape="0">
                      <a:schemeClr val="dk2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3" name="Google Shape;1113;p46"/>
                <p:cNvGrpSpPr/>
                <p:nvPr/>
              </p:nvGrpSpPr>
              <p:grpSpPr>
                <a:xfrm>
                  <a:off x="8350114" y="1343740"/>
                  <a:ext cx="545878" cy="643604"/>
                  <a:chOff x="5931114" y="-3142535"/>
                  <a:chExt cx="545878" cy="643604"/>
                </a:xfrm>
              </p:grpSpPr>
              <p:sp>
                <p:nvSpPr>
                  <p:cNvPr id="1114" name="Google Shape;1114;p46"/>
                  <p:cNvSpPr/>
                  <p:nvPr/>
                </p:nvSpPr>
                <p:spPr>
                  <a:xfrm>
                    <a:off x="5931114" y="-2994231"/>
                    <a:ext cx="114300" cy="49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" h="495300" extrusionOk="0">
                        <a:moveTo>
                          <a:pt x="114300" y="495300"/>
                        </a:moveTo>
                        <a:lnTo>
                          <a:pt x="0" y="495300"/>
                        </a:lnTo>
                        <a:lnTo>
                          <a:pt x="0" y="457200"/>
                        </a:lnTo>
                        <a:lnTo>
                          <a:pt x="114300" y="457200"/>
                        </a:lnTo>
                        <a:lnTo>
                          <a:pt x="114300" y="495300"/>
                        </a:lnTo>
                        <a:close/>
                        <a:moveTo>
                          <a:pt x="114300" y="419100"/>
                        </a:moveTo>
                        <a:lnTo>
                          <a:pt x="0" y="419100"/>
                        </a:lnTo>
                        <a:lnTo>
                          <a:pt x="0" y="381000"/>
                        </a:lnTo>
                        <a:lnTo>
                          <a:pt x="114300" y="381000"/>
                        </a:lnTo>
                        <a:lnTo>
                          <a:pt x="114300" y="419100"/>
                        </a:lnTo>
                        <a:close/>
                        <a:moveTo>
                          <a:pt x="114300" y="342900"/>
                        </a:moveTo>
                        <a:lnTo>
                          <a:pt x="0" y="342900"/>
                        </a:lnTo>
                        <a:lnTo>
                          <a:pt x="0" y="304800"/>
                        </a:lnTo>
                        <a:lnTo>
                          <a:pt x="114300" y="304800"/>
                        </a:lnTo>
                        <a:lnTo>
                          <a:pt x="114300" y="342900"/>
                        </a:lnTo>
                        <a:close/>
                        <a:moveTo>
                          <a:pt x="114300" y="266700"/>
                        </a:moveTo>
                        <a:lnTo>
                          <a:pt x="0" y="266700"/>
                        </a:lnTo>
                        <a:lnTo>
                          <a:pt x="0" y="228600"/>
                        </a:lnTo>
                        <a:lnTo>
                          <a:pt x="114300" y="228600"/>
                        </a:lnTo>
                        <a:lnTo>
                          <a:pt x="114300" y="266700"/>
                        </a:lnTo>
                        <a:close/>
                        <a:moveTo>
                          <a:pt x="114300" y="190500"/>
                        </a:moveTo>
                        <a:lnTo>
                          <a:pt x="0" y="190500"/>
                        </a:lnTo>
                        <a:lnTo>
                          <a:pt x="0" y="152400"/>
                        </a:lnTo>
                        <a:lnTo>
                          <a:pt x="114300" y="152400"/>
                        </a:lnTo>
                        <a:lnTo>
                          <a:pt x="114300" y="190500"/>
                        </a:lnTo>
                        <a:close/>
                        <a:moveTo>
                          <a:pt x="114300" y="114300"/>
                        </a:moveTo>
                        <a:lnTo>
                          <a:pt x="0" y="114300"/>
                        </a:lnTo>
                        <a:lnTo>
                          <a:pt x="0" y="76200"/>
                        </a:lnTo>
                        <a:lnTo>
                          <a:pt x="114300" y="76200"/>
                        </a:lnTo>
                        <a:lnTo>
                          <a:pt x="114300" y="114300"/>
                        </a:lnTo>
                        <a:close/>
                        <a:moveTo>
                          <a:pt x="114300" y="38100"/>
                        </a:moveTo>
                        <a:lnTo>
                          <a:pt x="0" y="38100"/>
                        </a:lnTo>
                        <a:lnTo>
                          <a:pt x="0" y="0"/>
                        </a:lnTo>
                        <a:lnTo>
                          <a:pt x="114300" y="0"/>
                        </a:lnTo>
                        <a:lnTo>
                          <a:pt x="114300" y="381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5" name="Google Shape;1115;p46"/>
                  <p:cNvSpPr/>
                  <p:nvPr/>
                </p:nvSpPr>
                <p:spPr>
                  <a:xfrm>
                    <a:off x="6146855" y="-3142535"/>
                    <a:ext cx="114300" cy="638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" h="638175" extrusionOk="0">
                        <a:moveTo>
                          <a:pt x="114300" y="646081"/>
                        </a:moveTo>
                        <a:lnTo>
                          <a:pt x="0" y="646081"/>
                        </a:lnTo>
                        <a:lnTo>
                          <a:pt x="0" y="609600"/>
                        </a:lnTo>
                        <a:lnTo>
                          <a:pt x="114300" y="609600"/>
                        </a:lnTo>
                        <a:lnTo>
                          <a:pt x="114300" y="646081"/>
                        </a:lnTo>
                        <a:close/>
                        <a:moveTo>
                          <a:pt x="114300" y="571500"/>
                        </a:moveTo>
                        <a:lnTo>
                          <a:pt x="0" y="571500"/>
                        </a:lnTo>
                        <a:lnTo>
                          <a:pt x="0" y="533400"/>
                        </a:lnTo>
                        <a:lnTo>
                          <a:pt x="114300" y="533400"/>
                        </a:lnTo>
                        <a:lnTo>
                          <a:pt x="114300" y="571500"/>
                        </a:lnTo>
                        <a:close/>
                        <a:moveTo>
                          <a:pt x="114300" y="495300"/>
                        </a:moveTo>
                        <a:lnTo>
                          <a:pt x="0" y="495300"/>
                        </a:lnTo>
                        <a:lnTo>
                          <a:pt x="0" y="457200"/>
                        </a:lnTo>
                        <a:lnTo>
                          <a:pt x="114300" y="457200"/>
                        </a:lnTo>
                        <a:lnTo>
                          <a:pt x="114300" y="495300"/>
                        </a:lnTo>
                        <a:close/>
                        <a:moveTo>
                          <a:pt x="114300" y="419100"/>
                        </a:moveTo>
                        <a:lnTo>
                          <a:pt x="0" y="419100"/>
                        </a:lnTo>
                        <a:lnTo>
                          <a:pt x="0" y="381000"/>
                        </a:lnTo>
                        <a:lnTo>
                          <a:pt x="114300" y="381000"/>
                        </a:lnTo>
                        <a:lnTo>
                          <a:pt x="114300" y="419100"/>
                        </a:lnTo>
                        <a:close/>
                        <a:moveTo>
                          <a:pt x="114300" y="342900"/>
                        </a:moveTo>
                        <a:lnTo>
                          <a:pt x="0" y="342900"/>
                        </a:lnTo>
                        <a:lnTo>
                          <a:pt x="0" y="304800"/>
                        </a:lnTo>
                        <a:lnTo>
                          <a:pt x="114300" y="304800"/>
                        </a:lnTo>
                        <a:lnTo>
                          <a:pt x="114300" y="342900"/>
                        </a:lnTo>
                        <a:close/>
                        <a:moveTo>
                          <a:pt x="114300" y="266700"/>
                        </a:moveTo>
                        <a:lnTo>
                          <a:pt x="0" y="266700"/>
                        </a:lnTo>
                        <a:lnTo>
                          <a:pt x="0" y="228600"/>
                        </a:lnTo>
                        <a:lnTo>
                          <a:pt x="114300" y="228600"/>
                        </a:lnTo>
                        <a:lnTo>
                          <a:pt x="114300" y="266700"/>
                        </a:lnTo>
                        <a:close/>
                        <a:moveTo>
                          <a:pt x="114300" y="190500"/>
                        </a:moveTo>
                        <a:lnTo>
                          <a:pt x="0" y="190500"/>
                        </a:lnTo>
                        <a:lnTo>
                          <a:pt x="0" y="152400"/>
                        </a:lnTo>
                        <a:lnTo>
                          <a:pt x="114300" y="152400"/>
                        </a:lnTo>
                        <a:lnTo>
                          <a:pt x="114300" y="190500"/>
                        </a:lnTo>
                        <a:close/>
                        <a:moveTo>
                          <a:pt x="114300" y="114300"/>
                        </a:moveTo>
                        <a:lnTo>
                          <a:pt x="0" y="114300"/>
                        </a:lnTo>
                        <a:lnTo>
                          <a:pt x="0" y="76200"/>
                        </a:lnTo>
                        <a:lnTo>
                          <a:pt x="114300" y="76200"/>
                        </a:lnTo>
                        <a:lnTo>
                          <a:pt x="114300" y="114300"/>
                        </a:lnTo>
                        <a:close/>
                        <a:moveTo>
                          <a:pt x="114300" y="38100"/>
                        </a:moveTo>
                        <a:lnTo>
                          <a:pt x="0" y="38100"/>
                        </a:lnTo>
                        <a:lnTo>
                          <a:pt x="0" y="0"/>
                        </a:lnTo>
                        <a:lnTo>
                          <a:pt x="114300" y="0"/>
                        </a:lnTo>
                        <a:lnTo>
                          <a:pt x="114300" y="381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6" name="Google Shape;1116;p46"/>
                  <p:cNvSpPr/>
                  <p:nvPr/>
                </p:nvSpPr>
                <p:spPr>
                  <a:xfrm>
                    <a:off x="6362692" y="-2994231"/>
                    <a:ext cx="114300" cy="49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" h="495300" extrusionOk="0">
                        <a:moveTo>
                          <a:pt x="114300" y="495300"/>
                        </a:moveTo>
                        <a:lnTo>
                          <a:pt x="0" y="495300"/>
                        </a:lnTo>
                        <a:lnTo>
                          <a:pt x="0" y="457200"/>
                        </a:lnTo>
                        <a:lnTo>
                          <a:pt x="114300" y="457200"/>
                        </a:lnTo>
                        <a:lnTo>
                          <a:pt x="114300" y="495300"/>
                        </a:lnTo>
                        <a:close/>
                        <a:moveTo>
                          <a:pt x="114300" y="419100"/>
                        </a:moveTo>
                        <a:lnTo>
                          <a:pt x="0" y="419100"/>
                        </a:lnTo>
                        <a:lnTo>
                          <a:pt x="0" y="381000"/>
                        </a:lnTo>
                        <a:lnTo>
                          <a:pt x="114300" y="381000"/>
                        </a:lnTo>
                        <a:lnTo>
                          <a:pt x="114300" y="419100"/>
                        </a:lnTo>
                        <a:close/>
                        <a:moveTo>
                          <a:pt x="114300" y="342900"/>
                        </a:moveTo>
                        <a:lnTo>
                          <a:pt x="0" y="342900"/>
                        </a:lnTo>
                        <a:lnTo>
                          <a:pt x="0" y="304800"/>
                        </a:lnTo>
                        <a:lnTo>
                          <a:pt x="114300" y="304800"/>
                        </a:lnTo>
                        <a:lnTo>
                          <a:pt x="114300" y="342900"/>
                        </a:lnTo>
                        <a:close/>
                        <a:moveTo>
                          <a:pt x="114300" y="266700"/>
                        </a:moveTo>
                        <a:lnTo>
                          <a:pt x="0" y="266700"/>
                        </a:lnTo>
                        <a:lnTo>
                          <a:pt x="0" y="228600"/>
                        </a:lnTo>
                        <a:lnTo>
                          <a:pt x="114300" y="228600"/>
                        </a:lnTo>
                        <a:lnTo>
                          <a:pt x="114300" y="266700"/>
                        </a:lnTo>
                        <a:close/>
                        <a:moveTo>
                          <a:pt x="114300" y="190500"/>
                        </a:moveTo>
                        <a:lnTo>
                          <a:pt x="0" y="190500"/>
                        </a:lnTo>
                        <a:lnTo>
                          <a:pt x="0" y="152400"/>
                        </a:lnTo>
                        <a:lnTo>
                          <a:pt x="114300" y="152400"/>
                        </a:lnTo>
                        <a:lnTo>
                          <a:pt x="114300" y="190500"/>
                        </a:lnTo>
                        <a:close/>
                        <a:moveTo>
                          <a:pt x="114300" y="114300"/>
                        </a:moveTo>
                        <a:lnTo>
                          <a:pt x="0" y="114300"/>
                        </a:lnTo>
                        <a:lnTo>
                          <a:pt x="0" y="76200"/>
                        </a:lnTo>
                        <a:lnTo>
                          <a:pt x="114300" y="76200"/>
                        </a:lnTo>
                        <a:lnTo>
                          <a:pt x="114300" y="114300"/>
                        </a:lnTo>
                        <a:close/>
                        <a:moveTo>
                          <a:pt x="114300" y="38100"/>
                        </a:moveTo>
                        <a:lnTo>
                          <a:pt x="0" y="38100"/>
                        </a:lnTo>
                        <a:lnTo>
                          <a:pt x="0" y="0"/>
                        </a:lnTo>
                        <a:lnTo>
                          <a:pt x="114300" y="0"/>
                        </a:lnTo>
                        <a:lnTo>
                          <a:pt x="114300" y="3810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28575" algn="bl" rotWithShape="0">
                      <a:schemeClr val="lt1"/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17" name="Google Shape;1117;p46"/>
            <p:cNvGrpSpPr/>
            <p:nvPr/>
          </p:nvGrpSpPr>
          <p:grpSpPr>
            <a:xfrm rot="10800000">
              <a:off x="227257" y="789593"/>
              <a:ext cx="1264158" cy="556261"/>
              <a:chOff x="1733780" y="-3418546"/>
              <a:chExt cx="3810000" cy="1676495"/>
            </a:xfrm>
          </p:grpSpPr>
          <p:grpSp>
            <p:nvGrpSpPr>
              <p:cNvPr id="1118" name="Google Shape;1118;p46"/>
              <p:cNvGrpSpPr/>
              <p:nvPr/>
            </p:nvGrpSpPr>
            <p:grpSpPr>
              <a:xfrm>
                <a:off x="1733780" y="-3418546"/>
                <a:ext cx="3810000" cy="1676495"/>
                <a:chOff x="1733780" y="-3418546"/>
                <a:chExt cx="3810000" cy="1676495"/>
              </a:xfrm>
            </p:grpSpPr>
            <p:sp>
              <p:nvSpPr>
                <p:cNvPr id="1119" name="Google Shape;1119;p46"/>
                <p:cNvSpPr/>
                <p:nvPr/>
              </p:nvSpPr>
              <p:spPr>
                <a:xfrm>
                  <a:off x="1733780" y="-3310247"/>
                  <a:ext cx="3810000" cy="145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00" h="1457325" extrusionOk="0">
                      <a:moveTo>
                        <a:pt x="238077" y="153995"/>
                      </a:moveTo>
                      <a:cubicBezTo>
                        <a:pt x="123301" y="228862"/>
                        <a:pt x="88440" y="315349"/>
                        <a:pt x="41862" y="441746"/>
                      </a:cubicBezTo>
                      <a:cubicBezTo>
                        <a:pt x="-4715" y="568143"/>
                        <a:pt x="-4715" y="894945"/>
                        <a:pt x="41862" y="1021342"/>
                      </a:cubicBezTo>
                      <a:cubicBezTo>
                        <a:pt x="88440" y="1147739"/>
                        <a:pt x="123396" y="1234226"/>
                        <a:pt x="238077" y="1309092"/>
                      </a:cubicBezTo>
                      <a:cubicBezTo>
                        <a:pt x="352854" y="1383959"/>
                        <a:pt x="455152" y="1456254"/>
                        <a:pt x="549926" y="1456254"/>
                      </a:cubicBezTo>
                      <a:lnTo>
                        <a:pt x="3041952" y="1456254"/>
                      </a:lnTo>
                      <a:cubicBezTo>
                        <a:pt x="3172921" y="1456254"/>
                        <a:pt x="3303413" y="1440252"/>
                        <a:pt x="3430572" y="1408533"/>
                      </a:cubicBezTo>
                      <a:lnTo>
                        <a:pt x="3523060" y="1385483"/>
                      </a:lnTo>
                      <a:cubicBezTo>
                        <a:pt x="3656981" y="1354527"/>
                        <a:pt x="3757565" y="1247180"/>
                        <a:pt x="3782234" y="1115163"/>
                      </a:cubicBezTo>
                      <a:lnTo>
                        <a:pt x="3782234" y="1115354"/>
                      </a:lnTo>
                      <a:cubicBezTo>
                        <a:pt x="3782521" y="1113830"/>
                        <a:pt x="3782806" y="1112306"/>
                        <a:pt x="3783092" y="1110687"/>
                      </a:cubicBezTo>
                      <a:cubicBezTo>
                        <a:pt x="3784140" y="1104591"/>
                        <a:pt x="3785092" y="1098399"/>
                        <a:pt x="3785759" y="1092113"/>
                      </a:cubicBezTo>
                      <a:cubicBezTo>
                        <a:pt x="3800237" y="981528"/>
                        <a:pt x="3807952" y="731591"/>
                        <a:pt x="3807952" y="731591"/>
                      </a:cubicBezTo>
                      <a:cubicBezTo>
                        <a:pt x="3807952" y="731591"/>
                        <a:pt x="3800237" y="481656"/>
                        <a:pt x="3785759" y="371070"/>
                      </a:cubicBezTo>
                      <a:cubicBezTo>
                        <a:pt x="3784997" y="364879"/>
                        <a:pt x="3784140" y="358688"/>
                        <a:pt x="3783092" y="352497"/>
                      </a:cubicBezTo>
                      <a:cubicBezTo>
                        <a:pt x="3782806" y="350877"/>
                        <a:pt x="3782521" y="349353"/>
                        <a:pt x="3782330" y="347829"/>
                      </a:cubicBezTo>
                      <a:lnTo>
                        <a:pt x="3782330" y="348020"/>
                      </a:lnTo>
                      <a:cubicBezTo>
                        <a:pt x="3757660" y="216003"/>
                        <a:pt x="3656981" y="108657"/>
                        <a:pt x="3523155" y="77700"/>
                      </a:cubicBezTo>
                      <a:lnTo>
                        <a:pt x="3430667" y="54650"/>
                      </a:lnTo>
                      <a:cubicBezTo>
                        <a:pt x="3303604" y="22932"/>
                        <a:pt x="3173111" y="6929"/>
                        <a:pt x="3042047" y="6929"/>
                      </a:cubicBezTo>
                      <a:lnTo>
                        <a:pt x="549831" y="6929"/>
                      </a:lnTo>
                      <a:cubicBezTo>
                        <a:pt x="455057" y="6929"/>
                        <a:pt x="352758" y="79319"/>
                        <a:pt x="237982" y="15409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46"/>
                <p:cNvSpPr/>
                <p:nvPr/>
              </p:nvSpPr>
              <p:spPr>
                <a:xfrm>
                  <a:off x="1775476" y="-2973538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91130"/>
                      </a:moveTo>
                      <a:lnTo>
                        <a:pt x="101513" y="5215"/>
                      </a:lnTo>
                      <a:cubicBezTo>
                        <a:pt x="54935" y="143232"/>
                        <a:pt x="53316" y="394787"/>
                        <a:pt x="53316" y="39478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46"/>
                <p:cNvSpPr/>
                <p:nvPr/>
              </p:nvSpPr>
              <p:spPr>
                <a:xfrm>
                  <a:off x="2923238" y="-3247847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7967"/>
                      </a:moveTo>
                      <a:lnTo>
                        <a:pt x="10263" y="36637"/>
                      </a:lnTo>
                      <a:cubicBezTo>
                        <a:pt x="10263" y="36637"/>
                        <a:pt x="425648" y="156366"/>
                        <a:pt x="707493" y="173797"/>
                      </a:cubicBezTo>
                      <a:cubicBezTo>
                        <a:pt x="989433" y="191228"/>
                        <a:pt x="1351097" y="186275"/>
                        <a:pt x="1505784" y="148841"/>
                      </a:cubicBezTo>
                      <a:cubicBezTo>
                        <a:pt x="1636276" y="117314"/>
                        <a:pt x="1700379" y="88358"/>
                        <a:pt x="1714667" y="64355"/>
                      </a:cubicBezTo>
                      <a:cubicBezTo>
                        <a:pt x="1721048" y="53591"/>
                        <a:pt x="1711428" y="39875"/>
                        <a:pt x="1698855" y="39018"/>
                      </a:cubicBezTo>
                      <a:cubicBezTo>
                        <a:pt x="1616464" y="33589"/>
                        <a:pt x="1302234" y="13301"/>
                        <a:pt x="1124117" y="7967"/>
                      </a:cubicBezTo>
                      <a:cubicBezTo>
                        <a:pt x="917901" y="1775"/>
                        <a:pt x="27313" y="7967"/>
                        <a:pt x="5215" y="796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46"/>
                <p:cNvSpPr/>
                <p:nvPr/>
              </p:nvSpPr>
              <p:spPr>
                <a:xfrm>
                  <a:off x="3127835" y="-3221378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5215"/>
                      </a:moveTo>
                      <a:lnTo>
                        <a:pt x="5215" y="5215"/>
                      </a:lnTo>
                      <a:lnTo>
                        <a:pt x="11406" y="50078"/>
                      </a:lnTo>
                      <a:cubicBezTo>
                        <a:pt x="11406" y="50078"/>
                        <a:pt x="146089" y="87511"/>
                        <a:pt x="381452" y="121610"/>
                      </a:cubicBezTo>
                      <a:cubicBezTo>
                        <a:pt x="473464" y="134945"/>
                        <a:pt x="580430" y="139136"/>
                        <a:pt x="703397" y="142280"/>
                      </a:cubicBezTo>
                      <a:lnTo>
                        <a:pt x="625388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46"/>
                <p:cNvSpPr/>
                <p:nvPr/>
              </p:nvSpPr>
              <p:spPr>
                <a:xfrm>
                  <a:off x="3857260" y="-322042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7312"/>
                      </a:moveTo>
                      <a:cubicBezTo>
                        <a:pt x="298585" y="9787"/>
                        <a:pt x="116467" y="6549"/>
                        <a:pt x="5215" y="5215"/>
                      </a:cubicBezTo>
                      <a:lnTo>
                        <a:pt x="37600" y="142947"/>
                      </a:lnTo>
                      <a:cubicBezTo>
                        <a:pt x="40172" y="142947"/>
                        <a:pt x="42743" y="143042"/>
                        <a:pt x="45410" y="143137"/>
                      </a:cubicBezTo>
                      <a:cubicBezTo>
                        <a:pt x="250769" y="148090"/>
                        <a:pt x="400884" y="133326"/>
                        <a:pt x="508135" y="113038"/>
                      </a:cubicBezTo>
                      <a:lnTo>
                        <a:pt x="479369" y="1731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46"/>
                <p:cNvSpPr/>
                <p:nvPr/>
              </p:nvSpPr>
              <p:spPr>
                <a:xfrm>
                  <a:off x="4360751" y="-3206996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93893"/>
                      </a:moveTo>
                      <a:cubicBezTo>
                        <a:pt x="146661" y="69794"/>
                        <a:pt x="205812" y="40362"/>
                        <a:pt x="228767" y="26742"/>
                      </a:cubicBezTo>
                      <a:cubicBezTo>
                        <a:pt x="232672" y="24455"/>
                        <a:pt x="231243" y="18455"/>
                        <a:pt x="226767" y="18074"/>
                      </a:cubicBezTo>
                      <a:cubicBezTo>
                        <a:pt x="157520" y="12835"/>
                        <a:pt x="81891" y="8644"/>
                        <a:pt x="5215" y="5215"/>
                      </a:cubicBezTo>
                      <a:lnTo>
                        <a:pt x="33314" y="93893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46"/>
                <p:cNvSpPr/>
                <p:nvPr/>
              </p:nvSpPr>
              <p:spPr>
                <a:xfrm>
                  <a:off x="1863010" y="-3230478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262155"/>
                      </a:moveTo>
                      <a:lnTo>
                        <a:pt x="244007" y="36222"/>
                      </a:lnTo>
                      <a:cubicBezTo>
                        <a:pt x="246102" y="34222"/>
                        <a:pt x="247245" y="31460"/>
                        <a:pt x="247245" y="28602"/>
                      </a:cubicBezTo>
                      <a:lnTo>
                        <a:pt x="247245" y="9171"/>
                      </a:lnTo>
                      <a:cubicBezTo>
                        <a:pt x="247245" y="6314"/>
                        <a:pt x="244292" y="4409"/>
                        <a:pt x="241721" y="5552"/>
                      </a:cubicBezTo>
                      <a:cubicBezTo>
                        <a:pt x="211050" y="19744"/>
                        <a:pt x="61412" y="96706"/>
                        <a:pt x="5215" y="269966"/>
                      </a:cubicBezTo>
                      <a:lnTo>
                        <a:pt x="13978" y="26215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46"/>
                <p:cNvSpPr/>
                <p:nvPr/>
              </p:nvSpPr>
              <p:spPr>
                <a:xfrm>
                  <a:off x="1809765" y="-3198709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230386"/>
                      </a:moveTo>
                      <a:cubicBezTo>
                        <a:pt x="5215" y="230386"/>
                        <a:pt x="112085" y="72842"/>
                        <a:pt x="239721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46"/>
                <p:cNvSpPr/>
                <p:nvPr/>
              </p:nvSpPr>
              <p:spPr>
                <a:xfrm>
                  <a:off x="2105040" y="-3287365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91204"/>
                      </a:moveTo>
                      <a:cubicBezTo>
                        <a:pt x="5215" y="91204"/>
                        <a:pt x="178570" y="33768"/>
                        <a:pt x="438031" y="23767"/>
                      </a:cubicBezTo>
                      <a:cubicBezTo>
                        <a:pt x="697492" y="13861"/>
                        <a:pt x="1372910" y="1383"/>
                        <a:pt x="1757434" y="6336"/>
                      </a:cubicBezTo>
                      <a:cubicBezTo>
                        <a:pt x="2141958" y="11289"/>
                        <a:pt x="2607826" y="8051"/>
                        <a:pt x="2859096" y="35007"/>
                      </a:cubicBezTo>
                      <a:cubicBezTo>
                        <a:pt x="2984635" y="48437"/>
                        <a:pt x="3143417" y="91776"/>
                        <a:pt x="3143417" y="9177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46"/>
                <p:cNvSpPr/>
                <p:nvPr/>
              </p:nvSpPr>
              <p:spPr>
                <a:xfrm>
                  <a:off x="5198951" y="-3230618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219813"/>
                      </a:moveTo>
                      <a:lnTo>
                        <a:pt x="229719" y="224766"/>
                      </a:lnTo>
                      <a:cubicBezTo>
                        <a:pt x="229719" y="224766"/>
                        <a:pt x="197335" y="109990"/>
                        <a:pt x="103322" y="30170"/>
                      </a:cubicBezTo>
                      <a:cubicBezTo>
                        <a:pt x="103322" y="30170"/>
                        <a:pt x="45125" y="13502"/>
                        <a:pt x="5215" y="5215"/>
                      </a:cubicBezTo>
                      <a:cubicBezTo>
                        <a:pt x="5215" y="5215"/>
                        <a:pt x="73414" y="42648"/>
                        <a:pt x="117515" y="101703"/>
                      </a:cubicBezTo>
                      <a:cubicBezTo>
                        <a:pt x="158853" y="157043"/>
                        <a:pt x="181523" y="186476"/>
                        <a:pt x="191524" y="2198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46"/>
                <p:cNvSpPr/>
                <p:nvPr/>
              </p:nvSpPr>
              <p:spPr>
                <a:xfrm>
                  <a:off x="1871773" y="-3245000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276677"/>
                      </a:moveTo>
                      <a:cubicBezTo>
                        <a:pt x="5215" y="276677"/>
                        <a:pt x="366974" y="58841"/>
                        <a:pt x="1056680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46"/>
                <p:cNvSpPr/>
                <p:nvPr/>
              </p:nvSpPr>
              <p:spPr>
                <a:xfrm>
                  <a:off x="1889299" y="-2965823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146280"/>
                      </a:moveTo>
                      <a:cubicBezTo>
                        <a:pt x="5215" y="146280"/>
                        <a:pt x="212288" y="16359"/>
                        <a:pt x="721209" y="5215"/>
                      </a:cubicBezTo>
                      <a:cubicBezTo>
                        <a:pt x="721209" y="5215"/>
                        <a:pt x="269629" y="43982"/>
                        <a:pt x="5215" y="14628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46"/>
                <p:cNvSpPr/>
                <p:nvPr/>
              </p:nvSpPr>
              <p:spPr>
                <a:xfrm>
                  <a:off x="5016738" y="-3063359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15"/>
                      </a:moveTo>
                      <a:cubicBezTo>
                        <a:pt x="5215" y="5215"/>
                        <a:pt x="153233" y="8549"/>
                        <a:pt x="373547" y="5264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46"/>
                <p:cNvSpPr/>
                <p:nvPr/>
              </p:nvSpPr>
              <p:spPr>
                <a:xfrm>
                  <a:off x="5434790" y="-2964108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5215"/>
                      </a:moveTo>
                      <a:lnTo>
                        <a:pt x="83511" y="1559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46"/>
                <p:cNvSpPr/>
                <p:nvPr/>
              </p:nvSpPr>
              <p:spPr>
                <a:xfrm>
                  <a:off x="4253119" y="-3134825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9822"/>
                      </a:moveTo>
                      <a:cubicBezTo>
                        <a:pt x="5215" y="59822"/>
                        <a:pt x="311539" y="34962"/>
                        <a:pt x="467844" y="21722"/>
                      </a:cubicBezTo>
                      <a:cubicBezTo>
                        <a:pt x="624150" y="8482"/>
                        <a:pt x="632532" y="-6472"/>
                        <a:pt x="825413" y="19341"/>
                      </a:cubicBezTo>
                      <a:cubicBezTo>
                        <a:pt x="1018294" y="45154"/>
                        <a:pt x="1097066" y="51821"/>
                        <a:pt x="1097066" y="5182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46"/>
                <p:cNvSpPr/>
                <p:nvPr/>
              </p:nvSpPr>
              <p:spPr>
                <a:xfrm>
                  <a:off x="4609353" y="-3214520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5215"/>
                      </a:moveTo>
                      <a:cubicBezTo>
                        <a:pt x="5215" y="5215"/>
                        <a:pt x="159806" y="11406"/>
                        <a:pt x="344400" y="35600"/>
                      </a:cubicBezTo>
                      <a:cubicBezTo>
                        <a:pt x="528995" y="59793"/>
                        <a:pt x="706922" y="85606"/>
                        <a:pt x="706922" y="8560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46"/>
                <p:cNvSpPr/>
                <p:nvPr/>
              </p:nvSpPr>
              <p:spPr>
                <a:xfrm>
                  <a:off x="1787382" y="-3216425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371927"/>
                      </a:moveTo>
                      <a:cubicBezTo>
                        <a:pt x="5215" y="371927"/>
                        <a:pt x="34647" y="310967"/>
                        <a:pt x="80843" y="277249"/>
                      </a:cubicBezTo>
                      <a:cubicBezTo>
                        <a:pt x="80843" y="277249"/>
                        <a:pt x="393930" y="85130"/>
                        <a:pt x="1146119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46"/>
                <p:cNvSpPr/>
                <p:nvPr/>
              </p:nvSpPr>
              <p:spPr>
                <a:xfrm>
                  <a:off x="1775476" y="-2583965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308872"/>
                      </a:moveTo>
                      <a:lnTo>
                        <a:pt x="101513" y="394787"/>
                      </a:lnTo>
                      <a:cubicBezTo>
                        <a:pt x="54935" y="256770"/>
                        <a:pt x="53316" y="5215"/>
                        <a:pt x="53316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46"/>
                <p:cNvSpPr/>
                <p:nvPr/>
              </p:nvSpPr>
              <p:spPr>
                <a:xfrm>
                  <a:off x="2923238" y="-2098412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180697"/>
                      </a:moveTo>
                      <a:lnTo>
                        <a:pt x="10263" y="152026"/>
                      </a:lnTo>
                      <a:cubicBezTo>
                        <a:pt x="10263" y="152026"/>
                        <a:pt x="425648" y="32297"/>
                        <a:pt x="707493" y="14866"/>
                      </a:cubicBezTo>
                      <a:cubicBezTo>
                        <a:pt x="989433" y="-2564"/>
                        <a:pt x="1351097" y="2388"/>
                        <a:pt x="1505784" y="39822"/>
                      </a:cubicBezTo>
                      <a:cubicBezTo>
                        <a:pt x="1636276" y="71350"/>
                        <a:pt x="1700379" y="100305"/>
                        <a:pt x="1714667" y="124309"/>
                      </a:cubicBezTo>
                      <a:cubicBezTo>
                        <a:pt x="1721048" y="135072"/>
                        <a:pt x="1711428" y="148788"/>
                        <a:pt x="1698855" y="149645"/>
                      </a:cubicBezTo>
                      <a:cubicBezTo>
                        <a:pt x="1616464" y="155074"/>
                        <a:pt x="1302234" y="175363"/>
                        <a:pt x="1124117" y="180697"/>
                      </a:cubicBezTo>
                      <a:cubicBezTo>
                        <a:pt x="917901" y="186888"/>
                        <a:pt x="27313" y="180697"/>
                        <a:pt x="5215" y="18069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46"/>
                <p:cNvSpPr/>
                <p:nvPr/>
              </p:nvSpPr>
              <p:spPr>
                <a:xfrm>
                  <a:off x="3127835" y="-2083713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142280"/>
                      </a:moveTo>
                      <a:lnTo>
                        <a:pt x="5215" y="142280"/>
                      </a:lnTo>
                      <a:lnTo>
                        <a:pt x="11406" y="97417"/>
                      </a:lnTo>
                      <a:cubicBezTo>
                        <a:pt x="11406" y="97417"/>
                        <a:pt x="146089" y="59984"/>
                        <a:pt x="381452" y="25884"/>
                      </a:cubicBezTo>
                      <a:cubicBezTo>
                        <a:pt x="473464" y="12549"/>
                        <a:pt x="580430" y="8358"/>
                        <a:pt x="703397" y="5215"/>
                      </a:cubicBezTo>
                      <a:lnTo>
                        <a:pt x="625388" y="1423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46"/>
                <p:cNvSpPr/>
                <p:nvPr/>
              </p:nvSpPr>
              <p:spPr>
                <a:xfrm>
                  <a:off x="3857260" y="-208648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32004"/>
                      </a:moveTo>
                      <a:cubicBezTo>
                        <a:pt x="298585" y="139528"/>
                        <a:pt x="116467" y="142767"/>
                        <a:pt x="5215" y="144100"/>
                      </a:cubicBezTo>
                      <a:lnTo>
                        <a:pt x="37600" y="6369"/>
                      </a:lnTo>
                      <a:cubicBezTo>
                        <a:pt x="40172" y="6369"/>
                        <a:pt x="42743" y="6274"/>
                        <a:pt x="45410" y="6178"/>
                      </a:cubicBezTo>
                      <a:cubicBezTo>
                        <a:pt x="250769" y="1225"/>
                        <a:pt x="400884" y="15989"/>
                        <a:pt x="508135" y="36277"/>
                      </a:cubicBezTo>
                      <a:lnTo>
                        <a:pt x="479369" y="13200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46"/>
                <p:cNvSpPr/>
                <p:nvPr/>
              </p:nvSpPr>
              <p:spPr>
                <a:xfrm>
                  <a:off x="4360751" y="-2049613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5215"/>
                      </a:moveTo>
                      <a:cubicBezTo>
                        <a:pt x="146661" y="29313"/>
                        <a:pt x="205812" y="58745"/>
                        <a:pt x="228767" y="72366"/>
                      </a:cubicBezTo>
                      <a:cubicBezTo>
                        <a:pt x="232672" y="74652"/>
                        <a:pt x="231243" y="80653"/>
                        <a:pt x="226767" y="81034"/>
                      </a:cubicBezTo>
                      <a:cubicBezTo>
                        <a:pt x="157520" y="86272"/>
                        <a:pt x="81891" y="90464"/>
                        <a:pt x="5215" y="93893"/>
                      </a:cubicBezTo>
                      <a:lnTo>
                        <a:pt x="33314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46"/>
                <p:cNvSpPr/>
                <p:nvPr/>
              </p:nvSpPr>
              <p:spPr>
                <a:xfrm>
                  <a:off x="1863010" y="-2202204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13026"/>
                      </a:moveTo>
                      <a:lnTo>
                        <a:pt x="244007" y="238959"/>
                      </a:lnTo>
                      <a:cubicBezTo>
                        <a:pt x="246102" y="240959"/>
                        <a:pt x="247245" y="243721"/>
                        <a:pt x="247245" y="246579"/>
                      </a:cubicBezTo>
                      <a:lnTo>
                        <a:pt x="247245" y="266009"/>
                      </a:lnTo>
                      <a:cubicBezTo>
                        <a:pt x="247245" y="268867"/>
                        <a:pt x="244292" y="270772"/>
                        <a:pt x="241721" y="269629"/>
                      </a:cubicBezTo>
                      <a:cubicBezTo>
                        <a:pt x="211050" y="255437"/>
                        <a:pt x="61412" y="178475"/>
                        <a:pt x="5215" y="5215"/>
                      </a:cubicBezTo>
                      <a:lnTo>
                        <a:pt x="13978" y="1302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46"/>
                <p:cNvSpPr/>
                <p:nvPr/>
              </p:nvSpPr>
              <p:spPr>
                <a:xfrm>
                  <a:off x="1809765" y="-2194393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5215"/>
                      </a:moveTo>
                      <a:cubicBezTo>
                        <a:pt x="5215" y="5215"/>
                        <a:pt x="112085" y="162759"/>
                        <a:pt x="239721" y="23038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46"/>
                <p:cNvSpPr/>
                <p:nvPr/>
              </p:nvSpPr>
              <p:spPr>
                <a:xfrm>
                  <a:off x="2105040" y="-1967126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5786"/>
                      </a:moveTo>
                      <a:cubicBezTo>
                        <a:pt x="5215" y="5786"/>
                        <a:pt x="178570" y="63222"/>
                        <a:pt x="438031" y="73223"/>
                      </a:cubicBezTo>
                      <a:cubicBezTo>
                        <a:pt x="697492" y="83129"/>
                        <a:pt x="1372910" y="95607"/>
                        <a:pt x="1757434" y="90654"/>
                      </a:cubicBezTo>
                      <a:cubicBezTo>
                        <a:pt x="2141863" y="85701"/>
                        <a:pt x="2607826" y="88939"/>
                        <a:pt x="2859096" y="61984"/>
                      </a:cubicBezTo>
                      <a:cubicBezTo>
                        <a:pt x="2984635" y="48554"/>
                        <a:pt x="3143417" y="5215"/>
                        <a:pt x="314341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46"/>
                <p:cNvSpPr/>
                <p:nvPr/>
              </p:nvSpPr>
              <p:spPr>
                <a:xfrm>
                  <a:off x="5198951" y="-2156960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10168"/>
                      </a:moveTo>
                      <a:lnTo>
                        <a:pt x="229719" y="5215"/>
                      </a:lnTo>
                      <a:cubicBezTo>
                        <a:pt x="229719" y="5215"/>
                        <a:pt x="197335" y="119991"/>
                        <a:pt x="103322" y="199811"/>
                      </a:cubicBezTo>
                      <a:cubicBezTo>
                        <a:pt x="103322" y="199811"/>
                        <a:pt x="45125" y="216480"/>
                        <a:pt x="5215" y="224766"/>
                      </a:cubicBezTo>
                      <a:cubicBezTo>
                        <a:pt x="5215" y="224766"/>
                        <a:pt x="73414" y="187333"/>
                        <a:pt x="117515" y="128278"/>
                      </a:cubicBezTo>
                      <a:cubicBezTo>
                        <a:pt x="158853" y="72938"/>
                        <a:pt x="181523" y="43506"/>
                        <a:pt x="191524" y="1016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46"/>
                <p:cNvSpPr/>
                <p:nvPr/>
              </p:nvSpPr>
              <p:spPr>
                <a:xfrm>
                  <a:off x="1871773" y="-2194393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5215"/>
                      </a:moveTo>
                      <a:cubicBezTo>
                        <a:pt x="5215" y="5215"/>
                        <a:pt x="366974" y="223052"/>
                        <a:pt x="1056680" y="27667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46"/>
                <p:cNvSpPr/>
                <p:nvPr/>
              </p:nvSpPr>
              <p:spPr>
                <a:xfrm>
                  <a:off x="1889299" y="-2343269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5215"/>
                      </a:moveTo>
                      <a:cubicBezTo>
                        <a:pt x="5215" y="5215"/>
                        <a:pt x="212288" y="135136"/>
                        <a:pt x="721209" y="146280"/>
                      </a:cubicBezTo>
                      <a:cubicBezTo>
                        <a:pt x="721209" y="146280"/>
                        <a:pt x="269629" y="107513"/>
                        <a:pt x="5215" y="521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46"/>
                <p:cNvSpPr/>
                <p:nvPr/>
              </p:nvSpPr>
              <p:spPr>
                <a:xfrm>
                  <a:off x="2627518" y="-3184189"/>
                  <a:ext cx="1847850" cy="120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850" h="1209675" extrusionOk="0">
                      <a:moveTo>
                        <a:pt x="1842937" y="1043684"/>
                      </a:moveTo>
                      <a:cubicBezTo>
                        <a:pt x="1508610" y="1023682"/>
                        <a:pt x="1177045" y="1031587"/>
                        <a:pt x="1010928" y="1041589"/>
                      </a:cubicBezTo>
                      <a:cubicBezTo>
                        <a:pt x="844812" y="1051590"/>
                        <a:pt x="363324" y="1180463"/>
                        <a:pt x="281028" y="1199132"/>
                      </a:cubicBezTo>
                      <a:cubicBezTo>
                        <a:pt x="198732" y="1217801"/>
                        <a:pt x="155012" y="1205324"/>
                        <a:pt x="77669" y="1020729"/>
                      </a:cubicBezTo>
                      <a:cubicBezTo>
                        <a:pt x="326" y="836134"/>
                        <a:pt x="5279" y="605344"/>
                        <a:pt x="5279" y="605344"/>
                      </a:cubicBezTo>
                      <a:cubicBezTo>
                        <a:pt x="5279" y="605344"/>
                        <a:pt x="326" y="374553"/>
                        <a:pt x="77669" y="189958"/>
                      </a:cubicBezTo>
                      <a:cubicBezTo>
                        <a:pt x="155012" y="5364"/>
                        <a:pt x="198636" y="-7114"/>
                        <a:pt x="281028" y="11555"/>
                      </a:cubicBezTo>
                      <a:cubicBezTo>
                        <a:pt x="363324" y="30224"/>
                        <a:pt x="844812" y="159193"/>
                        <a:pt x="1010928" y="169099"/>
                      </a:cubicBezTo>
                      <a:cubicBezTo>
                        <a:pt x="1177045" y="179100"/>
                        <a:pt x="1508705" y="187196"/>
                        <a:pt x="1843032" y="16719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46"/>
                <p:cNvSpPr/>
                <p:nvPr/>
              </p:nvSpPr>
              <p:spPr>
                <a:xfrm>
                  <a:off x="4461240" y="-3067387"/>
                  <a:ext cx="676275" cy="9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5" h="971550" extrusionOk="0">
                      <a:moveTo>
                        <a:pt x="83415" y="488637"/>
                      </a:moveTo>
                      <a:cubicBezTo>
                        <a:pt x="83415" y="602270"/>
                        <a:pt x="71795" y="780102"/>
                        <a:pt x="5215" y="936407"/>
                      </a:cubicBezTo>
                      <a:cubicBezTo>
                        <a:pt x="5215" y="936407"/>
                        <a:pt x="357830" y="986318"/>
                        <a:pt x="560713" y="968030"/>
                      </a:cubicBezTo>
                      <a:cubicBezTo>
                        <a:pt x="560713" y="968030"/>
                        <a:pt x="675489" y="809248"/>
                        <a:pt x="675489" y="488637"/>
                      </a:cubicBezTo>
                      <a:cubicBezTo>
                        <a:pt x="675489" y="168025"/>
                        <a:pt x="560713" y="9243"/>
                        <a:pt x="560713" y="9243"/>
                      </a:cubicBezTo>
                      <a:cubicBezTo>
                        <a:pt x="357830" y="-9045"/>
                        <a:pt x="5215" y="40866"/>
                        <a:pt x="5215" y="40866"/>
                      </a:cubicBezTo>
                      <a:cubicBezTo>
                        <a:pt x="71700" y="197171"/>
                        <a:pt x="83415" y="375003"/>
                        <a:pt x="83415" y="4886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46"/>
                <p:cNvSpPr/>
                <p:nvPr/>
              </p:nvSpPr>
              <p:spPr>
                <a:xfrm>
                  <a:off x="4496387" y="-3042465"/>
                  <a:ext cx="619125" cy="9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" h="923925" extrusionOk="0">
                      <a:moveTo>
                        <a:pt x="615386" y="463714"/>
                      </a:moveTo>
                      <a:cubicBezTo>
                        <a:pt x="615386" y="728985"/>
                        <a:pt x="534234" y="881480"/>
                        <a:pt x="511278" y="919295"/>
                      </a:cubicBezTo>
                      <a:cubicBezTo>
                        <a:pt x="347924" y="931487"/>
                        <a:pt x="93702" y="902245"/>
                        <a:pt x="5215" y="891005"/>
                      </a:cubicBezTo>
                      <a:cubicBezTo>
                        <a:pt x="61031" y="742797"/>
                        <a:pt x="73223" y="578681"/>
                        <a:pt x="73223" y="463714"/>
                      </a:cubicBezTo>
                      <a:cubicBezTo>
                        <a:pt x="73223" y="348747"/>
                        <a:pt x="61031" y="184632"/>
                        <a:pt x="5215" y="36423"/>
                      </a:cubicBezTo>
                      <a:cubicBezTo>
                        <a:pt x="93702" y="25183"/>
                        <a:pt x="347924" y="-4059"/>
                        <a:pt x="511278" y="8133"/>
                      </a:cubicBezTo>
                      <a:cubicBezTo>
                        <a:pt x="534138" y="45757"/>
                        <a:pt x="615386" y="198252"/>
                        <a:pt x="615386" y="46361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46"/>
                <p:cNvSpPr/>
                <p:nvPr/>
              </p:nvSpPr>
              <p:spPr>
                <a:xfrm>
                  <a:off x="5016738" y="-2152007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649"/>
                      </a:moveTo>
                      <a:cubicBezTo>
                        <a:pt x="5215" y="52649"/>
                        <a:pt x="153233" y="49316"/>
                        <a:pt x="37354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46"/>
                <p:cNvSpPr/>
                <p:nvPr/>
              </p:nvSpPr>
              <p:spPr>
                <a:xfrm>
                  <a:off x="5423360" y="-3010971"/>
                  <a:ext cx="47625" cy="8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857250" extrusionOk="0">
                      <a:moveTo>
                        <a:pt x="5215" y="859226"/>
                      </a:moveTo>
                      <a:cubicBezTo>
                        <a:pt x="5215" y="859226"/>
                        <a:pt x="47601" y="681490"/>
                        <a:pt x="47601" y="432221"/>
                      </a:cubicBezTo>
                      <a:cubicBezTo>
                        <a:pt x="47601" y="182951"/>
                        <a:pt x="5215" y="5215"/>
                        <a:pt x="521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46"/>
                <p:cNvSpPr/>
                <p:nvPr/>
              </p:nvSpPr>
              <p:spPr>
                <a:xfrm>
                  <a:off x="5434790" y="-2214300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15597"/>
                      </a:moveTo>
                      <a:lnTo>
                        <a:pt x="83511" y="521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46"/>
                <p:cNvSpPr/>
                <p:nvPr/>
              </p:nvSpPr>
              <p:spPr>
                <a:xfrm>
                  <a:off x="4253119" y="-2087713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215"/>
                      </a:moveTo>
                      <a:cubicBezTo>
                        <a:pt x="5215" y="5215"/>
                        <a:pt x="311539" y="30075"/>
                        <a:pt x="467844" y="43315"/>
                      </a:cubicBezTo>
                      <a:cubicBezTo>
                        <a:pt x="624150" y="56555"/>
                        <a:pt x="632532" y="71509"/>
                        <a:pt x="825413" y="45696"/>
                      </a:cubicBezTo>
                      <a:cubicBezTo>
                        <a:pt x="1018294" y="19884"/>
                        <a:pt x="1097066" y="13216"/>
                        <a:pt x="1097066" y="132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46"/>
                <p:cNvSpPr/>
                <p:nvPr/>
              </p:nvSpPr>
              <p:spPr>
                <a:xfrm>
                  <a:off x="4609353" y="-2033897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85606"/>
                      </a:moveTo>
                      <a:cubicBezTo>
                        <a:pt x="5215" y="85606"/>
                        <a:pt x="159806" y="79415"/>
                        <a:pt x="344400" y="55221"/>
                      </a:cubicBezTo>
                      <a:cubicBezTo>
                        <a:pt x="528995" y="31028"/>
                        <a:pt x="706922" y="5215"/>
                        <a:pt x="706922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46"/>
                <p:cNvSpPr/>
                <p:nvPr/>
              </p:nvSpPr>
              <p:spPr>
                <a:xfrm>
                  <a:off x="2687494" y="-3178802"/>
                  <a:ext cx="219075" cy="1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5" h="1190625" extrusionOk="0">
                      <a:moveTo>
                        <a:pt x="216003" y="1194888"/>
                      </a:moveTo>
                      <a:cubicBezTo>
                        <a:pt x="216003" y="1194888"/>
                        <a:pt x="5215" y="1091541"/>
                        <a:pt x="5215" y="600051"/>
                      </a:cubicBezTo>
                      <a:cubicBezTo>
                        <a:pt x="5215" y="108561"/>
                        <a:pt x="216003" y="5215"/>
                        <a:pt x="216003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46"/>
                <p:cNvSpPr/>
                <p:nvPr/>
              </p:nvSpPr>
              <p:spPr>
                <a:xfrm>
                  <a:off x="1767094" y="-2875784"/>
                  <a:ext cx="28575" cy="5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590550" extrusionOk="0">
                      <a:moveTo>
                        <a:pt x="5215" y="577640"/>
                      </a:moveTo>
                      <a:cubicBezTo>
                        <a:pt x="33980" y="620026"/>
                        <a:pt x="26360" y="536492"/>
                        <a:pt x="17597" y="438003"/>
                      </a:cubicBezTo>
                      <a:cubicBezTo>
                        <a:pt x="8834" y="339419"/>
                        <a:pt x="8834" y="254647"/>
                        <a:pt x="17597" y="156159"/>
                      </a:cubicBezTo>
                      <a:cubicBezTo>
                        <a:pt x="26360" y="57575"/>
                        <a:pt x="33980" y="-25864"/>
                        <a:pt x="5215" y="1652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46"/>
                <p:cNvSpPr/>
                <p:nvPr/>
              </p:nvSpPr>
              <p:spPr>
                <a:xfrm>
                  <a:off x="1787382" y="-2318313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5215"/>
                      </a:moveTo>
                      <a:cubicBezTo>
                        <a:pt x="5215" y="5215"/>
                        <a:pt x="34647" y="66175"/>
                        <a:pt x="80843" y="99893"/>
                      </a:cubicBezTo>
                      <a:cubicBezTo>
                        <a:pt x="80843" y="99893"/>
                        <a:pt x="393930" y="292013"/>
                        <a:pt x="1146119" y="37192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46"/>
                <p:cNvSpPr/>
                <p:nvPr/>
              </p:nvSpPr>
              <p:spPr>
                <a:xfrm>
                  <a:off x="2736643" y="-3143133"/>
                  <a:ext cx="628650" cy="11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0" h="1123950" extrusionOk="0">
                      <a:moveTo>
                        <a:pt x="175617" y="5551"/>
                      </a:moveTo>
                      <a:cubicBezTo>
                        <a:pt x="139422" y="14314"/>
                        <a:pt x="98274" y="98229"/>
                        <a:pt x="53411" y="216339"/>
                      </a:cubicBezTo>
                      <a:cubicBezTo>
                        <a:pt x="8549" y="334449"/>
                        <a:pt x="5215" y="476467"/>
                        <a:pt x="5215" y="564383"/>
                      </a:cubicBezTo>
                      <a:cubicBezTo>
                        <a:pt x="5215" y="652298"/>
                        <a:pt x="8549" y="794316"/>
                        <a:pt x="53411" y="912426"/>
                      </a:cubicBezTo>
                      <a:cubicBezTo>
                        <a:pt x="98274" y="1030536"/>
                        <a:pt x="139518" y="1114451"/>
                        <a:pt x="175617" y="1123215"/>
                      </a:cubicBezTo>
                      <a:cubicBezTo>
                        <a:pt x="211812" y="1131977"/>
                        <a:pt x="630912" y="1028441"/>
                        <a:pt x="630912" y="1028441"/>
                      </a:cubicBezTo>
                      <a:cubicBezTo>
                        <a:pt x="630912" y="1028441"/>
                        <a:pt x="566047" y="842608"/>
                        <a:pt x="566047" y="564478"/>
                      </a:cubicBezTo>
                      <a:cubicBezTo>
                        <a:pt x="566047" y="286348"/>
                        <a:pt x="630912" y="100515"/>
                        <a:pt x="630912" y="100515"/>
                      </a:cubicBezTo>
                      <a:cubicBezTo>
                        <a:pt x="630912" y="100515"/>
                        <a:pt x="211812" y="-3022"/>
                        <a:pt x="175617" y="574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46"/>
                <p:cNvSpPr/>
                <p:nvPr/>
              </p:nvSpPr>
              <p:spPr>
                <a:xfrm>
                  <a:off x="3326209" y="-3058310"/>
                  <a:ext cx="76200" cy="9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952500" extrusionOk="0">
                      <a:moveTo>
                        <a:pt x="75065" y="955239"/>
                      </a:moveTo>
                      <a:cubicBezTo>
                        <a:pt x="75065" y="955239"/>
                        <a:pt x="-82098" y="494228"/>
                        <a:pt x="7506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46"/>
                <p:cNvSpPr/>
                <p:nvPr/>
              </p:nvSpPr>
              <p:spPr>
                <a:xfrm>
                  <a:off x="3008106" y="-3418546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207335"/>
                      </a:moveTo>
                      <a:lnTo>
                        <a:pt x="89987" y="207335"/>
                      </a:lnTo>
                      <a:lnTo>
                        <a:pt x="99989" y="165235"/>
                      </a:lnTo>
                      <a:cubicBezTo>
                        <a:pt x="101417" y="159139"/>
                        <a:pt x="106847" y="154853"/>
                        <a:pt x="113133" y="154853"/>
                      </a:cubicBezTo>
                      <a:lnTo>
                        <a:pt x="116943" y="154853"/>
                      </a:lnTo>
                      <a:cubicBezTo>
                        <a:pt x="121706" y="154853"/>
                        <a:pt x="126087" y="151900"/>
                        <a:pt x="127706" y="147328"/>
                      </a:cubicBezTo>
                      <a:lnTo>
                        <a:pt x="178094" y="9882"/>
                      </a:lnTo>
                      <a:cubicBezTo>
                        <a:pt x="178951" y="7596"/>
                        <a:pt x="177236" y="5215"/>
                        <a:pt x="174855" y="5215"/>
                      </a:cubicBezTo>
                      <a:lnTo>
                        <a:pt x="154662" y="5215"/>
                      </a:lnTo>
                      <a:cubicBezTo>
                        <a:pt x="127230" y="5215"/>
                        <a:pt x="102084" y="20550"/>
                        <a:pt x="89416" y="44839"/>
                      </a:cubicBezTo>
                      <a:lnTo>
                        <a:pt x="5215" y="20724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46"/>
                <p:cNvSpPr/>
                <p:nvPr/>
              </p:nvSpPr>
              <p:spPr>
                <a:xfrm>
                  <a:off x="3008106" y="-1951601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5215"/>
                      </a:moveTo>
                      <a:lnTo>
                        <a:pt x="89987" y="5215"/>
                      </a:lnTo>
                      <a:lnTo>
                        <a:pt x="99989" y="47315"/>
                      </a:lnTo>
                      <a:cubicBezTo>
                        <a:pt x="101417" y="53411"/>
                        <a:pt x="106847" y="57697"/>
                        <a:pt x="113133" y="57697"/>
                      </a:cubicBezTo>
                      <a:lnTo>
                        <a:pt x="116943" y="57697"/>
                      </a:lnTo>
                      <a:cubicBezTo>
                        <a:pt x="121706" y="57697"/>
                        <a:pt x="126087" y="60650"/>
                        <a:pt x="127706" y="65222"/>
                      </a:cubicBezTo>
                      <a:lnTo>
                        <a:pt x="178094" y="202668"/>
                      </a:lnTo>
                      <a:cubicBezTo>
                        <a:pt x="178951" y="204954"/>
                        <a:pt x="177236" y="207335"/>
                        <a:pt x="174855" y="207335"/>
                      </a:cubicBezTo>
                      <a:lnTo>
                        <a:pt x="154662" y="207335"/>
                      </a:lnTo>
                      <a:cubicBezTo>
                        <a:pt x="127230" y="207335"/>
                        <a:pt x="102084" y="192000"/>
                        <a:pt x="89416" y="167711"/>
                      </a:cubicBezTo>
                      <a:lnTo>
                        <a:pt x="5215" y="531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2" name="Google Shape;1162;p46"/>
              <p:cNvGrpSpPr/>
              <p:nvPr/>
            </p:nvGrpSpPr>
            <p:grpSpPr>
              <a:xfrm>
                <a:off x="1733780" y="-3418546"/>
                <a:ext cx="3810000" cy="1676495"/>
                <a:chOff x="1733780" y="-3418546"/>
                <a:chExt cx="3810000" cy="1676495"/>
              </a:xfrm>
            </p:grpSpPr>
            <p:sp>
              <p:nvSpPr>
                <p:cNvPr id="1163" name="Google Shape;1163;p46"/>
                <p:cNvSpPr/>
                <p:nvPr/>
              </p:nvSpPr>
              <p:spPr>
                <a:xfrm>
                  <a:off x="1733780" y="-3310247"/>
                  <a:ext cx="3810000" cy="145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00" h="1457325" extrusionOk="0">
                      <a:moveTo>
                        <a:pt x="238077" y="153995"/>
                      </a:moveTo>
                      <a:cubicBezTo>
                        <a:pt x="123301" y="228862"/>
                        <a:pt x="88440" y="315349"/>
                        <a:pt x="41862" y="441746"/>
                      </a:cubicBezTo>
                      <a:cubicBezTo>
                        <a:pt x="-4715" y="568143"/>
                        <a:pt x="-4715" y="894945"/>
                        <a:pt x="41862" y="1021342"/>
                      </a:cubicBezTo>
                      <a:cubicBezTo>
                        <a:pt x="88440" y="1147739"/>
                        <a:pt x="123396" y="1234226"/>
                        <a:pt x="238077" y="1309092"/>
                      </a:cubicBezTo>
                      <a:cubicBezTo>
                        <a:pt x="352854" y="1383959"/>
                        <a:pt x="455152" y="1456254"/>
                        <a:pt x="549926" y="1456254"/>
                      </a:cubicBezTo>
                      <a:lnTo>
                        <a:pt x="3041952" y="1456254"/>
                      </a:lnTo>
                      <a:cubicBezTo>
                        <a:pt x="3172921" y="1456254"/>
                        <a:pt x="3303413" y="1440252"/>
                        <a:pt x="3430572" y="1408533"/>
                      </a:cubicBezTo>
                      <a:lnTo>
                        <a:pt x="3523060" y="1385483"/>
                      </a:lnTo>
                      <a:cubicBezTo>
                        <a:pt x="3656981" y="1354527"/>
                        <a:pt x="3757565" y="1247180"/>
                        <a:pt x="3782234" y="1115163"/>
                      </a:cubicBezTo>
                      <a:lnTo>
                        <a:pt x="3782234" y="1115354"/>
                      </a:lnTo>
                      <a:cubicBezTo>
                        <a:pt x="3782521" y="1113830"/>
                        <a:pt x="3782806" y="1112306"/>
                        <a:pt x="3783092" y="1110687"/>
                      </a:cubicBezTo>
                      <a:cubicBezTo>
                        <a:pt x="3784140" y="1104591"/>
                        <a:pt x="3785092" y="1098399"/>
                        <a:pt x="3785759" y="1092113"/>
                      </a:cubicBezTo>
                      <a:cubicBezTo>
                        <a:pt x="3800237" y="981528"/>
                        <a:pt x="3807952" y="731591"/>
                        <a:pt x="3807952" y="731591"/>
                      </a:cubicBezTo>
                      <a:cubicBezTo>
                        <a:pt x="3807952" y="731591"/>
                        <a:pt x="3800237" y="481656"/>
                        <a:pt x="3785759" y="371070"/>
                      </a:cubicBezTo>
                      <a:cubicBezTo>
                        <a:pt x="3784997" y="364879"/>
                        <a:pt x="3784140" y="358688"/>
                        <a:pt x="3783092" y="352497"/>
                      </a:cubicBezTo>
                      <a:cubicBezTo>
                        <a:pt x="3782806" y="350877"/>
                        <a:pt x="3782521" y="349353"/>
                        <a:pt x="3782330" y="347829"/>
                      </a:cubicBezTo>
                      <a:lnTo>
                        <a:pt x="3782330" y="348020"/>
                      </a:lnTo>
                      <a:cubicBezTo>
                        <a:pt x="3757660" y="216003"/>
                        <a:pt x="3656981" y="108657"/>
                        <a:pt x="3523155" y="77700"/>
                      </a:cubicBezTo>
                      <a:lnTo>
                        <a:pt x="3430667" y="54650"/>
                      </a:lnTo>
                      <a:cubicBezTo>
                        <a:pt x="3303604" y="22932"/>
                        <a:pt x="3173111" y="6929"/>
                        <a:pt x="3042047" y="6929"/>
                      </a:cubicBezTo>
                      <a:lnTo>
                        <a:pt x="549831" y="6929"/>
                      </a:lnTo>
                      <a:cubicBezTo>
                        <a:pt x="455057" y="6929"/>
                        <a:pt x="352758" y="79319"/>
                        <a:pt x="237982" y="15409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46"/>
                <p:cNvSpPr/>
                <p:nvPr/>
              </p:nvSpPr>
              <p:spPr>
                <a:xfrm>
                  <a:off x="1775476" y="-2973538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91130"/>
                      </a:moveTo>
                      <a:lnTo>
                        <a:pt x="101513" y="5215"/>
                      </a:lnTo>
                      <a:cubicBezTo>
                        <a:pt x="54935" y="143232"/>
                        <a:pt x="53316" y="394787"/>
                        <a:pt x="53316" y="39478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46"/>
                <p:cNvSpPr/>
                <p:nvPr/>
              </p:nvSpPr>
              <p:spPr>
                <a:xfrm>
                  <a:off x="2923238" y="-3247847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7967"/>
                      </a:moveTo>
                      <a:lnTo>
                        <a:pt x="10263" y="36637"/>
                      </a:lnTo>
                      <a:cubicBezTo>
                        <a:pt x="10263" y="36637"/>
                        <a:pt x="425648" y="156366"/>
                        <a:pt x="707493" y="173797"/>
                      </a:cubicBezTo>
                      <a:cubicBezTo>
                        <a:pt x="989433" y="191228"/>
                        <a:pt x="1351097" y="186275"/>
                        <a:pt x="1505784" y="148841"/>
                      </a:cubicBezTo>
                      <a:cubicBezTo>
                        <a:pt x="1636276" y="117314"/>
                        <a:pt x="1700379" y="88358"/>
                        <a:pt x="1714667" y="64355"/>
                      </a:cubicBezTo>
                      <a:cubicBezTo>
                        <a:pt x="1721048" y="53591"/>
                        <a:pt x="1711428" y="39875"/>
                        <a:pt x="1698855" y="39018"/>
                      </a:cubicBezTo>
                      <a:cubicBezTo>
                        <a:pt x="1616464" y="33589"/>
                        <a:pt x="1302234" y="13301"/>
                        <a:pt x="1124117" y="7967"/>
                      </a:cubicBezTo>
                      <a:cubicBezTo>
                        <a:pt x="917901" y="1775"/>
                        <a:pt x="27313" y="7967"/>
                        <a:pt x="5215" y="796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46"/>
                <p:cNvSpPr/>
                <p:nvPr/>
              </p:nvSpPr>
              <p:spPr>
                <a:xfrm>
                  <a:off x="3127835" y="-3221378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5215"/>
                      </a:moveTo>
                      <a:lnTo>
                        <a:pt x="5215" y="5215"/>
                      </a:lnTo>
                      <a:lnTo>
                        <a:pt x="11406" y="50078"/>
                      </a:lnTo>
                      <a:cubicBezTo>
                        <a:pt x="11406" y="50078"/>
                        <a:pt x="146089" y="87511"/>
                        <a:pt x="381452" y="121610"/>
                      </a:cubicBezTo>
                      <a:cubicBezTo>
                        <a:pt x="473464" y="134945"/>
                        <a:pt x="580430" y="139136"/>
                        <a:pt x="703397" y="142280"/>
                      </a:cubicBezTo>
                      <a:lnTo>
                        <a:pt x="625388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46"/>
                <p:cNvSpPr/>
                <p:nvPr/>
              </p:nvSpPr>
              <p:spPr>
                <a:xfrm>
                  <a:off x="3857260" y="-322042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7312"/>
                      </a:moveTo>
                      <a:cubicBezTo>
                        <a:pt x="298585" y="9787"/>
                        <a:pt x="116467" y="6549"/>
                        <a:pt x="5215" y="5215"/>
                      </a:cubicBezTo>
                      <a:lnTo>
                        <a:pt x="37600" y="142947"/>
                      </a:lnTo>
                      <a:cubicBezTo>
                        <a:pt x="40172" y="142947"/>
                        <a:pt x="42743" y="143042"/>
                        <a:pt x="45410" y="143137"/>
                      </a:cubicBezTo>
                      <a:cubicBezTo>
                        <a:pt x="250769" y="148090"/>
                        <a:pt x="400884" y="133326"/>
                        <a:pt x="508135" y="113038"/>
                      </a:cubicBezTo>
                      <a:lnTo>
                        <a:pt x="479369" y="17312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46"/>
                <p:cNvSpPr/>
                <p:nvPr/>
              </p:nvSpPr>
              <p:spPr>
                <a:xfrm>
                  <a:off x="4360751" y="-3206996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93893"/>
                      </a:moveTo>
                      <a:cubicBezTo>
                        <a:pt x="146661" y="69794"/>
                        <a:pt x="205812" y="40362"/>
                        <a:pt x="228767" y="26742"/>
                      </a:cubicBezTo>
                      <a:cubicBezTo>
                        <a:pt x="232672" y="24455"/>
                        <a:pt x="231243" y="18455"/>
                        <a:pt x="226767" y="18074"/>
                      </a:cubicBezTo>
                      <a:cubicBezTo>
                        <a:pt x="157520" y="12835"/>
                        <a:pt x="81891" y="8644"/>
                        <a:pt x="5215" y="5215"/>
                      </a:cubicBezTo>
                      <a:lnTo>
                        <a:pt x="33314" y="93893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46"/>
                <p:cNvSpPr/>
                <p:nvPr/>
              </p:nvSpPr>
              <p:spPr>
                <a:xfrm>
                  <a:off x="1863010" y="-3230478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262155"/>
                      </a:moveTo>
                      <a:lnTo>
                        <a:pt x="244007" y="36222"/>
                      </a:lnTo>
                      <a:cubicBezTo>
                        <a:pt x="246102" y="34222"/>
                        <a:pt x="247245" y="31460"/>
                        <a:pt x="247245" y="28602"/>
                      </a:cubicBezTo>
                      <a:lnTo>
                        <a:pt x="247245" y="9171"/>
                      </a:lnTo>
                      <a:cubicBezTo>
                        <a:pt x="247245" y="6314"/>
                        <a:pt x="244292" y="4409"/>
                        <a:pt x="241721" y="5552"/>
                      </a:cubicBezTo>
                      <a:cubicBezTo>
                        <a:pt x="211050" y="19744"/>
                        <a:pt x="61412" y="96706"/>
                        <a:pt x="5215" y="269966"/>
                      </a:cubicBezTo>
                      <a:lnTo>
                        <a:pt x="13978" y="26215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46"/>
                <p:cNvSpPr/>
                <p:nvPr/>
              </p:nvSpPr>
              <p:spPr>
                <a:xfrm>
                  <a:off x="1809765" y="-3198709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230386"/>
                      </a:moveTo>
                      <a:cubicBezTo>
                        <a:pt x="5215" y="230386"/>
                        <a:pt x="112085" y="72842"/>
                        <a:pt x="239721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46"/>
                <p:cNvSpPr/>
                <p:nvPr/>
              </p:nvSpPr>
              <p:spPr>
                <a:xfrm>
                  <a:off x="2105040" y="-3287365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91204"/>
                      </a:moveTo>
                      <a:cubicBezTo>
                        <a:pt x="5215" y="91204"/>
                        <a:pt x="178570" y="33768"/>
                        <a:pt x="438031" y="23767"/>
                      </a:cubicBezTo>
                      <a:cubicBezTo>
                        <a:pt x="697492" y="13861"/>
                        <a:pt x="1372910" y="1383"/>
                        <a:pt x="1757434" y="6336"/>
                      </a:cubicBezTo>
                      <a:cubicBezTo>
                        <a:pt x="2141958" y="11289"/>
                        <a:pt x="2607826" y="8051"/>
                        <a:pt x="2859096" y="35007"/>
                      </a:cubicBezTo>
                      <a:cubicBezTo>
                        <a:pt x="2984635" y="48437"/>
                        <a:pt x="3143417" y="91776"/>
                        <a:pt x="3143417" y="9177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46"/>
                <p:cNvSpPr/>
                <p:nvPr/>
              </p:nvSpPr>
              <p:spPr>
                <a:xfrm>
                  <a:off x="5198951" y="-3230618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219813"/>
                      </a:moveTo>
                      <a:lnTo>
                        <a:pt x="229719" y="224766"/>
                      </a:lnTo>
                      <a:cubicBezTo>
                        <a:pt x="229719" y="224766"/>
                        <a:pt x="197335" y="109990"/>
                        <a:pt x="103322" y="30170"/>
                      </a:cubicBezTo>
                      <a:cubicBezTo>
                        <a:pt x="103322" y="30170"/>
                        <a:pt x="45125" y="13502"/>
                        <a:pt x="5215" y="5215"/>
                      </a:cubicBezTo>
                      <a:cubicBezTo>
                        <a:pt x="5215" y="5215"/>
                        <a:pt x="73414" y="42648"/>
                        <a:pt x="117515" y="101703"/>
                      </a:cubicBezTo>
                      <a:cubicBezTo>
                        <a:pt x="158853" y="157043"/>
                        <a:pt x="181523" y="186476"/>
                        <a:pt x="191524" y="2198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46"/>
                <p:cNvSpPr/>
                <p:nvPr/>
              </p:nvSpPr>
              <p:spPr>
                <a:xfrm>
                  <a:off x="1871773" y="-3245000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276677"/>
                      </a:moveTo>
                      <a:cubicBezTo>
                        <a:pt x="5215" y="276677"/>
                        <a:pt x="366974" y="58841"/>
                        <a:pt x="1056680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46"/>
                <p:cNvSpPr/>
                <p:nvPr/>
              </p:nvSpPr>
              <p:spPr>
                <a:xfrm>
                  <a:off x="1889299" y="-2965823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146280"/>
                      </a:moveTo>
                      <a:cubicBezTo>
                        <a:pt x="5215" y="146280"/>
                        <a:pt x="212288" y="16359"/>
                        <a:pt x="721209" y="5215"/>
                      </a:cubicBezTo>
                      <a:cubicBezTo>
                        <a:pt x="721209" y="5215"/>
                        <a:pt x="269629" y="43982"/>
                        <a:pt x="5215" y="14628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46"/>
                <p:cNvSpPr/>
                <p:nvPr/>
              </p:nvSpPr>
              <p:spPr>
                <a:xfrm>
                  <a:off x="5016738" y="-3063359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15"/>
                      </a:moveTo>
                      <a:cubicBezTo>
                        <a:pt x="5215" y="5215"/>
                        <a:pt x="153233" y="8549"/>
                        <a:pt x="373547" y="52649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46"/>
                <p:cNvSpPr/>
                <p:nvPr/>
              </p:nvSpPr>
              <p:spPr>
                <a:xfrm>
                  <a:off x="5434790" y="-2964108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5215"/>
                      </a:moveTo>
                      <a:lnTo>
                        <a:pt x="83511" y="1559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46"/>
                <p:cNvSpPr/>
                <p:nvPr/>
              </p:nvSpPr>
              <p:spPr>
                <a:xfrm>
                  <a:off x="4253119" y="-3134825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9822"/>
                      </a:moveTo>
                      <a:cubicBezTo>
                        <a:pt x="5215" y="59822"/>
                        <a:pt x="311539" y="34962"/>
                        <a:pt x="467844" y="21722"/>
                      </a:cubicBezTo>
                      <a:cubicBezTo>
                        <a:pt x="624150" y="8482"/>
                        <a:pt x="632532" y="-6472"/>
                        <a:pt x="825413" y="19341"/>
                      </a:cubicBezTo>
                      <a:cubicBezTo>
                        <a:pt x="1018294" y="45154"/>
                        <a:pt x="1097066" y="51821"/>
                        <a:pt x="1097066" y="51821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46"/>
                <p:cNvSpPr/>
                <p:nvPr/>
              </p:nvSpPr>
              <p:spPr>
                <a:xfrm>
                  <a:off x="4609353" y="-3214520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5215"/>
                      </a:moveTo>
                      <a:cubicBezTo>
                        <a:pt x="5215" y="5215"/>
                        <a:pt x="159806" y="11406"/>
                        <a:pt x="344400" y="35600"/>
                      </a:cubicBezTo>
                      <a:cubicBezTo>
                        <a:pt x="528995" y="59793"/>
                        <a:pt x="706922" y="85606"/>
                        <a:pt x="706922" y="8560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46"/>
                <p:cNvSpPr/>
                <p:nvPr/>
              </p:nvSpPr>
              <p:spPr>
                <a:xfrm>
                  <a:off x="1787382" y="-3216425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371927"/>
                      </a:moveTo>
                      <a:cubicBezTo>
                        <a:pt x="5215" y="371927"/>
                        <a:pt x="34647" y="310967"/>
                        <a:pt x="80843" y="277249"/>
                      </a:cubicBezTo>
                      <a:cubicBezTo>
                        <a:pt x="80843" y="277249"/>
                        <a:pt x="393930" y="85130"/>
                        <a:pt x="1146119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46"/>
                <p:cNvSpPr/>
                <p:nvPr/>
              </p:nvSpPr>
              <p:spPr>
                <a:xfrm>
                  <a:off x="1775476" y="-2583965"/>
                  <a:ext cx="104775" cy="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75" h="390525" extrusionOk="0">
                      <a:moveTo>
                        <a:pt x="5215" y="308872"/>
                      </a:moveTo>
                      <a:lnTo>
                        <a:pt x="101513" y="394787"/>
                      </a:lnTo>
                      <a:cubicBezTo>
                        <a:pt x="54935" y="256770"/>
                        <a:pt x="53316" y="5215"/>
                        <a:pt x="53316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46"/>
                <p:cNvSpPr/>
                <p:nvPr/>
              </p:nvSpPr>
              <p:spPr>
                <a:xfrm>
                  <a:off x="2923238" y="-2098412"/>
                  <a:ext cx="1714500" cy="1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80975" extrusionOk="0">
                      <a:moveTo>
                        <a:pt x="5310" y="180697"/>
                      </a:moveTo>
                      <a:lnTo>
                        <a:pt x="10263" y="152026"/>
                      </a:lnTo>
                      <a:cubicBezTo>
                        <a:pt x="10263" y="152026"/>
                        <a:pt x="425648" y="32297"/>
                        <a:pt x="707493" y="14866"/>
                      </a:cubicBezTo>
                      <a:cubicBezTo>
                        <a:pt x="989433" y="-2564"/>
                        <a:pt x="1351097" y="2388"/>
                        <a:pt x="1505784" y="39822"/>
                      </a:cubicBezTo>
                      <a:cubicBezTo>
                        <a:pt x="1636276" y="71350"/>
                        <a:pt x="1700379" y="100305"/>
                        <a:pt x="1714667" y="124309"/>
                      </a:cubicBezTo>
                      <a:cubicBezTo>
                        <a:pt x="1721048" y="135072"/>
                        <a:pt x="1711428" y="148788"/>
                        <a:pt x="1698855" y="149645"/>
                      </a:cubicBezTo>
                      <a:cubicBezTo>
                        <a:pt x="1616464" y="155074"/>
                        <a:pt x="1302234" y="175363"/>
                        <a:pt x="1124117" y="180697"/>
                      </a:cubicBezTo>
                      <a:cubicBezTo>
                        <a:pt x="917901" y="186888"/>
                        <a:pt x="27313" y="180697"/>
                        <a:pt x="5215" y="18069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46"/>
                <p:cNvSpPr/>
                <p:nvPr/>
              </p:nvSpPr>
              <p:spPr>
                <a:xfrm>
                  <a:off x="3127835" y="-2083713"/>
                  <a:ext cx="70485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142875" extrusionOk="0">
                      <a:moveTo>
                        <a:pt x="625483" y="142280"/>
                      </a:moveTo>
                      <a:lnTo>
                        <a:pt x="5215" y="142280"/>
                      </a:lnTo>
                      <a:lnTo>
                        <a:pt x="11406" y="97417"/>
                      </a:lnTo>
                      <a:cubicBezTo>
                        <a:pt x="11406" y="97417"/>
                        <a:pt x="146089" y="59984"/>
                        <a:pt x="381452" y="25884"/>
                      </a:cubicBezTo>
                      <a:cubicBezTo>
                        <a:pt x="473464" y="12549"/>
                        <a:pt x="580430" y="8358"/>
                        <a:pt x="703397" y="5215"/>
                      </a:cubicBezTo>
                      <a:lnTo>
                        <a:pt x="625388" y="1423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46"/>
                <p:cNvSpPr/>
                <p:nvPr/>
              </p:nvSpPr>
              <p:spPr>
                <a:xfrm>
                  <a:off x="3857260" y="-2086486"/>
                  <a:ext cx="504825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825" h="142875" extrusionOk="0">
                      <a:moveTo>
                        <a:pt x="479369" y="132004"/>
                      </a:moveTo>
                      <a:cubicBezTo>
                        <a:pt x="298585" y="139528"/>
                        <a:pt x="116467" y="142767"/>
                        <a:pt x="5215" y="144100"/>
                      </a:cubicBezTo>
                      <a:lnTo>
                        <a:pt x="37600" y="6369"/>
                      </a:lnTo>
                      <a:cubicBezTo>
                        <a:pt x="40172" y="6369"/>
                        <a:pt x="42743" y="6274"/>
                        <a:pt x="45410" y="6178"/>
                      </a:cubicBezTo>
                      <a:cubicBezTo>
                        <a:pt x="250769" y="1225"/>
                        <a:pt x="400884" y="15989"/>
                        <a:pt x="508135" y="36277"/>
                      </a:cubicBezTo>
                      <a:lnTo>
                        <a:pt x="479369" y="13200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46"/>
                <p:cNvSpPr/>
                <p:nvPr/>
              </p:nvSpPr>
              <p:spPr>
                <a:xfrm>
                  <a:off x="4360751" y="-2049613"/>
                  <a:ext cx="22860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95250" extrusionOk="0">
                      <a:moveTo>
                        <a:pt x="33314" y="5215"/>
                      </a:moveTo>
                      <a:cubicBezTo>
                        <a:pt x="146661" y="29313"/>
                        <a:pt x="205812" y="58745"/>
                        <a:pt x="228767" y="72366"/>
                      </a:cubicBezTo>
                      <a:cubicBezTo>
                        <a:pt x="232672" y="74652"/>
                        <a:pt x="231243" y="80653"/>
                        <a:pt x="226767" y="81034"/>
                      </a:cubicBezTo>
                      <a:cubicBezTo>
                        <a:pt x="157520" y="86272"/>
                        <a:pt x="81891" y="90464"/>
                        <a:pt x="5215" y="93893"/>
                      </a:cubicBezTo>
                      <a:lnTo>
                        <a:pt x="33314" y="521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46"/>
                <p:cNvSpPr/>
                <p:nvPr/>
              </p:nvSpPr>
              <p:spPr>
                <a:xfrm>
                  <a:off x="1863010" y="-2202204"/>
                  <a:ext cx="247650" cy="26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50" h="266700" extrusionOk="0">
                      <a:moveTo>
                        <a:pt x="13978" y="13026"/>
                      </a:moveTo>
                      <a:lnTo>
                        <a:pt x="244007" y="238959"/>
                      </a:lnTo>
                      <a:cubicBezTo>
                        <a:pt x="246102" y="240959"/>
                        <a:pt x="247245" y="243721"/>
                        <a:pt x="247245" y="246579"/>
                      </a:cubicBezTo>
                      <a:lnTo>
                        <a:pt x="247245" y="266009"/>
                      </a:lnTo>
                      <a:cubicBezTo>
                        <a:pt x="247245" y="268867"/>
                        <a:pt x="244292" y="270772"/>
                        <a:pt x="241721" y="269629"/>
                      </a:cubicBezTo>
                      <a:cubicBezTo>
                        <a:pt x="211050" y="255437"/>
                        <a:pt x="61412" y="178475"/>
                        <a:pt x="5215" y="5215"/>
                      </a:cubicBezTo>
                      <a:lnTo>
                        <a:pt x="13978" y="1302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46"/>
                <p:cNvSpPr/>
                <p:nvPr/>
              </p:nvSpPr>
              <p:spPr>
                <a:xfrm>
                  <a:off x="1809765" y="-2194393"/>
                  <a:ext cx="238125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25" h="228600" extrusionOk="0">
                      <a:moveTo>
                        <a:pt x="5215" y="5215"/>
                      </a:moveTo>
                      <a:cubicBezTo>
                        <a:pt x="5215" y="5215"/>
                        <a:pt x="112085" y="162759"/>
                        <a:pt x="239721" y="23038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46"/>
                <p:cNvSpPr/>
                <p:nvPr/>
              </p:nvSpPr>
              <p:spPr>
                <a:xfrm>
                  <a:off x="2105040" y="-1967126"/>
                  <a:ext cx="3143250" cy="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3250" h="95250" extrusionOk="0">
                      <a:moveTo>
                        <a:pt x="5215" y="5786"/>
                      </a:moveTo>
                      <a:cubicBezTo>
                        <a:pt x="5215" y="5786"/>
                        <a:pt x="178570" y="63222"/>
                        <a:pt x="438031" y="73223"/>
                      </a:cubicBezTo>
                      <a:cubicBezTo>
                        <a:pt x="697492" y="83129"/>
                        <a:pt x="1372910" y="95607"/>
                        <a:pt x="1757434" y="90654"/>
                      </a:cubicBezTo>
                      <a:cubicBezTo>
                        <a:pt x="2141863" y="85701"/>
                        <a:pt x="2607826" y="88939"/>
                        <a:pt x="2859096" y="61984"/>
                      </a:cubicBezTo>
                      <a:cubicBezTo>
                        <a:pt x="2984635" y="48554"/>
                        <a:pt x="3143417" y="5215"/>
                        <a:pt x="314341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46"/>
                <p:cNvSpPr/>
                <p:nvPr/>
              </p:nvSpPr>
              <p:spPr>
                <a:xfrm>
                  <a:off x="5198951" y="-2156960"/>
                  <a:ext cx="228600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600" h="228600" extrusionOk="0">
                      <a:moveTo>
                        <a:pt x="191429" y="10168"/>
                      </a:moveTo>
                      <a:lnTo>
                        <a:pt x="229719" y="5215"/>
                      </a:lnTo>
                      <a:cubicBezTo>
                        <a:pt x="229719" y="5215"/>
                        <a:pt x="197335" y="119991"/>
                        <a:pt x="103322" y="199811"/>
                      </a:cubicBezTo>
                      <a:cubicBezTo>
                        <a:pt x="103322" y="199811"/>
                        <a:pt x="45125" y="216480"/>
                        <a:pt x="5215" y="224766"/>
                      </a:cubicBezTo>
                      <a:cubicBezTo>
                        <a:pt x="5215" y="224766"/>
                        <a:pt x="73414" y="187333"/>
                        <a:pt x="117515" y="128278"/>
                      </a:cubicBezTo>
                      <a:cubicBezTo>
                        <a:pt x="158853" y="72938"/>
                        <a:pt x="181523" y="43506"/>
                        <a:pt x="191524" y="1016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46"/>
                <p:cNvSpPr/>
                <p:nvPr/>
              </p:nvSpPr>
              <p:spPr>
                <a:xfrm>
                  <a:off x="1871773" y="-2194393"/>
                  <a:ext cx="1057275" cy="2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75" h="276225" extrusionOk="0">
                      <a:moveTo>
                        <a:pt x="5215" y="5215"/>
                      </a:moveTo>
                      <a:cubicBezTo>
                        <a:pt x="5215" y="5215"/>
                        <a:pt x="366974" y="223052"/>
                        <a:pt x="1056680" y="27667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46"/>
                <p:cNvSpPr/>
                <p:nvPr/>
              </p:nvSpPr>
              <p:spPr>
                <a:xfrm>
                  <a:off x="1889299" y="-2343269"/>
                  <a:ext cx="7239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900" h="142875" extrusionOk="0">
                      <a:moveTo>
                        <a:pt x="5215" y="5215"/>
                      </a:moveTo>
                      <a:cubicBezTo>
                        <a:pt x="5215" y="5215"/>
                        <a:pt x="212288" y="135136"/>
                        <a:pt x="721209" y="146280"/>
                      </a:cubicBezTo>
                      <a:cubicBezTo>
                        <a:pt x="721209" y="146280"/>
                        <a:pt x="269629" y="107513"/>
                        <a:pt x="5215" y="521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46"/>
                <p:cNvSpPr/>
                <p:nvPr/>
              </p:nvSpPr>
              <p:spPr>
                <a:xfrm>
                  <a:off x="2627518" y="-3184189"/>
                  <a:ext cx="1847850" cy="120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850" h="1209675" extrusionOk="0">
                      <a:moveTo>
                        <a:pt x="1842937" y="1043684"/>
                      </a:moveTo>
                      <a:cubicBezTo>
                        <a:pt x="1508610" y="1023682"/>
                        <a:pt x="1177045" y="1031587"/>
                        <a:pt x="1010928" y="1041589"/>
                      </a:cubicBezTo>
                      <a:cubicBezTo>
                        <a:pt x="844812" y="1051590"/>
                        <a:pt x="363324" y="1180463"/>
                        <a:pt x="281028" y="1199132"/>
                      </a:cubicBezTo>
                      <a:cubicBezTo>
                        <a:pt x="198732" y="1217801"/>
                        <a:pt x="155012" y="1205324"/>
                        <a:pt x="77669" y="1020729"/>
                      </a:cubicBezTo>
                      <a:cubicBezTo>
                        <a:pt x="326" y="836134"/>
                        <a:pt x="5279" y="605344"/>
                        <a:pt x="5279" y="605344"/>
                      </a:cubicBezTo>
                      <a:cubicBezTo>
                        <a:pt x="5279" y="605344"/>
                        <a:pt x="326" y="374553"/>
                        <a:pt x="77669" y="189958"/>
                      </a:cubicBezTo>
                      <a:cubicBezTo>
                        <a:pt x="155012" y="5364"/>
                        <a:pt x="198636" y="-7114"/>
                        <a:pt x="281028" y="11555"/>
                      </a:cubicBezTo>
                      <a:cubicBezTo>
                        <a:pt x="363324" y="30224"/>
                        <a:pt x="844812" y="159193"/>
                        <a:pt x="1010928" y="169099"/>
                      </a:cubicBezTo>
                      <a:cubicBezTo>
                        <a:pt x="1177045" y="179100"/>
                        <a:pt x="1508705" y="187196"/>
                        <a:pt x="1843032" y="16719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46"/>
                <p:cNvSpPr/>
                <p:nvPr/>
              </p:nvSpPr>
              <p:spPr>
                <a:xfrm>
                  <a:off x="4461240" y="-3067387"/>
                  <a:ext cx="676275" cy="9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275" h="971550" extrusionOk="0">
                      <a:moveTo>
                        <a:pt x="83415" y="488637"/>
                      </a:moveTo>
                      <a:cubicBezTo>
                        <a:pt x="83415" y="602270"/>
                        <a:pt x="71795" y="780102"/>
                        <a:pt x="5215" y="936407"/>
                      </a:cubicBezTo>
                      <a:cubicBezTo>
                        <a:pt x="5215" y="936407"/>
                        <a:pt x="357830" y="986318"/>
                        <a:pt x="560713" y="968030"/>
                      </a:cubicBezTo>
                      <a:cubicBezTo>
                        <a:pt x="560713" y="968030"/>
                        <a:pt x="675489" y="809248"/>
                        <a:pt x="675489" y="488637"/>
                      </a:cubicBezTo>
                      <a:cubicBezTo>
                        <a:pt x="675489" y="168025"/>
                        <a:pt x="560713" y="9243"/>
                        <a:pt x="560713" y="9243"/>
                      </a:cubicBezTo>
                      <a:cubicBezTo>
                        <a:pt x="357830" y="-9045"/>
                        <a:pt x="5215" y="40866"/>
                        <a:pt x="5215" y="40866"/>
                      </a:cubicBezTo>
                      <a:cubicBezTo>
                        <a:pt x="71700" y="197171"/>
                        <a:pt x="83415" y="375003"/>
                        <a:pt x="83415" y="4886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46"/>
                <p:cNvSpPr/>
                <p:nvPr/>
              </p:nvSpPr>
              <p:spPr>
                <a:xfrm>
                  <a:off x="4496387" y="-3042465"/>
                  <a:ext cx="619125" cy="92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5" h="923925" extrusionOk="0">
                      <a:moveTo>
                        <a:pt x="615386" y="463714"/>
                      </a:moveTo>
                      <a:cubicBezTo>
                        <a:pt x="615386" y="728985"/>
                        <a:pt x="534234" y="881480"/>
                        <a:pt x="511278" y="919295"/>
                      </a:cubicBezTo>
                      <a:cubicBezTo>
                        <a:pt x="347924" y="931487"/>
                        <a:pt x="93702" y="902245"/>
                        <a:pt x="5215" y="891005"/>
                      </a:cubicBezTo>
                      <a:cubicBezTo>
                        <a:pt x="61031" y="742797"/>
                        <a:pt x="73223" y="578681"/>
                        <a:pt x="73223" y="463714"/>
                      </a:cubicBezTo>
                      <a:cubicBezTo>
                        <a:pt x="73223" y="348747"/>
                        <a:pt x="61031" y="184632"/>
                        <a:pt x="5215" y="36423"/>
                      </a:cubicBezTo>
                      <a:cubicBezTo>
                        <a:pt x="93702" y="25183"/>
                        <a:pt x="347924" y="-4059"/>
                        <a:pt x="511278" y="8133"/>
                      </a:cubicBezTo>
                      <a:cubicBezTo>
                        <a:pt x="534138" y="45757"/>
                        <a:pt x="615386" y="198252"/>
                        <a:pt x="615386" y="46361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46"/>
                <p:cNvSpPr/>
                <p:nvPr/>
              </p:nvSpPr>
              <p:spPr>
                <a:xfrm>
                  <a:off x="5016738" y="-2152007"/>
                  <a:ext cx="3714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75" h="57150" extrusionOk="0">
                      <a:moveTo>
                        <a:pt x="5215" y="52649"/>
                      </a:moveTo>
                      <a:cubicBezTo>
                        <a:pt x="5215" y="52649"/>
                        <a:pt x="153233" y="49316"/>
                        <a:pt x="373547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46"/>
                <p:cNvSpPr/>
                <p:nvPr/>
              </p:nvSpPr>
              <p:spPr>
                <a:xfrm>
                  <a:off x="5423360" y="-3010971"/>
                  <a:ext cx="47625" cy="8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" h="857250" extrusionOk="0">
                      <a:moveTo>
                        <a:pt x="5215" y="859226"/>
                      </a:moveTo>
                      <a:cubicBezTo>
                        <a:pt x="5215" y="859226"/>
                        <a:pt x="47601" y="681490"/>
                        <a:pt x="47601" y="432221"/>
                      </a:cubicBezTo>
                      <a:cubicBezTo>
                        <a:pt x="47601" y="182951"/>
                        <a:pt x="5215" y="5215"/>
                        <a:pt x="521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46"/>
                <p:cNvSpPr/>
                <p:nvPr/>
              </p:nvSpPr>
              <p:spPr>
                <a:xfrm>
                  <a:off x="5434790" y="-2214300"/>
                  <a:ext cx="8572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25" h="19050" extrusionOk="0">
                      <a:moveTo>
                        <a:pt x="5215" y="15597"/>
                      </a:moveTo>
                      <a:lnTo>
                        <a:pt x="83511" y="521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46"/>
                <p:cNvSpPr/>
                <p:nvPr/>
              </p:nvSpPr>
              <p:spPr>
                <a:xfrm>
                  <a:off x="4253119" y="-2087713"/>
                  <a:ext cx="109537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75" h="57150" extrusionOk="0">
                      <a:moveTo>
                        <a:pt x="5215" y="5215"/>
                      </a:moveTo>
                      <a:cubicBezTo>
                        <a:pt x="5215" y="5215"/>
                        <a:pt x="311539" y="30075"/>
                        <a:pt x="467844" y="43315"/>
                      </a:cubicBezTo>
                      <a:cubicBezTo>
                        <a:pt x="624150" y="56555"/>
                        <a:pt x="632532" y="71509"/>
                        <a:pt x="825413" y="45696"/>
                      </a:cubicBezTo>
                      <a:cubicBezTo>
                        <a:pt x="1018294" y="19884"/>
                        <a:pt x="1097066" y="13216"/>
                        <a:pt x="1097066" y="1321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46"/>
                <p:cNvSpPr/>
                <p:nvPr/>
              </p:nvSpPr>
              <p:spPr>
                <a:xfrm>
                  <a:off x="4609353" y="-2033897"/>
                  <a:ext cx="704850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50" h="85725" extrusionOk="0">
                      <a:moveTo>
                        <a:pt x="5215" y="85606"/>
                      </a:moveTo>
                      <a:cubicBezTo>
                        <a:pt x="5215" y="85606"/>
                        <a:pt x="159806" y="79415"/>
                        <a:pt x="344400" y="55221"/>
                      </a:cubicBezTo>
                      <a:cubicBezTo>
                        <a:pt x="528995" y="31028"/>
                        <a:pt x="706922" y="5215"/>
                        <a:pt x="706922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46"/>
                <p:cNvSpPr/>
                <p:nvPr/>
              </p:nvSpPr>
              <p:spPr>
                <a:xfrm>
                  <a:off x="2687494" y="-3178802"/>
                  <a:ext cx="219075" cy="1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5" h="1190625" extrusionOk="0">
                      <a:moveTo>
                        <a:pt x="216003" y="1194888"/>
                      </a:moveTo>
                      <a:cubicBezTo>
                        <a:pt x="216003" y="1194888"/>
                        <a:pt x="5215" y="1091541"/>
                        <a:pt x="5215" y="600051"/>
                      </a:cubicBezTo>
                      <a:cubicBezTo>
                        <a:pt x="5215" y="108561"/>
                        <a:pt x="216003" y="5215"/>
                        <a:pt x="216003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46"/>
                <p:cNvSpPr/>
                <p:nvPr/>
              </p:nvSpPr>
              <p:spPr>
                <a:xfrm>
                  <a:off x="1767094" y="-2875784"/>
                  <a:ext cx="28575" cy="59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" h="590550" extrusionOk="0">
                      <a:moveTo>
                        <a:pt x="5215" y="577640"/>
                      </a:moveTo>
                      <a:cubicBezTo>
                        <a:pt x="33980" y="620026"/>
                        <a:pt x="26360" y="536492"/>
                        <a:pt x="17597" y="438003"/>
                      </a:cubicBezTo>
                      <a:cubicBezTo>
                        <a:pt x="8834" y="339419"/>
                        <a:pt x="8834" y="254647"/>
                        <a:pt x="17597" y="156159"/>
                      </a:cubicBezTo>
                      <a:cubicBezTo>
                        <a:pt x="26360" y="57575"/>
                        <a:pt x="33980" y="-25864"/>
                        <a:pt x="5215" y="16522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46"/>
                <p:cNvSpPr/>
                <p:nvPr/>
              </p:nvSpPr>
              <p:spPr>
                <a:xfrm>
                  <a:off x="1787382" y="-2318313"/>
                  <a:ext cx="1143000" cy="37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00" h="371475" extrusionOk="0">
                      <a:moveTo>
                        <a:pt x="5215" y="5215"/>
                      </a:moveTo>
                      <a:cubicBezTo>
                        <a:pt x="5215" y="5215"/>
                        <a:pt x="34647" y="66175"/>
                        <a:pt x="80843" y="99893"/>
                      </a:cubicBezTo>
                      <a:cubicBezTo>
                        <a:pt x="80843" y="99893"/>
                        <a:pt x="393930" y="292013"/>
                        <a:pt x="1146119" y="37192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46"/>
                <p:cNvSpPr/>
                <p:nvPr/>
              </p:nvSpPr>
              <p:spPr>
                <a:xfrm>
                  <a:off x="2736643" y="-3143133"/>
                  <a:ext cx="628650" cy="112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0" h="1123950" extrusionOk="0">
                      <a:moveTo>
                        <a:pt x="175617" y="5551"/>
                      </a:moveTo>
                      <a:cubicBezTo>
                        <a:pt x="139422" y="14314"/>
                        <a:pt x="98274" y="98229"/>
                        <a:pt x="53411" y="216339"/>
                      </a:cubicBezTo>
                      <a:cubicBezTo>
                        <a:pt x="8549" y="334449"/>
                        <a:pt x="5215" y="476467"/>
                        <a:pt x="5215" y="564383"/>
                      </a:cubicBezTo>
                      <a:cubicBezTo>
                        <a:pt x="5215" y="652298"/>
                        <a:pt x="8549" y="794316"/>
                        <a:pt x="53411" y="912426"/>
                      </a:cubicBezTo>
                      <a:cubicBezTo>
                        <a:pt x="98274" y="1030536"/>
                        <a:pt x="139518" y="1114451"/>
                        <a:pt x="175617" y="1123215"/>
                      </a:cubicBezTo>
                      <a:cubicBezTo>
                        <a:pt x="211812" y="1131977"/>
                        <a:pt x="630912" y="1028441"/>
                        <a:pt x="630912" y="1028441"/>
                      </a:cubicBezTo>
                      <a:cubicBezTo>
                        <a:pt x="630912" y="1028441"/>
                        <a:pt x="566047" y="842608"/>
                        <a:pt x="566047" y="564478"/>
                      </a:cubicBezTo>
                      <a:cubicBezTo>
                        <a:pt x="566047" y="286348"/>
                        <a:pt x="630912" y="100515"/>
                        <a:pt x="630912" y="100515"/>
                      </a:cubicBezTo>
                      <a:cubicBezTo>
                        <a:pt x="630912" y="100515"/>
                        <a:pt x="211812" y="-3022"/>
                        <a:pt x="175617" y="574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46"/>
                <p:cNvSpPr/>
                <p:nvPr/>
              </p:nvSpPr>
              <p:spPr>
                <a:xfrm>
                  <a:off x="3326209" y="-3058310"/>
                  <a:ext cx="76200" cy="95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0" h="952500" extrusionOk="0">
                      <a:moveTo>
                        <a:pt x="75065" y="955239"/>
                      </a:moveTo>
                      <a:cubicBezTo>
                        <a:pt x="75065" y="955239"/>
                        <a:pt x="-82098" y="494228"/>
                        <a:pt x="75065" y="521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46"/>
                <p:cNvSpPr/>
                <p:nvPr/>
              </p:nvSpPr>
              <p:spPr>
                <a:xfrm>
                  <a:off x="3008106" y="-3418546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207335"/>
                      </a:moveTo>
                      <a:lnTo>
                        <a:pt x="89987" y="207335"/>
                      </a:lnTo>
                      <a:lnTo>
                        <a:pt x="99989" y="165235"/>
                      </a:lnTo>
                      <a:cubicBezTo>
                        <a:pt x="101417" y="159139"/>
                        <a:pt x="106847" y="154853"/>
                        <a:pt x="113133" y="154853"/>
                      </a:cubicBezTo>
                      <a:lnTo>
                        <a:pt x="116943" y="154853"/>
                      </a:lnTo>
                      <a:cubicBezTo>
                        <a:pt x="121706" y="154853"/>
                        <a:pt x="126087" y="151900"/>
                        <a:pt x="127706" y="147328"/>
                      </a:cubicBezTo>
                      <a:lnTo>
                        <a:pt x="178094" y="9882"/>
                      </a:lnTo>
                      <a:cubicBezTo>
                        <a:pt x="178951" y="7596"/>
                        <a:pt x="177236" y="5215"/>
                        <a:pt x="174855" y="5215"/>
                      </a:cubicBezTo>
                      <a:lnTo>
                        <a:pt x="154662" y="5215"/>
                      </a:lnTo>
                      <a:cubicBezTo>
                        <a:pt x="127230" y="5215"/>
                        <a:pt x="102084" y="20550"/>
                        <a:pt x="89416" y="44839"/>
                      </a:cubicBezTo>
                      <a:lnTo>
                        <a:pt x="5215" y="20724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46"/>
                <p:cNvSpPr/>
                <p:nvPr/>
              </p:nvSpPr>
              <p:spPr>
                <a:xfrm>
                  <a:off x="3008106" y="-1951601"/>
                  <a:ext cx="180975" cy="20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75" h="209550" extrusionOk="0">
                      <a:moveTo>
                        <a:pt x="5215" y="5215"/>
                      </a:moveTo>
                      <a:lnTo>
                        <a:pt x="89987" y="5215"/>
                      </a:lnTo>
                      <a:lnTo>
                        <a:pt x="99989" y="47315"/>
                      </a:lnTo>
                      <a:cubicBezTo>
                        <a:pt x="101417" y="53411"/>
                        <a:pt x="106847" y="57697"/>
                        <a:pt x="113133" y="57697"/>
                      </a:cubicBezTo>
                      <a:lnTo>
                        <a:pt x="116943" y="57697"/>
                      </a:lnTo>
                      <a:cubicBezTo>
                        <a:pt x="121706" y="57697"/>
                        <a:pt x="126087" y="60650"/>
                        <a:pt x="127706" y="65222"/>
                      </a:cubicBezTo>
                      <a:lnTo>
                        <a:pt x="178094" y="202668"/>
                      </a:lnTo>
                      <a:cubicBezTo>
                        <a:pt x="178951" y="204954"/>
                        <a:pt x="177236" y="207335"/>
                        <a:pt x="174855" y="207335"/>
                      </a:cubicBezTo>
                      <a:lnTo>
                        <a:pt x="154662" y="207335"/>
                      </a:lnTo>
                      <a:cubicBezTo>
                        <a:pt x="127230" y="207335"/>
                        <a:pt x="102084" y="192000"/>
                        <a:pt x="89416" y="167711"/>
                      </a:cubicBezTo>
                      <a:lnTo>
                        <a:pt x="5215" y="531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06" name="Google Shape;1206;p46"/>
            <p:cNvGrpSpPr/>
            <p:nvPr/>
          </p:nvGrpSpPr>
          <p:grpSpPr>
            <a:xfrm>
              <a:off x="2964756" y="4335049"/>
              <a:ext cx="794935" cy="70167"/>
              <a:chOff x="3311739" y="-1135630"/>
              <a:chExt cx="647605" cy="57163"/>
            </a:xfrm>
          </p:grpSpPr>
          <p:grpSp>
            <p:nvGrpSpPr>
              <p:cNvPr id="1207" name="Google Shape;1207;p46"/>
              <p:cNvGrpSpPr/>
              <p:nvPr/>
            </p:nvGrpSpPr>
            <p:grpSpPr>
              <a:xfrm>
                <a:off x="3311739" y="-1135618"/>
                <a:ext cx="647605" cy="57150"/>
                <a:chOff x="3311739" y="-1135618"/>
                <a:chExt cx="647605" cy="57150"/>
              </a:xfrm>
            </p:grpSpPr>
            <p:sp>
              <p:nvSpPr>
                <p:cNvPr id="1208" name="Google Shape;1208;p46"/>
                <p:cNvSpPr/>
                <p:nvPr/>
              </p:nvSpPr>
              <p:spPr>
                <a:xfrm>
                  <a:off x="3321169" y="-1113329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46"/>
                <p:cNvSpPr/>
                <p:nvPr/>
              </p:nvSpPr>
              <p:spPr>
                <a:xfrm>
                  <a:off x="3311739" y="-1122854"/>
                  <a:ext cx="44767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675" h="28575" extrusionOk="0">
                      <a:moveTo>
                        <a:pt x="436817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36817" y="0"/>
                      </a:lnTo>
                      <a:cubicBezTo>
                        <a:pt x="444722" y="0"/>
                        <a:pt x="451104" y="6382"/>
                        <a:pt x="451104" y="14288"/>
                      </a:cubicBezTo>
                      <a:cubicBezTo>
                        <a:pt x="451104" y="22193"/>
                        <a:pt x="444722" y="28575"/>
                        <a:pt x="436817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46"/>
                <p:cNvSpPr/>
                <p:nvPr/>
              </p:nvSpPr>
              <p:spPr>
                <a:xfrm>
                  <a:off x="3719981" y="-1135618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1" name="Google Shape;1211;p46"/>
              <p:cNvGrpSpPr/>
              <p:nvPr/>
            </p:nvGrpSpPr>
            <p:grpSpPr>
              <a:xfrm>
                <a:off x="3311739" y="-1135630"/>
                <a:ext cx="647605" cy="57150"/>
                <a:chOff x="3311739" y="-1135618"/>
                <a:chExt cx="647605" cy="57150"/>
              </a:xfrm>
            </p:grpSpPr>
            <p:sp>
              <p:nvSpPr>
                <p:cNvPr id="1212" name="Google Shape;1212;p46"/>
                <p:cNvSpPr/>
                <p:nvPr/>
              </p:nvSpPr>
              <p:spPr>
                <a:xfrm>
                  <a:off x="3321169" y="-1113329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46"/>
                <p:cNvSpPr/>
                <p:nvPr/>
              </p:nvSpPr>
              <p:spPr>
                <a:xfrm>
                  <a:off x="3311739" y="-1122854"/>
                  <a:ext cx="44767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675" h="28575" extrusionOk="0">
                      <a:moveTo>
                        <a:pt x="436817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436817" y="0"/>
                      </a:lnTo>
                      <a:cubicBezTo>
                        <a:pt x="444722" y="0"/>
                        <a:pt x="451104" y="6382"/>
                        <a:pt x="451104" y="14288"/>
                      </a:cubicBezTo>
                      <a:cubicBezTo>
                        <a:pt x="451104" y="22193"/>
                        <a:pt x="444722" y="28575"/>
                        <a:pt x="436817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46"/>
                <p:cNvSpPr/>
                <p:nvPr/>
              </p:nvSpPr>
              <p:spPr>
                <a:xfrm>
                  <a:off x="3719981" y="-1135618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15" name="Google Shape;1215;p46"/>
            <p:cNvGrpSpPr/>
            <p:nvPr/>
          </p:nvGrpSpPr>
          <p:grpSpPr>
            <a:xfrm>
              <a:off x="2964785" y="4063124"/>
              <a:ext cx="795052" cy="70152"/>
              <a:chOff x="2501066" y="-840343"/>
              <a:chExt cx="647700" cy="57150"/>
            </a:xfrm>
          </p:grpSpPr>
          <p:grpSp>
            <p:nvGrpSpPr>
              <p:cNvPr id="1216" name="Google Shape;1216;p46"/>
              <p:cNvGrpSpPr/>
              <p:nvPr/>
            </p:nvGrpSpPr>
            <p:grpSpPr>
              <a:xfrm>
                <a:off x="2501066" y="-840343"/>
                <a:ext cx="647700" cy="57150"/>
                <a:chOff x="2501066" y="-840343"/>
                <a:chExt cx="647700" cy="57150"/>
              </a:xfrm>
            </p:grpSpPr>
            <p:sp>
              <p:nvSpPr>
                <p:cNvPr id="1217" name="Google Shape;1217;p46"/>
                <p:cNvSpPr/>
                <p:nvPr/>
              </p:nvSpPr>
              <p:spPr>
                <a:xfrm>
                  <a:off x="251059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5" y="9525"/>
                        <a:pt x="0" y="7429"/>
                        <a:pt x="0" y="4763"/>
                      </a:cubicBezTo>
                      <a:cubicBezTo>
                        <a:pt x="0" y="2096"/>
                        <a:pt x="2095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46"/>
                <p:cNvSpPr/>
                <p:nvPr/>
              </p:nvSpPr>
              <p:spPr>
                <a:xfrm>
                  <a:off x="2501066" y="-827579"/>
                  <a:ext cx="2762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25" h="28575" extrusionOk="0">
                      <a:moveTo>
                        <a:pt x="266605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6605" y="0"/>
                      </a:lnTo>
                      <a:cubicBezTo>
                        <a:pt x="274510" y="0"/>
                        <a:pt x="280892" y="6382"/>
                        <a:pt x="280892" y="14288"/>
                      </a:cubicBezTo>
                      <a:cubicBezTo>
                        <a:pt x="280892" y="22193"/>
                        <a:pt x="274510" y="28575"/>
                        <a:pt x="266605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46"/>
                <p:cNvSpPr/>
                <p:nvPr/>
              </p:nvSpPr>
              <p:spPr>
                <a:xfrm>
                  <a:off x="2739096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0" name="Google Shape;1220;p46"/>
              <p:cNvGrpSpPr/>
              <p:nvPr/>
            </p:nvGrpSpPr>
            <p:grpSpPr>
              <a:xfrm>
                <a:off x="2501066" y="-840343"/>
                <a:ext cx="647700" cy="57150"/>
                <a:chOff x="2501066" y="-840343"/>
                <a:chExt cx="647700" cy="57150"/>
              </a:xfrm>
            </p:grpSpPr>
            <p:sp>
              <p:nvSpPr>
                <p:cNvPr id="1221" name="Google Shape;1221;p46"/>
                <p:cNvSpPr/>
                <p:nvPr/>
              </p:nvSpPr>
              <p:spPr>
                <a:xfrm>
                  <a:off x="251059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5" y="9525"/>
                        <a:pt x="0" y="7429"/>
                        <a:pt x="0" y="4763"/>
                      </a:cubicBezTo>
                      <a:cubicBezTo>
                        <a:pt x="0" y="2096"/>
                        <a:pt x="2095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46"/>
                <p:cNvSpPr/>
                <p:nvPr/>
              </p:nvSpPr>
              <p:spPr>
                <a:xfrm>
                  <a:off x="2501066" y="-827579"/>
                  <a:ext cx="2762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225" h="28575" extrusionOk="0">
                      <a:moveTo>
                        <a:pt x="266605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266605" y="0"/>
                      </a:lnTo>
                      <a:cubicBezTo>
                        <a:pt x="274510" y="0"/>
                        <a:pt x="280892" y="6382"/>
                        <a:pt x="280892" y="14288"/>
                      </a:cubicBezTo>
                      <a:cubicBezTo>
                        <a:pt x="280892" y="22193"/>
                        <a:pt x="274510" y="28575"/>
                        <a:pt x="266605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46"/>
                <p:cNvSpPr/>
                <p:nvPr/>
              </p:nvSpPr>
              <p:spPr>
                <a:xfrm>
                  <a:off x="2739096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3" y="57150"/>
                        <a:pt x="0" y="44357"/>
                        <a:pt x="0" y="28575"/>
                      </a:cubicBezTo>
                      <a:cubicBezTo>
                        <a:pt x="0" y="12793"/>
                        <a:pt x="12793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24" name="Google Shape;1224;p46"/>
            <p:cNvGrpSpPr/>
            <p:nvPr/>
          </p:nvGrpSpPr>
          <p:grpSpPr>
            <a:xfrm>
              <a:off x="2964727" y="4606953"/>
              <a:ext cx="795052" cy="70152"/>
              <a:chOff x="4122316" y="-840343"/>
              <a:chExt cx="647700" cy="57150"/>
            </a:xfrm>
          </p:grpSpPr>
          <p:grpSp>
            <p:nvGrpSpPr>
              <p:cNvPr id="1225" name="Google Shape;1225;p46"/>
              <p:cNvGrpSpPr/>
              <p:nvPr/>
            </p:nvGrpSpPr>
            <p:grpSpPr>
              <a:xfrm>
                <a:off x="4122316" y="-840343"/>
                <a:ext cx="647700" cy="57150"/>
                <a:chOff x="4122316" y="-840343"/>
                <a:chExt cx="647700" cy="57150"/>
              </a:xfrm>
            </p:grpSpPr>
            <p:sp>
              <p:nvSpPr>
                <p:cNvPr id="1226" name="Google Shape;1226;p46"/>
                <p:cNvSpPr/>
                <p:nvPr/>
              </p:nvSpPr>
              <p:spPr>
                <a:xfrm>
                  <a:off x="413184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46"/>
                <p:cNvSpPr/>
                <p:nvPr/>
              </p:nvSpPr>
              <p:spPr>
                <a:xfrm>
                  <a:off x="4122316" y="-827579"/>
                  <a:ext cx="3905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525" h="28575" extrusionOk="0">
                      <a:moveTo>
                        <a:pt x="377571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377571" y="0"/>
                      </a:lnTo>
                      <a:cubicBezTo>
                        <a:pt x="385477" y="0"/>
                        <a:pt x="391859" y="6382"/>
                        <a:pt x="391859" y="14288"/>
                      </a:cubicBezTo>
                      <a:cubicBezTo>
                        <a:pt x="391859" y="22193"/>
                        <a:pt x="385477" y="28575"/>
                        <a:pt x="377571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46"/>
                <p:cNvSpPr/>
                <p:nvPr/>
              </p:nvSpPr>
              <p:spPr>
                <a:xfrm>
                  <a:off x="4473408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4" y="57150"/>
                        <a:pt x="0" y="44357"/>
                        <a:pt x="0" y="28575"/>
                      </a:cubicBezTo>
                      <a:cubicBezTo>
                        <a:pt x="0" y="12793"/>
                        <a:pt x="12794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9" name="Google Shape;1229;p46"/>
              <p:cNvGrpSpPr/>
              <p:nvPr/>
            </p:nvGrpSpPr>
            <p:grpSpPr>
              <a:xfrm>
                <a:off x="4122316" y="-840343"/>
                <a:ext cx="647700" cy="57150"/>
                <a:chOff x="4122316" y="-840343"/>
                <a:chExt cx="647700" cy="57150"/>
              </a:xfrm>
            </p:grpSpPr>
            <p:sp>
              <p:nvSpPr>
                <p:cNvPr id="1230" name="Google Shape;1230;p46"/>
                <p:cNvSpPr/>
                <p:nvPr/>
              </p:nvSpPr>
              <p:spPr>
                <a:xfrm>
                  <a:off x="4131841" y="-818054"/>
                  <a:ext cx="63817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175" h="9525" extrusionOk="0">
                      <a:moveTo>
                        <a:pt x="635127" y="9525"/>
                      </a:moveTo>
                      <a:lnTo>
                        <a:pt x="4763" y="9525"/>
                      </a:lnTo>
                      <a:cubicBezTo>
                        <a:pt x="2096" y="9525"/>
                        <a:pt x="0" y="7429"/>
                        <a:pt x="0" y="4763"/>
                      </a:cubicBezTo>
                      <a:cubicBezTo>
                        <a:pt x="0" y="2096"/>
                        <a:pt x="2096" y="0"/>
                        <a:pt x="4763" y="0"/>
                      </a:cubicBezTo>
                      <a:lnTo>
                        <a:pt x="635127" y="0"/>
                      </a:lnTo>
                      <a:cubicBezTo>
                        <a:pt x="637794" y="0"/>
                        <a:pt x="639889" y="2096"/>
                        <a:pt x="639889" y="4763"/>
                      </a:cubicBezTo>
                      <a:cubicBezTo>
                        <a:pt x="639889" y="7429"/>
                        <a:pt x="637794" y="9525"/>
                        <a:pt x="635127" y="952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46"/>
                <p:cNvSpPr/>
                <p:nvPr/>
              </p:nvSpPr>
              <p:spPr>
                <a:xfrm>
                  <a:off x="4122316" y="-827579"/>
                  <a:ext cx="390525" cy="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525" h="28575" extrusionOk="0">
                      <a:moveTo>
                        <a:pt x="377571" y="28575"/>
                      </a:moveTo>
                      <a:lnTo>
                        <a:pt x="14288" y="28575"/>
                      </a:lnTo>
                      <a:cubicBezTo>
                        <a:pt x="6382" y="28575"/>
                        <a:pt x="0" y="22193"/>
                        <a:pt x="0" y="14288"/>
                      </a:cubicBezTo>
                      <a:cubicBezTo>
                        <a:pt x="0" y="6382"/>
                        <a:pt x="6382" y="0"/>
                        <a:pt x="14288" y="0"/>
                      </a:cubicBezTo>
                      <a:lnTo>
                        <a:pt x="377571" y="0"/>
                      </a:lnTo>
                      <a:cubicBezTo>
                        <a:pt x="385477" y="0"/>
                        <a:pt x="391859" y="6382"/>
                        <a:pt x="391859" y="14288"/>
                      </a:cubicBezTo>
                      <a:cubicBezTo>
                        <a:pt x="391859" y="22193"/>
                        <a:pt x="385477" y="28575"/>
                        <a:pt x="377571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46"/>
                <p:cNvSpPr/>
                <p:nvPr/>
              </p:nvSpPr>
              <p:spPr>
                <a:xfrm>
                  <a:off x="4473408" y="-840343"/>
                  <a:ext cx="57150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50" h="57150" extrusionOk="0">
                      <a:moveTo>
                        <a:pt x="57150" y="28575"/>
                      </a:moveTo>
                      <a:cubicBezTo>
                        <a:pt x="57150" y="44357"/>
                        <a:pt x="44357" y="57150"/>
                        <a:pt x="28575" y="57150"/>
                      </a:cubicBezTo>
                      <a:cubicBezTo>
                        <a:pt x="12794" y="57150"/>
                        <a:pt x="0" y="44357"/>
                        <a:pt x="0" y="28575"/>
                      </a:cubicBezTo>
                      <a:cubicBezTo>
                        <a:pt x="0" y="12793"/>
                        <a:pt x="12794" y="0"/>
                        <a:pt x="28575" y="0"/>
                      </a:cubicBezTo>
                      <a:cubicBezTo>
                        <a:pt x="44357" y="0"/>
                        <a:pt x="57150" y="12793"/>
                        <a:pt x="57150" y="2857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233" name="Google Shape;1233;p46"/>
            <p:cNvCxnSpPr/>
            <p:nvPr/>
          </p:nvCxnSpPr>
          <p:spPr>
            <a:xfrm flipH="1">
              <a:off x="2213925" y="1487100"/>
              <a:ext cx="1149600" cy="823500"/>
            </a:xfrm>
            <a:prstGeom prst="bentConnector3">
              <a:avLst>
                <a:gd name="adj1" fmla="val 104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algn="bl" rotWithShape="0">
                <a:schemeClr val="lt1"/>
              </a:outerShdw>
            </a:effectLst>
          </p:spPr>
        </p:cxnSp>
        <p:grpSp>
          <p:nvGrpSpPr>
            <p:cNvPr id="1234" name="Google Shape;1234;p46"/>
            <p:cNvGrpSpPr/>
            <p:nvPr/>
          </p:nvGrpSpPr>
          <p:grpSpPr>
            <a:xfrm>
              <a:off x="1340464" y="3596714"/>
              <a:ext cx="1535015" cy="1546788"/>
              <a:chOff x="9541233" y="-4520134"/>
              <a:chExt cx="965540" cy="972945"/>
            </a:xfrm>
          </p:grpSpPr>
          <p:grpSp>
            <p:nvGrpSpPr>
              <p:cNvPr id="1235" name="Google Shape;1235;p46"/>
              <p:cNvGrpSpPr/>
              <p:nvPr/>
            </p:nvGrpSpPr>
            <p:grpSpPr>
              <a:xfrm>
                <a:off x="9541233" y="-4520134"/>
                <a:ext cx="965540" cy="972945"/>
                <a:chOff x="9541233" y="-4520134"/>
                <a:chExt cx="965540" cy="972945"/>
              </a:xfrm>
            </p:grpSpPr>
            <p:sp>
              <p:nvSpPr>
                <p:cNvPr id="1236" name="Google Shape;1236;p46"/>
                <p:cNvSpPr/>
                <p:nvPr/>
              </p:nvSpPr>
              <p:spPr>
                <a:xfrm>
                  <a:off x="9541233" y="-4520134"/>
                  <a:ext cx="965540" cy="9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540" h="965541" extrusionOk="0">
                      <a:moveTo>
                        <a:pt x="548191" y="76347"/>
                      </a:moveTo>
                      <a:cubicBezTo>
                        <a:pt x="776743" y="108387"/>
                        <a:pt x="936048" y="319638"/>
                        <a:pt x="904009" y="548191"/>
                      </a:cubicBezTo>
                      <a:cubicBezTo>
                        <a:pt x="871969" y="776743"/>
                        <a:pt x="660718" y="936048"/>
                        <a:pt x="432165" y="904009"/>
                      </a:cubicBezTo>
                      <a:cubicBezTo>
                        <a:pt x="203613" y="871969"/>
                        <a:pt x="44308" y="660718"/>
                        <a:pt x="76347" y="432165"/>
                      </a:cubicBezTo>
                      <a:cubicBezTo>
                        <a:pt x="108387" y="203613"/>
                        <a:pt x="319638" y="44308"/>
                        <a:pt x="548191" y="7634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46"/>
                <p:cNvSpPr/>
                <p:nvPr/>
              </p:nvSpPr>
              <p:spPr>
                <a:xfrm>
                  <a:off x="9548640" y="-4512730"/>
                  <a:ext cx="538906" cy="9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06" h="965541" extrusionOk="0">
                      <a:moveTo>
                        <a:pt x="482827" y="900704"/>
                      </a:moveTo>
                      <a:cubicBezTo>
                        <a:pt x="251996" y="900704"/>
                        <a:pt x="64950" y="713659"/>
                        <a:pt x="64950" y="482827"/>
                      </a:cubicBezTo>
                      <a:cubicBezTo>
                        <a:pt x="64950" y="251996"/>
                        <a:pt x="251996" y="64950"/>
                        <a:pt x="482827" y="64950"/>
                      </a:cubicBezTo>
                    </a:path>
                  </a:pathLst>
                </a:custGeom>
                <a:noFill/>
                <a:ln w="367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46"/>
                <p:cNvSpPr/>
                <p:nvPr/>
              </p:nvSpPr>
              <p:spPr>
                <a:xfrm>
                  <a:off x="9670400" y="-4389623"/>
                  <a:ext cx="718542" cy="718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542" h="718542" extrusionOk="0">
                      <a:moveTo>
                        <a:pt x="351187" y="720339"/>
                      </a:moveTo>
                      <a:cubicBezTo>
                        <a:pt x="344227" y="720339"/>
                        <a:pt x="337490" y="719889"/>
                        <a:pt x="330529" y="719216"/>
                      </a:cubicBezTo>
                      <a:lnTo>
                        <a:pt x="336817" y="645790"/>
                      </a:lnTo>
                      <a:cubicBezTo>
                        <a:pt x="342206" y="646239"/>
                        <a:pt x="347595" y="646463"/>
                        <a:pt x="353208" y="646688"/>
                      </a:cubicBezTo>
                      <a:lnTo>
                        <a:pt x="351187" y="720339"/>
                      </a:lnTo>
                      <a:close/>
                      <a:moveTo>
                        <a:pt x="371846" y="720339"/>
                      </a:moveTo>
                      <a:lnTo>
                        <a:pt x="369600" y="646688"/>
                      </a:lnTo>
                      <a:cubicBezTo>
                        <a:pt x="375214" y="646688"/>
                        <a:pt x="380603" y="646239"/>
                        <a:pt x="385992" y="645790"/>
                      </a:cubicBezTo>
                      <a:lnTo>
                        <a:pt x="392279" y="719216"/>
                      </a:lnTo>
                      <a:cubicBezTo>
                        <a:pt x="385543" y="719889"/>
                        <a:pt x="378582" y="720114"/>
                        <a:pt x="371846" y="720339"/>
                      </a:cubicBezTo>
                      <a:close/>
                      <a:moveTo>
                        <a:pt x="310320" y="716970"/>
                      </a:moveTo>
                      <a:cubicBezTo>
                        <a:pt x="303584" y="716072"/>
                        <a:pt x="296623" y="714949"/>
                        <a:pt x="290111" y="713602"/>
                      </a:cubicBezTo>
                      <a:lnTo>
                        <a:pt x="304482" y="641299"/>
                      </a:lnTo>
                      <a:cubicBezTo>
                        <a:pt x="309871" y="642422"/>
                        <a:pt x="315260" y="643320"/>
                        <a:pt x="320649" y="643993"/>
                      </a:cubicBezTo>
                      <a:lnTo>
                        <a:pt x="310320" y="716970"/>
                      </a:lnTo>
                      <a:close/>
                      <a:moveTo>
                        <a:pt x="412713" y="716970"/>
                      </a:moveTo>
                      <a:lnTo>
                        <a:pt x="402384" y="643993"/>
                      </a:lnTo>
                      <a:cubicBezTo>
                        <a:pt x="407773" y="643320"/>
                        <a:pt x="413162" y="642197"/>
                        <a:pt x="418551" y="641299"/>
                      </a:cubicBezTo>
                      <a:lnTo>
                        <a:pt x="433146" y="713378"/>
                      </a:lnTo>
                      <a:cubicBezTo>
                        <a:pt x="426410" y="714725"/>
                        <a:pt x="419673" y="715848"/>
                        <a:pt x="412713" y="716970"/>
                      </a:cubicBezTo>
                      <a:close/>
                      <a:moveTo>
                        <a:pt x="269902" y="709111"/>
                      </a:moveTo>
                      <a:cubicBezTo>
                        <a:pt x="263166" y="707315"/>
                        <a:pt x="256654" y="705519"/>
                        <a:pt x="250142" y="703273"/>
                      </a:cubicBezTo>
                      <a:lnTo>
                        <a:pt x="272821" y="633215"/>
                      </a:lnTo>
                      <a:cubicBezTo>
                        <a:pt x="277986" y="634787"/>
                        <a:pt x="283150" y="636359"/>
                        <a:pt x="288540" y="637706"/>
                      </a:cubicBezTo>
                      <a:lnTo>
                        <a:pt x="269902" y="708887"/>
                      </a:lnTo>
                      <a:close/>
                      <a:moveTo>
                        <a:pt x="453131" y="709111"/>
                      </a:moveTo>
                      <a:lnTo>
                        <a:pt x="434269" y="637931"/>
                      </a:lnTo>
                      <a:cubicBezTo>
                        <a:pt x="439658" y="636583"/>
                        <a:pt x="444822" y="635012"/>
                        <a:pt x="449987" y="633215"/>
                      </a:cubicBezTo>
                      <a:lnTo>
                        <a:pt x="472666" y="703273"/>
                      </a:lnTo>
                      <a:cubicBezTo>
                        <a:pt x="466154" y="705294"/>
                        <a:pt x="459642" y="707315"/>
                        <a:pt x="452906" y="709111"/>
                      </a:cubicBezTo>
                      <a:close/>
                      <a:moveTo>
                        <a:pt x="230607" y="696537"/>
                      </a:moveTo>
                      <a:cubicBezTo>
                        <a:pt x="224095" y="694067"/>
                        <a:pt x="217808" y="691372"/>
                        <a:pt x="211521" y="688453"/>
                      </a:cubicBezTo>
                      <a:lnTo>
                        <a:pt x="242059" y="621539"/>
                      </a:lnTo>
                      <a:cubicBezTo>
                        <a:pt x="246999" y="623784"/>
                        <a:pt x="252163" y="626030"/>
                        <a:pt x="257103" y="627826"/>
                      </a:cubicBezTo>
                      <a:lnTo>
                        <a:pt x="230383" y="696537"/>
                      </a:lnTo>
                      <a:close/>
                      <a:moveTo>
                        <a:pt x="492201" y="696312"/>
                      </a:moveTo>
                      <a:lnTo>
                        <a:pt x="465256" y="627826"/>
                      </a:lnTo>
                      <a:cubicBezTo>
                        <a:pt x="470421" y="625805"/>
                        <a:pt x="475361" y="623560"/>
                        <a:pt x="480300" y="621314"/>
                      </a:cubicBezTo>
                      <a:lnTo>
                        <a:pt x="511063" y="688229"/>
                      </a:lnTo>
                      <a:cubicBezTo>
                        <a:pt x="504776" y="691148"/>
                        <a:pt x="498489" y="693618"/>
                        <a:pt x="492201" y="696312"/>
                      </a:cubicBezTo>
                      <a:close/>
                      <a:moveTo>
                        <a:pt x="192884" y="679471"/>
                      </a:moveTo>
                      <a:cubicBezTo>
                        <a:pt x="186821" y="676328"/>
                        <a:pt x="180758" y="672960"/>
                        <a:pt x="174920" y="669367"/>
                      </a:cubicBezTo>
                      <a:lnTo>
                        <a:pt x="212868" y="606270"/>
                      </a:lnTo>
                      <a:cubicBezTo>
                        <a:pt x="217583" y="609189"/>
                        <a:pt x="222299" y="611884"/>
                        <a:pt x="227239" y="614354"/>
                      </a:cubicBezTo>
                      <a:lnTo>
                        <a:pt x="192884" y="679471"/>
                      </a:lnTo>
                      <a:close/>
                      <a:moveTo>
                        <a:pt x="529476" y="679247"/>
                      </a:moveTo>
                      <a:lnTo>
                        <a:pt x="494896" y="614129"/>
                      </a:lnTo>
                      <a:cubicBezTo>
                        <a:pt x="499611" y="611659"/>
                        <a:pt x="504551" y="608965"/>
                        <a:pt x="509267" y="606045"/>
                      </a:cubicBezTo>
                      <a:lnTo>
                        <a:pt x="547439" y="669142"/>
                      </a:lnTo>
                      <a:cubicBezTo>
                        <a:pt x="541601" y="672735"/>
                        <a:pt x="535538" y="676103"/>
                        <a:pt x="529476" y="679247"/>
                      </a:cubicBezTo>
                      <a:close/>
                      <a:moveTo>
                        <a:pt x="157630" y="658364"/>
                      </a:moveTo>
                      <a:cubicBezTo>
                        <a:pt x="152017" y="654547"/>
                        <a:pt x="146403" y="650505"/>
                        <a:pt x="141014" y="646239"/>
                      </a:cubicBezTo>
                      <a:lnTo>
                        <a:pt x="185923" y="587857"/>
                      </a:lnTo>
                      <a:cubicBezTo>
                        <a:pt x="190189" y="591225"/>
                        <a:pt x="194680" y="594369"/>
                        <a:pt x="199171" y="597513"/>
                      </a:cubicBezTo>
                      <a:lnTo>
                        <a:pt x="157630" y="658364"/>
                      </a:lnTo>
                      <a:close/>
                      <a:moveTo>
                        <a:pt x="564729" y="658140"/>
                      </a:moveTo>
                      <a:lnTo>
                        <a:pt x="523188" y="597288"/>
                      </a:lnTo>
                      <a:cubicBezTo>
                        <a:pt x="527679" y="594145"/>
                        <a:pt x="532170" y="591001"/>
                        <a:pt x="536436" y="587633"/>
                      </a:cubicBezTo>
                      <a:lnTo>
                        <a:pt x="581345" y="646014"/>
                      </a:lnTo>
                      <a:cubicBezTo>
                        <a:pt x="575956" y="650281"/>
                        <a:pt x="570343" y="654322"/>
                        <a:pt x="564729" y="658140"/>
                      </a:cubicBezTo>
                      <a:close/>
                      <a:moveTo>
                        <a:pt x="125071" y="633215"/>
                      </a:moveTo>
                      <a:cubicBezTo>
                        <a:pt x="119907" y="628724"/>
                        <a:pt x="114742" y="624009"/>
                        <a:pt x="109802" y="619294"/>
                      </a:cubicBezTo>
                      <a:lnTo>
                        <a:pt x="160998" y="566526"/>
                      </a:lnTo>
                      <a:cubicBezTo>
                        <a:pt x="164816" y="570343"/>
                        <a:pt x="168857" y="573936"/>
                        <a:pt x="173124" y="577528"/>
                      </a:cubicBezTo>
                      <a:lnTo>
                        <a:pt x="124847" y="633215"/>
                      </a:lnTo>
                      <a:close/>
                      <a:moveTo>
                        <a:pt x="597288" y="632991"/>
                      </a:moveTo>
                      <a:lnTo>
                        <a:pt x="549011" y="577304"/>
                      </a:lnTo>
                      <a:cubicBezTo>
                        <a:pt x="553053" y="573711"/>
                        <a:pt x="557095" y="570118"/>
                        <a:pt x="561137" y="566301"/>
                      </a:cubicBezTo>
                      <a:lnTo>
                        <a:pt x="612557" y="619069"/>
                      </a:lnTo>
                      <a:cubicBezTo>
                        <a:pt x="607617" y="623784"/>
                        <a:pt x="602677" y="628500"/>
                        <a:pt x="597513" y="632991"/>
                      </a:cubicBezTo>
                      <a:close/>
                      <a:moveTo>
                        <a:pt x="95656" y="604698"/>
                      </a:moveTo>
                      <a:cubicBezTo>
                        <a:pt x="90940" y="599534"/>
                        <a:pt x="86450" y="594369"/>
                        <a:pt x="82183" y="589205"/>
                      </a:cubicBezTo>
                      <a:lnTo>
                        <a:pt x="139218" y="542499"/>
                      </a:lnTo>
                      <a:cubicBezTo>
                        <a:pt x="142586" y="546766"/>
                        <a:pt x="146178" y="550808"/>
                        <a:pt x="149996" y="554849"/>
                      </a:cubicBezTo>
                      <a:lnTo>
                        <a:pt x="95880" y="604698"/>
                      </a:lnTo>
                      <a:close/>
                      <a:moveTo>
                        <a:pt x="626703" y="604474"/>
                      </a:moveTo>
                      <a:lnTo>
                        <a:pt x="572588" y="554625"/>
                      </a:lnTo>
                      <a:cubicBezTo>
                        <a:pt x="576181" y="550583"/>
                        <a:pt x="579774" y="546541"/>
                        <a:pt x="583366" y="542275"/>
                      </a:cubicBezTo>
                      <a:lnTo>
                        <a:pt x="640401" y="588980"/>
                      </a:lnTo>
                      <a:cubicBezTo>
                        <a:pt x="636134" y="594369"/>
                        <a:pt x="631643" y="599534"/>
                        <a:pt x="626928" y="604474"/>
                      </a:cubicBezTo>
                      <a:close/>
                      <a:moveTo>
                        <a:pt x="69384" y="573037"/>
                      </a:moveTo>
                      <a:cubicBezTo>
                        <a:pt x="65342" y="567424"/>
                        <a:pt x="61525" y="561810"/>
                        <a:pt x="57708" y="555972"/>
                      </a:cubicBezTo>
                      <a:lnTo>
                        <a:pt x="119682" y="516003"/>
                      </a:lnTo>
                      <a:cubicBezTo>
                        <a:pt x="122601" y="520494"/>
                        <a:pt x="125745" y="524985"/>
                        <a:pt x="128888" y="529476"/>
                      </a:cubicBezTo>
                      <a:lnTo>
                        <a:pt x="69384" y="572813"/>
                      </a:lnTo>
                      <a:close/>
                      <a:moveTo>
                        <a:pt x="652750" y="572588"/>
                      </a:moveTo>
                      <a:lnTo>
                        <a:pt x="593022" y="529476"/>
                      </a:lnTo>
                      <a:cubicBezTo>
                        <a:pt x="596165" y="524985"/>
                        <a:pt x="599309" y="520494"/>
                        <a:pt x="602228" y="515779"/>
                      </a:cubicBezTo>
                      <a:lnTo>
                        <a:pt x="664202" y="555747"/>
                      </a:lnTo>
                      <a:cubicBezTo>
                        <a:pt x="660385" y="561586"/>
                        <a:pt x="656568" y="567199"/>
                        <a:pt x="652526" y="572588"/>
                      </a:cubicBezTo>
                      <a:close/>
                      <a:moveTo>
                        <a:pt x="47154" y="538458"/>
                      </a:moveTo>
                      <a:cubicBezTo>
                        <a:pt x="43786" y="532395"/>
                        <a:pt x="40642" y="526332"/>
                        <a:pt x="37499" y="520269"/>
                      </a:cubicBezTo>
                      <a:lnTo>
                        <a:pt x="103515" y="487710"/>
                      </a:lnTo>
                      <a:cubicBezTo>
                        <a:pt x="105985" y="492650"/>
                        <a:pt x="108455" y="497366"/>
                        <a:pt x="111149" y="502081"/>
                      </a:cubicBezTo>
                      <a:lnTo>
                        <a:pt x="47154" y="538458"/>
                      </a:lnTo>
                      <a:close/>
                      <a:moveTo>
                        <a:pt x="674981" y="538008"/>
                      </a:moveTo>
                      <a:lnTo>
                        <a:pt x="610985" y="501857"/>
                      </a:lnTo>
                      <a:cubicBezTo>
                        <a:pt x="613680" y="497141"/>
                        <a:pt x="616150" y="492201"/>
                        <a:pt x="618620" y="487261"/>
                      </a:cubicBezTo>
                      <a:lnTo>
                        <a:pt x="684636" y="519820"/>
                      </a:lnTo>
                      <a:cubicBezTo>
                        <a:pt x="681492" y="526108"/>
                        <a:pt x="678349" y="532170"/>
                        <a:pt x="674981" y="538008"/>
                      </a:cubicBezTo>
                      <a:close/>
                      <a:moveTo>
                        <a:pt x="28742" y="501632"/>
                      </a:moveTo>
                      <a:cubicBezTo>
                        <a:pt x="26047" y="495345"/>
                        <a:pt x="23577" y="489058"/>
                        <a:pt x="21332" y="482546"/>
                      </a:cubicBezTo>
                      <a:lnTo>
                        <a:pt x="90716" y="457622"/>
                      </a:lnTo>
                      <a:cubicBezTo>
                        <a:pt x="92512" y="462786"/>
                        <a:pt x="94533" y="467726"/>
                        <a:pt x="96779" y="472891"/>
                      </a:cubicBezTo>
                      <a:lnTo>
                        <a:pt x="28966" y="501632"/>
                      </a:lnTo>
                      <a:close/>
                      <a:moveTo>
                        <a:pt x="693169" y="500959"/>
                      </a:moveTo>
                      <a:lnTo>
                        <a:pt x="625356" y="472217"/>
                      </a:lnTo>
                      <a:cubicBezTo>
                        <a:pt x="627377" y="467277"/>
                        <a:pt x="629398" y="462112"/>
                        <a:pt x="631419" y="456948"/>
                      </a:cubicBezTo>
                      <a:lnTo>
                        <a:pt x="700803" y="481648"/>
                      </a:lnTo>
                      <a:cubicBezTo>
                        <a:pt x="698558" y="488160"/>
                        <a:pt x="696088" y="494447"/>
                        <a:pt x="693393" y="500959"/>
                      </a:cubicBezTo>
                      <a:close/>
                      <a:moveTo>
                        <a:pt x="14820" y="462786"/>
                      </a:moveTo>
                      <a:cubicBezTo>
                        <a:pt x="12799" y="456274"/>
                        <a:pt x="11003" y="449538"/>
                        <a:pt x="9431" y="442802"/>
                      </a:cubicBezTo>
                      <a:lnTo>
                        <a:pt x="81061" y="426185"/>
                      </a:lnTo>
                      <a:cubicBezTo>
                        <a:pt x="82408" y="431574"/>
                        <a:pt x="83755" y="436739"/>
                        <a:pt x="85327" y="441903"/>
                      </a:cubicBezTo>
                      <a:lnTo>
                        <a:pt x="14820" y="462786"/>
                      </a:lnTo>
                      <a:close/>
                      <a:moveTo>
                        <a:pt x="706866" y="462112"/>
                      </a:moveTo>
                      <a:lnTo>
                        <a:pt x="636134" y="441230"/>
                      </a:lnTo>
                      <a:cubicBezTo>
                        <a:pt x="637706" y="436065"/>
                        <a:pt x="639053" y="430676"/>
                        <a:pt x="640176" y="425512"/>
                      </a:cubicBezTo>
                      <a:lnTo>
                        <a:pt x="712030" y="442128"/>
                      </a:lnTo>
                      <a:cubicBezTo>
                        <a:pt x="710458" y="448864"/>
                        <a:pt x="708662" y="455601"/>
                        <a:pt x="706866" y="462112"/>
                      </a:cubicBezTo>
                      <a:close/>
                      <a:moveTo>
                        <a:pt x="5389" y="422817"/>
                      </a:moveTo>
                      <a:cubicBezTo>
                        <a:pt x="4266" y="416081"/>
                        <a:pt x="3144" y="409344"/>
                        <a:pt x="2470" y="402384"/>
                      </a:cubicBezTo>
                      <a:lnTo>
                        <a:pt x="75671" y="393851"/>
                      </a:lnTo>
                      <a:cubicBezTo>
                        <a:pt x="76345" y="399240"/>
                        <a:pt x="77019" y="404629"/>
                        <a:pt x="77917" y="410018"/>
                      </a:cubicBezTo>
                      <a:lnTo>
                        <a:pt x="5389" y="422593"/>
                      </a:lnTo>
                      <a:close/>
                      <a:moveTo>
                        <a:pt x="716072" y="422144"/>
                      </a:moveTo>
                      <a:lnTo>
                        <a:pt x="643544" y="409569"/>
                      </a:lnTo>
                      <a:cubicBezTo>
                        <a:pt x="644442" y="404180"/>
                        <a:pt x="645341" y="398791"/>
                        <a:pt x="645790" y="393402"/>
                      </a:cubicBezTo>
                      <a:lnTo>
                        <a:pt x="718991" y="401710"/>
                      </a:lnTo>
                      <a:cubicBezTo>
                        <a:pt x="718093" y="408446"/>
                        <a:pt x="717195" y="415407"/>
                        <a:pt x="716072" y="422144"/>
                      </a:cubicBezTo>
                      <a:close/>
                      <a:moveTo>
                        <a:pt x="674" y="381950"/>
                      </a:moveTo>
                      <a:cubicBezTo>
                        <a:pt x="225" y="375214"/>
                        <a:pt x="0" y="368253"/>
                        <a:pt x="0" y="361517"/>
                      </a:cubicBezTo>
                      <a:lnTo>
                        <a:pt x="73651" y="361517"/>
                      </a:lnTo>
                      <a:cubicBezTo>
                        <a:pt x="73651" y="366681"/>
                        <a:pt x="73651" y="372295"/>
                        <a:pt x="74100" y="377684"/>
                      </a:cubicBezTo>
                      <a:lnTo>
                        <a:pt x="674" y="381950"/>
                      </a:lnTo>
                      <a:close/>
                      <a:moveTo>
                        <a:pt x="720788" y="381276"/>
                      </a:moveTo>
                      <a:lnTo>
                        <a:pt x="647361" y="377010"/>
                      </a:lnTo>
                      <a:cubicBezTo>
                        <a:pt x="647586" y="371621"/>
                        <a:pt x="647811" y="366232"/>
                        <a:pt x="647811" y="360618"/>
                      </a:cubicBezTo>
                      <a:lnTo>
                        <a:pt x="705294" y="359496"/>
                      </a:lnTo>
                      <a:lnTo>
                        <a:pt x="721461" y="359496"/>
                      </a:lnTo>
                      <a:cubicBezTo>
                        <a:pt x="721461" y="367579"/>
                        <a:pt x="721461" y="374316"/>
                        <a:pt x="720788" y="381052"/>
                      </a:cubicBezTo>
                      <a:close/>
                      <a:moveTo>
                        <a:pt x="74100" y="344900"/>
                      </a:moveTo>
                      <a:lnTo>
                        <a:pt x="674" y="340858"/>
                      </a:lnTo>
                      <a:cubicBezTo>
                        <a:pt x="1123" y="333898"/>
                        <a:pt x="1572" y="327161"/>
                        <a:pt x="2470" y="320200"/>
                      </a:cubicBezTo>
                      <a:lnTo>
                        <a:pt x="75671" y="328509"/>
                      </a:lnTo>
                      <a:cubicBezTo>
                        <a:pt x="74998" y="333898"/>
                        <a:pt x="74549" y="339287"/>
                        <a:pt x="74324" y="344900"/>
                      </a:cubicBezTo>
                      <a:close/>
                      <a:moveTo>
                        <a:pt x="647137" y="343104"/>
                      </a:moveTo>
                      <a:cubicBezTo>
                        <a:pt x="646688" y="337490"/>
                        <a:pt x="646239" y="332101"/>
                        <a:pt x="645790" y="326712"/>
                      </a:cubicBezTo>
                      <a:lnTo>
                        <a:pt x="718991" y="318179"/>
                      </a:lnTo>
                      <a:cubicBezTo>
                        <a:pt x="719889" y="324916"/>
                        <a:pt x="720338" y="331652"/>
                        <a:pt x="720788" y="338613"/>
                      </a:cubicBezTo>
                      <a:lnTo>
                        <a:pt x="647361" y="343104"/>
                      </a:lnTo>
                      <a:close/>
                      <a:moveTo>
                        <a:pt x="77692" y="312341"/>
                      </a:moveTo>
                      <a:lnTo>
                        <a:pt x="5165" y="299991"/>
                      </a:lnTo>
                      <a:cubicBezTo>
                        <a:pt x="6287" y="293255"/>
                        <a:pt x="7635" y="286519"/>
                        <a:pt x="9206" y="279782"/>
                      </a:cubicBezTo>
                      <a:lnTo>
                        <a:pt x="81061" y="296399"/>
                      </a:lnTo>
                      <a:cubicBezTo>
                        <a:pt x="79938" y="301563"/>
                        <a:pt x="78815" y="306952"/>
                        <a:pt x="77917" y="312341"/>
                      </a:cubicBezTo>
                      <a:close/>
                      <a:moveTo>
                        <a:pt x="643320" y="310545"/>
                      </a:moveTo>
                      <a:cubicBezTo>
                        <a:pt x="642421" y="305156"/>
                        <a:pt x="641299" y="299767"/>
                        <a:pt x="639951" y="294378"/>
                      </a:cubicBezTo>
                      <a:lnTo>
                        <a:pt x="711581" y="277312"/>
                      </a:lnTo>
                      <a:cubicBezTo>
                        <a:pt x="713153" y="284049"/>
                        <a:pt x="714500" y="290561"/>
                        <a:pt x="715848" y="297521"/>
                      </a:cubicBezTo>
                      <a:lnTo>
                        <a:pt x="643320" y="310545"/>
                      </a:lnTo>
                      <a:close/>
                      <a:moveTo>
                        <a:pt x="84878" y="280231"/>
                      </a:moveTo>
                      <a:lnTo>
                        <a:pt x="14146" y="259798"/>
                      </a:lnTo>
                      <a:cubicBezTo>
                        <a:pt x="16167" y="253062"/>
                        <a:pt x="18188" y="246550"/>
                        <a:pt x="20434" y="240038"/>
                      </a:cubicBezTo>
                      <a:lnTo>
                        <a:pt x="89818" y="264738"/>
                      </a:lnTo>
                      <a:cubicBezTo>
                        <a:pt x="88021" y="269902"/>
                        <a:pt x="86450" y="275067"/>
                        <a:pt x="84878" y="280231"/>
                      </a:cubicBezTo>
                      <a:close/>
                      <a:moveTo>
                        <a:pt x="635685" y="278435"/>
                      </a:moveTo>
                      <a:cubicBezTo>
                        <a:pt x="634113" y="273271"/>
                        <a:pt x="632317" y="267882"/>
                        <a:pt x="630521" y="262942"/>
                      </a:cubicBezTo>
                      <a:lnTo>
                        <a:pt x="699680" y="238017"/>
                      </a:lnTo>
                      <a:cubicBezTo>
                        <a:pt x="701926" y="244529"/>
                        <a:pt x="704171" y="251041"/>
                        <a:pt x="706192" y="257552"/>
                      </a:cubicBezTo>
                      <a:lnTo>
                        <a:pt x="635685" y="278660"/>
                      </a:lnTo>
                      <a:close/>
                      <a:moveTo>
                        <a:pt x="95880" y="249244"/>
                      </a:moveTo>
                      <a:lnTo>
                        <a:pt x="28068" y="220727"/>
                      </a:lnTo>
                      <a:cubicBezTo>
                        <a:pt x="30763" y="214440"/>
                        <a:pt x="33682" y="208153"/>
                        <a:pt x="36601" y="202090"/>
                      </a:cubicBezTo>
                      <a:lnTo>
                        <a:pt x="102841" y="234424"/>
                      </a:lnTo>
                      <a:cubicBezTo>
                        <a:pt x="100371" y="239364"/>
                        <a:pt x="98126" y="244304"/>
                        <a:pt x="96105" y="249469"/>
                      </a:cubicBezTo>
                      <a:close/>
                      <a:moveTo>
                        <a:pt x="624682" y="247672"/>
                      </a:moveTo>
                      <a:cubicBezTo>
                        <a:pt x="622437" y="242508"/>
                        <a:pt x="620192" y="237568"/>
                        <a:pt x="617722" y="232628"/>
                      </a:cubicBezTo>
                      <a:lnTo>
                        <a:pt x="683738" y="199845"/>
                      </a:lnTo>
                      <a:cubicBezTo>
                        <a:pt x="686657" y="205907"/>
                        <a:pt x="689576" y="212194"/>
                        <a:pt x="692270" y="218482"/>
                      </a:cubicBezTo>
                      <a:lnTo>
                        <a:pt x="624682" y="247672"/>
                      </a:lnTo>
                      <a:close/>
                      <a:moveTo>
                        <a:pt x="110251" y="219829"/>
                      </a:moveTo>
                      <a:lnTo>
                        <a:pt x="46032" y="183677"/>
                      </a:lnTo>
                      <a:cubicBezTo>
                        <a:pt x="49400" y="177615"/>
                        <a:pt x="52992" y="171776"/>
                        <a:pt x="56585" y="165938"/>
                      </a:cubicBezTo>
                      <a:lnTo>
                        <a:pt x="118559" y="205683"/>
                      </a:lnTo>
                      <a:cubicBezTo>
                        <a:pt x="115640" y="210174"/>
                        <a:pt x="112721" y="214889"/>
                        <a:pt x="110027" y="219829"/>
                      </a:cubicBezTo>
                      <a:close/>
                      <a:moveTo>
                        <a:pt x="610087" y="218482"/>
                      </a:moveTo>
                      <a:cubicBezTo>
                        <a:pt x="607393" y="213766"/>
                        <a:pt x="604474" y="209051"/>
                        <a:pt x="601554" y="204560"/>
                      </a:cubicBezTo>
                      <a:lnTo>
                        <a:pt x="663304" y="164367"/>
                      </a:lnTo>
                      <a:cubicBezTo>
                        <a:pt x="667121" y="170205"/>
                        <a:pt x="670490" y="176043"/>
                        <a:pt x="674082" y="181881"/>
                      </a:cubicBezTo>
                      <a:lnTo>
                        <a:pt x="610087" y="218482"/>
                      </a:lnTo>
                      <a:close/>
                      <a:moveTo>
                        <a:pt x="127990" y="192210"/>
                      </a:moveTo>
                      <a:lnTo>
                        <a:pt x="68262" y="149098"/>
                      </a:lnTo>
                      <a:cubicBezTo>
                        <a:pt x="72303" y="143484"/>
                        <a:pt x="76570" y="138095"/>
                        <a:pt x="80836" y="132706"/>
                      </a:cubicBezTo>
                      <a:lnTo>
                        <a:pt x="137870" y="179186"/>
                      </a:lnTo>
                      <a:cubicBezTo>
                        <a:pt x="134502" y="183453"/>
                        <a:pt x="131134" y="187719"/>
                        <a:pt x="127990" y="192210"/>
                      </a:cubicBezTo>
                      <a:close/>
                      <a:moveTo>
                        <a:pt x="592348" y="190863"/>
                      </a:moveTo>
                      <a:cubicBezTo>
                        <a:pt x="589205" y="186372"/>
                        <a:pt x="585836" y="182106"/>
                        <a:pt x="582244" y="177839"/>
                      </a:cubicBezTo>
                      <a:lnTo>
                        <a:pt x="639053" y="130909"/>
                      </a:lnTo>
                      <a:cubicBezTo>
                        <a:pt x="643320" y="136298"/>
                        <a:pt x="647586" y="141688"/>
                        <a:pt x="651628" y="147077"/>
                      </a:cubicBezTo>
                      <a:lnTo>
                        <a:pt x="592124" y="190638"/>
                      </a:lnTo>
                      <a:close/>
                      <a:moveTo>
                        <a:pt x="148873" y="166837"/>
                      </a:moveTo>
                      <a:lnTo>
                        <a:pt x="94533" y="117212"/>
                      </a:lnTo>
                      <a:cubicBezTo>
                        <a:pt x="99249" y="112048"/>
                        <a:pt x="103964" y="107108"/>
                        <a:pt x="108904" y="102392"/>
                      </a:cubicBezTo>
                      <a:lnTo>
                        <a:pt x="160325" y="155160"/>
                      </a:lnTo>
                      <a:cubicBezTo>
                        <a:pt x="156507" y="158977"/>
                        <a:pt x="152690" y="162795"/>
                        <a:pt x="148873" y="166837"/>
                      </a:cubicBezTo>
                      <a:close/>
                      <a:moveTo>
                        <a:pt x="571690" y="165714"/>
                      </a:moveTo>
                      <a:cubicBezTo>
                        <a:pt x="567873" y="161672"/>
                        <a:pt x="564056" y="157855"/>
                        <a:pt x="560238" y="154037"/>
                      </a:cubicBezTo>
                      <a:lnTo>
                        <a:pt x="611434" y="101045"/>
                      </a:lnTo>
                      <a:cubicBezTo>
                        <a:pt x="616374" y="105760"/>
                        <a:pt x="621090" y="110700"/>
                        <a:pt x="625805" y="115640"/>
                      </a:cubicBezTo>
                      <a:lnTo>
                        <a:pt x="571690" y="165714"/>
                      </a:lnTo>
                      <a:close/>
                      <a:moveTo>
                        <a:pt x="172450" y="143933"/>
                      </a:moveTo>
                      <a:lnTo>
                        <a:pt x="123949" y="88471"/>
                      </a:lnTo>
                      <a:cubicBezTo>
                        <a:pt x="129113" y="83980"/>
                        <a:pt x="134502" y="79489"/>
                        <a:pt x="139891" y="75447"/>
                      </a:cubicBezTo>
                      <a:lnTo>
                        <a:pt x="185025" y="133604"/>
                      </a:lnTo>
                      <a:cubicBezTo>
                        <a:pt x="180758" y="136972"/>
                        <a:pt x="176492" y="140340"/>
                        <a:pt x="172450" y="143933"/>
                      </a:cubicBezTo>
                      <a:close/>
                      <a:moveTo>
                        <a:pt x="548113" y="143035"/>
                      </a:moveTo>
                      <a:cubicBezTo>
                        <a:pt x="543846" y="139442"/>
                        <a:pt x="539805" y="136074"/>
                        <a:pt x="535314" y="132706"/>
                      </a:cubicBezTo>
                      <a:lnTo>
                        <a:pt x="580223" y="74324"/>
                      </a:lnTo>
                      <a:cubicBezTo>
                        <a:pt x="585612" y="78591"/>
                        <a:pt x="591001" y="82857"/>
                        <a:pt x="596165" y="87348"/>
                      </a:cubicBezTo>
                      <a:lnTo>
                        <a:pt x="548113" y="143259"/>
                      </a:lnTo>
                      <a:close/>
                      <a:moveTo>
                        <a:pt x="198273" y="123949"/>
                      </a:moveTo>
                      <a:lnTo>
                        <a:pt x="156507" y="63322"/>
                      </a:lnTo>
                      <a:cubicBezTo>
                        <a:pt x="162121" y="59504"/>
                        <a:pt x="167959" y="55687"/>
                        <a:pt x="173797" y="52094"/>
                      </a:cubicBezTo>
                      <a:lnTo>
                        <a:pt x="212194" y="114967"/>
                      </a:lnTo>
                      <a:cubicBezTo>
                        <a:pt x="207479" y="117886"/>
                        <a:pt x="202988" y="120805"/>
                        <a:pt x="198273" y="123949"/>
                      </a:cubicBezTo>
                      <a:close/>
                      <a:moveTo>
                        <a:pt x="522066" y="123050"/>
                      </a:moveTo>
                      <a:cubicBezTo>
                        <a:pt x="517575" y="119907"/>
                        <a:pt x="512859" y="116988"/>
                        <a:pt x="508144" y="114293"/>
                      </a:cubicBezTo>
                      <a:lnTo>
                        <a:pt x="546092" y="51196"/>
                      </a:lnTo>
                      <a:cubicBezTo>
                        <a:pt x="551930" y="54789"/>
                        <a:pt x="557768" y="58382"/>
                        <a:pt x="563382" y="62199"/>
                      </a:cubicBezTo>
                      <a:lnTo>
                        <a:pt x="522066" y="123050"/>
                      </a:lnTo>
                      <a:close/>
                      <a:moveTo>
                        <a:pt x="226116" y="107108"/>
                      </a:moveTo>
                      <a:lnTo>
                        <a:pt x="191536" y="41990"/>
                      </a:lnTo>
                      <a:cubicBezTo>
                        <a:pt x="197599" y="38846"/>
                        <a:pt x="203662" y="35703"/>
                        <a:pt x="209949" y="32783"/>
                      </a:cubicBezTo>
                      <a:lnTo>
                        <a:pt x="240712" y="99698"/>
                      </a:lnTo>
                      <a:cubicBezTo>
                        <a:pt x="235772" y="101943"/>
                        <a:pt x="230832" y="104413"/>
                        <a:pt x="226116" y="106883"/>
                      </a:cubicBezTo>
                      <a:close/>
                      <a:moveTo>
                        <a:pt x="493773" y="106210"/>
                      </a:moveTo>
                      <a:cubicBezTo>
                        <a:pt x="489058" y="103740"/>
                        <a:pt x="484118" y="101270"/>
                        <a:pt x="479178" y="99024"/>
                      </a:cubicBezTo>
                      <a:lnTo>
                        <a:pt x="509491" y="31885"/>
                      </a:lnTo>
                      <a:cubicBezTo>
                        <a:pt x="515778" y="34804"/>
                        <a:pt x="522066" y="37723"/>
                        <a:pt x="528128" y="40867"/>
                      </a:cubicBezTo>
                      <a:lnTo>
                        <a:pt x="493773" y="105985"/>
                      </a:lnTo>
                      <a:close/>
                      <a:moveTo>
                        <a:pt x="255756" y="93410"/>
                      </a:moveTo>
                      <a:lnTo>
                        <a:pt x="228811" y="24924"/>
                      </a:lnTo>
                      <a:cubicBezTo>
                        <a:pt x="235098" y="22454"/>
                        <a:pt x="241610" y="19984"/>
                        <a:pt x="248122" y="17964"/>
                      </a:cubicBezTo>
                      <a:lnTo>
                        <a:pt x="271025" y="88021"/>
                      </a:lnTo>
                      <a:cubicBezTo>
                        <a:pt x="265861" y="89818"/>
                        <a:pt x="260696" y="91614"/>
                        <a:pt x="255532" y="93635"/>
                      </a:cubicBezTo>
                      <a:close/>
                      <a:moveTo>
                        <a:pt x="463909" y="92737"/>
                      </a:moveTo>
                      <a:cubicBezTo>
                        <a:pt x="458744" y="90716"/>
                        <a:pt x="453580" y="88920"/>
                        <a:pt x="448415" y="87348"/>
                      </a:cubicBezTo>
                      <a:lnTo>
                        <a:pt x="470870" y="17290"/>
                      </a:lnTo>
                      <a:cubicBezTo>
                        <a:pt x="477381" y="19311"/>
                        <a:pt x="483893" y="21781"/>
                        <a:pt x="490405" y="24251"/>
                      </a:cubicBezTo>
                      <a:lnTo>
                        <a:pt x="463909" y="92961"/>
                      </a:lnTo>
                      <a:close/>
                      <a:moveTo>
                        <a:pt x="286743" y="83081"/>
                      </a:moveTo>
                      <a:lnTo>
                        <a:pt x="267881" y="11901"/>
                      </a:lnTo>
                      <a:cubicBezTo>
                        <a:pt x="274393" y="10104"/>
                        <a:pt x="281130" y="8533"/>
                        <a:pt x="288090" y="7185"/>
                      </a:cubicBezTo>
                      <a:lnTo>
                        <a:pt x="302910" y="79264"/>
                      </a:lnTo>
                      <a:cubicBezTo>
                        <a:pt x="297521" y="80387"/>
                        <a:pt x="292357" y="81510"/>
                        <a:pt x="286968" y="83081"/>
                      </a:cubicBezTo>
                      <a:close/>
                      <a:moveTo>
                        <a:pt x="432697" y="82632"/>
                      </a:moveTo>
                      <a:cubicBezTo>
                        <a:pt x="427532" y="81285"/>
                        <a:pt x="422143" y="80162"/>
                        <a:pt x="416754" y="79040"/>
                      </a:cubicBezTo>
                      <a:lnTo>
                        <a:pt x="431125" y="6736"/>
                      </a:lnTo>
                      <a:cubicBezTo>
                        <a:pt x="437862" y="8084"/>
                        <a:pt x="444598" y="9655"/>
                        <a:pt x="451110" y="11227"/>
                      </a:cubicBezTo>
                      <a:lnTo>
                        <a:pt x="432697" y="82632"/>
                      </a:lnTo>
                      <a:close/>
                      <a:moveTo>
                        <a:pt x="318853" y="76570"/>
                      </a:moveTo>
                      <a:lnTo>
                        <a:pt x="308075" y="3593"/>
                      </a:lnTo>
                      <a:cubicBezTo>
                        <a:pt x="314811" y="2695"/>
                        <a:pt x="321547" y="1796"/>
                        <a:pt x="328508" y="1123"/>
                      </a:cubicBezTo>
                      <a:lnTo>
                        <a:pt x="335020" y="74549"/>
                      </a:lnTo>
                      <a:cubicBezTo>
                        <a:pt x="329631" y="74998"/>
                        <a:pt x="324017" y="75671"/>
                        <a:pt x="318628" y="76345"/>
                      </a:cubicBezTo>
                      <a:close/>
                      <a:moveTo>
                        <a:pt x="400587" y="76345"/>
                      </a:moveTo>
                      <a:cubicBezTo>
                        <a:pt x="395198" y="75671"/>
                        <a:pt x="389809" y="74998"/>
                        <a:pt x="384195" y="74549"/>
                      </a:cubicBezTo>
                      <a:lnTo>
                        <a:pt x="390258" y="1123"/>
                      </a:lnTo>
                      <a:cubicBezTo>
                        <a:pt x="397219" y="1572"/>
                        <a:pt x="403955" y="2470"/>
                        <a:pt x="410692" y="3368"/>
                      </a:cubicBezTo>
                      <a:lnTo>
                        <a:pt x="400587" y="76345"/>
                      </a:lnTo>
                      <a:close/>
                      <a:moveTo>
                        <a:pt x="351412" y="73651"/>
                      </a:moveTo>
                      <a:lnTo>
                        <a:pt x="348942" y="0"/>
                      </a:lnTo>
                      <a:cubicBezTo>
                        <a:pt x="352759" y="0"/>
                        <a:pt x="356577" y="0"/>
                        <a:pt x="360394" y="0"/>
                      </a:cubicBezTo>
                      <a:lnTo>
                        <a:pt x="369600" y="0"/>
                      </a:lnTo>
                      <a:cubicBezTo>
                        <a:pt x="369600" y="0"/>
                        <a:pt x="367804" y="73651"/>
                        <a:pt x="367804" y="73651"/>
                      </a:cubicBezTo>
                      <a:lnTo>
                        <a:pt x="360394" y="73651"/>
                      </a:lnTo>
                      <a:cubicBezTo>
                        <a:pt x="357250" y="73651"/>
                        <a:pt x="354331" y="73651"/>
                        <a:pt x="351412" y="736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46"/>
                <p:cNvSpPr/>
                <p:nvPr/>
              </p:nvSpPr>
              <p:spPr>
                <a:xfrm>
                  <a:off x="9775262" y="-4286052"/>
                  <a:ext cx="493997" cy="4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97" h="493997" extrusionOk="0">
                      <a:moveTo>
                        <a:pt x="247223" y="513028"/>
                      </a:moveTo>
                      <a:cubicBezTo>
                        <a:pt x="240936" y="513028"/>
                        <a:pt x="234649" y="512354"/>
                        <a:pt x="228586" y="511681"/>
                      </a:cubicBezTo>
                      <a:lnTo>
                        <a:pt x="229035" y="507190"/>
                      </a:lnTo>
                      <a:cubicBezTo>
                        <a:pt x="235098" y="507863"/>
                        <a:pt x="241385" y="508312"/>
                        <a:pt x="247448" y="508537"/>
                      </a:cubicBezTo>
                      <a:lnTo>
                        <a:pt x="247448" y="513252"/>
                      </a:lnTo>
                      <a:close/>
                      <a:moveTo>
                        <a:pt x="266085" y="513028"/>
                      </a:moveTo>
                      <a:lnTo>
                        <a:pt x="266085" y="508312"/>
                      </a:lnTo>
                      <a:cubicBezTo>
                        <a:pt x="271923" y="508312"/>
                        <a:pt x="278211" y="507639"/>
                        <a:pt x="284273" y="506965"/>
                      </a:cubicBezTo>
                      <a:lnTo>
                        <a:pt x="284722" y="511456"/>
                      </a:lnTo>
                      <a:cubicBezTo>
                        <a:pt x="278435" y="512130"/>
                        <a:pt x="272148" y="512579"/>
                        <a:pt x="266085" y="512803"/>
                      </a:cubicBezTo>
                      <a:close/>
                      <a:moveTo>
                        <a:pt x="209949" y="508986"/>
                      </a:moveTo>
                      <a:cubicBezTo>
                        <a:pt x="203886" y="507863"/>
                        <a:pt x="197599" y="506516"/>
                        <a:pt x="191536" y="504944"/>
                      </a:cubicBezTo>
                      <a:lnTo>
                        <a:pt x="192659" y="500453"/>
                      </a:lnTo>
                      <a:cubicBezTo>
                        <a:pt x="198497" y="502025"/>
                        <a:pt x="204560" y="503372"/>
                        <a:pt x="210623" y="504495"/>
                      </a:cubicBezTo>
                      <a:lnTo>
                        <a:pt x="209724" y="508986"/>
                      </a:lnTo>
                      <a:close/>
                      <a:moveTo>
                        <a:pt x="303359" y="508986"/>
                      </a:moveTo>
                      <a:lnTo>
                        <a:pt x="302461" y="504495"/>
                      </a:lnTo>
                      <a:cubicBezTo>
                        <a:pt x="308524" y="503372"/>
                        <a:pt x="314587" y="502025"/>
                        <a:pt x="320425" y="500453"/>
                      </a:cubicBezTo>
                      <a:lnTo>
                        <a:pt x="321548" y="504944"/>
                      </a:lnTo>
                      <a:cubicBezTo>
                        <a:pt x="315485" y="506516"/>
                        <a:pt x="309422" y="507863"/>
                        <a:pt x="303135" y="508986"/>
                      </a:cubicBezTo>
                      <a:close/>
                      <a:moveTo>
                        <a:pt x="173797" y="499780"/>
                      </a:moveTo>
                      <a:cubicBezTo>
                        <a:pt x="167959" y="497759"/>
                        <a:pt x="162121" y="495513"/>
                        <a:pt x="156283" y="493043"/>
                      </a:cubicBezTo>
                      <a:lnTo>
                        <a:pt x="158079" y="488777"/>
                      </a:lnTo>
                      <a:cubicBezTo>
                        <a:pt x="163693" y="491247"/>
                        <a:pt x="169531" y="493493"/>
                        <a:pt x="175369" y="495289"/>
                      </a:cubicBezTo>
                      <a:lnTo>
                        <a:pt x="173797" y="499555"/>
                      </a:lnTo>
                      <a:close/>
                      <a:moveTo>
                        <a:pt x="339736" y="499780"/>
                      </a:moveTo>
                      <a:lnTo>
                        <a:pt x="338164" y="495513"/>
                      </a:lnTo>
                      <a:cubicBezTo>
                        <a:pt x="343778" y="493493"/>
                        <a:pt x="349616" y="491472"/>
                        <a:pt x="355454" y="489002"/>
                      </a:cubicBezTo>
                      <a:lnTo>
                        <a:pt x="357250" y="493268"/>
                      </a:lnTo>
                      <a:cubicBezTo>
                        <a:pt x="351412" y="495738"/>
                        <a:pt x="345574" y="497983"/>
                        <a:pt x="339736" y="500004"/>
                      </a:cubicBezTo>
                      <a:close/>
                      <a:moveTo>
                        <a:pt x="139218" y="485409"/>
                      </a:moveTo>
                      <a:cubicBezTo>
                        <a:pt x="133604" y="482490"/>
                        <a:pt x="128215" y="479571"/>
                        <a:pt x="122826" y="476203"/>
                      </a:cubicBezTo>
                      <a:lnTo>
                        <a:pt x="125296" y="472385"/>
                      </a:lnTo>
                      <a:cubicBezTo>
                        <a:pt x="130460" y="475529"/>
                        <a:pt x="135849" y="478673"/>
                        <a:pt x="141463" y="481367"/>
                      </a:cubicBezTo>
                      <a:lnTo>
                        <a:pt x="139442" y="485409"/>
                      </a:lnTo>
                      <a:close/>
                      <a:moveTo>
                        <a:pt x="374316" y="485409"/>
                      </a:moveTo>
                      <a:lnTo>
                        <a:pt x="372295" y="481367"/>
                      </a:lnTo>
                      <a:cubicBezTo>
                        <a:pt x="377684" y="478673"/>
                        <a:pt x="383073" y="475529"/>
                        <a:pt x="388237" y="472385"/>
                      </a:cubicBezTo>
                      <a:lnTo>
                        <a:pt x="390707" y="476203"/>
                      </a:lnTo>
                      <a:cubicBezTo>
                        <a:pt x="385318" y="479571"/>
                        <a:pt x="379929" y="482490"/>
                        <a:pt x="374316" y="485409"/>
                      </a:cubicBezTo>
                      <a:close/>
                      <a:moveTo>
                        <a:pt x="107332" y="466098"/>
                      </a:moveTo>
                      <a:cubicBezTo>
                        <a:pt x="102392" y="462505"/>
                        <a:pt x="97228" y="458688"/>
                        <a:pt x="92512" y="454646"/>
                      </a:cubicBezTo>
                      <a:lnTo>
                        <a:pt x="95431" y="451054"/>
                      </a:lnTo>
                      <a:cubicBezTo>
                        <a:pt x="100147" y="455095"/>
                        <a:pt x="105087" y="458913"/>
                        <a:pt x="110027" y="462281"/>
                      </a:cubicBezTo>
                      <a:lnTo>
                        <a:pt x="107332" y="466098"/>
                      </a:lnTo>
                      <a:close/>
                      <a:moveTo>
                        <a:pt x="406425" y="465874"/>
                      </a:moveTo>
                      <a:lnTo>
                        <a:pt x="403731" y="462056"/>
                      </a:lnTo>
                      <a:cubicBezTo>
                        <a:pt x="408671" y="458464"/>
                        <a:pt x="413611" y="454646"/>
                        <a:pt x="418326" y="450829"/>
                      </a:cubicBezTo>
                      <a:lnTo>
                        <a:pt x="421245" y="454422"/>
                      </a:lnTo>
                      <a:cubicBezTo>
                        <a:pt x="416530" y="458464"/>
                        <a:pt x="411365" y="462281"/>
                        <a:pt x="406425" y="465874"/>
                      </a:cubicBezTo>
                      <a:close/>
                      <a:moveTo>
                        <a:pt x="78591" y="442072"/>
                      </a:moveTo>
                      <a:cubicBezTo>
                        <a:pt x="74100" y="437806"/>
                        <a:pt x="69833" y="433315"/>
                        <a:pt x="65567" y="428599"/>
                      </a:cubicBezTo>
                      <a:lnTo>
                        <a:pt x="68935" y="425456"/>
                      </a:lnTo>
                      <a:cubicBezTo>
                        <a:pt x="72977" y="429946"/>
                        <a:pt x="77468" y="434437"/>
                        <a:pt x="81734" y="438704"/>
                      </a:cubicBezTo>
                      <a:lnTo>
                        <a:pt x="78591" y="442072"/>
                      </a:lnTo>
                      <a:close/>
                      <a:moveTo>
                        <a:pt x="435392" y="441847"/>
                      </a:moveTo>
                      <a:lnTo>
                        <a:pt x="432248" y="438479"/>
                      </a:lnTo>
                      <a:cubicBezTo>
                        <a:pt x="436514" y="434213"/>
                        <a:pt x="441005" y="429722"/>
                        <a:pt x="445047" y="425231"/>
                      </a:cubicBezTo>
                      <a:lnTo>
                        <a:pt x="448415" y="428375"/>
                      </a:lnTo>
                      <a:cubicBezTo>
                        <a:pt x="444149" y="433090"/>
                        <a:pt x="439882" y="437581"/>
                        <a:pt x="435392" y="441847"/>
                      </a:cubicBezTo>
                      <a:close/>
                      <a:moveTo>
                        <a:pt x="53666" y="414228"/>
                      </a:moveTo>
                      <a:cubicBezTo>
                        <a:pt x="49849" y="409288"/>
                        <a:pt x="46256" y="404124"/>
                        <a:pt x="42663" y="398959"/>
                      </a:cubicBezTo>
                      <a:lnTo>
                        <a:pt x="46481" y="396489"/>
                      </a:lnTo>
                      <a:cubicBezTo>
                        <a:pt x="49849" y="401654"/>
                        <a:pt x="53442" y="406594"/>
                        <a:pt x="57259" y="411534"/>
                      </a:cubicBezTo>
                      <a:lnTo>
                        <a:pt x="53666" y="414453"/>
                      </a:lnTo>
                      <a:close/>
                      <a:moveTo>
                        <a:pt x="460541" y="414004"/>
                      </a:moveTo>
                      <a:lnTo>
                        <a:pt x="456948" y="411309"/>
                      </a:lnTo>
                      <a:cubicBezTo>
                        <a:pt x="460765" y="406369"/>
                        <a:pt x="464358" y="401429"/>
                        <a:pt x="467726" y="396265"/>
                      </a:cubicBezTo>
                      <a:lnTo>
                        <a:pt x="471543" y="398735"/>
                      </a:lnTo>
                      <a:cubicBezTo>
                        <a:pt x="468175" y="403899"/>
                        <a:pt x="464358" y="409064"/>
                        <a:pt x="460541" y="414004"/>
                      </a:cubicBezTo>
                      <a:close/>
                      <a:moveTo>
                        <a:pt x="33008" y="383017"/>
                      </a:moveTo>
                      <a:cubicBezTo>
                        <a:pt x="29864" y="377628"/>
                        <a:pt x="26945" y="372014"/>
                        <a:pt x="24475" y="366400"/>
                      </a:cubicBezTo>
                      <a:lnTo>
                        <a:pt x="28742" y="364379"/>
                      </a:lnTo>
                      <a:cubicBezTo>
                        <a:pt x="31436" y="369993"/>
                        <a:pt x="34131" y="375382"/>
                        <a:pt x="37274" y="380771"/>
                      </a:cubicBezTo>
                      <a:lnTo>
                        <a:pt x="33233" y="383017"/>
                      </a:lnTo>
                      <a:close/>
                      <a:moveTo>
                        <a:pt x="481423" y="382568"/>
                      </a:moveTo>
                      <a:lnTo>
                        <a:pt x="477381" y="380322"/>
                      </a:lnTo>
                      <a:cubicBezTo>
                        <a:pt x="480301" y="374933"/>
                        <a:pt x="483220" y="369544"/>
                        <a:pt x="485914" y="363930"/>
                      </a:cubicBezTo>
                      <a:lnTo>
                        <a:pt x="490180" y="365951"/>
                      </a:lnTo>
                      <a:cubicBezTo>
                        <a:pt x="487486" y="371565"/>
                        <a:pt x="484567" y="377178"/>
                        <a:pt x="481648" y="382568"/>
                      </a:cubicBezTo>
                      <a:close/>
                      <a:moveTo>
                        <a:pt x="17065" y="349110"/>
                      </a:moveTo>
                      <a:cubicBezTo>
                        <a:pt x="14820" y="343272"/>
                        <a:pt x="12799" y="337210"/>
                        <a:pt x="11003" y="331371"/>
                      </a:cubicBezTo>
                      <a:lnTo>
                        <a:pt x="15494" y="330024"/>
                      </a:lnTo>
                      <a:cubicBezTo>
                        <a:pt x="17290" y="335862"/>
                        <a:pt x="19311" y="341700"/>
                        <a:pt x="21556" y="347539"/>
                      </a:cubicBezTo>
                      <a:lnTo>
                        <a:pt x="17290" y="349110"/>
                      </a:lnTo>
                      <a:close/>
                      <a:moveTo>
                        <a:pt x="497366" y="348661"/>
                      </a:moveTo>
                      <a:lnTo>
                        <a:pt x="493100" y="347090"/>
                      </a:lnTo>
                      <a:cubicBezTo>
                        <a:pt x="495345" y="341251"/>
                        <a:pt x="497366" y="335413"/>
                        <a:pt x="498938" y="329575"/>
                      </a:cubicBezTo>
                      <a:lnTo>
                        <a:pt x="503429" y="330922"/>
                      </a:lnTo>
                      <a:cubicBezTo>
                        <a:pt x="501632" y="336761"/>
                        <a:pt x="499611" y="342823"/>
                        <a:pt x="497366" y="348661"/>
                      </a:cubicBezTo>
                      <a:close/>
                      <a:moveTo>
                        <a:pt x="6287" y="313183"/>
                      </a:moveTo>
                      <a:cubicBezTo>
                        <a:pt x="4940" y="307121"/>
                        <a:pt x="3817" y="301058"/>
                        <a:pt x="2919" y="294771"/>
                      </a:cubicBezTo>
                      <a:lnTo>
                        <a:pt x="7410" y="294097"/>
                      </a:lnTo>
                      <a:cubicBezTo>
                        <a:pt x="8308" y="300160"/>
                        <a:pt x="9431" y="306222"/>
                        <a:pt x="10778" y="312285"/>
                      </a:cubicBezTo>
                      <a:lnTo>
                        <a:pt x="6287" y="313183"/>
                      </a:lnTo>
                      <a:close/>
                      <a:moveTo>
                        <a:pt x="508144" y="312734"/>
                      </a:moveTo>
                      <a:lnTo>
                        <a:pt x="503653" y="311836"/>
                      </a:lnTo>
                      <a:cubicBezTo>
                        <a:pt x="505000" y="305998"/>
                        <a:pt x="506123" y="299711"/>
                        <a:pt x="507021" y="293648"/>
                      </a:cubicBezTo>
                      <a:lnTo>
                        <a:pt x="511512" y="294322"/>
                      </a:lnTo>
                      <a:cubicBezTo>
                        <a:pt x="510614" y="300609"/>
                        <a:pt x="509491" y="306672"/>
                        <a:pt x="508144" y="312734"/>
                      </a:cubicBezTo>
                      <a:close/>
                      <a:moveTo>
                        <a:pt x="674" y="276134"/>
                      </a:moveTo>
                      <a:cubicBezTo>
                        <a:pt x="225" y="269846"/>
                        <a:pt x="0" y="263559"/>
                        <a:pt x="0" y="257272"/>
                      </a:cubicBezTo>
                      <a:lnTo>
                        <a:pt x="4715" y="257272"/>
                      </a:lnTo>
                      <a:cubicBezTo>
                        <a:pt x="4715" y="263334"/>
                        <a:pt x="4940" y="269622"/>
                        <a:pt x="5389" y="275684"/>
                      </a:cubicBezTo>
                      <a:lnTo>
                        <a:pt x="898" y="276134"/>
                      </a:lnTo>
                      <a:close/>
                      <a:moveTo>
                        <a:pt x="513533" y="275684"/>
                      </a:moveTo>
                      <a:lnTo>
                        <a:pt x="509042" y="275684"/>
                      </a:lnTo>
                      <a:cubicBezTo>
                        <a:pt x="509491" y="269173"/>
                        <a:pt x="509716" y="263110"/>
                        <a:pt x="509716" y="257047"/>
                      </a:cubicBezTo>
                      <a:lnTo>
                        <a:pt x="509716" y="255925"/>
                      </a:lnTo>
                      <a:cubicBezTo>
                        <a:pt x="509716" y="255925"/>
                        <a:pt x="514207" y="255925"/>
                        <a:pt x="514207" y="255925"/>
                      </a:cubicBezTo>
                      <a:lnTo>
                        <a:pt x="514207" y="257047"/>
                      </a:lnTo>
                      <a:cubicBezTo>
                        <a:pt x="514207" y="263334"/>
                        <a:pt x="514207" y="269622"/>
                        <a:pt x="513533" y="275909"/>
                      </a:cubicBezTo>
                      <a:close/>
                      <a:moveTo>
                        <a:pt x="5165" y="239084"/>
                      </a:moveTo>
                      <a:lnTo>
                        <a:pt x="674" y="239084"/>
                      </a:lnTo>
                      <a:cubicBezTo>
                        <a:pt x="1123" y="232572"/>
                        <a:pt x="1796" y="226285"/>
                        <a:pt x="2695" y="219997"/>
                      </a:cubicBezTo>
                      <a:lnTo>
                        <a:pt x="7185" y="220671"/>
                      </a:lnTo>
                      <a:cubicBezTo>
                        <a:pt x="6287" y="226734"/>
                        <a:pt x="5614" y="232796"/>
                        <a:pt x="5165" y="239084"/>
                      </a:cubicBezTo>
                      <a:close/>
                      <a:moveTo>
                        <a:pt x="508818" y="237512"/>
                      </a:moveTo>
                      <a:cubicBezTo>
                        <a:pt x="508369" y="231449"/>
                        <a:pt x="507695" y="225386"/>
                        <a:pt x="506797" y="219099"/>
                      </a:cubicBezTo>
                      <a:lnTo>
                        <a:pt x="511288" y="218426"/>
                      </a:lnTo>
                      <a:cubicBezTo>
                        <a:pt x="512186" y="224713"/>
                        <a:pt x="512859" y="231000"/>
                        <a:pt x="513309" y="237063"/>
                      </a:cubicBezTo>
                      <a:lnTo>
                        <a:pt x="508818" y="237512"/>
                      </a:lnTo>
                      <a:close/>
                      <a:moveTo>
                        <a:pt x="10329" y="202707"/>
                      </a:moveTo>
                      <a:lnTo>
                        <a:pt x="5838" y="201809"/>
                      </a:lnTo>
                      <a:cubicBezTo>
                        <a:pt x="7185" y="195747"/>
                        <a:pt x="8757" y="189684"/>
                        <a:pt x="10554" y="183621"/>
                      </a:cubicBezTo>
                      <a:lnTo>
                        <a:pt x="15045" y="184968"/>
                      </a:lnTo>
                      <a:cubicBezTo>
                        <a:pt x="13248" y="190807"/>
                        <a:pt x="11676" y="196869"/>
                        <a:pt x="10329" y="202707"/>
                      </a:cubicBezTo>
                      <a:close/>
                      <a:moveTo>
                        <a:pt x="503204" y="201136"/>
                      </a:moveTo>
                      <a:cubicBezTo>
                        <a:pt x="501857" y="195073"/>
                        <a:pt x="500285" y="189235"/>
                        <a:pt x="498489" y="183397"/>
                      </a:cubicBezTo>
                      <a:lnTo>
                        <a:pt x="502979" y="182049"/>
                      </a:lnTo>
                      <a:cubicBezTo>
                        <a:pt x="504776" y="187888"/>
                        <a:pt x="506348" y="194175"/>
                        <a:pt x="507695" y="200238"/>
                      </a:cubicBezTo>
                      <a:lnTo>
                        <a:pt x="503204" y="201360"/>
                      </a:lnTo>
                      <a:close/>
                      <a:moveTo>
                        <a:pt x="20658" y="167454"/>
                      </a:moveTo>
                      <a:lnTo>
                        <a:pt x="16392" y="165882"/>
                      </a:lnTo>
                      <a:cubicBezTo>
                        <a:pt x="18637" y="160044"/>
                        <a:pt x="21107" y="154206"/>
                        <a:pt x="23802" y="148592"/>
                      </a:cubicBezTo>
                      <a:lnTo>
                        <a:pt x="28068" y="150613"/>
                      </a:lnTo>
                      <a:cubicBezTo>
                        <a:pt x="25374" y="156227"/>
                        <a:pt x="23128" y="161840"/>
                        <a:pt x="20883" y="167679"/>
                      </a:cubicBezTo>
                      <a:close/>
                      <a:moveTo>
                        <a:pt x="492426" y="165882"/>
                      </a:moveTo>
                      <a:cubicBezTo>
                        <a:pt x="490180" y="160269"/>
                        <a:pt x="487710" y="154655"/>
                        <a:pt x="485241" y="149041"/>
                      </a:cubicBezTo>
                      <a:lnTo>
                        <a:pt x="489507" y="147020"/>
                      </a:lnTo>
                      <a:cubicBezTo>
                        <a:pt x="492201" y="152859"/>
                        <a:pt x="494671" y="158472"/>
                        <a:pt x="496917" y="164310"/>
                      </a:cubicBezTo>
                      <a:lnTo>
                        <a:pt x="492650" y="165882"/>
                      </a:lnTo>
                      <a:close/>
                      <a:moveTo>
                        <a:pt x="36376" y="133997"/>
                      </a:moveTo>
                      <a:lnTo>
                        <a:pt x="32334" y="131751"/>
                      </a:lnTo>
                      <a:cubicBezTo>
                        <a:pt x="35478" y="126362"/>
                        <a:pt x="38622" y="120973"/>
                        <a:pt x="41990" y="115809"/>
                      </a:cubicBezTo>
                      <a:lnTo>
                        <a:pt x="45807" y="118279"/>
                      </a:lnTo>
                      <a:cubicBezTo>
                        <a:pt x="42439" y="123443"/>
                        <a:pt x="39295" y="128608"/>
                        <a:pt x="36152" y="133997"/>
                      </a:cubicBezTo>
                      <a:close/>
                      <a:moveTo>
                        <a:pt x="476708" y="132650"/>
                      </a:moveTo>
                      <a:cubicBezTo>
                        <a:pt x="473789" y="127261"/>
                        <a:pt x="470421" y="122096"/>
                        <a:pt x="467052" y="116931"/>
                      </a:cubicBezTo>
                      <a:lnTo>
                        <a:pt x="470870" y="114462"/>
                      </a:lnTo>
                      <a:cubicBezTo>
                        <a:pt x="474462" y="119626"/>
                        <a:pt x="477606" y="125015"/>
                        <a:pt x="480750" y="130404"/>
                      </a:cubicBezTo>
                      <a:lnTo>
                        <a:pt x="476708" y="132650"/>
                      </a:lnTo>
                      <a:close/>
                      <a:moveTo>
                        <a:pt x="56585" y="103234"/>
                      </a:moveTo>
                      <a:lnTo>
                        <a:pt x="52992" y="100540"/>
                      </a:lnTo>
                      <a:cubicBezTo>
                        <a:pt x="56810" y="95600"/>
                        <a:pt x="60852" y="90660"/>
                        <a:pt x="64893" y="86169"/>
                      </a:cubicBezTo>
                      <a:lnTo>
                        <a:pt x="68262" y="89313"/>
                      </a:lnTo>
                      <a:cubicBezTo>
                        <a:pt x="64220" y="93803"/>
                        <a:pt x="60178" y="98519"/>
                        <a:pt x="56585" y="103459"/>
                      </a:cubicBezTo>
                      <a:close/>
                      <a:moveTo>
                        <a:pt x="456050" y="102112"/>
                      </a:moveTo>
                      <a:cubicBezTo>
                        <a:pt x="452233" y="97396"/>
                        <a:pt x="448415" y="92681"/>
                        <a:pt x="444149" y="87965"/>
                      </a:cubicBezTo>
                      <a:lnTo>
                        <a:pt x="447517" y="84822"/>
                      </a:lnTo>
                      <a:cubicBezTo>
                        <a:pt x="451783" y="89537"/>
                        <a:pt x="455825" y="94253"/>
                        <a:pt x="459642" y="99192"/>
                      </a:cubicBezTo>
                      <a:lnTo>
                        <a:pt x="456050" y="102112"/>
                      </a:lnTo>
                      <a:close/>
                      <a:moveTo>
                        <a:pt x="81061" y="75840"/>
                      </a:moveTo>
                      <a:lnTo>
                        <a:pt x="77917" y="72472"/>
                      </a:lnTo>
                      <a:cubicBezTo>
                        <a:pt x="82408" y="68205"/>
                        <a:pt x="87123" y="63939"/>
                        <a:pt x="91839" y="59897"/>
                      </a:cubicBezTo>
                      <a:lnTo>
                        <a:pt x="94758" y="63490"/>
                      </a:lnTo>
                      <a:cubicBezTo>
                        <a:pt x="90042" y="67307"/>
                        <a:pt x="85551" y="71574"/>
                        <a:pt x="81061" y="75840"/>
                      </a:cubicBezTo>
                      <a:close/>
                      <a:moveTo>
                        <a:pt x="431350" y="74717"/>
                      </a:moveTo>
                      <a:cubicBezTo>
                        <a:pt x="426859" y="70451"/>
                        <a:pt x="422368" y="66409"/>
                        <a:pt x="417653" y="62367"/>
                      </a:cubicBezTo>
                      <a:lnTo>
                        <a:pt x="420572" y="58775"/>
                      </a:lnTo>
                      <a:cubicBezTo>
                        <a:pt x="425287" y="62816"/>
                        <a:pt x="430002" y="67083"/>
                        <a:pt x="434493" y="71349"/>
                      </a:cubicBezTo>
                      <a:lnTo>
                        <a:pt x="431350" y="74717"/>
                      </a:lnTo>
                      <a:close/>
                      <a:moveTo>
                        <a:pt x="109353" y="52038"/>
                      </a:moveTo>
                      <a:lnTo>
                        <a:pt x="106659" y="48221"/>
                      </a:lnTo>
                      <a:cubicBezTo>
                        <a:pt x="111823" y="44628"/>
                        <a:pt x="116988" y="41035"/>
                        <a:pt x="122377" y="37892"/>
                      </a:cubicBezTo>
                      <a:lnTo>
                        <a:pt x="124847" y="41709"/>
                      </a:lnTo>
                      <a:cubicBezTo>
                        <a:pt x="119682" y="44853"/>
                        <a:pt x="114518" y="48221"/>
                        <a:pt x="109578" y="51814"/>
                      </a:cubicBezTo>
                      <a:close/>
                      <a:moveTo>
                        <a:pt x="403057" y="51140"/>
                      </a:moveTo>
                      <a:cubicBezTo>
                        <a:pt x="398117" y="47547"/>
                        <a:pt x="392953" y="44179"/>
                        <a:pt x="387564" y="41035"/>
                      </a:cubicBezTo>
                      <a:lnTo>
                        <a:pt x="390034" y="37218"/>
                      </a:lnTo>
                      <a:cubicBezTo>
                        <a:pt x="395423" y="40362"/>
                        <a:pt x="400587" y="43955"/>
                        <a:pt x="405752" y="47547"/>
                      </a:cubicBezTo>
                      <a:lnTo>
                        <a:pt x="403057" y="51365"/>
                      </a:lnTo>
                      <a:close/>
                      <a:moveTo>
                        <a:pt x="140789" y="32727"/>
                      </a:moveTo>
                      <a:lnTo>
                        <a:pt x="138769" y="28686"/>
                      </a:lnTo>
                      <a:cubicBezTo>
                        <a:pt x="144382" y="25766"/>
                        <a:pt x="149996" y="23072"/>
                        <a:pt x="155609" y="20602"/>
                      </a:cubicBezTo>
                      <a:lnTo>
                        <a:pt x="157406" y="24868"/>
                      </a:lnTo>
                      <a:cubicBezTo>
                        <a:pt x="151792" y="27338"/>
                        <a:pt x="146178" y="30033"/>
                        <a:pt x="140789" y="32727"/>
                      </a:cubicBezTo>
                      <a:close/>
                      <a:moveTo>
                        <a:pt x="371621" y="32054"/>
                      </a:moveTo>
                      <a:cubicBezTo>
                        <a:pt x="366232" y="29359"/>
                        <a:pt x="360618" y="26665"/>
                        <a:pt x="355005" y="24195"/>
                      </a:cubicBezTo>
                      <a:lnTo>
                        <a:pt x="356801" y="19928"/>
                      </a:lnTo>
                      <a:cubicBezTo>
                        <a:pt x="362639" y="22398"/>
                        <a:pt x="368253" y="25093"/>
                        <a:pt x="373866" y="27787"/>
                      </a:cubicBezTo>
                      <a:lnTo>
                        <a:pt x="371846" y="31829"/>
                      </a:lnTo>
                      <a:close/>
                      <a:moveTo>
                        <a:pt x="174696" y="18357"/>
                      </a:moveTo>
                      <a:lnTo>
                        <a:pt x="173124" y="14090"/>
                      </a:lnTo>
                      <a:cubicBezTo>
                        <a:pt x="179186" y="12069"/>
                        <a:pt x="185025" y="10273"/>
                        <a:pt x="191087" y="8701"/>
                      </a:cubicBezTo>
                      <a:lnTo>
                        <a:pt x="192210" y="13192"/>
                      </a:lnTo>
                      <a:cubicBezTo>
                        <a:pt x="186372" y="14764"/>
                        <a:pt x="180534" y="16560"/>
                        <a:pt x="174471" y="18581"/>
                      </a:cubicBezTo>
                      <a:close/>
                      <a:moveTo>
                        <a:pt x="337715" y="17907"/>
                      </a:moveTo>
                      <a:cubicBezTo>
                        <a:pt x="331877" y="15887"/>
                        <a:pt x="326038" y="14090"/>
                        <a:pt x="319976" y="12743"/>
                      </a:cubicBezTo>
                      <a:lnTo>
                        <a:pt x="321098" y="8252"/>
                      </a:lnTo>
                      <a:cubicBezTo>
                        <a:pt x="327161" y="9824"/>
                        <a:pt x="333224" y="11620"/>
                        <a:pt x="339062" y="13641"/>
                      </a:cubicBezTo>
                      <a:lnTo>
                        <a:pt x="337490" y="17907"/>
                      </a:lnTo>
                      <a:close/>
                      <a:moveTo>
                        <a:pt x="210398" y="8926"/>
                      </a:moveTo>
                      <a:lnTo>
                        <a:pt x="209500" y="4435"/>
                      </a:lnTo>
                      <a:cubicBezTo>
                        <a:pt x="215563" y="3312"/>
                        <a:pt x="221850" y="2414"/>
                        <a:pt x="228137" y="1740"/>
                      </a:cubicBezTo>
                      <a:lnTo>
                        <a:pt x="228586" y="6231"/>
                      </a:lnTo>
                      <a:cubicBezTo>
                        <a:pt x="222524" y="6905"/>
                        <a:pt x="216461" y="7803"/>
                        <a:pt x="210398" y="8926"/>
                      </a:cubicBezTo>
                      <a:close/>
                      <a:moveTo>
                        <a:pt x="302012" y="8701"/>
                      </a:moveTo>
                      <a:cubicBezTo>
                        <a:pt x="295950" y="7578"/>
                        <a:pt x="289887" y="6680"/>
                        <a:pt x="283824" y="6007"/>
                      </a:cubicBezTo>
                      <a:lnTo>
                        <a:pt x="284273" y="1516"/>
                      </a:lnTo>
                      <a:cubicBezTo>
                        <a:pt x="290560" y="2189"/>
                        <a:pt x="296623" y="3087"/>
                        <a:pt x="302910" y="4210"/>
                      </a:cubicBezTo>
                      <a:lnTo>
                        <a:pt x="302012" y="8701"/>
                      </a:lnTo>
                      <a:close/>
                      <a:moveTo>
                        <a:pt x="246999" y="4884"/>
                      </a:moveTo>
                      <a:lnTo>
                        <a:pt x="246999" y="168"/>
                      </a:lnTo>
                      <a:cubicBezTo>
                        <a:pt x="253062" y="-56"/>
                        <a:pt x="259349" y="-56"/>
                        <a:pt x="265636" y="168"/>
                      </a:cubicBezTo>
                      <a:lnTo>
                        <a:pt x="265636" y="4884"/>
                      </a:lnTo>
                      <a:cubicBezTo>
                        <a:pt x="259349" y="4884"/>
                        <a:pt x="253062" y="4884"/>
                        <a:pt x="246999" y="48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0" name="Google Shape;1240;p46"/>
              <p:cNvGrpSpPr/>
              <p:nvPr/>
            </p:nvGrpSpPr>
            <p:grpSpPr>
              <a:xfrm>
                <a:off x="9541233" y="-4520134"/>
                <a:ext cx="965540" cy="972945"/>
                <a:chOff x="9541233" y="-4520134"/>
                <a:chExt cx="965540" cy="972945"/>
              </a:xfrm>
            </p:grpSpPr>
            <p:sp>
              <p:nvSpPr>
                <p:cNvPr id="1241" name="Google Shape;1241;p46"/>
                <p:cNvSpPr/>
                <p:nvPr/>
              </p:nvSpPr>
              <p:spPr>
                <a:xfrm>
                  <a:off x="9541233" y="-4520134"/>
                  <a:ext cx="965540" cy="9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540" h="965541" extrusionOk="0">
                      <a:moveTo>
                        <a:pt x="548191" y="76347"/>
                      </a:moveTo>
                      <a:cubicBezTo>
                        <a:pt x="776743" y="108387"/>
                        <a:pt x="936048" y="319638"/>
                        <a:pt x="904009" y="548191"/>
                      </a:cubicBezTo>
                      <a:cubicBezTo>
                        <a:pt x="871969" y="776743"/>
                        <a:pt x="660718" y="936048"/>
                        <a:pt x="432165" y="904009"/>
                      </a:cubicBezTo>
                      <a:cubicBezTo>
                        <a:pt x="203613" y="871969"/>
                        <a:pt x="44308" y="660718"/>
                        <a:pt x="76347" y="432165"/>
                      </a:cubicBezTo>
                      <a:cubicBezTo>
                        <a:pt x="108387" y="203613"/>
                        <a:pt x="319638" y="44308"/>
                        <a:pt x="548191" y="7634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46"/>
                <p:cNvSpPr/>
                <p:nvPr/>
              </p:nvSpPr>
              <p:spPr>
                <a:xfrm>
                  <a:off x="9548640" y="-4512730"/>
                  <a:ext cx="538906" cy="96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06" h="965541" extrusionOk="0">
                      <a:moveTo>
                        <a:pt x="482827" y="900704"/>
                      </a:moveTo>
                      <a:cubicBezTo>
                        <a:pt x="251996" y="900704"/>
                        <a:pt x="64950" y="713659"/>
                        <a:pt x="64950" y="482827"/>
                      </a:cubicBezTo>
                      <a:cubicBezTo>
                        <a:pt x="64950" y="251996"/>
                        <a:pt x="251996" y="64950"/>
                        <a:pt x="482827" y="64950"/>
                      </a:cubicBezTo>
                    </a:path>
                  </a:pathLst>
                </a:custGeom>
                <a:noFill/>
                <a:ln w="367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blurRad="28575" dist="19050" dir="6180000" algn="bl" rotWithShape="0">
                    <a:schemeClr val="lt1">
                      <a:alpha val="50000"/>
                    </a:scheme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46"/>
                <p:cNvSpPr/>
                <p:nvPr/>
              </p:nvSpPr>
              <p:spPr>
                <a:xfrm>
                  <a:off x="9670400" y="-4389623"/>
                  <a:ext cx="718542" cy="718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542" h="718542" extrusionOk="0">
                      <a:moveTo>
                        <a:pt x="351187" y="720339"/>
                      </a:moveTo>
                      <a:cubicBezTo>
                        <a:pt x="344227" y="720339"/>
                        <a:pt x="337490" y="719889"/>
                        <a:pt x="330529" y="719216"/>
                      </a:cubicBezTo>
                      <a:lnTo>
                        <a:pt x="336817" y="645790"/>
                      </a:lnTo>
                      <a:cubicBezTo>
                        <a:pt x="342206" y="646239"/>
                        <a:pt x="347595" y="646463"/>
                        <a:pt x="353208" y="646688"/>
                      </a:cubicBezTo>
                      <a:lnTo>
                        <a:pt x="351187" y="720339"/>
                      </a:lnTo>
                      <a:close/>
                      <a:moveTo>
                        <a:pt x="371846" y="720339"/>
                      </a:moveTo>
                      <a:lnTo>
                        <a:pt x="369600" y="646688"/>
                      </a:lnTo>
                      <a:cubicBezTo>
                        <a:pt x="375214" y="646688"/>
                        <a:pt x="380603" y="646239"/>
                        <a:pt x="385992" y="645790"/>
                      </a:cubicBezTo>
                      <a:lnTo>
                        <a:pt x="392279" y="719216"/>
                      </a:lnTo>
                      <a:cubicBezTo>
                        <a:pt x="385543" y="719889"/>
                        <a:pt x="378582" y="720114"/>
                        <a:pt x="371846" y="720339"/>
                      </a:cubicBezTo>
                      <a:close/>
                      <a:moveTo>
                        <a:pt x="310320" y="716970"/>
                      </a:moveTo>
                      <a:cubicBezTo>
                        <a:pt x="303584" y="716072"/>
                        <a:pt x="296623" y="714949"/>
                        <a:pt x="290111" y="713602"/>
                      </a:cubicBezTo>
                      <a:lnTo>
                        <a:pt x="304482" y="641299"/>
                      </a:lnTo>
                      <a:cubicBezTo>
                        <a:pt x="309871" y="642422"/>
                        <a:pt x="315260" y="643320"/>
                        <a:pt x="320649" y="643993"/>
                      </a:cubicBezTo>
                      <a:lnTo>
                        <a:pt x="310320" y="716970"/>
                      </a:lnTo>
                      <a:close/>
                      <a:moveTo>
                        <a:pt x="412713" y="716970"/>
                      </a:moveTo>
                      <a:lnTo>
                        <a:pt x="402384" y="643993"/>
                      </a:lnTo>
                      <a:cubicBezTo>
                        <a:pt x="407773" y="643320"/>
                        <a:pt x="413162" y="642197"/>
                        <a:pt x="418551" y="641299"/>
                      </a:cubicBezTo>
                      <a:lnTo>
                        <a:pt x="433146" y="713378"/>
                      </a:lnTo>
                      <a:cubicBezTo>
                        <a:pt x="426410" y="714725"/>
                        <a:pt x="419673" y="715848"/>
                        <a:pt x="412713" y="716970"/>
                      </a:cubicBezTo>
                      <a:close/>
                      <a:moveTo>
                        <a:pt x="269902" y="709111"/>
                      </a:moveTo>
                      <a:cubicBezTo>
                        <a:pt x="263166" y="707315"/>
                        <a:pt x="256654" y="705519"/>
                        <a:pt x="250142" y="703273"/>
                      </a:cubicBezTo>
                      <a:lnTo>
                        <a:pt x="272821" y="633215"/>
                      </a:lnTo>
                      <a:cubicBezTo>
                        <a:pt x="277986" y="634787"/>
                        <a:pt x="283150" y="636359"/>
                        <a:pt x="288540" y="637706"/>
                      </a:cubicBezTo>
                      <a:lnTo>
                        <a:pt x="269902" y="708887"/>
                      </a:lnTo>
                      <a:close/>
                      <a:moveTo>
                        <a:pt x="453131" y="709111"/>
                      </a:moveTo>
                      <a:lnTo>
                        <a:pt x="434269" y="637931"/>
                      </a:lnTo>
                      <a:cubicBezTo>
                        <a:pt x="439658" y="636583"/>
                        <a:pt x="444822" y="635012"/>
                        <a:pt x="449987" y="633215"/>
                      </a:cubicBezTo>
                      <a:lnTo>
                        <a:pt x="472666" y="703273"/>
                      </a:lnTo>
                      <a:cubicBezTo>
                        <a:pt x="466154" y="705294"/>
                        <a:pt x="459642" y="707315"/>
                        <a:pt x="452906" y="709111"/>
                      </a:cubicBezTo>
                      <a:close/>
                      <a:moveTo>
                        <a:pt x="230607" y="696537"/>
                      </a:moveTo>
                      <a:cubicBezTo>
                        <a:pt x="224095" y="694067"/>
                        <a:pt x="217808" y="691372"/>
                        <a:pt x="211521" y="688453"/>
                      </a:cubicBezTo>
                      <a:lnTo>
                        <a:pt x="242059" y="621539"/>
                      </a:lnTo>
                      <a:cubicBezTo>
                        <a:pt x="246999" y="623784"/>
                        <a:pt x="252163" y="626030"/>
                        <a:pt x="257103" y="627826"/>
                      </a:cubicBezTo>
                      <a:lnTo>
                        <a:pt x="230383" y="696537"/>
                      </a:lnTo>
                      <a:close/>
                      <a:moveTo>
                        <a:pt x="492201" y="696312"/>
                      </a:moveTo>
                      <a:lnTo>
                        <a:pt x="465256" y="627826"/>
                      </a:lnTo>
                      <a:cubicBezTo>
                        <a:pt x="470421" y="625805"/>
                        <a:pt x="475361" y="623560"/>
                        <a:pt x="480300" y="621314"/>
                      </a:cubicBezTo>
                      <a:lnTo>
                        <a:pt x="511063" y="688229"/>
                      </a:lnTo>
                      <a:cubicBezTo>
                        <a:pt x="504776" y="691148"/>
                        <a:pt x="498489" y="693618"/>
                        <a:pt x="492201" y="696312"/>
                      </a:cubicBezTo>
                      <a:close/>
                      <a:moveTo>
                        <a:pt x="192884" y="679471"/>
                      </a:moveTo>
                      <a:cubicBezTo>
                        <a:pt x="186821" y="676328"/>
                        <a:pt x="180758" y="672960"/>
                        <a:pt x="174920" y="669367"/>
                      </a:cubicBezTo>
                      <a:lnTo>
                        <a:pt x="212868" y="606270"/>
                      </a:lnTo>
                      <a:cubicBezTo>
                        <a:pt x="217583" y="609189"/>
                        <a:pt x="222299" y="611884"/>
                        <a:pt x="227239" y="614354"/>
                      </a:cubicBezTo>
                      <a:lnTo>
                        <a:pt x="192884" y="679471"/>
                      </a:lnTo>
                      <a:close/>
                      <a:moveTo>
                        <a:pt x="529476" y="679247"/>
                      </a:moveTo>
                      <a:lnTo>
                        <a:pt x="494896" y="614129"/>
                      </a:lnTo>
                      <a:cubicBezTo>
                        <a:pt x="499611" y="611659"/>
                        <a:pt x="504551" y="608965"/>
                        <a:pt x="509267" y="606045"/>
                      </a:cubicBezTo>
                      <a:lnTo>
                        <a:pt x="547439" y="669142"/>
                      </a:lnTo>
                      <a:cubicBezTo>
                        <a:pt x="541601" y="672735"/>
                        <a:pt x="535538" y="676103"/>
                        <a:pt x="529476" y="679247"/>
                      </a:cubicBezTo>
                      <a:close/>
                      <a:moveTo>
                        <a:pt x="157630" y="658364"/>
                      </a:moveTo>
                      <a:cubicBezTo>
                        <a:pt x="152017" y="654547"/>
                        <a:pt x="146403" y="650505"/>
                        <a:pt x="141014" y="646239"/>
                      </a:cubicBezTo>
                      <a:lnTo>
                        <a:pt x="185923" y="587857"/>
                      </a:lnTo>
                      <a:cubicBezTo>
                        <a:pt x="190189" y="591225"/>
                        <a:pt x="194680" y="594369"/>
                        <a:pt x="199171" y="597513"/>
                      </a:cubicBezTo>
                      <a:lnTo>
                        <a:pt x="157630" y="658364"/>
                      </a:lnTo>
                      <a:close/>
                      <a:moveTo>
                        <a:pt x="564729" y="658140"/>
                      </a:moveTo>
                      <a:lnTo>
                        <a:pt x="523188" y="597288"/>
                      </a:lnTo>
                      <a:cubicBezTo>
                        <a:pt x="527679" y="594145"/>
                        <a:pt x="532170" y="591001"/>
                        <a:pt x="536436" y="587633"/>
                      </a:cubicBezTo>
                      <a:lnTo>
                        <a:pt x="581345" y="646014"/>
                      </a:lnTo>
                      <a:cubicBezTo>
                        <a:pt x="575956" y="650281"/>
                        <a:pt x="570343" y="654322"/>
                        <a:pt x="564729" y="658140"/>
                      </a:cubicBezTo>
                      <a:close/>
                      <a:moveTo>
                        <a:pt x="125071" y="633215"/>
                      </a:moveTo>
                      <a:cubicBezTo>
                        <a:pt x="119907" y="628724"/>
                        <a:pt x="114742" y="624009"/>
                        <a:pt x="109802" y="619294"/>
                      </a:cubicBezTo>
                      <a:lnTo>
                        <a:pt x="160998" y="566526"/>
                      </a:lnTo>
                      <a:cubicBezTo>
                        <a:pt x="164816" y="570343"/>
                        <a:pt x="168857" y="573936"/>
                        <a:pt x="173124" y="577528"/>
                      </a:cubicBezTo>
                      <a:lnTo>
                        <a:pt x="124847" y="633215"/>
                      </a:lnTo>
                      <a:close/>
                      <a:moveTo>
                        <a:pt x="597288" y="632991"/>
                      </a:moveTo>
                      <a:lnTo>
                        <a:pt x="549011" y="577304"/>
                      </a:lnTo>
                      <a:cubicBezTo>
                        <a:pt x="553053" y="573711"/>
                        <a:pt x="557095" y="570118"/>
                        <a:pt x="561137" y="566301"/>
                      </a:cubicBezTo>
                      <a:lnTo>
                        <a:pt x="612557" y="619069"/>
                      </a:lnTo>
                      <a:cubicBezTo>
                        <a:pt x="607617" y="623784"/>
                        <a:pt x="602677" y="628500"/>
                        <a:pt x="597513" y="632991"/>
                      </a:cubicBezTo>
                      <a:close/>
                      <a:moveTo>
                        <a:pt x="95656" y="604698"/>
                      </a:moveTo>
                      <a:cubicBezTo>
                        <a:pt x="90940" y="599534"/>
                        <a:pt x="86450" y="594369"/>
                        <a:pt x="82183" y="589205"/>
                      </a:cubicBezTo>
                      <a:lnTo>
                        <a:pt x="139218" y="542499"/>
                      </a:lnTo>
                      <a:cubicBezTo>
                        <a:pt x="142586" y="546766"/>
                        <a:pt x="146178" y="550808"/>
                        <a:pt x="149996" y="554849"/>
                      </a:cubicBezTo>
                      <a:lnTo>
                        <a:pt x="95880" y="604698"/>
                      </a:lnTo>
                      <a:close/>
                      <a:moveTo>
                        <a:pt x="626703" y="604474"/>
                      </a:moveTo>
                      <a:lnTo>
                        <a:pt x="572588" y="554625"/>
                      </a:lnTo>
                      <a:cubicBezTo>
                        <a:pt x="576181" y="550583"/>
                        <a:pt x="579774" y="546541"/>
                        <a:pt x="583366" y="542275"/>
                      </a:cubicBezTo>
                      <a:lnTo>
                        <a:pt x="640401" y="588980"/>
                      </a:lnTo>
                      <a:cubicBezTo>
                        <a:pt x="636134" y="594369"/>
                        <a:pt x="631643" y="599534"/>
                        <a:pt x="626928" y="604474"/>
                      </a:cubicBezTo>
                      <a:close/>
                      <a:moveTo>
                        <a:pt x="69384" y="573037"/>
                      </a:moveTo>
                      <a:cubicBezTo>
                        <a:pt x="65342" y="567424"/>
                        <a:pt x="61525" y="561810"/>
                        <a:pt x="57708" y="555972"/>
                      </a:cubicBezTo>
                      <a:lnTo>
                        <a:pt x="119682" y="516003"/>
                      </a:lnTo>
                      <a:cubicBezTo>
                        <a:pt x="122601" y="520494"/>
                        <a:pt x="125745" y="524985"/>
                        <a:pt x="128888" y="529476"/>
                      </a:cubicBezTo>
                      <a:lnTo>
                        <a:pt x="69384" y="572813"/>
                      </a:lnTo>
                      <a:close/>
                      <a:moveTo>
                        <a:pt x="652750" y="572588"/>
                      </a:moveTo>
                      <a:lnTo>
                        <a:pt x="593022" y="529476"/>
                      </a:lnTo>
                      <a:cubicBezTo>
                        <a:pt x="596165" y="524985"/>
                        <a:pt x="599309" y="520494"/>
                        <a:pt x="602228" y="515779"/>
                      </a:cubicBezTo>
                      <a:lnTo>
                        <a:pt x="664202" y="555747"/>
                      </a:lnTo>
                      <a:cubicBezTo>
                        <a:pt x="660385" y="561586"/>
                        <a:pt x="656568" y="567199"/>
                        <a:pt x="652526" y="572588"/>
                      </a:cubicBezTo>
                      <a:close/>
                      <a:moveTo>
                        <a:pt x="47154" y="538458"/>
                      </a:moveTo>
                      <a:cubicBezTo>
                        <a:pt x="43786" y="532395"/>
                        <a:pt x="40642" y="526332"/>
                        <a:pt x="37499" y="520269"/>
                      </a:cubicBezTo>
                      <a:lnTo>
                        <a:pt x="103515" y="487710"/>
                      </a:lnTo>
                      <a:cubicBezTo>
                        <a:pt x="105985" y="492650"/>
                        <a:pt x="108455" y="497366"/>
                        <a:pt x="111149" y="502081"/>
                      </a:cubicBezTo>
                      <a:lnTo>
                        <a:pt x="47154" y="538458"/>
                      </a:lnTo>
                      <a:close/>
                      <a:moveTo>
                        <a:pt x="674981" y="538008"/>
                      </a:moveTo>
                      <a:lnTo>
                        <a:pt x="610985" y="501857"/>
                      </a:lnTo>
                      <a:cubicBezTo>
                        <a:pt x="613680" y="497141"/>
                        <a:pt x="616150" y="492201"/>
                        <a:pt x="618620" y="487261"/>
                      </a:cubicBezTo>
                      <a:lnTo>
                        <a:pt x="684636" y="519820"/>
                      </a:lnTo>
                      <a:cubicBezTo>
                        <a:pt x="681492" y="526108"/>
                        <a:pt x="678349" y="532170"/>
                        <a:pt x="674981" y="538008"/>
                      </a:cubicBezTo>
                      <a:close/>
                      <a:moveTo>
                        <a:pt x="28742" y="501632"/>
                      </a:moveTo>
                      <a:cubicBezTo>
                        <a:pt x="26047" y="495345"/>
                        <a:pt x="23577" y="489058"/>
                        <a:pt x="21332" y="482546"/>
                      </a:cubicBezTo>
                      <a:lnTo>
                        <a:pt x="90716" y="457622"/>
                      </a:lnTo>
                      <a:cubicBezTo>
                        <a:pt x="92512" y="462786"/>
                        <a:pt x="94533" y="467726"/>
                        <a:pt x="96779" y="472891"/>
                      </a:cubicBezTo>
                      <a:lnTo>
                        <a:pt x="28966" y="501632"/>
                      </a:lnTo>
                      <a:close/>
                      <a:moveTo>
                        <a:pt x="693169" y="500959"/>
                      </a:moveTo>
                      <a:lnTo>
                        <a:pt x="625356" y="472217"/>
                      </a:lnTo>
                      <a:cubicBezTo>
                        <a:pt x="627377" y="467277"/>
                        <a:pt x="629398" y="462112"/>
                        <a:pt x="631419" y="456948"/>
                      </a:cubicBezTo>
                      <a:lnTo>
                        <a:pt x="700803" y="481648"/>
                      </a:lnTo>
                      <a:cubicBezTo>
                        <a:pt x="698558" y="488160"/>
                        <a:pt x="696088" y="494447"/>
                        <a:pt x="693393" y="500959"/>
                      </a:cubicBezTo>
                      <a:close/>
                      <a:moveTo>
                        <a:pt x="14820" y="462786"/>
                      </a:moveTo>
                      <a:cubicBezTo>
                        <a:pt x="12799" y="456274"/>
                        <a:pt x="11003" y="449538"/>
                        <a:pt x="9431" y="442802"/>
                      </a:cubicBezTo>
                      <a:lnTo>
                        <a:pt x="81061" y="426185"/>
                      </a:lnTo>
                      <a:cubicBezTo>
                        <a:pt x="82408" y="431574"/>
                        <a:pt x="83755" y="436739"/>
                        <a:pt x="85327" y="441903"/>
                      </a:cubicBezTo>
                      <a:lnTo>
                        <a:pt x="14820" y="462786"/>
                      </a:lnTo>
                      <a:close/>
                      <a:moveTo>
                        <a:pt x="706866" y="462112"/>
                      </a:moveTo>
                      <a:lnTo>
                        <a:pt x="636134" y="441230"/>
                      </a:lnTo>
                      <a:cubicBezTo>
                        <a:pt x="637706" y="436065"/>
                        <a:pt x="639053" y="430676"/>
                        <a:pt x="640176" y="425512"/>
                      </a:cubicBezTo>
                      <a:lnTo>
                        <a:pt x="712030" y="442128"/>
                      </a:lnTo>
                      <a:cubicBezTo>
                        <a:pt x="710458" y="448864"/>
                        <a:pt x="708662" y="455601"/>
                        <a:pt x="706866" y="462112"/>
                      </a:cubicBezTo>
                      <a:close/>
                      <a:moveTo>
                        <a:pt x="5389" y="422817"/>
                      </a:moveTo>
                      <a:cubicBezTo>
                        <a:pt x="4266" y="416081"/>
                        <a:pt x="3144" y="409344"/>
                        <a:pt x="2470" y="402384"/>
                      </a:cubicBezTo>
                      <a:lnTo>
                        <a:pt x="75671" y="393851"/>
                      </a:lnTo>
                      <a:cubicBezTo>
                        <a:pt x="76345" y="399240"/>
                        <a:pt x="77019" y="404629"/>
                        <a:pt x="77917" y="410018"/>
                      </a:cubicBezTo>
                      <a:lnTo>
                        <a:pt x="5389" y="422593"/>
                      </a:lnTo>
                      <a:close/>
                      <a:moveTo>
                        <a:pt x="716072" y="422144"/>
                      </a:moveTo>
                      <a:lnTo>
                        <a:pt x="643544" y="409569"/>
                      </a:lnTo>
                      <a:cubicBezTo>
                        <a:pt x="644442" y="404180"/>
                        <a:pt x="645341" y="398791"/>
                        <a:pt x="645790" y="393402"/>
                      </a:cubicBezTo>
                      <a:lnTo>
                        <a:pt x="718991" y="401710"/>
                      </a:lnTo>
                      <a:cubicBezTo>
                        <a:pt x="718093" y="408446"/>
                        <a:pt x="717195" y="415407"/>
                        <a:pt x="716072" y="422144"/>
                      </a:cubicBezTo>
                      <a:close/>
                      <a:moveTo>
                        <a:pt x="674" y="381950"/>
                      </a:moveTo>
                      <a:cubicBezTo>
                        <a:pt x="225" y="375214"/>
                        <a:pt x="0" y="368253"/>
                        <a:pt x="0" y="361517"/>
                      </a:cubicBezTo>
                      <a:lnTo>
                        <a:pt x="73651" y="361517"/>
                      </a:lnTo>
                      <a:cubicBezTo>
                        <a:pt x="73651" y="366681"/>
                        <a:pt x="73651" y="372295"/>
                        <a:pt x="74100" y="377684"/>
                      </a:cubicBezTo>
                      <a:lnTo>
                        <a:pt x="674" y="381950"/>
                      </a:lnTo>
                      <a:close/>
                      <a:moveTo>
                        <a:pt x="720788" y="381276"/>
                      </a:moveTo>
                      <a:lnTo>
                        <a:pt x="647361" y="377010"/>
                      </a:lnTo>
                      <a:cubicBezTo>
                        <a:pt x="647586" y="371621"/>
                        <a:pt x="647811" y="366232"/>
                        <a:pt x="647811" y="360618"/>
                      </a:cubicBezTo>
                      <a:lnTo>
                        <a:pt x="705294" y="359496"/>
                      </a:lnTo>
                      <a:lnTo>
                        <a:pt x="721461" y="359496"/>
                      </a:lnTo>
                      <a:cubicBezTo>
                        <a:pt x="721461" y="367579"/>
                        <a:pt x="721461" y="374316"/>
                        <a:pt x="720788" y="381052"/>
                      </a:cubicBezTo>
                      <a:close/>
                      <a:moveTo>
                        <a:pt x="74100" y="344900"/>
                      </a:moveTo>
                      <a:lnTo>
                        <a:pt x="674" y="340858"/>
                      </a:lnTo>
                      <a:cubicBezTo>
                        <a:pt x="1123" y="333898"/>
                        <a:pt x="1572" y="327161"/>
                        <a:pt x="2470" y="320200"/>
                      </a:cubicBezTo>
                      <a:lnTo>
                        <a:pt x="75671" y="328509"/>
                      </a:lnTo>
                      <a:cubicBezTo>
                        <a:pt x="74998" y="333898"/>
                        <a:pt x="74549" y="339287"/>
                        <a:pt x="74324" y="344900"/>
                      </a:cubicBezTo>
                      <a:close/>
                      <a:moveTo>
                        <a:pt x="647137" y="343104"/>
                      </a:moveTo>
                      <a:cubicBezTo>
                        <a:pt x="646688" y="337490"/>
                        <a:pt x="646239" y="332101"/>
                        <a:pt x="645790" y="326712"/>
                      </a:cubicBezTo>
                      <a:lnTo>
                        <a:pt x="718991" y="318179"/>
                      </a:lnTo>
                      <a:cubicBezTo>
                        <a:pt x="719889" y="324916"/>
                        <a:pt x="720338" y="331652"/>
                        <a:pt x="720788" y="338613"/>
                      </a:cubicBezTo>
                      <a:lnTo>
                        <a:pt x="647361" y="343104"/>
                      </a:lnTo>
                      <a:close/>
                      <a:moveTo>
                        <a:pt x="77692" y="312341"/>
                      </a:moveTo>
                      <a:lnTo>
                        <a:pt x="5165" y="299991"/>
                      </a:lnTo>
                      <a:cubicBezTo>
                        <a:pt x="6287" y="293255"/>
                        <a:pt x="7635" y="286519"/>
                        <a:pt x="9206" y="279782"/>
                      </a:cubicBezTo>
                      <a:lnTo>
                        <a:pt x="81061" y="296399"/>
                      </a:lnTo>
                      <a:cubicBezTo>
                        <a:pt x="79938" y="301563"/>
                        <a:pt x="78815" y="306952"/>
                        <a:pt x="77917" y="312341"/>
                      </a:cubicBezTo>
                      <a:close/>
                      <a:moveTo>
                        <a:pt x="643320" y="310545"/>
                      </a:moveTo>
                      <a:cubicBezTo>
                        <a:pt x="642421" y="305156"/>
                        <a:pt x="641299" y="299767"/>
                        <a:pt x="639951" y="294378"/>
                      </a:cubicBezTo>
                      <a:lnTo>
                        <a:pt x="711581" y="277312"/>
                      </a:lnTo>
                      <a:cubicBezTo>
                        <a:pt x="713153" y="284049"/>
                        <a:pt x="714500" y="290561"/>
                        <a:pt x="715848" y="297521"/>
                      </a:cubicBezTo>
                      <a:lnTo>
                        <a:pt x="643320" y="310545"/>
                      </a:lnTo>
                      <a:close/>
                      <a:moveTo>
                        <a:pt x="84878" y="280231"/>
                      </a:moveTo>
                      <a:lnTo>
                        <a:pt x="14146" y="259798"/>
                      </a:lnTo>
                      <a:cubicBezTo>
                        <a:pt x="16167" y="253062"/>
                        <a:pt x="18188" y="246550"/>
                        <a:pt x="20434" y="240038"/>
                      </a:cubicBezTo>
                      <a:lnTo>
                        <a:pt x="89818" y="264738"/>
                      </a:lnTo>
                      <a:cubicBezTo>
                        <a:pt x="88021" y="269902"/>
                        <a:pt x="86450" y="275067"/>
                        <a:pt x="84878" y="280231"/>
                      </a:cubicBezTo>
                      <a:close/>
                      <a:moveTo>
                        <a:pt x="635685" y="278435"/>
                      </a:moveTo>
                      <a:cubicBezTo>
                        <a:pt x="634113" y="273271"/>
                        <a:pt x="632317" y="267882"/>
                        <a:pt x="630521" y="262942"/>
                      </a:cubicBezTo>
                      <a:lnTo>
                        <a:pt x="699680" y="238017"/>
                      </a:lnTo>
                      <a:cubicBezTo>
                        <a:pt x="701926" y="244529"/>
                        <a:pt x="704171" y="251041"/>
                        <a:pt x="706192" y="257552"/>
                      </a:cubicBezTo>
                      <a:lnTo>
                        <a:pt x="635685" y="278660"/>
                      </a:lnTo>
                      <a:close/>
                      <a:moveTo>
                        <a:pt x="95880" y="249244"/>
                      </a:moveTo>
                      <a:lnTo>
                        <a:pt x="28068" y="220727"/>
                      </a:lnTo>
                      <a:cubicBezTo>
                        <a:pt x="30763" y="214440"/>
                        <a:pt x="33682" y="208153"/>
                        <a:pt x="36601" y="202090"/>
                      </a:cubicBezTo>
                      <a:lnTo>
                        <a:pt x="102841" y="234424"/>
                      </a:lnTo>
                      <a:cubicBezTo>
                        <a:pt x="100371" y="239364"/>
                        <a:pt x="98126" y="244304"/>
                        <a:pt x="96105" y="249469"/>
                      </a:cubicBezTo>
                      <a:close/>
                      <a:moveTo>
                        <a:pt x="624682" y="247672"/>
                      </a:moveTo>
                      <a:cubicBezTo>
                        <a:pt x="622437" y="242508"/>
                        <a:pt x="620192" y="237568"/>
                        <a:pt x="617722" y="232628"/>
                      </a:cubicBezTo>
                      <a:lnTo>
                        <a:pt x="683738" y="199845"/>
                      </a:lnTo>
                      <a:cubicBezTo>
                        <a:pt x="686657" y="205907"/>
                        <a:pt x="689576" y="212194"/>
                        <a:pt x="692270" y="218482"/>
                      </a:cubicBezTo>
                      <a:lnTo>
                        <a:pt x="624682" y="247672"/>
                      </a:lnTo>
                      <a:close/>
                      <a:moveTo>
                        <a:pt x="110251" y="219829"/>
                      </a:moveTo>
                      <a:lnTo>
                        <a:pt x="46032" y="183677"/>
                      </a:lnTo>
                      <a:cubicBezTo>
                        <a:pt x="49400" y="177615"/>
                        <a:pt x="52992" y="171776"/>
                        <a:pt x="56585" y="165938"/>
                      </a:cubicBezTo>
                      <a:lnTo>
                        <a:pt x="118559" y="205683"/>
                      </a:lnTo>
                      <a:cubicBezTo>
                        <a:pt x="115640" y="210174"/>
                        <a:pt x="112721" y="214889"/>
                        <a:pt x="110027" y="219829"/>
                      </a:cubicBezTo>
                      <a:close/>
                      <a:moveTo>
                        <a:pt x="610087" y="218482"/>
                      </a:moveTo>
                      <a:cubicBezTo>
                        <a:pt x="607393" y="213766"/>
                        <a:pt x="604474" y="209051"/>
                        <a:pt x="601554" y="204560"/>
                      </a:cubicBezTo>
                      <a:lnTo>
                        <a:pt x="663304" y="164367"/>
                      </a:lnTo>
                      <a:cubicBezTo>
                        <a:pt x="667121" y="170205"/>
                        <a:pt x="670490" y="176043"/>
                        <a:pt x="674082" y="181881"/>
                      </a:cubicBezTo>
                      <a:lnTo>
                        <a:pt x="610087" y="218482"/>
                      </a:lnTo>
                      <a:close/>
                      <a:moveTo>
                        <a:pt x="127990" y="192210"/>
                      </a:moveTo>
                      <a:lnTo>
                        <a:pt x="68262" y="149098"/>
                      </a:lnTo>
                      <a:cubicBezTo>
                        <a:pt x="72303" y="143484"/>
                        <a:pt x="76570" y="138095"/>
                        <a:pt x="80836" y="132706"/>
                      </a:cubicBezTo>
                      <a:lnTo>
                        <a:pt x="137870" y="179186"/>
                      </a:lnTo>
                      <a:cubicBezTo>
                        <a:pt x="134502" y="183453"/>
                        <a:pt x="131134" y="187719"/>
                        <a:pt x="127990" y="192210"/>
                      </a:cubicBezTo>
                      <a:close/>
                      <a:moveTo>
                        <a:pt x="592348" y="190863"/>
                      </a:moveTo>
                      <a:cubicBezTo>
                        <a:pt x="589205" y="186372"/>
                        <a:pt x="585836" y="182106"/>
                        <a:pt x="582244" y="177839"/>
                      </a:cubicBezTo>
                      <a:lnTo>
                        <a:pt x="639053" y="130909"/>
                      </a:lnTo>
                      <a:cubicBezTo>
                        <a:pt x="643320" y="136298"/>
                        <a:pt x="647586" y="141688"/>
                        <a:pt x="651628" y="147077"/>
                      </a:cubicBezTo>
                      <a:lnTo>
                        <a:pt x="592124" y="190638"/>
                      </a:lnTo>
                      <a:close/>
                      <a:moveTo>
                        <a:pt x="148873" y="166837"/>
                      </a:moveTo>
                      <a:lnTo>
                        <a:pt x="94533" y="117212"/>
                      </a:lnTo>
                      <a:cubicBezTo>
                        <a:pt x="99249" y="112048"/>
                        <a:pt x="103964" y="107108"/>
                        <a:pt x="108904" y="102392"/>
                      </a:cubicBezTo>
                      <a:lnTo>
                        <a:pt x="160325" y="155160"/>
                      </a:lnTo>
                      <a:cubicBezTo>
                        <a:pt x="156507" y="158977"/>
                        <a:pt x="152690" y="162795"/>
                        <a:pt x="148873" y="166837"/>
                      </a:cubicBezTo>
                      <a:close/>
                      <a:moveTo>
                        <a:pt x="571690" y="165714"/>
                      </a:moveTo>
                      <a:cubicBezTo>
                        <a:pt x="567873" y="161672"/>
                        <a:pt x="564056" y="157855"/>
                        <a:pt x="560238" y="154037"/>
                      </a:cubicBezTo>
                      <a:lnTo>
                        <a:pt x="611434" y="101045"/>
                      </a:lnTo>
                      <a:cubicBezTo>
                        <a:pt x="616374" y="105760"/>
                        <a:pt x="621090" y="110700"/>
                        <a:pt x="625805" y="115640"/>
                      </a:cubicBezTo>
                      <a:lnTo>
                        <a:pt x="571690" y="165714"/>
                      </a:lnTo>
                      <a:close/>
                      <a:moveTo>
                        <a:pt x="172450" y="143933"/>
                      </a:moveTo>
                      <a:lnTo>
                        <a:pt x="123949" y="88471"/>
                      </a:lnTo>
                      <a:cubicBezTo>
                        <a:pt x="129113" y="83980"/>
                        <a:pt x="134502" y="79489"/>
                        <a:pt x="139891" y="75447"/>
                      </a:cubicBezTo>
                      <a:lnTo>
                        <a:pt x="185025" y="133604"/>
                      </a:lnTo>
                      <a:cubicBezTo>
                        <a:pt x="180758" y="136972"/>
                        <a:pt x="176492" y="140340"/>
                        <a:pt x="172450" y="143933"/>
                      </a:cubicBezTo>
                      <a:close/>
                      <a:moveTo>
                        <a:pt x="548113" y="143035"/>
                      </a:moveTo>
                      <a:cubicBezTo>
                        <a:pt x="543846" y="139442"/>
                        <a:pt x="539805" y="136074"/>
                        <a:pt x="535314" y="132706"/>
                      </a:cubicBezTo>
                      <a:lnTo>
                        <a:pt x="580223" y="74324"/>
                      </a:lnTo>
                      <a:cubicBezTo>
                        <a:pt x="585612" y="78591"/>
                        <a:pt x="591001" y="82857"/>
                        <a:pt x="596165" y="87348"/>
                      </a:cubicBezTo>
                      <a:lnTo>
                        <a:pt x="548113" y="143259"/>
                      </a:lnTo>
                      <a:close/>
                      <a:moveTo>
                        <a:pt x="198273" y="123949"/>
                      </a:moveTo>
                      <a:lnTo>
                        <a:pt x="156507" y="63322"/>
                      </a:lnTo>
                      <a:cubicBezTo>
                        <a:pt x="162121" y="59504"/>
                        <a:pt x="167959" y="55687"/>
                        <a:pt x="173797" y="52094"/>
                      </a:cubicBezTo>
                      <a:lnTo>
                        <a:pt x="212194" y="114967"/>
                      </a:lnTo>
                      <a:cubicBezTo>
                        <a:pt x="207479" y="117886"/>
                        <a:pt x="202988" y="120805"/>
                        <a:pt x="198273" y="123949"/>
                      </a:cubicBezTo>
                      <a:close/>
                      <a:moveTo>
                        <a:pt x="522066" y="123050"/>
                      </a:moveTo>
                      <a:cubicBezTo>
                        <a:pt x="517575" y="119907"/>
                        <a:pt x="512859" y="116988"/>
                        <a:pt x="508144" y="114293"/>
                      </a:cubicBezTo>
                      <a:lnTo>
                        <a:pt x="546092" y="51196"/>
                      </a:lnTo>
                      <a:cubicBezTo>
                        <a:pt x="551930" y="54789"/>
                        <a:pt x="557768" y="58382"/>
                        <a:pt x="563382" y="62199"/>
                      </a:cubicBezTo>
                      <a:lnTo>
                        <a:pt x="522066" y="123050"/>
                      </a:lnTo>
                      <a:close/>
                      <a:moveTo>
                        <a:pt x="226116" y="107108"/>
                      </a:moveTo>
                      <a:lnTo>
                        <a:pt x="191536" y="41990"/>
                      </a:lnTo>
                      <a:cubicBezTo>
                        <a:pt x="197599" y="38846"/>
                        <a:pt x="203662" y="35703"/>
                        <a:pt x="209949" y="32783"/>
                      </a:cubicBezTo>
                      <a:lnTo>
                        <a:pt x="240712" y="99698"/>
                      </a:lnTo>
                      <a:cubicBezTo>
                        <a:pt x="235772" y="101943"/>
                        <a:pt x="230832" y="104413"/>
                        <a:pt x="226116" y="106883"/>
                      </a:cubicBezTo>
                      <a:close/>
                      <a:moveTo>
                        <a:pt x="493773" y="106210"/>
                      </a:moveTo>
                      <a:cubicBezTo>
                        <a:pt x="489058" y="103740"/>
                        <a:pt x="484118" y="101270"/>
                        <a:pt x="479178" y="99024"/>
                      </a:cubicBezTo>
                      <a:lnTo>
                        <a:pt x="509491" y="31885"/>
                      </a:lnTo>
                      <a:cubicBezTo>
                        <a:pt x="515778" y="34804"/>
                        <a:pt x="522066" y="37723"/>
                        <a:pt x="528128" y="40867"/>
                      </a:cubicBezTo>
                      <a:lnTo>
                        <a:pt x="493773" y="105985"/>
                      </a:lnTo>
                      <a:close/>
                      <a:moveTo>
                        <a:pt x="255756" y="93410"/>
                      </a:moveTo>
                      <a:lnTo>
                        <a:pt x="228811" y="24924"/>
                      </a:lnTo>
                      <a:cubicBezTo>
                        <a:pt x="235098" y="22454"/>
                        <a:pt x="241610" y="19984"/>
                        <a:pt x="248122" y="17964"/>
                      </a:cubicBezTo>
                      <a:lnTo>
                        <a:pt x="271025" y="88021"/>
                      </a:lnTo>
                      <a:cubicBezTo>
                        <a:pt x="265861" y="89818"/>
                        <a:pt x="260696" y="91614"/>
                        <a:pt x="255532" y="93635"/>
                      </a:cubicBezTo>
                      <a:close/>
                      <a:moveTo>
                        <a:pt x="463909" y="92737"/>
                      </a:moveTo>
                      <a:cubicBezTo>
                        <a:pt x="458744" y="90716"/>
                        <a:pt x="453580" y="88920"/>
                        <a:pt x="448415" y="87348"/>
                      </a:cubicBezTo>
                      <a:lnTo>
                        <a:pt x="470870" y="17290"/>
                      </a:lnTo>
                      <a:cubicBezTo>
                        <a:pt x="477381" y="19311"/>
                        <a:pt x="483893" y="21781"/>
                        <a:pt x="490405" y="24251"/>
                      </a:cubicBezTo>
                      <a:lnTo>
                        <a:pt x="463909" y="92961"/>
                      </a:lnTo>
                      <a:close/>
                      <a:moveTo>
                        <a:pt x="286743" y="83081"/>
                      </a:moveTo>
                      <a:lnTo>
                        <a:pt x="267881" y="11901"/>
                      </a:lnTo>
                      <a:cubicBezTo>
                        <a:pt x="274393" y="10104"/>
                        <a:pt x="281130" y="8533"/>
                        <a:pt x="288090" y="7185"/>
                      </a:cubicBezTo>
                      <a:lnTo>
                        <a:pt x="302910" y="79264"/>
                      </a:lnTo>
                      <a:cubicBezTo>
                        <a:pt x="297521" y="80387"/>
                        <a:pt x="292357" y="81510"/>
                        <a:pt x="286968" y="83081"/>
                      </a:cubicBezTo>
                      <a:close/>
                      <a:moveTo>
                        <a:pt x="432697" y="82632"/>
                      </a:moveTo>
                      <a:cubicBezTo>
                        <a:pt x="427532" y="81285"/>
                        <a:pt x="422143" y="80162"/>
                        <a:pt x="416754" y="79040"/>
                      </a:cubicBezTo>
                      <a:lnTo>
                        <a:pt x="431125" y="6736"/>
                      </a:lnTo>
                      <a:cubicBezTo>
                        <a:pt x="437862" y="8084"/>
                        <a:pt x="444598" y="9655"/>
                        <a:pt x="451110" y="11227"/>
                      </a:cubicBezTo>
                      <a:lnTo>
                        <a:pt x="432697" y="82632"/>
                      </a:lnTo>
                      <a:close/>
                      <a:moveTo>
                        <a:pt x="318853" y="76570"/>
                      </a:moveTo>
                      <a:lnTo>
                        <a:pt x="308075" y="3593"/>
                      </a:lnTo>
                      <a:cubicBezTo>
                        <a:pt x="314811" y="2695"/>
                        <a:pt x="321547" y="1796"/>
                        <a:pt x="328508" y="1123"/>
                      </a:cubicBezTo>
                      <a:lnTo>
                        <a:pt x="335020" y="74549"/>
                      </a:lnTo>
                      <a:cubicBezTo>
                        <a:pt x="329631" y="74998"/>
                        <a:pt x="324017" y="75671"/>
                        <a:pt x="318628" y="76345"/>
                      </a:cubicBezTo>
                      <a:close/>
                      <a:moveTo>
                        <a:pt x="400587" y="76345"/>
                      </a:moveTo>
                      <a:cubicBezTo>
                        <a:pt x="395198" y="75671"/>
                        <a:pt x="389809" y="74998"/>
                        <a:pt x="384195" y="74549"/>
                      </a:cubicBezTo>
                      <a:lnTo>
                        <a:pt x="390258" y="1123"/>
                      </a:lnTo>
                      <a:cubicBezTo>
                        <a:pt x="397219" y="1572"/>
                        <a:pt x="403955" y="2470"/>
                        <a:pt x="410692" y="3368"/>
                      </a:cubicBezTo>
                      <a:lnTo>
                        <a:pt x="400587" y="76345"/>
                      </a:lnTo>
                      <a:close/>
                      <a:moveTo>
                        <a:pt x="351412" y="73651"/>
                      </a:moveTo>
                      <a:lnTo>
                        <a:pt x="348942" y="0"/>
                      </a:lnTo>
                      <a:cubicBezTo>
                        <a:pt x="352759" y="0"/>
                        <a:pt x="356577" y="0"/>
                        <a:pt x="360394" y="0"/>
                      </a:cubicBezTo>
                      <a:lnTo>
                        <a:pt x="369600" y="0"/>
                      </a:lnTo>
                      <a:cubicBezTo>
                        <a:pt x="369600" y="0"/>
                        <a:pt x="367804" y="73651"/>
                        <a:pt x="367804" y="73651"/>
                      </a:cubicBezTo>
                      <a:lnTo>
                        <a:pt x="360394" y="73651"/>
                      </a:lnTo>
                      <a:cubicBezTo>
                        <a:pt x="357250" y="73651"/>
                        <a:pt x="354331" y="73651"/>
                        <a:pt x="351412" y="736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46"/>
                <p:cNvSpPr/>
                <p:nvPr/>
              </p:nvSpPr>
              <p:spPr>
                <a:xfrm>
                  <a:off x="9775262" y="-4286052"/>
                  <a:ext cx="493997" cy="49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97" h="493997" extrusionOk="0">
                      <a:moveTo>
                        <a:pt x="247223" y="513028"/>
                      </a:moveTo>
                      <a:cubicBezTo>
                        <a:pt x="240936" y="513028"/>
                        <a:pt x="234649" y="512354"/>
                        <a:pt x="228586" y="511681"/>
                      </a:cubicBezTo>
                      <a:lnTo>
                        <a:pt x="229035" y="507190"/>
                      </a:lnTo>
                      <a:cubicBezTo>
                        <a:pt x="235098" y="507863"/>
                        <a:pt x="241385" y="508312"/>
                        <a:pt x="247448" y="508537"/>
                      </a:cubicBezTo>
                      <a:lnTo>
                        <a:pt x="247448" y="513252"/>
                      </a:lnTo>
                      <a:close/>
                      <a:moveTo>
                        <a:pt x="266085" y="513028"/>
                      </a:moveTo>
                      <a:lnTo>
                        <a:pt x="266085" y="508312"/>
                      </a:lnTo>
                      <a:cubicBezTo>
                        <a:pt x="271923" y="508312"/>
                        <a:pt x="278211" y="507639"/>
                        <a:pt x="284273" y="506965"/>
                      </a:cubicBezTo>
                      <a:lnTo>
                        <a:pt x="284722" y="511456"/>
                      </a:lnTo>
                      <a:cubicBezTo>
                        <a:pt x="278435" y="512130"/>
                        <a:pt x="272148" y="512579"/>
                        <a:pt x="266085" y="512803"/>
                      </a:cubicBezTo>
                      <a:close/>
                      <a:moveTo>
                        <a:pt x="209949" y="508986"/>
                      </a:moveTo>
                      <a:cubicBezTo>
                        <a:pt x="203886" y="507863"/>
                        <a:pt x="197599" y="506516"/>
                        <a:pt x="191536" y="504944"/>
                      </a:cubicBezTo>
                      <a:lnTo>
                        <a:pt x="192659" y="500453"/>
                      </a:lnTo>
                      <a:cubicBezTo>
                        <a:pt x="198497" y="502025"/>
                        <a:pt x="204560" y="503372"/>
                        <a:pt x="210623" y="504495"/>
                      </a:cubicBezTo>
                      <a:lnTo>
                        <a:pt x="209724" y="508986"/>
                      </a:lnTo>
                      <a:close/>
                      <a:moveTo>
                        <a:pt x="303359" y="508986"/>
                      </a:moveTo>
                      <a:lnTo>
                        <a:pt x="302461" y="504495"/>
                      </a:lnTo>
                      <a:cubicBezTo>
                        <a:pt x="308524" y="503372"/>
                        <a:pt x="314587" y="502025"/>
                        <a:pt x="320425" y="500453"/>
                      </a:cubicBezTo>
                      <a:lnTo>
                        <a:pt x="321548" y="504944"/>
                      </a:lnTo>
                      <a:cubicBezTo>
                        <a:pt x="315485" y="506516"/>
                        <a:pt x="309422" y="507863"/>
                        <a:pt x="303135" y="508986"/>
                      </a:cubicBezTo>
                      <a:close/>
                      <a:moveTo>
                        <a:pt x="173797" y="499780"/>
                      </a:moveTo>
                      <a:cubicBezTo>
                        <a:pt x="167959" y="497759"/>
                        <a:pt x="162121" y="495513"/>
                        <a:pt x="156283" y="493043"/>
                      </a:cubicBezTo>
                      <a:lnTo>
                        <a:pt x="158079" y="488777"/>
                      </a:lnTo>
                      <a:cubicBezTo>
                        <a:pt x="163693" y="491247"/>
                        <a:pt x="169531" y="493493"/>
                        <a:pt x="175369" y="495289"/>
                      </a:cubicBezTo>
                      <a:lnTo>
                        <a:pt x="173797" y="499555"/>
                      </a:lnTo>
                      <a:close/>
                      <a:moveTo>
                        <a:pt x="339736" y="499780"/>
                      </a:moveTo>
                      <a:lnTo>
                        <a:pt x="338164" y="495513"/>
                      </a:lnTo>
                      <a:cubicBezTo>
                        <a:pt x="343778" y="493493"/>
                        <a:pt x="349616" y="491472"/>
                        <a:pt x="355454" y="489002"/>
                      </a:cubicBezTo>
                      <a:lnTo>
                        <a:pt x="357250" y="493268"/>
                      </a:lnTo>
                      <a:cubicBezTo>
                        <a:pt x="351412" y="495738"/>
                        <a:pt x="345574" y="497983"/>
                        <a:pt x="339736" y="500004"/>
                      </a:cubicBezTo>
                      <a:close/>
                      <a:moveTo>
                        <a:pt x="139218" y="485409"/>
                      </a:moveTo>
                      <a:cubicBezTo>
                        <a:pt x="133604" y="482490"/>
                        <a:pt x="128215" y="479571"/>
                        <a:pt x="122826" y="476203"/>
                      </a:cubicBezTo>
                      <a:lnTo>
                        <a:pt x="125296" y="472385"/>
                      </a:lnTo>
                      <a:cubicBezTo>
                        <a:pt x="130460" y="475529"/>
                        <a:pt x="135849" y="478673"/>
                        <a:pt x="141463" y="481367"/>
                      </a:cubicBezTo>
                      <a:lnTo>
                        <a:pt x="139442" y="485409"/>
                      </a:lnTo>
                      <a:close/>
                      <a:moveTo>
                        <a:pt x="374316" y="485409"/>
                      </a:moveTo>
                      <a:lnTo>
                        <a:pt x="372295" y="481367"/>
                      </a:lnTo>
                      <a:cubicBezTo>
                        <a:pt x="377684" y="478673"/>
                        <a:pt x="383073" y="475529"/>
                        <a:pt x="388237" y="472385"/>
                      </a:cubicBezTo>
                      <a:lnTo>
                        <a:pt x="390707" y="476203"/>
                      </a:lnTo>
                      <a:cubicBezTo>
                        <a:pt x="385318" y="479571"/>
                        <a:pt x="379929" y="482490"/>
                        <a:pt x="374316" y="485409"/>
                      </a:cubicBezTo>
                      <a:close/>
                      <a:moveTo>
                        <a:pt x="107332" y="466098"/>
                      </a:moveTo>
                      <a:cubicBezTo>
                        <a:pt x="102392" y="462505"/>
                        <a:pt x="97228" y="458688"/>
                        <a:pt x="92512" y="454646"/>
                      </a:cubicBezTo>
                      <a:lnTo>
                        <a:pt x="95431" y="451054"/>
                      </a:lnTo>
                      <a:cubicBezTo>
                        <a:pt x="100147" y="455095"/>
                        <a:pt x="105087" y="458913"/>
                        <a:pt x="110027" y="462281"/>
                      </a:cubicBezTo>
                      <a:lnTo>
                        <a:pt x="107332" y="466098"/>
                      </a:lnTo>
                      <a:close/>
                      <a:moveTo>
                        <a:pt x="406425" y="465874"/>
                      </a:moveTo>
                      <a:lnTo>
                        <a:pt x="403731" y="462056"/>
                      </a:lnTo>
                      <a:cubicBezTo>
                        <a:pt x="408671" y="458464"/>
                        <a:pt x="413611" y="454646"/>
                        <a:pt x="418326" y="450829"/>
                      </a:cubicBezTo>
                      <a:lnTo>
                        <a:pt x="421245" y="454422"/>
                      </a:lnTo>
                      <a:cubicBezTo>
                        <a:pt x="416530" y="458464"/>
                        <a:pt x="411365" y="462281"/>
                        <a:pt x="406425" y="465874"/>
                      </a:cubicBezTo>
                      <a:close/>
                      <a:moveTo>
                        <a:pt x="78591" y="442072"/>
                      </a:moveTo>
                      <a:cubicBezTo>
                        <a:pt x="74100" y="437806"/>
                        <a:pt x="69833" y="433315"/>
                        <a:pt x="65567" y="428599"/>
                      </a:cubicBezTo>
                      <a:lnTo>
                        <a:pt x="68935" y="425456"/>
                      </a:lnTo>
                      <a:cubicBezTo>
                        <a:pt x="72977" y="429946"/>
                        <a:pt x="77468" y="434437"/>
                        <a:pt x="81734" y="438704"/>
                      </a:cubicBezTo>
                      <a:lnTo>
                        <a:pt x="78591" y="442072"/>
                      </a:lnTo>
                      <a:close/>
                      <a:moveTo>
                        <a:pt x="435392" y="441847"/>
                      </a:moveTo>
                      <a:lnTo>
                        <a:pt x="432248" y="438479"/>
                      </a:lnTo>
                      <a:cubicBezTo>
                        <a:pt x="436514" y="434213"/>
                        <a:pt x="441005" y="429722"/>
                        <a:pt x="445047" y="425231"/>
                      </a:cubicBezTo>
                      <a:lnTo>
                        <a:pt x="448415" y="428375"/>
                      </a:lnTo>
                      <a:cubicBezTo>
                        <a:pt x="444149" y="433090"/>
                        <a:pt x="439882" y="437581"/>
                        <a:pt x="435392" y="441847"/>
                      </a:cubicBezTo>
                      <a:close/>
                      <a:moveTo>
                        <a:pt x="53666" y="414228"/>
                      </a:moveTo>
                      <a:cubicBezTo>
                        <a:pt x="49849" y="409288"/>
                        <a:pt x="46256" y="404124"/>
                        <a:pt x="42663" y="398959"/>
                      </a:cubicBezTo>
                      <a:lnTo>
                        <a:pt x="46481" y="396489"/>
                      </a:lnTo>
                      <a:cubicBezTo>
                        <a:pt x="49849" y="401654"/>
                        <a:pt x="53442" y="406594"/>
                        <a:pt x="57259" y="411534"/>
                      </a:cubicBezTo>
                      <a:lnTo>
                        <a:pt x="53666" y="414453"/>
                      </a:lnTo>
                      <a:close/>
                      <a:moveTo>
                        <a:pt x="460541" y="414004"/>
                      </a:moveTo>
                      <a:lnTo>
                        <a:pt x="456948" y="411309"/>
                      </a:lnTo>
                      <a:cubicBezTo>
                        <a:pt x="460765" y="406369"/>
                        <a:pt x="464358" y="401429"/>
                        <a:pt x="467726" y="396265"/>
                      </a:cubicBezTo>
                      <a:lnTo>
                        <a:pt x="471543" y="398735"/>
                      </a:lnTo>
                      <a:cubicBezTo>
                        <a:pt x="468175" y="403899"/>
                        <a:pt x="464358" y="409064"/>
                        <a:pt x="460541" y="414004"/>
                      </a:cubicBezTo>
                      <a:close/>
                      <a:moveTo>
                        <a:pt x="33008" y="383017"/>
                      </a:moveTo>
                      <a:cubicBezTo>
                        <a:pt x="29864" y="377628"/>
                        <a:pt x="26945" y="372014"/>
                        <a:pt x="24475" y="366400"/>
                      </a:cubicBezTo>
                      <a:lnTo>
                        <a:pt x="28742" y="364379"/>
                      </a:lnTo>
                      <a:cubicBezTo>
                        <a:pt x="31436" y="369993"/>
                        <a:pt x="34131" y="375382"/>
                        <a:pt x="37274" y="380771"/>
                      </a:cubicBezTo>
                      <a:lnTo>
                        <a:pt x="33233" y="383017"/>
                      </a:lnTo>
                      <a:close/>
                      <a:moveTo>
                        <a:pt x="481423" y="382568"/>
                      </a:moveTo>
                      <a:lnTo>
                        <a:pt x="477381" y="380322"/>
                      </a:lnTo>
                      <a:cubicBezTo>
                        <a:pt x="480301" y="374933"/>
                        <a:pt x="483220" y="369544"/>
                        <a:pt x="485914" y="363930"/>
                      </a:cubicBezTo>
                      <a:lnTo>
                        <a:pt x="490180" y="365951"/>
                      </a:lnTo>
                      <a:cubicBezTo>
                        <a:pt x="487486" y="371565"/>
                        <a:pt x="484567" y="377178"/>
                        <a:pt x="481648" y="382568"/>
                      </a:cubicBezTo>
                      <a:close/>
                      <a:moveTo>
                        <a:pt x="17065" y="349110"/>
                      </a:moveTo>
                      <a:cubicBezTo>
                        <a:pt x="14820" y="343272"/>
                        <a:pt x="12799" y="337210"/>
                        <a:pt x="11003" y="331371"/>
                      </a:cubicBezTo>
                      <a:lnTo>
                        <a:pt x="15494" y="330024"/>
                      </a:lnTo>
                      <a:cubicBezTo>
                        <a:pt x="17290" y="335862"/>
                        <a:pt x="19311" y="341700"/>
                        <a:pt x="21556" y="347539"/>
                      </a:cubicBezTo>
                      <a:lnTo>
                        <a:pt x="17290" y="349110"/>
                      </a:lnTo>
                      <a:close/>
                      <a:moveTo>
                        <a:pt x="497366" y="348661"/>
                      </a:moveTo>
                      <a:lnTo>
                        <a:pt x="493100" y="347090"/>
                      </a:lnTo>
                      <a:cubicBezTo>
                        <a:pt x="495345" y="341251"/>
                        <a:pt x="497366" y="335413"/>
                        <a:pt x="498938" y="329575"/>
                      </a:cubicBezTo>
                      <a:lnTo>
                        <a:pt x="503429" y="330922"/>
                      </a:lnTo>
                      <a:cubicBezTo>
                        <a:pt x="501632" y="336761"/>
                        <a:pt x="499611" y="342823"/>
                        <a:pt x="497366" y="348661"/>
                      </a:cubicBezTo>
                      <a:close/>
                      <a:moveTo>
                        <a:pt x="6287" y="313183"/>
                      </a:moveTo>
                      <a:cubicBezTo>
                        <a:pt x="4940" y="307121"/>
                        <a:pt x="3817" y="301058"/>
                        <a:pt x="2919" y="294771"/>
                      </a:cubicBezTo>
                      <a:lnTo>
                        <a:pt x="7410" y="294097"/>
                      </a:lnTo>
                      <a:cubicBezTo>
                        <a:pt x="8308" y="300160"/>
                        <a:pt x="9431" y="306222"/>
                        <a:pt x="10778" y="312285"/>
                      </a:cubicBezTo>
                      <a:lnTo>
                        <a:pt x="6287" y="313183"/>
                      </a:lnTo>
                      <a:close/>
                      <a:moveTo>
                        <a:pt x="508144" y="312734"/>
                      </a:moveTo>
                      <a:lnTo>
                        <a:pt x="503653" y="311836"/>
                      </a:lnTo>
                      <a:cubicBezTo>
                        <a:pt x="505000" y="305998"/>
                        <a:pt x="506123" y="299711"/>
                        <a:pt x="507021" y="293648"/>
                      </a:cubicBezTo>
                      <a:lnTo>
                        <a:pt x="511512" y="294322"/>
                      </a:lnTo>
                      <a:cubicBezTo>
                        <a:pt x="510614" y="300609"/>
                        <a:pt x="509491" y="306672"/>
                        <a:pt x="508144" y="312734"/>
                      </a:cubicBezTo>
                      <a:close/>
                      <a:moveTo>
                        <a:pt x="674" y="276134"/>
                      </a:moveTo>
                      <a:cubicBezTo>
                        <a:pt x="225" y="269846"/>
                        <a:pt x="0" y="263559"/>
                        <a:pt x="0" y="257272"/>
                      </a:cubicBezTo>
                      <a:lnTo>
                        <a:pt x="4715" y="257272"/>
                      </a:lnTo>
                      <a:cubicBezTo>
                        <a:pt x="4715" y="263334"/>
                        <a:pt x="4940" y="269622"/>
                        <a:pt x="5389" y="275684"/>
                      </a:cubicBezTo>
                      <a:lnTo>
                        <a:pt x="898" y="276134"/>
                      </a:lnTo>
                      <a:close/>
                      <a:moveTo>
                        <a:pt x="513533" y="275684"/>
                      </a:moveTo>
                      <a:lnTo>
                        <a:pt x="509042" y="275684"/>
                      </a:lnTo>
                      <a:cubicBezTo>
                        <a:pt x="509491" y="269173"/>
                        <a:pt x="509716" y="263110"/>
                        <a:pt x="509716" y="257047"/>
                      </a:cubicBezTo>
                      <a:lnTo>
                        <a:pt x="509716" y="255925"/>
                      </a:lnTo>
                      <a:cubicBezTo>
                        <a:pt x="509716" y="255925"/>
                        <a:pt x="514207" y="255925"/>
                        <a:pt x="514207" y="255925"/>
                      </a:cubicBezTo>
                      <a:lnTo>
                        <a:pt x="514207" y="257047"/>
                      </a:lnTo>
                      <a:cubicBezTo>
                        <a:pt x="514207" y="263334"/>
                        <a:pt x="514207" y="269622"/>
                        <a:pt x="513533" y="275909"/>
                      </a:cubicBezTo>
                      <a:close/>
                      <a:moveTo>
                        <a:pt x="5165" y="239084"/>
                      </a:moveTo>
                      <a:lnTo>
                        <a:pt x="674" y="239084"/>
                      </a:lnTo>
                      <a:cubicBezTo>
                        <a:pt x="1123" y="232572"/>
                        <a:pt x="1796" y="226285"/>
                        <a:pt x="2695" y="219997"/>
                      </a:cubicBezTo>
                      <a:lnTo>
                        <a:pt x="7185" y="220671"/>
                      </a:lnTo>
                      <a:cubicBezTo>
                        <a:pt x="6287" y="226734"/>
                        <a:pt x="5614" y="232796"/>
                        <a:pt x="5165" y="239084"/>
                      </a:cubicBezTo>
                      <a:close/>
                      <a:moveTo>
                        <a:pt x="508818" y="237512"/>
                      </a:moveTo>
                      <a:cubicBezTo>
                        <a:pt x="508369" y="231449"/>
                        <a:pt x="507695" y="225386"/>
                        <a:pt x="506797" y="219099"/>
                      </a:cubicBezTo>
                      <a:lnTo>
                        <a:pt x="511288" y="218426"/>
                      </a:lnTo>
                      <a:cubicBezTo>
                        <a:pt x="512186" y="224713"/>
                        <a:pt x="512859" y="231000"/>
                        <a:pt x="513309" y="237063"/>
                      </a:cubicBezTo>
                      <a:lnTo>
                        <a:pt x="508818" y="237512"/>
                      </a:lnTo>
                      <a:close/>
                      <a:moveTo>
                        <a:pt x="10329" y="202707"/>
                      </a:moveTo>
                      <a:lnTo>
                        <a:pt x="5838" y="201809"/>
                      </a:lnTo>
                      <a:cubicBezTo>
                        <a:pt x="7185" y="195747"/>
                        <a:pt x="8757" y="189684"/>
                        <a:pt x="10554" y="183621"/>
                      </a:cubicBezTo>
                      <a:lnTo>
                        <a:pt x="15045" y="184968"/>
                      </a:lnTo>
                      <a:cubicBezTo>
                        <a:pt x="13248" y="190807"/>
                        <a:pt x="11676" y="196869"/>
                        <a:pt x="10329" y="202707"/>
                      </a:cubicBezTo>
                      <a:close/>
                      <a:moveTo>
                        <a:pt x="503204" y="201136"/>
                      </a:moveTo>
                      <a:cubicBezTo>
                        <a:pt x="501857" y="195073"/>
                        <a:pt x="500285" y="189235"/>
                        <a:pt x="498489" y="183397"/>
                      </a:cubicBezTo>
                      <a:lnTo>
                        <a:pt x="502979" y="182049"/>
                      </a:lnTo>
                      <a:cubicBezTo>
                        <a:pt x="504776" y="187888"/>
                        <a:pt x="506348" y="194175"/>
                        <a:pt x="507695" y="200238"/>
                      </a:cubicBezTo>
                      <a:lnTo>
                        <a:pt x="503204" y="201360"/>
                      </a:lnTo>
                      <a:close/>
                      <a:moveTo>
                        <a:pt x="20658" y="167454"/>
                      </a:moveTo>
                      <a:lnTo>
                        <a:pt x="16392" y="165882"/>
                      </a:lnTo>
                      <a:cubicBezTo>
                        <a:pt x="18637" y="160044"/>
                        <a:pt x="21107" y="154206"/>
                        <a:pt x="23802" y="148592"/>
                      </a:cubicBezTo>
                      <a:lnTo>
                        <a:pt x="28068" y="150613"/>
                      </a:lnTo>
                      <a:cubicBezTo>
                        <a:pt x="25374" y="156227"/>
                        <a:pt x="23128" y="161840"/>
                        <a:pt x="20883" y="167679"/>
                      </a:cubicBezTo>
                      <a:close/>
                      <a:moveTo>
                        <a:pt x="492426" y="165882"/>
                      </a:moveTo>
                      <a:cubicBezTo>
                        <a:pt x="490180" y="160269"/>
                        <a:pt x="487710" y="154655"/>
                        <a:pt x="485241" y="149041"/>
                      </a:cubicBezTo>
                      <a:lnTo>
                        <a:pt x="489507" y="147020"/>
                      </a:lnTo>
                      <a:cubicBezTo>
                        <a:pt x="492201" y="152859"/>
                        <a:pt x="494671" y="158472"/>
                        <a:pt x="496917" y="164310"/>
                      </a:cubicBezTo>
                      <a:lnTo>
                        <a:pt x="492650" y="165882"/>
                      </a:lnTo>
                      <a:close/>
                      <a:moveTo>
                        <a:pt x="36376" y="133997"/>
                      </a:moveTo>
                      <a:lnTo>
                        <a:pt x="32334" y="131751"/>
                      </a:lnTo>
                      <a:cubicBezTo>
                        <a:pt x="35478" y="126362"/>
                        <a:pt x="38622" y="120973"/>
                        <a:pt x="41990" y="115809"/>
                      </a:cubicBezTo>
                      <a:lnTo>
                        <a:pt x="45807" y="118279"/>
                      </a:lnTo>
                      <a:cubicBezTo>
                        <a:pt x="42439" y="123443"/>
                        <a:pt x="39295" y="128608"/>
                        <a:pt x="36152" y="133997"/>
                      </a:cubicBezTo>
                      <a:close/>
                      <a:moveTo>
                        <a:pt x="476708" y="132650"/>
                      </a:moveTo>
                      <a:cubicBezTo>
                        <a:pt x="473789" y="127261"/>
                        <a:pt x="470421" y="122096"/>
                        <a:pt x="467052" y="116931"/>
                      </a:cubicBezTo>
                      <a:lnTo>
                        <a:pt x="470870" y="114462"/>
                      </a:lnTo>
                      <a:cubicBezTo>
                        <a:pt x="474462" y="119626"/>
                        <a:pt x="477606" y="125015"/>
                        <a:pt x="480750" y="130404"/>
                      </a:cubicBezTo>
                      <a:lnTo>
                        <a:pt x="476708" y="132650"/>
                      </a:lnTo>
                      <a:close/>
                      <a:moveTo>
                        <a:pt x="56585" y="103234"/>
                      </a:moveTo>
                      <a:lnTo>
                        <a:pt x="52992" y="100540"/>
                      </a:lnTo>
                      <a:cubicBezTo>
                        <a:pt x="56810" y="95600"/>
                        <a:pt x="60852" y="90660"/>
                        <a:pt x="64893" y="86169"/>
                      </a:cubicBezTo>
                      <a:lnTo>
                        <a:pt x="68262" y="89313"/>
                      </a:lnTo>
                      <a:cubicBezTo>
                        <a:pt x="64220" y="93803"/>
                        <a:pt x="60178" y="98519"/>
                        <a:pt x="56585" y="103459"/>
                      </a:cubicBezTo>
                      <a:close/>
                      <a:moveTo>
                        <a:pt x="456050" y="102112"/>
                      </a:moveTo>
                      <a:cubicBezTo>
                        <a:pt x="452233" y="97396"/>
                        <a:pt x="448415" y="92681"/>
                        <a:pt x="444149" y="87965"/>
                      </a:cubicBezTo>
                      <a:lnTo>
                        <a:pt x="447517" y="84822"/>
                      </a:lnTo>
                      <a:cubicBezTo>
                        <a:pt x="451783" y="89537"/>
                        <a:pt x="455825" y="94253"/>
                        <a:pt x="459642" y="99192"/>
                      </a:cubicBezTo>
                      <a:lnTo>
                        <a:pt x="456050" y="102112"/>
                      </a:lnTo>
                      <a:close/>
                      <a:moveTo>
                        <a:pt x="81061" y="75840"/>
                      </a:moveTo>
                      <a:lnTo>
                        <a:pt x="77917" y="72472"/>
                      </a:lnTo>
                      <a:cubicBezTo>
                        <a:pt x="82408" y="68205"/>
                        <a:pt x="87123" y="63939"/>
                        <a:pt x="91839" y="59897"/>
                      </a:cubicBezTo>
                      <a:lnTo>
                        <a:pt x="94758" y="63490"/>
                      </a:lnTo>
                      <a:cubicBezTo>
                        <a:pt x="90042" y="67307"/>
                        <a:pt x="85551" y="71574"/>
                        <a:pt x="81061" y="75840"/>
                      </a:cubicBezTo>
                      <a:close/>
                      <a:moveTo>
                        <a:pt x="431350" y="74717"/>
                      </a:moveTo>
                      <a:cubicBezTo>
                        <a:pt x="426859" y="70451"/>
                        <a:pt x="422368" y="66409"/>
                        <a:pt x="417653" y="62367"/>
                      </a:cubicBezTo>
                      <a:lnTo>
                        <a:pt x="420572" y="58775"/>
                      </a:lnTo>
                      <a:cubicBezTo>
                        <a:pt x="425287" y="62816"/>
                        <a:pt x="430002" y="67083"/>
                        <a:pt x="434493" y="71349"/>
                      </a:cubicBezTo>
                      <a:lnTo>
                        <a:pt x="431350" y="74717"/>
                      </a:lnTo>
                      <a:close/>
                      <a:moveTo>
                        <a:pt x="109353" y="52038"/>
                      </a:moveTo>
                      <a:lnTo>
                        <a:pt x="106659" y="48221"/>
                      </a:lnTo>
                      <a:cubicBezTo>
                        <a:pt x="111823" y="44628"/>
                        <a:pt x="116988" y="41035"/>
                        <a:pt x="122377" y="37892"/>
                      </a:cubicBezTo>
                      <a:lnTo>
                        <a:pt x="124847" y="41709"/>
                      </a:lnTo>
                      <a:cubicBezTo>
                        <a:pt x="119682" y="44853"/>
                        <a:pt x="114518" y="48221"/>
                        <a:pt x="109578" y="51814"/>
                      </a:cubicBezTo>
                      <a:close/>
                      <a:moveTo>
                        <a:pt x="403057" y="51140"/>
                      </a:moveTo>
                      <a:cubicBezTo>
                        <a:pt x="398117" y="47547"/>
                        <a:pt x="392953" y="44179"/>
                        <a:pt x="387564" y="41035"/>
                      </a:cubicBezTo>
                      <a:lnTo>
                        <a:pt x="390034" y="37218"/>
                      </a:lnTo>
                      <a:cubicBezTo>
                        <a:pt x="395423" y="40362"/>
                        <a:pt x="400587" y="43955"/>
                        <a:pt x="405752" y="47547"/>
                      </a:cubicBezTo>
                      <a:lnTo>
                        <a:pt x="403057" y="51365"/>
                      </a:lnTo>
                      <a:close/>
                      <a:moveTo>
                        <a:pt x="140789" y="32727"/>
                      </a:moveTo>
                      <a:lnTo>
                        <a:pt x="138769" y="28686"/>
                      </a:lnTo>
                      <a:cubicBezTo>
                        <a:pt x="144382" y="25766"/>
                        <a:pt x="149996" y="23072"/>
                        <a:pt x="155609" y="20602"/>
                      </a:cubicBezTo>
                      <a:lnTo>
                        <a:pt x="157406" y="24868"/>
                      </a:lnTo>
                      <a:cubicBezTo>
                        <a:pt x="151792" y="27338"/>
                        <a:pt x="146178" y="30033"/>
                        <a:pt x="140789" y="32727"/>
                      </a:cubicBezTo>
                      <a:close/>
                      <a:moveTo>
                        <a:pt x="371621" y="32054"/>
                      </a:moveTo>
                      <a:cubicBezTo>
                        <a:pt x="366232" y="29359"/>
                        <a:pt x="360618" y="26665"/>
                        <a:pt x="355005" y="24195"/>
                      </a:cubicBezTo>
                      <a:lnTo>
                        <a:pt x="356801" y="19928"/>
                      </a:lnTo>
                      <a:cubicBezTo>
                        <a:pt x="362639" y="22398"/>
                        <a:pt x="368253" y="25093"/>
                        <a:pt x="373866" y="27787"/>
                      </a:cubicBezTo>
                      <a:lnTo>
                        <a:pt x="371846" y="31829"/>
                      </a:lnTo>
                      <a:close/>
                      <a:moveTo>
                        <a:pt x="174696" y="18357"/>
                      </a:moveTo>
                      <a:lnTo>
                        <a:pt x="173124" y="14090"/>
                      </a:lnTo>
                      <a:cubicBezTo>
                        <a:pt x="179186" y="12069"/>
                        <a:pt x="185025" y="10273"/>
                        <a:pt x="191087" y="8701"/>
                      </a:cubicBezTo>
                      <a:lnTo>
                        <a:pt x="192210" y="13192"/>
                      </a:lnTo>
                      <a:cubicBezTo>
                        <a:pt x="186372" y="14764"/>
                        <a:pt x="180534" y="16560"/>
                        <a:pt x="174471" y="18581"/>
                      </a:cubicBezTo>
                      <a:close/>
                      <a:moveTo>
                        <a:pt x="337715" y="17907"/>
                      </a:moveTo>
                      <a:cubicBezTo>
                        <a:pt x="331877" y="15887"/>
                        <a:pt x="326038" y="14090"/>
                        <a:pt x="319976" y="12743"/>
                      </a:cubicBezTo>
                      <a:lnTo>
                        <a:pt x="321098" y="8252"/>
                      </a:lnTo>
                      <a:cubicBezTo>
                        <a:pt x="327161" y="9824"/>
                        <a:pt x="333224" y="11620"/>
                        <a:pt x="339062" y="13641"/>
                      </a:cubicBezTo>
                      <a:lnTo>
                        <a:pt x="337490" y="17907"/>
                      </a:lnTo>
                      <a:close/>
                      <a:moveTo>
                        <a:pt x="210398" y="8926"/>
                      </a:moveTo>
                      <a:lnTo>
                        <a:pt x="209500" y="4435"/>
                      </a:lnTo>
                      <a:cubicBezTo>
                        <a:pt x="215563" y="3312"/>
                        <a:pt x="221850" y="2414"/>
                        <a:pt x="228137" y="1740"/>
                      </a:cubicBezTo>
                      <a:lnTo>
                        <a:pt x="228586" y="6231"/>
                      </a:lnTo>
                      <a:cubicBezTo>
                        <a:pt x="222524" y="6905"/>
                        <a:pt x="216461" y="7803"/>
                        <a:pt x="210398" y="8926"/>
                      </a:cubicBezTo>
                      <a:close/>
                      <a:moveTo>
                        <a:pt x="302012" y="8701"/>
                      </a:moveTo>
                      <a:cubicBezTo>
                        <a:pt x="295950" y="7578"/>
                        <a:pt x="289887" y="6680"/>
                        <a:pt x="283824" y="6007"/>
                      </a:cubicBezTo>
                      <a:lnTo>
                        <a:pt x="284273" y="1516"/>
                      </a:lnTo>
                      <a:cubicBezTo>
                        <a:pt x="290560" y="2189"/>
                        <a:pt x="296623" y="3087"/>
                        <a:pt x="302910" y="4210"/>
                      </a:cubicBezTo>
                      <a:lnTo>
                        <a:pt x="302012" y="8701"/>
                      </a:lnTo>
                      <a:close/>
                      <a:moveTo>
                        <a:pt x="246999" y="4884"/>
                      </a:moveTo>
                      <a:lnTo>
                        <a:pt x="246999" y="168"/>
                      </a:lnTo>
                      <a:cubicBezTo>
                        <a:pt x="253062" y="-56"/>
                        <a:pt x="259349" y="-56"/>
                        <a:pt x="265636" y="168"/>
                      </a:cubicBezTo>
                      <a:lnTo>
                        <a:pt x="265636" y="4884"/>
                      </a:lnTo>
                      <a:cubicBezTo>
                        <a:pt x="259349" y="4884"/>
                        <a:pt x="253062" y="4884"/>
                        <a:pt x="246999" y="48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28575" algn="bl" rotWithShape="0">
                    <a:schemeClr val="lt1"/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1CA8415-AF0C-5B49-E925-1F89011B012D}"/>
              </a:ext>
            </a:extLst>
          </p:cNvPr>
          <p:cNvSpPr/>
          <p:nvPr/>
        </p:nvSpPr>
        <p:spPr>
          <a:xfrm>
            <a:off x="4804475" y="3153905"/>
            <a:ext cx="3673098" cy="1251295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F1FA6-7083-09A0-C797-AF484B42C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2724" y="2600358"/>
            <a:ext cx="3336600" cy="831300"/>
          </a:xfrm>
        </p:spPr>
        <p:txBody>
          <a:bodyPr/>
          <a:lstStyle/>
          <a:p>
            <a:r>
              <a:rPr lang="en-IN" dirty="0"/>
              <a:t>Safe Driving 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>
            <a:spLocks noGrp="1"/>
          </p:cNvSpPr>
          <p:nvPr>
            <p:ph type="title"/>
          </p:nvPr>
        </p:nvSpPr>
        <p:spPr>
          <a:xfrm>
            <a:off x="-1977510" y="377269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DACDC-0947-4DBF-9641-8B9301B40EB1}"/>
              </a:ext>
            </a:extLst>
          </p:cNvPr>
          <p:cNvSpPr txBox="1"/>
          <p:nvPr/>
        </p:nvSpPr>
        <p:spPr>
          <a:xfrm>
            <a:off x="1978701" y="1312517"/>
            <a:ext cx="55613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Poppins SemiBold"/>
                <a:cs typeface="Poppins SemiBold"/>
              </a:rPr>
              <a:t>Data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Poppins SemiBold"/>
              <a:cs typeface="Poppins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Poppins SemiBold"/>
                <a:cs typeface="Poppins SemiBold"/>
              </a:rPr>
              <a:t>Data Cleaning and Preparation</a:t>
            </a:r>
          </a:p>
          <a:p>
            <a:endParaRPr lang="en-US" sz="1600" dirty="0">
              <a:solidFill>
                <a:schemeClr val="dk1"/>
              </a:solidFill>
              <a:latin typeface="Poppins SemiBold"/>
              <a:cs typeface="Poppins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Poppins SemiBold"/>
                <a:cs typeface="Poppins SemiBold"/>
              </a:rPr>
              <a:t>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Poppins SemiBold"/>
              <a:cs typeface="Poppins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Poppins SemiBold"/>
                <a:cs typeface="Poppins SemiBold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Poppins SemiBold"/>
              <a:cs typeface="Poppins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Poppins SemiBold"/>
                <a:cs typeface="Poppins SemiBold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Poppins SemiBold"/>
              <a:cs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7903B9-4115-BD26-56C0-AE7F1BBEE247}"/>
              </a:ext>
            </a:extLst>
          </p:cNvPr>
          <p:cNvSpPr txBox="1"/>
          <p:nvPr/>
        </p:nvSpPr>
        <p:spPr>
          <a:xfrm>
            <a:off x="1558976" y="1255348"/>
            <a:ext cx="676805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Dataset Description:</a:t>
            </a:r>
          </a:p>
          <a:p>
            <a:pPr algn="l"/>
            <a:endParaRPr lang="en-GB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dataset contains records of road accidents, providing detailed information about each incident.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GB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Time Period:</a:t>
            </a:r>
            <a:br>
              <a:rPr lang="en-GB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GB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data covers accidents from January 1, 2021, to December 31, 2022.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GB" b="1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Total Records:</a:t>
            </a:r>
          </a:p>
          <a:p>
            <a:pPr algn="l"/>
            <a:endParaRPr lang="en-GB" b="0" i="0" dirty="0"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dataset comprises 307,973 accident records.</a:t>
            </a:r>
          </a:p>
        </p:txBody>
      </p:sp>
      <p:sp>
        <p:nvSpPr>
          <p:cNvPr id="4" name="Google Shape;400;p28">
            <a:extLst>
              <a:ext uri="{FF2B5EF4-FFF2-40B4-BE49-F238E27FC236}">
                <a16:creationId xmlns:a16="http://schemas.microsoft.com/office/drawing/2014/main" id="{2F03F6C0-EBD9-4946-2F95-1AFD23BE3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95261" y="212377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3966F-3129-D188-2796-E6281A15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48" y="976409"/>
            <a:ext cx="7382655" cy="35335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Poppins" panose="00000500000000000000" pitchFamily="2" charset="0"/>
                <a:cs typeface="Poppins" panose="00000500000000000000" pitchFamily="2" charset="0"/>
              </a:rPr>
              <a:t>Handling Missing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  Identified missing values using </a:t>
            </a:r>
            <a:r>
              <a:rPr lang="en-US" altLang="en-US" dirty="0" err="1">
                <a:latin typeface="Poppins" panose="00000500000000000000" pitchFamily="2" charset="0"/>
                <a:cs typeface="Poppins" panose="00000500000000000000" pitchFamily="2" charset="0"/>
              </a:rPr>
              <a:t>isnull</a:t>
            </a: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().sum() and visualized them with a heatmap.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  Addressed missing values in "</a:t>
            </a:r>
            <a:r>
              <a:rPr lang="en-US" altLang="en-US" dirty="0" err="1">
                <a:latin typeface="Poppins" panose="00000500000000000000" pitchFamily="2" charset="0"/>
                <a:cs typeface="Poppins" panose="00000500000000000000" pitchFamily="2" charset="0"/>
              </a:rPr>
              <a:t>Carriageway_Hazards</a:t>
            </a: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" and "Time" columns.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Poppins" panose="00000500000000000000" pitchFamily="2" charset="0"/>
                <a:cs typeface="Poppins" panose="00000500000000000000" pitchFamily="2" charset="0"/>
              </a:rPr>
              <a:t>Data Type Conversion: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  Converted "Accident Date" to datetime format using </a:t>
            </a:r>
            <a:r>
              <a:rPr lang="en-US" altLang="en-US" dirty="0" err="1">
                <a:latin typeface="Poppins" panose="00000500000000000000" pitchFamily="2" charset="0"/>
                <a:cs typeface="Poppins" panose="00000500000000000000" pitchFamily="2" charset="0"/>
              </a:rPr>
              <a:t>pd.to_datetime</a:t>
            </a: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Poppins" panose="00000500000000000000" pitchFamily="2" charset="0"/>
                <a:cs typeface="Poppins" panose="00000500000000000000" pitchFamily="2" charset="0"/>
              </a:rPr>
              <a:t>  Extracted time features (year, month, day, hour) from "Accident Date" and "Time".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400;p28">
            <a:extLst>
              <a:ext uri="{FF2B5EF4-FFF2-40B4-BE49-F238E27FC236}">
                <a16:creationId xmlns:a16="http://schemas.microsoft.com/office/drawing/2014/main" id="{03737AAC-B6F6-6989-C231-6639E0DB1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8671" y="423809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and Preparation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0;p28">
            <a:extLst>
              <a:ext uri="{FF2B5EF4-FFF2-40B4-BE49-F238E27FC236}">
                <a16:creationId xmlns:a16="http://schemas.microsoft.com/office/drawing/2014/main" id="{948D2BE6-8576-BBFB-0B9C-0D060B58C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051" y="194333"/>
            <a:ext cx="77175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dirty="0">
                <a:solidFill>
                  <a:schemeClr val="dk1"/>
                </a:solidFill>
                <a:latin typeface="Poppins SemiBold"/>
                <a:cs typeface="Poppins SemiBold"/>
              </a:rPr>
              <a:t>Key Findings</a:t>
            </a:r>
            <a:br>
              <a:rPr lang="en-US" sz="3000" dirty="0">
                <a:solidFill>
                  <a:schemeClr val="dk1"/>
                </a:solidFill>
                <a:latin typeface="Poppins SemiBold"/>
                <a:cs typeface="Poppins SemiBold"/>
              </a:rPr>
            </a:br>
            <a:endParaRPr lang="en-US" sz="3000" dirty="0">
              <a:solidFill>
                <a:schemeClr val="dk1"/>
              </a:solidFill>
              <a:latin typeface="Poppins SemiBold"/>
              <a:cs typeface="Poppins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29B21-78EA-BB1D-CBCB-952C6A1A4D45}"/>
              </a:ext>
            </a:extLst>
          </p:cNvPr>
          <p:cNvSpPr txBox="1"/>
          <p:nvPr/>
        </p:nvSpPr>
        <p:spPr>
          <a:xfrm>
            <a:off x="491051" y="90162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Accident Distribution:</a:t>
            </a:r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B5EF0-CBF2-65AB-D618-26676898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57" y="1364090"/>
            <a:ext cx="5882695" cy="370718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86C47BC-4886-86D8-2763-63224BF7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25" y="90866"/>
            <a:ext cx="1039488" cy="103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73A1C5-5C42-3C3C-F07D-A1505284397A}"/>
              </a:ext>
            </a:extLst>
          </p:cNvPr>
          <p:cNvSpPr txBox="1"/>
          <p:nvPr/>
        </p:nvSpPr>
        <p:spPr>
          <a:xfrm>
            <a:off x="551145" y="351003"/>
            <a:ext cx="5561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Accident Severity:</a:t>
            </a:r>
            <a:endParaRPr lang="en-US" sz="2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3E69D-98FC-C81B-4B26-35AB02E7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22" y="1199812"/>
            <a:ext cx="5561556" cy="34727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E1E814-4B66-B889-B944-2FFE77D04647}"/>
              </a:ext>
            </a:extLst>
          </p:cNvPr>
          <p:cNvSpPr txBox="1"/>
          <p:nvPr/>
        </p:nvSpPr>
        <p:spPr>
          <a:xfrm>
            <a:off x="434236" y="180679"/>
            <a:ext cx="5561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Light Conditions</a:t>
            </a:r>
            <a:endParaRPr lang="en-US" sz="2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763172-3404-3F66-40F8-0249FFC9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62" y="703899"/>
            <a:ext cx="5227475" cy="4075760"/>
          </a:xfrm>
          <a:prstGeom prst="rect">
            <a:avLst/>
          </a:prstGeom>
        </p:spPr>
      </p:pic>
      <p:pic>
        <p:nvPicPr>
          <p:cNvPr id="3074" name="Picture 2" descr="Park ">
            <a:extLst>
              <a:ext uri="{FF2B5EF4-FFF2-40B4-BE49-F238E27FC236}">
                <a16:creationId xmlns:a16="http://schemas.microsoft.com/office/drawing/2014/main" id="{DA9FF85B-2D54-CEC5-C065-BAF9C693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64" y="-2075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5AF38-C3DB-28A1-7985-C1927BA6B116}"/>
              </a:ext>
            </a:extLst>
          </p:cNvPr>
          <p:cNvSpPr txBox="1"/>
          <p:nvPr/>
        </p:nvSpPr>
        <p:spPr>
          <a:xfrm>
            <a:off x="263046" y="442651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Weather Conditions</a:t>
            </a:r>
            <a:endParaRPr lang="en-US" sz="2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48260-6263-C6A3-8CFF-42DCE7C0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73" y="904316"/>
            <a:ext cx="5706984" cy="4220723"/>
          </a:xfrm>
          <a:prstGeom prst="rect">
            <a:avLst/>
          </a:prstGeom>
        </p:spPr>
      </p:pic>
      <p:pic>
        <p:nvPicPr>
          <p:cNvPr id="2050" name="Picture 2" descr="Cloudy ">
            <a:extLst>
              <a:ext uri="{FF2B5EF4-FFF2-40B4-BE49-F238E27FC236}">
                <a16:creationId xmlns:a16="http://schemas.microsoft.com/office/drawing/2014/main" id="{19030FE2-43C0-BDF7-F6CB-6DE28C8C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848" y="88736"/>
            <a:ext cx="920418" cy="9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C002E-CF95-15C3-C473-1AA2DB0D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584" y="650066"/>
            <a:ext cx="6396695" cy="4105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C9CE5-4BC4-947C-E368-40D1EE5C8864}"/>
              </a:ext>
            </a:extLst>
          </p:cNvPr>
          <p:cNvSpPr txBox="1"/>
          <p:nvPr/>
        </p:nvSpPr>
        <p:spPr>
          <a:xfrm>
            <a:off x="951977" y="82319"/>
            <a:ext cx="55615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Road Surface Conditions</a:t>
            </a:r>
            <a:endParaRPr lang="en-US" sz="2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148" name="Picture 4" descr="Intersection ">
            <a:extLst>
              <a:ext uri="{FF2B5EF4-FFF2-40B4-BE49-F238E27FC236}">
                <a16:creationId xmlns:a16="http://schemas.microsoft.com/office/drawing/2014/main" id="{03DB0EE4-2D39-04E0-64ED-ACA97C3CA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4" y="19021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tomotive Technology Business Plan by Slidesgo">
  <a:themeElements>
    <a:clrScheme name="Simple Light">
      <a:dk1>
        <a:srgbClr val="170B3A"/>
      </a:dk1>
      <a:lt1>
        <a:srgbClr val="FFFFFF"/>
      </a:lt1>
      <a:dk2>
        <a:srgbClr val="D1C5A4"/>
      </a:dk2>
      <a:lt2>
        <a:srgbClr val="B49D61"/>
      </a:lt2>
      <a:accent1>
        <a:srgbClr val="32197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0B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4965CBFD-471F-49D3-A93F-E1C1C552719A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Z227bOBD9FUMvfTEWJCVKYt5yxRboFkGzSLFYBAYvY1uNLBkUnY038L93SMnOPXbd7CZo8mJI5PBwLmeGQ+sqMkUzLeX8s5xAtBPt1fX5RNrzHo36UdWOpTxVipthlplMZFwqYTjO1lNX1FUT7VxFTtoRuNOimcnSA+Hg32f9SJblsRz5t6EsG+hHU7BNXcmy+BdaYZxydgaLfgSX07K20kOeOOnAw16gOL6jCvS3GHeU2hUXcALataMAQ6AUmESlWJyLTIkExZpWIGj2oAiOD4vSIbp/VPPDy6lFja+WBh+FSZloRgkhSmaZTuOMstwguptPvcw+6jiqbaFliYMtnEc7XerM+tGRrScBt3OuX35YucLN8eVAOonvfwY4skB3fR2DhSC/X1emaI28ij6GX68jNE1rVxApZ5M7M/7tpJ5ZDV9geP0Sdl6gj49tjREIu5/CuNAlDML2C7/7qSxnIXAI/qnw9pfBHj+MCz78Ubva6jku6lHGte7JyvRmlQH7IQCsX8bJNqtqZMHNHac9VyMUYv0QwvoVx2Bk2QtLgtzZAn9aZt7w70Z+vx3kp13fj8b1P/sWkE8m2qFhy4uQHMgCJ4uqoyljeS4McJYkQoPOkow+weSOpbvmQlYaPPFum/F7gfZbPZ5/ggso75uzmr8/tTTlVNqizdeOZT/oki4pVjDRLS/tal0YqFzvwBcDL39DJQ8CvesBP90ZEv0F0t5zKwlubYpqVHaVJ9SX8NRmYCQ7V52UhQbbCWGVU9+wnHj3IkBtkbh78+Dhg8IuCxHtP+a9X9W76E4cjE1iOE1JxmJuRAZEythr86SfiwkeCbcd67GUiEVqRJzqLJVU57EQZHt6745GFkZyWUIPnzmFP88mCuygHg66ZG6CxNGs6hhBtiCgltZsSDh2l3CvwN6WEiwz1JA80RlwwViiqNKvNozLLBh8xAPp8o5J/NcK4Tpb2/AlSksRM8kSSnzvw2Im1obvdiv03Mfll1qawcnMDqWGwaoxah4o8f0XJ9R1nuxLTwtXPEtlsIVSdbU/lta9UnZtZrhvM9seHpd+u9Gldwyab97ZbkmZs3DWEDxlUmFylQhlDAEAwl9tkdqOU/3/Mzsf7GQ34PVwVlWwaZP1TunVZS2QWKiYas54QkHHBPsvYuQLl+rVGXOC3aL1cm+oSOty1qDjwexJ+16qf4YyS34TkwoYCoI1OueE62T9heC/5fenYjR2b7QHWdG71fCd4T9BmpbguRlqFhu8NueUaJpRTkMBfzIMDi6dqi/v359ZprJMasYwaRiHLNE8XYv22F08McYAFVRwEJAAYclLHy0Hcu4D+hXg/C1lXeOkPgezi0veM247rnSnCYOcGrzSCk61IgmhyfpkeyQ9cLEYxpoTkqdaMEMM2RorJXGes4TkWAZUHuN9m+VrsZqxnD6AZbSmIGKR5xmPM25Ursi2enFivH1Eq1wAw8IiZbIdVoC7HokmYEfh78x65pop3tCOZdV+9Zi2IfTcwWlMX1kZnyfhOXxceeBv+/BlKQrb+EgvvgMs6S0i0RoAAA==&quot;"/>
    <we:property name="creatorSessionId" value="&quot;8cb5d12b-bedb-4b11-8585-ec826e9aa56d&quot;"/>
    <we:property name="creatorTenantId" value="&quot;4da5ce08-e277-4580-b338-7cf1b5e7e3ba&quot;"/>
    <we:property name="creatorUserId" value="&quot;100320019DB5DE74&quot;"/>
    <we:property name="datasetId" value="&quot;aa9df6bc-5824-456b-9889-ff1783431e5f&quot;"/>
    <we:property name="embedUrl" value="&quot;/reportEmbed?reportId=badea3c2-521c-4149-82e2-50f47ff6284e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1YbW/bNhD+KwE/rYAxUG+UlG+uk2FD0zRIugBDERhH8myzlSWBojJ7gf/7jpLSNIlXt16wFO0+2byj7p6756FI6oZp09QFrE9hieyQvayqD0uwHw4CNmLlYHvz5tXr8fmr6en49TGZq9qZqmzY4Q1zYOfoLk3TQuEjkPHd1YhBUZzB3I9mUDQ4YjXapiqhMH9hP5lczra4GTFc1UVlwYe8cODQh72m6TSm3MHPEWUE5cw1XqByvVVFoDBNZykoEcWgEy6RpjX9hA7Z1ik+dJd+UpUOTElpvC1NZMZVxLXiAeeBQgwSb29MOS8GwHfPvl3XvitmSRX6bsj3lNbH2WyonIhDqDMJaZ5ywaNYqlDuGytIAwhB80SkGPI0wkSrfWOpKFd5lGUxDxEiGUAShvvGyiDJZyKEKOWZVFJKnu+O5XDlZLV6HA1yUBLjWEpNPHEuiLh9kfEEkWcziGIiNOMiywPwz85M4Qay5fp4VVvSKam3jzXW11Aq1KwTo8Wm194NG8/nFufghuHxPeekKtrlFvtF1VqF5zjrXKUzbk05jsAB8wjPbEWLobONlTIaSzf9rdS46ry/tOWg8cQPF9WfE4u0KDQ75Jsrsny2KQqsvt8TGliN9uW6q/fI2NslFI4ewH7mWqk4MoWkdaTFIzAOJCY8gAy/WfpO26VEO61m00tcGFXQ6+5+Wfz7ovBL6u1p1CIVSZTEKgvSRKPieSB30jihHs0raxR15SGT/x78W0Nb2WM+Rt+QiibgdeDMk+iooM1tsgDrvlBMwUMxPVnLN1e3+zf53n+yQw+E91CeLN1Vtw8gYBaB0FKEIuZCBQlXz6zA362EclrZ6XlroZiOicwfSZC1+So9Pt/L7XNV/1da3q6VXtqpEGlCR6ZIJnmss0BgwJ9Z2ieV8ihbt6AUbj396cg0jpK5Fz+SwlUH7H+RP4lqeq3zVGiepnSA0FEsOORJslvr/yirXw1asGqxPsFrLB5D/+h/7LqFfQnW9FfVrsyvLn+4ZX8Mw7Yekg+O/D3Yz/8Ekg+CB3cG7x4KYX8g2C1LbadkYWjVRWEU2mHSngeG7767nSa9/a49bIl23uGsWtfUdHE9gxK7VtV9Yr/CyE1CBLr46OG/9b8nhjTck3IJReuRd19LWJeEeDKywB0P+G8orIPVgfsbhY3Lys4RAAA=&quot;"/>
    <we:property name="isFiltersActionButtonVisible" value="true"/>
    <we:property name="isVisualContainerHeaderHidden" value="false"/>
    <we:property name="pageDisplayName" value="&quot;Two Wheeler&quot;"/>
    <we:property name="pageName" value="&quot;eefe11e2a75a23897b94&quot;"/>
    <we:property name="reportEmbeddedTime" value="&quot;2024-05-26T06:03:03.362Z&quot;"/>
    <we:property name="reportName" value="&quot;Road Accident Data Analysis&quot;"/>
    <we:property name="reportState" value="&quot;CONNECTED&quot;"/>
    <we:property name="reportUrl" value="&quot;/groups/me/reports/badea3c2-521c-4149-82e2-50f47ff6284e/eefe11e2a75a23897b94?bookmarkGuid=6b893d50-b25b-4ccd-b997-4879ec434cc8&amp;bookmarkUsage=1&amp;ctid=4da5ce08-e277-4580-b338-7cf1b5e7e3ba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400</Words>
  <Application>Microsoft Office PowerPoint</Application>
  <PresentationFormat>On-screen Show (16:9)</PresentationFormat>
  <Paragraphs>87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Lato</vt:lpstr>
      <vt:lpstr>Poppins SemiBold</vt:lpstr>
      <vt:lpstr>Poppins</vt:lpstr>
      <vt:lpstr>Arial</vt:lpstr>
      <vt:lpstr>Automotive Technology Business Plan by Slidesgo</vt:lpstr>
      <vt:lpstr>ROAD ACCIDENTS ANALYSIS</vt:lpstr>
      <vt:lpstr>Contents</vt:lpstr>
      <vt:lpstr>Dataset Overview</vt:lpstr>
      <vt:lpstr>Data Cleaning and Preparation</vt:lpstr>
      <vt:lpstr>Key Findings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ACCIDENTS ANALYSIS</dc:title>
  <dc:creator>Karmukilan D.K</dc:creator>
  <cp:lastModifiedBy>Karmukilan D.K</cp:lastModifiedBy>
  <cp:revision>12</cp:revision>
  <dcterms:modified xsi:type="dcterms:W3CDTF">2024-05-28T13:59:57Z</dcterms:modified>
</cp:coreProperties>
</file>