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80" r:id="rId4"/>
    <p:sldId id="258" r:id="rId5"/>
    <p:sldId id="260" r:id="rId6"/>
    <p:sldId id="259" r:id="rId7"/>
    <p:sldId id="261" r:id="rId8"/>
    <p:sldId id="262" r:id="rId9"/>
    <p:sldId id="263" r:id="rId10"/>
    <p:sldId id="276" r:id="rId11"/>
    <p:sldId id="278" r:id="rId12"/>
    <p:sldId id="277" r:id="rId13"/>
    <p:sldId id="279" r:id="rId14"/>
    <p:sldId id="275" r:id="rId15"/>
  </p:sldIdLst>
  <p:sldSz cx="9144000" cy="5143500" type="screen16x9"/>
  <p:notesSz cx="6858000" cy="9144000"/>
  <p:embeddedFontLst>
    <p:embeddedFont>
      <p:font typeface="Alata" panose="020B0604020202020204" charset="0"/>
      <p:regular r:id="rId17"/>
    </p:embeddedFont>
    <p:embeddedFont>
      <p:font typeface="Anaheim" panose="020B060402020202020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Nunito" pitchFamily="2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Nunito Medium" panose="020B0604020202020204" charset="0"/>
      <p:regular r:id="rId26"/>
      <p:bold r:id="rId27"/>
      <p:italic r:id="rId28"/>
      <p:boldItalic r:id="rId29"/>
    </p:embeddedFont>
    <p:embeddedFont>
      <p:font typeface="Palatino Linotype" panose="020405020505050303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5DD170-309E-4210-AFD7-163D6B947D87}">
  <a:tblStyle styleId="{7E5DD170-309E-4210-AFD7-163D6B947D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65BA95-89A8-4C8E-BD84-EF30620F0A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84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72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626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03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3ebe61a9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3ebe61a9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343625" y="-160729"/>
            <a:ext cx="881687" cy="2117905"/>
          </a:xfrm>
          <a:custGeom>
            <a:avLst/>
            <a:gdLst/>
            <a:ahLst/>
            <a:cxnLst/>
            <a:rect l="l" t="t" r="r" b="b"/>
            <a:pathLst>
              <a:path w="62531" h="150206" fill="none" extrusionOk="0">
                <a:moveTo>
                  <a:pt x="62531" y="150206"/>
                </a:moveTo>
                <a:lnTo>
                  <a:pt x="62531" y="65124"/>
                </a:lnTo>
                <a:lnTo>
                  <a:pt x="1" y="2902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831969" y="-730825"/>
            <a:ext cx="6935469" cy="5172931"/>
            <a:chOff x="-831969" y="-730825"/>
            <a:chExt cx="6935469" cy="5172931"/>
          </a:xfrm>
        </p:grpSpPr>
        <p:sp>
          <p:nvSpPr>
            <p:cNvPr id="11" name="Google Shape;11;p2"/>
            <p:cNvSpPr/>
            <p:nvPr/>
          </p:nvSpPr>
          <p:spPr>
            <a:xfrm flipH="1">
              <a:off x="4523100" y="-730825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-831969" y="3072906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/>
          <p:nvPr/>
        </p:nvSpPr>
        <p:spPr>
          <a:xfrm rot="10800000">
            <a:off x="237451" y="3977275"/>
            <a:ext cx="655500" cy="567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36650" y="1106804"/>
            <a:ext cx="4080000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0"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08658" y="3664967"/>
            <a:ext cx="2208000" cy="64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5183300" y="918775"/>
            <a:ext cx="3246000" cy="3246000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1"/>
          </p:nvPr>
        </p:nvSpPr>
        <p:spPr>
          <a:xfrm>
            <a:off x="886775" y="2808425"/>
            <a:ext cx="2277000" cy="1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3433500" y="2808427"/>
            <a:ext cx="2281200" cy="1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>
            <a:off x="5980225" y="2808425"/>
            <a:ext cx="2277000" cy="13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>
            <a:off x="886775" y="2492475"/>
            <a:ext cx="2277000" cy="3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5"/>
          </p:nvPr>
        </p:nvSpPr>
        <p:spPr>
          <a:xfrm>
            <a:off x="3433500" y="2492475"/>
            <a:ext cx="2277000" cy="3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6"/>
          </p:nvPr>
        </p:nvSpPr>
        <p:spPr>
          <a:xfrm>
            <a:off x="5980225" y="2492475"/>
            <a:ext cx="2277000" cy="3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 rot="652" flipH="1">
            <a:off x="-1040659" y="3389283"/>
            <a:ext cx="1581900" cy="1371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 rot="-5400000">
            <a:off x="368021" y="-395629"/>
            <a:ext cx="881687" cy="2117905"/>
          </a:xfrm>
          <a:custGeom>
            <a:avLst/>
            <a:gdLst/>
            <a:ahLst/>
            <a:cxnLst/>
            <a:rect l="l" t="t" r="r" b="b"/>
            <a:pathLst>
              <a:path w="62531" h="150206" fill="none" extrusionOk="0">
                <a:moveTo>
                  <a:pt x="62531" y="150206"/>
                </a:moveTo>
                <a:lnTo>
                  <a:pt x="62531" y="65124"/>
                </a:lnTo>
                <a:lnTo>
                  <a:pt x="1" y="2902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1"/>
          </p:nvPr>
        </p:nvSpPr>
        <p:spPr>
          <a:xfrm>
            <a:off x="1560287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2"/>
          </p:nvPr>
        </p:nvSpPr>
        <p:spPr>
          <a:xfrm>
            <a:off x="5309963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3"/>
          </p:nvPr>
        </p:nvSpPr>
        <p:spPr>
          <a:xfrm>
            <a:off x="1560287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4"/>
          </p:nvPr>
        </p:nvSpPr>
        <p:spPr>
          <a:xfrm>
            <a:off x="5309963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5"/>
          </p:nvPr>
        </p:nvSpPr>
        <p:spPr>
          <a:xfrm>
            <a:off x="1560287" y="15317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6"/>
          </p:nvPr>
        </p:nvSpPr>
        <p:spPr>
          <a:xfrm>
            <a:off x="1560287" y="31924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7"/>
          </p:nvPr>
        </p:nvSpPr>
        <p:spPr>
          <a:xfrm>
            <a:off x="5309937" y="15317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8"/>
          </p:nvPr>
        </p:nvSpPr>
        <p:spPr>
          <a:xfrm>
            <a:off x="5309937" y="31924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9" name="Google Shape;179;p20"/>
          <p:cNvGrpSpPr/>
          <p:nvPr/>
        </p:nvGrpSpPr>
        <p:grpSpPr>
          <a:xfrm>
            <a:off x="-580026" y="216617"/>
            <a:ext cx="9925526" cy="4959887"/>
            <a:chOff x="-580026" y="216617"/>
            <a:chExt cx="9925526" cy="4959887"/>
          </a:xfrm>
        </p:grpSpPr>
        <p:sp>
          <p:nvSpPr>
            <p:cNvPr id="180" name="Google Shape;180;p20"/>
            <p:cNvSpPr/>
            <p:nvPr/>
          </p:nvSpPr>
          <p:spPr>
            <a:xfrm rot="5400000" flipH="1">
              <a:off x="7689343" y="-465933"/>
              <a:ext cx="973608" cy="2338707"/>
            </a:xfrm>
            <a:custGeom>
              <a:avLst/>
              <a:gdLst/>
              <a:ahLst/>
              <a:cxnLst/>
              <a:rect l="l" t="t" r="r" b="b"/>
              <a:pathLst>
                <a:path w="62531" h="150206" fill="none" extrusionOk="0">
                  <a:moveTo>
                    <a:pt x="62531" y="150206"/>
                  </a:moveTo>
                  <a:lnTo>
                    <a:pt x="62531" y="65124"/>
                  </a:lnTo>
                  <a:lnTo>
                    <a:pt x="1" y="2902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-580026" y="1638800"/>
              <a:ext cx="939957" cy="3537703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-1104287" y="46781"/>
            <a:ext cx="9896641" cy="6101958"/>
            <a:chOff x="-1104288" y="46781"/>
            <a:chExt cx="9896641" cy="6101958"/>
          </a:xfrm>
        </p:grpSpPr>
        <p:sp>
          <p:nvSpPr>
            <p:cNvPr id="183" name="Google Shape;183;p20"/>
            <p:cNvSpPr/>
            <p:nvPr/>
          </p:nvSpPr>
          <p:spPr>
            <a:xfrm rot="652" flipH="1">
              <a:off x="7210453" y="4776989"/>
              <a:ext cx="1581900" cy="13716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 flipH="1">
              <a:off x="-1104288" y="46781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8356125" y="4105106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3250" y="616200"/>
            <a:ext cx="36057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1"/>
          </p:nvPr>
        </p:nvSpPr>
        <p:spPr>
          <a:xfrm>
            <a:off x="713225" y="1645500"/>
            <a:ext cx="3605700" cy="9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2"/>
          <p:cNvSpPr>
            <a:spLocks noGrp="1"/>
          </p:cNvSpPr>
          <p:nvPr>
            <p:ph type="pic" idx="2"/>
          </p:nvPr>
        </p:nvSpPr>
        <p:spPr>
          <a:xfrm>
            <a:off x="5184775" y="948750"/>
            <a:ext cx="3246000" cy="3246000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2"/>
          <p:cNvSpPr/>
          <p:nvPr/>
        </p:nvSpPr>
        <p:spPr>
          <a:xfrm flipH="1">
            <a:off x="272387" y="-237604"/>
            <a:ext cx="881687" cy="2117905"/>
          </a:xfrm>
          <a:custGeom>
            <a:avLst/>
            <a:gdLst/>
            <a:ahLst/>
            <a:cxnLst/>
            <a:rect l="l" t="t" r="r" b="b"/>
            <a:pathLst>
              <a:path w="62531" h="150206" fill="none" extrusionOk="0">
                <a:moveTo>
                  <a:pt x="62531" y="150206"/>
                </a:moveTo>
                <a:lnTo>
                  <a:pt x="62531" y="65124"/>
                </a:lnTo>
                <a:lnTo>
                  <a:pt x="1" y="2902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1314650" y="3630175"/>
            <a:ext cx="3066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000"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2"/>
          <p:cNvSpPr/>
          <p:nvPr/>
        </p:nvSpPr>
        <p:spPr>
          <a:xfrm flipH="1">
            <a:off x="4493575" y="-871075"/>
            <a:ext cx="1580400" cy="13692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 rot="-10798210">
            <a:off x="1570109" y="3635625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6" name="Google Shape;216;p23"/>
          <p:cNvGrpSpPr/>
          <p:nvPr/>
        </p:nvGrpSpPr>
        <p:grpSpPr>
          <a:xfrm flipH="1">
            <a:off x="500689" y="-730825"/>
            <a:ext cx="8203138" cy="6528681"/>
            <a:chOff x="500689" y="-730825"/>
            <a:chExt cx="8203138" cy="6528681"/>
          </a:xfrm>
        </p:grpSpPr>
        <p:sp>
          <p:nvSpPr>
            <p:cNvPr id="217" name="Google Shape;217;p23"/>
            <p:cNvSpPr/>
            <p:nvPr/>
          </p:nvSpPr>
          <p:spPr>
            <a:xfrm rot="10800000">
              <a:off x="7516727" y="3987261"/>
              <a:ext cx="1187100" cy="10293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2857140" y="-730825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 flipH="1">
              <a:off x="500689" y="4428656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3"/>
          <p:cNvSpPr/>
          <p:nvPr/>
        </p:nvSpPr>
        <p:spPr>
          <a:xfrm rot="10800000" flipH="1">
            <a:off x="7068690" y="4294975"/>
            <a:ext cx="655500" cy="567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3"/>
          <p:cNvGrpSpPr/>
          <p:nvPr/>
        </p:nvGrpSpPr>
        <p:grpSpPr>
          <a:xfrm>
            <a:off x="274916" y="-555750"/>
            <a:ext cx="8550908" cy="5803921"/>
            <a:chOff x="274916" y="-555750"/>
            <a:chExt cx="8550908" cy="5803921"/>
          </a:xfrm>
        </p:grpSpPr>
        <p:sp>
          <p:nvSpPr>
            <p:cNvPr id="222" name="Google Shape;222;p23"/>
            <p:cNvSpPr/>
            <p:nvPr/>
          </p:nvSpPr>
          <p:spPr>
            <a:xfrm flipH="1">
              <a:off x="274916" y="-555750"/>
              <a:ext cx="1542084" cy="5803921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8035726" y="-365912"/>
              <a:ext cx="790098" cy="2973683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 rot="1790">
            <a:off x="1367912" y="161461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24"/>
          <p:cNvGrpSpPr/>
          <p:nvPr/>
        </p:nvGrpSpPr>
        <p:grpSpPr>
          <a:xfrm>
            <a:off x="-622625" y="-626000"/>
            <a:ext cx="10133962" cy="6198200"/>
            <a:chOff x="-622625" y="-626000"/>
            <a:chExt cx="10133962" cy="6198200"/>
          </a:xfrm>
        </p:grpSpPr>
        <p:sp>
          <p:nvSpPr>
            <p:cNvPr id="227" name="Google Shape;227;p24"/>
            <p:cNvSpPr/>
            <p:nvPr/>
          </p:nvSpPr>
          <p:spPr>
            <a:xfrm flipH="1">
              <a:off x="-622625" y="3394138"/>
              <a:ext cx="1187100" cy="10293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-212506" y="-626000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 rot="10800000" flipH="1">
              <a:off x="7930937" y="4203000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4"/>
          <p:cNvSpPr/>
          <p:nvPr/>
        </p:nvSpPr>
        <p:spPr>
          <a:xfrm>
            <a:off x="7786418" y="4100231"/>
            <a:ext cx="655500" cy="567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24"/>
          <p:cNvGrpSpPr/>
          <p:nvPr/>
        </p:nvGrpSpPr>
        <p:grpSpPr>
          <a:xfrm>
            <a:off x="-404854" y="-160729"/>
            <a:ext cx="9276473" cy="4278092"/>
            <a:chOff x="-404854" y="-160729"/>
            <a:chExt cx="9276473" cy="4278092"/>
          </a:xfrm>
        </p:grpSpPr>
        <p:sp>
          <p:nvSpPr>
            <p:cNvPr id="232" name="Google Shape;232;p24"/>
            <p:cNvSpPr/>
            <p:nvPr/>
          </p:nvSpPr>
          <p:spPr>
            <a:xfrm rot="10800000">
              <a:off x="7989932" y="-160729"/>
              <a:ext cx="881687" cy="2117905"/>
            </a:xfrm>
            <a:custGeom>
              <a:avLst/>
              <a:gdLst/>
              <a:ahLst/>
              <a:cxnLst/>
              <a:rect l="l" t="t" r="r" b="b"/>
              <a:pathLst>
                <a:path w="62531" h="150206" fill="none" extrusionOk="0">
                  <a:moveTo>
                    <a:pt x="62531" y="150206"/>
                  </a:moveTo>
                  <a:lnTo>
                    <a:pt x="62531" y="65124"/>
                  </a:lnTo>
                  <a:lnTo>
                    <a:pt x="1" y="2902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 flipH="1">
              <a:off x="-404854" y="1026144"/>
              <a:ext cx="821327" cy="3091219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2271475"/>
            <a:ext cx="3528900" cy="13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99850"/>
            <a:ext cx="1450800" cy="92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184775" y="840000"/>
            <a:ext cx="3246000" cy="324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10800000" flipH="1">
            <a:off x="-343625" y="-160729"/>
            <a:ext cx="881687" cy="2117905"/>
          </a:xfrm>
          <a:custGeom>
            <a:avLst/>
            <a:gdLst/>
            <a:ahLst/>
            <a:cxnLst/>
            <a:rect l="l" t="t" r="r" b="b"/>
            <a:pathLst>
              <a:path w="62531" h="150206" fill="none" extrusionOk="0">
                <a:moveTo>
                  <a:pt x="62531" y="150206"/>
                </a:moveTo>
                <a:lnTo>
                  <a:pt x="62531" y="65124"/>
                </a:lnTo>
                <a:lnTo>
                  <a:pt x="1" y="2902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-831969" y="-730825"/>
            <a:ext cx="6935469" cy="5968044"/>
            <a:chOff x="-831969" y="-730825"/>
            <a:chExt cx="6935469" cy="5968044"/>
          </a:xfrm>
        </p:grpSpPr>
        <p:sp>
          <p:nvSpPr>
            <p:cNvPr id="23" name="Google Shape;23;p3"/>
            <p:cNvSpPr/>
            <p:nvPr/>
          </p:nvSpPr>
          <p:spPr>
            <a:xfrm flipH="1">
              <a:off x="4523100" y="-730825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-831969" y="3868019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/>
          <p:nvPr/>
        </p:nvSpPr>
        <p:spPr>
          <a:xfrm rot="10800000">
            <a:off x="237451" y="4772387"/>
            <a:ext cx="655500" cy="567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90300"/>
            <a:ext cx="7704000" cy="3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-226826" y="3176289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-35925" y="-684876"/>
            <a:ext cx="8892850" cy="5645394"/>
            <a:chOff x="-35925" y="-684876"/>
            <a:chExt cx="8892850" cy="5645394"/>
          </a:xfrm>
        </p:grpSpPr>
        <p:sp>
          <p:nvSpPr>
            <p:cNvPr id="31" name="Google Shape;31;p4"/>
            <p:cNvSpPr/>
            <p:nvPr/>
          </p:nvSpPr>
          <p:spPr>
            <a:xfrm rot="-5400000" flipH="1">
              <a:off x="537689" y="3568686"/>
              <a:ext cx="818218" cy="1965446"/>
            </a:xfrm>
            <a:custGeom>
              <a:avLst/>
              <a:gdLst/>
              <a:ahLst/>
              <a:cxnLst/>
              <a:rect l="l" t="t" r="r" b="b"/>
              <a:pathLst>
                <a:path w="62531" h="150206" fill="none" extrusionOk="0">
                  <a:moveTo>
                    <a:pt x="62531" y="150206"/>
                  </a:moveTo>
                  <a:lnTo>
                    <a:pt x="62531" y="65124"/>
                  </a:lnTo>
                  <a:lnTo>
                    <a:pt x="1" y="2902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698467" y="-684876"/>
              <a:ext cx="1158458" cy="4360076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35929" y="-1031694"/>
            <a:ext cx="9728941" cy="6590558"/>
            <a:chOff x="-35929" y="-1031694"/>
            <a:chExt cx="9728941" cy="6590558"/>
          </a:xfrm>
        </p:grpSpPr>
        <p:sp>
          <p:nvSpPr>
            <p:cNvPr id="34" name="Google Shape;34;p4"/>
            <p:cNvSpPr/>
            <p:nvPr/>
          </p:nvSpPr>
          <p:spPr>
            <a:xfrm rot="-10799348" flipH="1">
              <a:off x="-35929" y="-1031544"/>
              <a:ext cx="1581900" cy="13716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rot="10800000" flipH="1">
              <a:off x="8112611" y="4189664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540924" y="2682485"/>
            <a:ext cx="2777400" cy="1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915200" y="2682485"/>
            <a:ext cx="2777400" cy="1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915200" y="2358400"/>
            <a:ext cx="27774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540932" y="2358400"/>
            <a:ext cx="2777400" cy="37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-226826" y="3176289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35925" y="-684876"/>
            <a:ext cx="8892850" cy="5645394"/>
            <a:chOff x="-35925" y="-684876"/>
            <a:chExt cx="8892850" cy="5645394"/>
          </a:xfrm>
        </p:grpSpPr>
        <p:sp>
          <p:nvSpPr>
            <p:cNvPr id="44" name="Google Shape;44;p5"/>
            <p:cNvSpPr/>
            <p:nvPr/>
          </p:nvSpPr>
          <p:spPr>
            <a:xfrm rot="-5400000" flipH="1">
              <a:off x="537689" y="3568686"/>
              <a:ext cx="818218" cy="1965446"/>
            </a:xfrm>
            <a:custGeom>
              <a:avLst/>
              <a:gdLst/>
              <a:ahLst/>
              <a:cxnLst/>
              <a:rect l="l" t="t" r="r" b="b"/>
              <a:pathLst>
                <a:path w="62531" h="150206" fill="none" extrusionOk="0">
                  <a:moveTo>
                    <a:pt x="62531" y="150206"/>
                  </a:moveTo>
                  <a:lnTo>
                    <a:pt x="62531" y="65124"/>
                  </a:lnTo>
                  <a:lnTo>
                    <a:pt x="1" y="2902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7698467" y="-684876"/>
              <a:ext cx="1158458" cy="4360076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5"/>
          <p:cNvGrpSpPr/>
          <p:nvPr/>
        </p:nvGrpSpPr>
        <p:grpSpPr>
          <a:xfrm>
            <a:off x="-35929" y="-1031694"/>
            <a:ext cx="9728941" cy="6590558"/>
            <a:chOff x="-35929" y="-1031694"/>
            <a:chExt cx="9728941" cy="6590558"/>
          </a:xfrm>
        </p:grpSpPr>
        <p:sp>
          <p:nvSpPr>
            <p:cNvPr id="47" name="Google Shape;47;p5"/>
            <p:cNvSpPr/>
            <p:nvPr/>
          </p:nvSpPr>
          <p:spPr>
            <a:xfrm rot="-10799348" flipH="1">
              <a:off x="-35929" y="-1031544"/>
              <a:ext cx="1581900" cy="13716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0800000" flipH="1">
              <a:off x="8112611" y="4189664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623475" y="1207875"/>
            <a:ext cx="380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4623475" y="1892450"/>
            <a:ext cx="38073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713225" y="856125"/>
            <a:ext cx="3246000" cy="3246000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7"/>
          <p:cNvSpPr/>
          <p:nvPr/>
        </p:nvSpPr>
        <p:spPr>
          <a:xfrm rot="10800000" flipH="1">
            <a:off x="8542603" y="3025596"/>
            <a:ext cx="881687" cy="2117905"/>
          </a:xfrm>
          <a:custGeom>
            <a:avLst/>
            <a:gdLst/>
            <a:ahLst/>
            <a:cxnLst/>
            <a:rect l="l" t="t" r="r" b="b"/>
            <a:pathLst>
              <a:path w="62531" h="150206" fill="none" extrusionOk="0">
                <a:moveTo>
                  <a:pt x="62531" y="150206"/>
                </a:moveTo>
                <a:lnTo>
                  <a:pt x="62531" y="65124"/>
                </a:lnTo>
                <a:lnTo>
                  <a:pt x="1" y="2902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2857140" y="-730825"/>
            <a:ext cx="1580400" cy="13692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Google Shape;66;p8"/>
          <p:cNvSpPr/>
          <p:nvPr/>
        </p:nvSpPr>
        <p:spPr>
          <a:xfrm rot="10798210" flipH="1">
            <a:off x="7148190" y="3635625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>
            <a:off x="500689" y="-730825"/>
            <a:ext cx="8203138" cy="6528681"/>
            <a:chOff x="500689" y="-730825"/>
            <a:chExt cx="8203138" cy="6528681"/>
          </a:xfrm>
        </p:grpSpPr>
        <p:sp>
          <p:nvSpPr>
            <p:cNvPr id="68" name="Google Shape;68;p8"/>
            <p:cNvSpPr/>
            <p:nvPr/>
          </p:nvSpPr>
          <p:spPr>
            <a:xfrm rot="10800000">
              <a:off x="7516727" y="3987261"/>
              <a:ext cx="1187100" cy="10293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857140" y="-730825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500689" y="4428656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8"/>
          <p:cNvSpPr/>
          <p:nvPr/>
        </p:nvSpPr>
        <p:spPr>
          <a:xfrm rot="10800000">
            <a:off x="1570109" y="4294975"/>
            <a:ext cx="655500" cy="567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8"/>
          <p:cNvGrpSpPr/>
          <p:nvPr/>
        </p:nvGrpSpPr>
        <p:grpSpPr>
          <a:xfrm>
            <a:off x="274916" y="-555750"/>
            <a:ext cx="8550908" cy="5803921"/>
            <a:chOff x="274916" y="-555750"/>
            <a:chExt cx="8550908" cy="5803921"/>
          </a:xfrm>
        </p:grpSpPr>
        <p:sp>
          <p:nvSpPr>
            <p:cNvPr id="73" name="Google Shape;73;p8"/>
            <p:cNvSpPr/>
            <p:nvPr/>
          </p:nvSpPr>
          <p:spPr>
            <a:xfrm flipH="1">
              <a:off x="274916" y="-555750"/>
              <a:ext cx="1542084" cy="5803921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8035726" y="-365912"/>
              <a:ext cx="790098" cy="2973683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3974525" y="539500"/>
            <a:ext cx="4456200" cy="26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4790575" y="3649425"/>
            <a:ext cx="3640200" cy="4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 rot="1790">
            <a:off x="425237" y="898286"/>
            <a:ext cx="576000" cy="498900"/>
          </a:xfrm>
          <a:prstGeom prst="hexagon">
            <a:avLst>
              <a:gd name="adj" fmla="val 2940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>
            <a:off x="-608475" y="-626000"/>
            <a:ext cx="10119812" cy="6361150"/>
            <a:chOff x="-608475" y="-626000"/>
            <a:chExt cx="10119812" cy="6361150"/>
          </a:xfrm>
        </p:grpSpPr>
        <p:sp>
          <p:nvSpPr>
            <p:cNvPr id="80" name="Google Shape;80;p9"/>
            <p:cNvSpPr/>
            <p:nvPr/>
          </p:nvSpPr>
          <p:spPr>
            <a:xfrm flipH="1">
              <a:off x="-608475" y="3394138"/>
              <a:ext cx="1187100" cy="10293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-212506" y="-626000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9"/>
            <p:cNvSpPr/>
            <p:nvPr/>
          </p:nvSpPr>
          <p:spPr>
            <a:xfrm rot="10800000" flipH="1">
              <a:off x="7930937" y="4365950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9"/>
          <p:cNvSpPr/>
          <p:nvPr/>
        </p:nvSpPr>
        <p:spPr>
          <a:xfrm>
            <a:off x="7732718" y="4365956"/>
            <a:ext cx="655500" cy="567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-832748" y="-1000354"/>
            <a:ext cx="9704366" cy="6224057"/>
            <a:chOff x="-832748" y="-1000354"/>
            <a:chExt cx="9704366" cy="6224057"/>
          </a:xfrm>
        </p:grpSpPr>
        <p:sp>
          <p:nvSpPr>
            <p:cNvPr id="85" name="Google Shape;85;p9"/>
            <p:cNvSpPr/>
            <p:nvPr/>
          </p:nvSpPr>
          <p:spPr>
            <a:xfrm rot="10800000">
              <a:off x="7989932" y="-1000354"/>
              <a:ext cx="881687" cy="2117905"/>
            </a:xfrm>
            <a:custGeom>
              <a:avLst/>
              <a:gdLst/>
              <a:ahLst/>
              <a:cxnLst/>
              <a:rect l="l" t="t" r="r" b="b"/>
              <a:pathLst>
                <a:path w="62531" h="150206" fill="none" extrusionOk="0">
                  <a:moveTo>
                    <a:pt x="62531" y="150206"/>
                  </a:moveTo>
                  <a:lnTo>
                    <a:pt x="62531" y="65124"/>
                  </a:lnTo>
                  <a:lnTo>
                    <a:pt x="1" y="29020"/>
                  </a:ln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 rot="5400000">
              <a:off x="1487880" y="1223704"/>
              <a:ext cx="1679371" cy="6320626"/>
            </a:xfrm>
            <a:custGeom>
              <a:avLst/>
              <a:gdLst/>
              <a:ahLst/>
              <a:cxnLst/>
              <a:rect l="l" t="t" r="r" b="b"/>
              <a:pathLst>
                <a:path w="39909" h="150205" fill="none" extrusionOk="0">
                  <a:moveTo>
                    <a:pt x="0" y="0"/>
                  </a:moveTo>
                  <a:lnTo>
                    <a:pt x="0" y="24823"/>
                  </a:lnTo>
                  <a:lnTo>
                    <a:pt x="39909" y="47863"/>
                  </a:lnTo>
                  <a:lnTo>
                    <a:pt x="39909" y="150205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05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27420"/>
            <a:ext cx="734700" cy="4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63891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27420"/>
            <a:ext cx="734700" cy="4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963891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27420"/>
            <a:ext cx="734700" cy="4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963891"/>
            <a:ext cx="7347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720000" y="2000475"/>
            <a:ext cx="18378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3419275" y="2000475"/>
            <a:ext cx="18378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6118550" y="2000475"/>
            <a:ext cx="18378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720000" y="3433825"/>
            <a:ext cx="18378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3419275" y="3433774"/>
            <a:ext cx="18378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6118550" y="3433825"/>
            <a:ext cx="18378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 rot="652" flipH="1">
            <a:off x="-1040659" y="3389283"/>
            <a:ext cx="1581900" cy="13716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-5400000">
            <a:off x="368021" y="-395629"/>
            <a:ext cx="881687" cy="2117905"/>
          </a:xfrm>
          <a:custGeom>
            <a:avLst/>
            <a:gdLst/>
            <a:ahLst/>
            <a:cxnLst/>
            <a:rect l="l" t="t" r="r" b="b"/>
            <a:pathLst>
              <a:path w="62531" h="150206" fill="none" extrusionOk="0">
                <a:moveTo>
                  <a:pt x="62531" y="150206"/>
                </a:moveTo>
                <a:lnTo>
                  <a:pt x="62531" y="65124"/>
                </a:lnTo>
                <a:lnTo>
                  <a:pt x="1" y="29020"/>
                </a:ln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○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■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○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■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●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○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■"/>
              <a:defRPr sz="12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5" r:id="rId10"/>
    <p:sldLayoutId id="2147483666" r:id="rId11"/>
    <p:sldLayoutId id="2147483668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subTitle" idx="1"/>
          </p:nvPr>
        </p:nvSpPr>
        <p:spPr>
          <a:xfrm>
            <a:off x="1814893" y="2828125"/>
            <a:ext cx="2208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KARMUKILAN D K</a:t>
            </a:r>
            <a:endParaRPr b="1" dirty="0"/>
          </a:p>
        </p:txBody>
      </p:sp>
      <p:sp>
        <p:nvSpPr>
          <p:cNvPr id="245" name="Google Shape;245;p28"/>
          <p:cNvSpPr/>
          <p:nvPr/>
        </p:nvSpPr>
        <p:spPr>
          <a:xfrm>
            <a:off x="7239900" y="-535300"/>
            <a:ext cx="1635471" cy="6155401"/>
          </a:xfrm>
          <a:custGeom>
            <a:avLst/>
            <a:gdLst/>
            <a:ahLst/>
            <a:cxnLst/>
            <a:rect l="l" t="t" r="r" b="b"/>
            <a:pathLst>
              <a:path w="39909" h="150205" fill="none" extrusionOk="0">
                <a:moveTo>
                  <a:pt x="0" y="0"/>
                </a:moveTo>
                <a:lnTo>
                  <a:pt x="0" y="24823"/>
                </a:lnTo>
                <a:lnTo>
                  <a:pt x="39909" y="47863"/>
                </a:lnTo>
                <a:lnTo>
                  <a:pt x="39909" y="150205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ctrTitle"/>
          </p:nvPr>
        </p:nvSpPr>
        <p:spPr>
          <a:xfrm>
            <a:off x="532394" y="632399"/>
            <a:ext cx="4772998" cy="14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Palatino Linotype" panose="02040502050505030304" pitchFamily="18" charset="0"/>
              </a:rPr>
              <a:t>HR DATASET ANALYSIS</a:t>
            </a:r>
            <a:endParaRPr sz="2800" b="1" dirty="0">
              <a:latin typeface="Palatino Linotype" panose="02040502050505030304" pitchFamily="18" charset="0"/>
            </a:endParaRPr>
          </a:p>
        </p:txBody>
      </p:sp>
      <p:grpSp>
        <p:nvGrpSpPr>
          <p:cNvPr id="247" name="Google Shape;247;p28"/>
          <p:cNvGrpSpPr/>
          <p:nvPr/>
        </p:nvGrpSpPr>
        <p:grpSpPr>
          <a:xfrm>
            <a:off x="6587537" y="3472525"/>
            <a:ext cx="1555638" cy="1381086"/>
            <a:chOff x="6587537" y="3472525"/>
            <a:chExt cx="1555638" cy="1381086"/>
          </a:xfrm>
        </p:grpSpPr>
        <p:sp>
          <p:nvSpPr>
            <p:cNvPr id="248" name="Google Shape;248;p28"/>
            <p:cNvSpPr/>
            <p:nvPr/>
          </p:nvSpPr>
          <p:spPr>
            <a:xfrm flipH="1">
              <a:off x="6956075" y="3472525"/>
              <a:ext cx="1187100" cy="10293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 rot="1790">
              <a:off x="6587537" y="4354561"/>
              <a:ext cx="576000" cy="498900"/>
            </a:xfrm>
            <a:prstGeom prst="hexagon">
              <a:avLst>
                <a:gd name="adj" fmla="val 29409"/>
                <a:gd name="vf" fmla="val 11547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8"/>
          <p:cNvSpPr/>
          <p:nvPr/>
        </p:nvSpPr>
        <p:spPr>
          <a:xfrm rot="5400000">
            <a:off x="-333620" y="943467"/>
            <a:ext cx="1679371" cy="6320626"/>
          </a:xfrm>
          <a:custGeom>
            <a:avLst/>
            <a:gdLst/>
            <a:ahLst/>
            <a:cxnLst/>
            <a:rect l="l" t="t" r="r" b="b"/>
            <a:pathLst>
              <a:path w="39909" h="150205" fill="none" extrusionOk="0">
                <a:moveTo>
                  <a:pt x="0" y="0"/>
                </a:moveTo>
                <a:lnTo>
                  <a:pt x="0" y="24823"/>
                </a:lnTo>
                <a:lnTo>
                  <a:pt x="39909" y="47863"/>
                </a:lnTo>
                <a:lnTo>
                  <a:pt x="39909" y="150205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08387D-3270-7C15-4004-5B18F69ACA3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6650" r="1665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E7FD6-40DF-FCB8-5E60-FEFB1292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60" y="310410"/>
            <a:ext cx="5425373" cy="4522679"/>
          </a:xfrm>
          <a:prstGeom prst="rect">
            <a:avLst/>
          </a:prstGeom>
        </p:spPr>
      </p:pic>
      <p:sp>
        <p:nvSpPr>
          <p:cNvPr id="4" name="Google Shape;246;p28">
            <a:extLst>
              <a:ext uri="{FF2B5EF4-FFF2-40B4-BE49-F238E27FC236}">
                <a16:creationId xmlns:a16="http://schemas.microsoft.com/office/drawing/2014/main" id="{B24F5E3F-3297-6B87-4D74-F6D181765705}"/>
              </a:ext>
            </a:extLst>
          </p:cNvPr>
          <p:cNvSpPr txBox="1">
            <a:spLocks/>
          </p:cNvSpPr>
          <p:nvPr/>
        </p:nvSpPr>
        <p:spPr>
          <a:xfrm>
            <a:off x="542602" y="598951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Average Salary by </a:t>
            </a:r>
            <a:br>
              <a:rPr lang="en-US" sz="2800" b="1" dirty="0">
                <a:latin typeface="Palatino Linotype" panose="02040502050505030304" pitchFamily="18" charset="0"/>
              </a:rPr>
            </a:br>
            <a:r>
              <a:rPr lang="en-US" sz="2800" b="1" dirty="0">
                <a:latin typeface="Palatino Linotype" panose="02040502050505030304" pitchFamily="18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15530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8FAA0-6AC0-E168-FF0B-75823EF8E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06" y="418455"/>
            <a:ext cx="4562300" cy="4531317"/>
          </a:xfrm>
          <a:prstGeom prst="rect">
            <a:avLst/>
          </a:prstGeom>
        </p:spPr>
      </p:pic>
      <p:sp>
        <p:nvSpPr>
          <p:cNvPr id="4" name="Google Shape;246;p28">
            <a:extLst>
              <a:ext uri="{FF2B5EF4-FFF2-40B4-BE49-F238E27FC236}">
                <a16:creationId xmlns:a16="http://schemas.microsoft.com/office/drawing/2014/main" id="{BB01CF03-29D7-35CD-9986-FC690ADE1195}"/>
              </a:ext>
            </a:extLst>
          </p:cNvPr>
          <p:cNvSpPr txBox="1">
            <a:spLocks/>
          </p:cNvSpPr>
          <p:nvPr/>
        </p:nvSpPr>
        <p:spPr>
          <a:xfrm>
            <a:off x="460507" y="418455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Average Salary 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by Education</a:t>
            </a:r>
          </a:p>
        </p:txBody>
      </p:sp>
    </p:spTree>
    <p:extLst>
      <p:ext uri="{BB962C8B-B14F-4D97-AF65-F5344CB8AC3E}">
        <p14:creationId xmlns:p14="http://schemas.microsoft.com/office/powerpoint/2010/main" val="269220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A6BA5-39FB-BE42-258F-96FC61DFB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458" y="668283"/>
            <a:ext cx="5486400" cy="4333875"/>
          </a:xfrm>
          <a:prstGeom prst="rect">
            <a:avLst/>
          </a:prstGeom>
        </p:spPr>
      </p:pic>
      <p:sp>
        <p:nvSpPr>
          <p:cNvPr id="4" name="Google Shape;246;p28">
            <a:extLst>
              <a:ext uri="{FF2B5EF4-FFF2-40B4-BE49-F238E27FC236}">
                <a16:creationId xmlns:a16="http://schemas.microsoft.com/office/drawing/2014/main" id="{C4DA9BFB-CA3B-3688-5E72-A8251CB05259}"/>
              </a:ext>
            </a:extLst>
          </p:cNvPr>
          <p:cNvSpPr txBox="1">
            <a:spLocks/>
          </p:cNvSpPr>
          <p:nvPr/>
        </p:nvSpPr>
        <p:spPr>
          <a:xfrm>
            <a:off x="470402" y="340104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Hiring Trend </a:t>
            </a:r>
          </a:p>
        </p:txBody>
      </p:sp>
    </p:spTree>
    <p:extLst>
      <p:ext uri="{BB962C8B-B14F-4D97-AF65-F5344CB8AC3E}">
        <p14:creationId xmlns:p14="http://schemas.microsoft.com/office/powerpoint/2010/main" val="330502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6;p28">
            <a:extLst>
              <a:ext uri="{FF2B5EF4-FFF2-40B4-BE49-F238E27FC236}">
                <a16:creationId xmlns:a16="http://schemas.microsoft.com/office/drawing/2014/main" id="{AE0A045C-F19C-C8B3-E04B-A2CB9C554674}"/>
              </a:ext>
            </a:extLst>
          </p:cNvPr>
          <p:cNvSpPr txBox="1">
            <a:spLocks/>
          </p:cNvSpPr>
          <p:nvPr/>
        </p:nvSpPr>
        <p:spPr>
          <a:xfrm>
            <a:off x="317830" y="267977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2E3DF-208A-814D-5910-B6807AD7609F}"/>
              </a:ext>
            </a:extLst>
          </p:cNvPr>
          <p:cNvSpPr txBox="1"/>
          <p:nvPr/>
        </p:nvSpPr>
        <p:spPr>
          <a:xfrm>
            <a:off x="713740" y="924335"/>
            <a:ext cx="82778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Gender distribution shows a predominance of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Females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 within the dataset.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Palatino Linotype" panose="02040502050505030304" pitchFamily="18" charset="0"/>
              <a:sym typeface="Ala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Job distribution indicates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Packaging Associate 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as the most prevalent role.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Palatino Linotype" panose="02040502050505030304" pitchFamily="18" charset="0"/>
              <a:sym typeface="Ala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Educational distribution highlights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Bachelor's Degree 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as the predominant qualification.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Palatino Linotype" panose="02040502050505030304" pitchFamily="18" charset="0"/>
              <a:sym typeface="Ala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The average salary by job reveals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Product Manager 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as the highest-paid role, followed by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Research Scientist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, with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Packaging Associate 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being the least compensated.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Palatino Linotype" panose="02040502050505030304" pitchFamily="18" charset="0"/>
              <a:sym typeface="Ala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Gender-wise,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Females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 tend to earn slightly more than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Males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 on average.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Palatino Linotype" panose="02040502050505030304" pitchFamily="18" charset="0"/>
              <a:sym typeface="Ala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In terms of educational qualifications, individuals with a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Master's Degree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 got highest average salary, followed by those with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Bachelor's Degrees, Diplomas, and High School Diplomas, 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respectively.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dk1"/>
              </a:solidFill>
              <a:latin typeface="Palatino Linotype" panose="02040502050505030304" pitchFamily="18" charset="0"/>
              <a:sym typeface="Alat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Analyzing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 the hiring trend, there was a noticeable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increase from 2018 to 2019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, followed by stability until 2020. However, there was a gradual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decline from 2020 </a:t>
            </a:r>
            <a:r>
              <a:rPr lang="en-GB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onwards, with successive </a:t>
            </a:r>
            <a:r>
              <a:rPr lang="en-GB" b="1" dirty="0">
                <a:solidFill>
                  <a:schemeClr val="dk1"/>
                </a:solidFill>
                <a:latin typeface="Palatino Linotype" panose="02040502050505030304" pitchFamily="18" charset="0"/>
                <a:sym typeface="Alata"/>
              </a:rPr>
              <a:t>drops observed from 2020 to 2023.</a:t>
            </a:r>
          </a:p>
        </p:txBody>
      </p:sp>
    </p:spTree>
    <p:extLst>
      <p:ext uri="{BB962C8B-B14F-4D97-AF65-F5344CB8AC3E}">
        <p14:creationId xmlns:p14="http://schemas.microsoft.com/office/powerpoint/2010/main" val="108661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7"/>
          <p:cNvSpPr/>
          <p:nvPr/>
        </p:nvSpPr>
        <p:spPr>
          <a:xfrm flipH="1">
            <a:off x="7243675" y="3359625"/>
            <a:ext cx="1187100" cy="1029300"/>
          </a:xfrm>
          <a:prstGeom prst="hexagon">
            <a:avLst>
              <a:gd name="adj" fmla="val 294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7"/>
          <p:cNvSpPr/>
          <p:nvPr/>
        </p:nvSpPr>
        <p:spPr>
          <a:xfrm>
            <a:off x="7196042" y="-700362"/>
            <a:ext cx="1679371" cy="6320626"/>
          </a:xfrm>
          <a:custGeom>
            <a:avLst/>
            <a:gdLst/>
            <a:ahLst/>
            <a:cxnLst/>
            <a:rect l="l" t="t" r="r" b="b"/>
            <a:pathLst>
              <a:path w="39909" h="150205" fill="none" extrusionOk="0">
                <a:moveTo>
                  <a:pt x="0" y="0"/>
                </a:moveTo>
                <a:lnTo>
                  <a:pt x="0" y="24823"/>
                </a:lnTo>
                <a:lnTo>
                  <a:pt x="39909" y="47863"/>
                </a:lnTo>
                <a:lnTo>
                  <a:pt x="39909" y="150205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" name="Google Shape;633;p47"/>
          <p:cNvGrpSpPr/>
          <p:nvPr/>
        </p:nvGrpSpPr>
        <p:grpSpPr>
          <a:xfrm>
            <a:off x="4507206" y="4388925"/>
            <a:ext cx="1669019" cy="1512757"/>
            <a:chOff x="4507206" y="4388925"/>
            <a:chExt cx="1669019" cy="1512757"/>
          </a:xfrm>
        </p:grpSpPr>
        <p:sp>
          <p:nvSpPr>
            <p:cNvPr id="634" name="Google Shape;634;p47"/>
            <p:cNvSpPr/>
            <p:nvPr/>
          </p:nvSpPr>
          <p:spPr>
            <a:xfrm flipH="1">
              <a:off x="4507206" y="4532481"/>
              <a:ext cx="1580400" cy="13692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 rot="10800000">
              <a:off x="5520726" y="4388925"/>
              <a:ext cx="655500" cy="567600"/>
            </a:xfrm>
            <a:prstGeom prst="hexagon">
              <a:avLst>
                <a:gd name="adj" fmla="val 29409"/>
                <a:gd name="vf" fmla="val 11547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47"/>
          <p:cNvSpPr/>
          <p:nvPr/>
        </p:nvSpPr>
        <p:spPr>
          <a:xfrm rot="5400000">
            <a:off x="-437831" y="2143295"/>
            <a:ext cx="958714" cy="3608300"/>
          </a:xfrm>
          <a:custGeom>
            <a:avLst/>
            <a:gdLst/>
            <a:ahLst/>
            <a:cxnLst/>
            <a:rect l="l" t="t" r="r" b="b"/>
            <a:pathLst>
              <a:path w="39909" h="150205" fill="none" extrusionOk="0">
                <a:moveTo>
                  <a:pt x="0" y="0"/>
                </a:moveTo>
                <a:lnTo>
                  <a:pt x="0" y="24823"/>
                </a:lnTo>
                <a:lnTo>
                  <a:pt x="39909" y="47863"/>
                </a:lnTo>
                <a:lnTo>
                  <a:pt x="39909" y="150205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105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BD7E38-522D-F906-C376-7DFE83B6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409" y="1676738"/>
            <a:ext cx="5753998" cy="1029300"/>
          </a:xfrm>
        </p:spPr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8E131-D381-2A27-3337-F87E2CA370F8}"/>
              </a:ext>
            </a:extLst>
          </p:cNvPr>
          <p:cNvSpPr/>
          <p:nvPr/>
        </p:nvSpPr>
        <p:spPr>
          <a:xfrm>
            <a:off x="1325105" y="3680847"/>
            <a:ext cx="3076414" cy="627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6;p28">
            <a:extLst>
              <a:ext uri="{FF2B5EF4-FFF2-40B4-BE49-F238E27FC236}">
                <a16:creationId xmlns:a16="http://schemas.microsoft.com/office/drawing/2014/main" id="{DD65A8E3-16D6-2B73-4F20-AB6681DC4673}"/>
              </a:ext>
            </a:extLst>
          </p:cNvPr>
          <p:cNvSpPr txBox="1">
            <a:spLocks/>
          </p:cNvSpPr>
          <p:nvPr/>
        </p:nvSpPr>
        <p:spPr>
          <a:xfrm>
            <a:off x="912102" y="557939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Contents</a:t>
            </a:r>
          </a:p>
        </p:txBody>
      </p:sp>
      <p:sp>
        <p:nvSpPr>
          <p:cNvPr id="7" name="Google Shape;246;p28">
            <a:extLst>
              <a:ext uri="{FF2B5EF4-FFF2-40B4-BE49-F238E27FC236}">
                <a16:creationId xmlns:a16="http://schemas.microsoft.com/office/drawing/2014/main" id="{C7CC31B5-6986-6206-6829-7F61627C65FA}"/>
              </a:ext>
            </a:extLst>
          </p:cNvPr>
          <p:cNvSpPr txBox="1">
            <a:spLocks/>
          </p:cNvSpPr>
          <p:nvPr/>
        </p:nvSpPr>
        <p:spPr>
          <a:xfrm>
            <a:off x="2585919" y="1532012"/>
            <a:ext cx="4772998" cy="2327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About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Summary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Data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Palatino Linotype" panose="0204050205050503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6;p28">
            <a:extLst>
              <a:ext uri="{FF2B5EF4-FFF2-40B4-BE49-F238E27FC236}">
                <a16:creationId xmlns:a16="http://schemas.microsoft.com/office/drawing/2014/main" id="{DD65A8E3-16D6-2B73-4F20-AB6681DC4673}"/>
              </a:ext>
            </a:extLst>
          </p:cNvPr>
          <p:cNvSpPr txBox="1">
            <a:spLocks/>
          </p:cNvSpPr>
          <p:nvPr/>
        </p:nvSpPr>
        <p:spPr>
          <a:xfrm>
            <a:off x="912102" y="557939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IN" sz="2800" b="1" dirty="0">
                <a:latin typeface="Palatino Linotype" panose="02040502050505030304" pitchFamily="18" charset="0"/>
              </a:rPr>
              <a:t>A</a:t>
            </a:r>
            <a:r>
              <a:rPr lang="en-US" sz="2800" b="1" dirty="0">
                <a:latin typeface="Palatino Linotype" panose="02040502050505030304" pitchFamily="18" charset="0"/>
              </a:rPr>
              <a:t>bout Dataset</a:t>
            </a:r>
          </a:p>
        </p:txBody>
      </p:sp>
      <p:sp>
        <p:nvSpPr>
          <p:cNvPr id="7" name="Google Shape;246;p28">
            <a:extLst>
              <a:ext uri="{FF2B5EF4-FFF2-40B4-BE49-F238E27FC236}">
                <a16:creationId xmlns:a16="http://schemas.microsoft.com/office/drawing/2014/main" id="{C7CC31B5-6986-6206-6829-7F61627C65FA}"/>
              </a:ext>
            </a:extLst>
          </p:cNvPr>
          <p:cNvSpPr txBox="1">
            <a:spLocks/>
          </p:cNvSpPr>
          <p:nvPr/>
        </p:nvSpPr>
        <p:spPr>
          <a:xfrm>
            <a:off x="2185501" y="1214297"/>
            <a:ext cx="4772998" cy="49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000" b="1" dirty="0">
                <a:latin typeface="Palatino Linotype" panose="02040502050505030304" pitchFamily="18" charset="0"/>
              </a:rPr>
              <a:t>9 Columns and 161 Rows of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0B5B9-B73E-671C-C9FD-0DF81358C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804982"/>
            <a:ext cx="7975600" cy="212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CDBB90-639A-F9A6-DA65-21EDD562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7" y="1685424"/>
            <a:ext cx="8392969" cy="177265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B31A977-BF57-17AF-3829-43E9AC8F3F28}"/>
              </a:ext>
            </a:extLst>
          </p:cNvPr>
          <p:cNvSpPr/>
          <p:nvPr/>
        </p:nvSpPr>
        <p:spPr>
          <a:xfrm>
            <a:off x="4579749" y="2758699"/>
            <a:ext cx="2045776" cy="286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2A7587-643D-3591-4B96-47820418F4CD}"/>
              </a:ext>
            </a:extLst>
          </p:cNvPr>
          <p:cNvSpPr/>
          <p:nvPr/>
        </p:nvSpPr>
        <p:spPr>
          <a:xfrm>
            <a:off x="1308969" y="2758699"/>
            <a:ext cx="2852325" cy="286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792B508F-0627-9F1E-8DE5-6AF72CB065E3}"/>
              </a:ext>
            </a:extLst>
          </p:cNvPr>
          <p:cNvSpPr/>
          <p:nvPr/>
        </p:nvSpPr>
        <p:spPr>
          <a:xfrm>
            <a:off x="6671383" y="2750950"/>
            <a:ext cx="2123906" cy="286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Google Shape;246;p28">
            <a:extLst>
              <a:ext uri="{FF2B5EF4-FFF2-40B4-BE49-F238E27FC236}">
                <a16:creationId xmlns:a16="http://schemas.microsoft.com/office/drawing/2014/main" id="{62A41356-4556-F96F-285A-B09C3C6B0398}"/>
              </a:ext>
            </a:extLst>
          </p:cNvPr>
          <p:cNvSpPr txBox="1">
            <a:spLocks/>
          </p:cNvSpPr>
          <p:nvPr/>
        </p:nvSpPr>
        <p:spPr>
          <a:xfrm>
            <a:off x="912102" y="557939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Statistical Insight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D6C625-25E3-8BF0-613C-5FD88FFB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178" y="465702"/>
            <a:ext cx="5749870" cy="4584808"/>
          </a:xfrm>
          <a:prstGeom prst="rect">
            <a:avLst/>
          </a:prstGeom>
        </p:spPr>
      </p:pic>
      <p:sp>
        <p:nvSpPr>
          <p:cNvPr id="10" name="Google Shape;246;p28">
            <a:extLst>
              <a:ext uri="{FF2B5EF4-FFF2-40B4-BE49-F238E27FC236}">
                <a16:creationId xmlns:a16="http://schemas.microsoft.com/office/drawing/2014/main" id="{91142428-BA80-4C99-0006-9D8907A35474}"/>
              </a:ext>
            </a:extLst>
          </p:cNvPr>
          <p:cNvSpPr txBox="1">
            <a:spLocks/>
          </p:cNvSpPr>
          <p:nvPr/>
        </p:nvSpPr>
        <p:spPr>
          <a:xfrm>
            <a:off x="129438" y="1185620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Age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14305FE-E699-FBCF-AA4C-424231E8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10893"/>
            <a:ext cx="5499066" cy="4208619"/>
          </a:xfrm>
          <a:prstGeom prst="rect">
            <a:avLst/>
          </a:prstGeom>
        </p:spPr>
      </p:pic>
      <p:sp>
        <p:nvSpPr>
          <p:cNvPr id="18" name="Google Shape;246;p28">
            <a:extLst>
              <a:ext uri="{FF2B5EF4-FFF2-40B4-BE49-F238E27FC236}">
                <a16:creationId xmlns:a16="http://schemas.microsoft.com/office/drawing/2014/main" id="{5FE451C4-5CAC-784E-24CE-B78DA5698052}"/>
              </a:ext>
            </a:extLst>
          </p:cNvPr>
          <p:cNvSpPr txBox="1">
            <a:spLocks/>
          </p:cNvSpPr>
          <p:nvPr/>
        </p:nvSpPr>
        <p:spPr>
          <a:xfrm>
            <a:off x="144937" y="482714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Gender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94C52C1-6EEB-F3AB-3E7E-D4CCBDC0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7" y="255722"/>
            <a:ext cx="4434779" cy="4632056"/>
          </a:xfrm>
          <a:prstGeom prst="rect">
            <a:avLst/>
          </a:prstGeom>
        </p:spPr>
      </p:pic>
      <p:sp>
        <p:nvSpPr>
          <p:cNvPr id="14" name="Google Shape;246;p28">
            <a:extLst>
              <a:ext uri="{FF2B5EF4-FFF2-40B4-BE49-F238E27FC236}">
                <a16:creationId xmlns:a16="http://schemas.microsoft.com/office/drawing/2014/main" id="{EE676EC0-2C00-7418-9083-25F256156739}"/>
              </a:ext>
            </a:extLst>
          </p:cNvPr>
          <p:cNvSpPr txBox="1">
            <a:spLocks/>
          </p:cNvSpPr>
          <p:nvPr/>
        </p:nvSpPr>
        <p:spPr>
          <a:xfrm>
            <a:off x="144937" y="482714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Job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CB47BAF-3076-F940-DC61-4BF320BD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152" y="244098"/>
            <a:ext cx="5190591" cy="4655303"/>
          </a:xfrm>
          <a:prstGeom prst="rect">
            <a:avLst/>
          </a:prstGeom>
        </p:spPr>
      </p:pic>
      <p:sp>
        <p:nvSpPr>
          <p:cNvPr id="18" name="Google Shape;246;p28">
            <a:extLst>
              <a:ext uri="{FF2B5EF4-FFF2-40B4-BE49-F238E27FC236}">
                <a16:creationId xmlns:a16="http://schemas.microsoft.com/office/drawing/2014/main" id="{0A9830B6-2FDA-5609-C30A-7AFEE0E400BB}"/>
              </a:ext>
            </a:extLst>
          </p:cNvPr>
          <p:cNvSpPr txBox="1">
            <a:spLocks/>
          </p:cNvSpPr>
          <p:nvPr/>
        </p:nvSpPr>
        <p:spPr>
          <a:xfrm>
            <a:off x="602136" y="645446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Educational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ABEFC45-30CF-152A-D825-9430A9EE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167" y="291881"/>
            <a:ext cx="4920756" cy="4371171"/>
          </a:xfrm>
          <a:prstGeom prst="rect">
            <a:avLst/>
          </a:prstGeom>
        </p:spPr>
      </p:pic>
      <p:sp>
        <p:nvSpPr>
          <p:cNvPr id="22" name="Google Shape;246;p28">
            <a:extLst>
              <a:ext uri="{FF2B5EF4-FFF2-40B4-BE49-F238E27FC236}">
                <a16:creationId xmlns:a16="http://schemas.microsoft.com/office/drawing/2014/main" id="{F2EAE028-D904-F74E-D5DD-EA2DA20A0DA4}"/>
              </a:ext>
            </a:extLst>
          </p:cNvPr>
          <p:cNvSpPr txBox="1">
            <a:spLocks/>
          </p:cNvSpPr>
          <p:nvPr/>
        </p:nvSpPr>
        <p:spPr>
          <a:xfrm>
            <a:off x="485900" y="480448"/>
            <a:ext cx="4772998" cy="656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en-US" sz="2800" b="1" dirty="0">
                <a:latin typeface="Palatino Linotype" panose="02040502050505030304" pitchFamily="18" charset="0"/>
              </a:rPr>
              <a:t>Average Salary</a:t>
            </a:r>
          </a:p>
          <a:p>
            <a:r>
              <a:rPr lang="en-US" sz="2800" b="1" dirty="0">
                <a:latin typeface="Palatino Linotype" panose="02040502050505030304" pitchFamily="18" charset="0"/>
              </a:rPr>
              <a:t>by Job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ondary Sector Company Profile by Slidesgo">
  <a:themeElements>
    <a:clrScheme name="Simple Light">
      <a:dk1>
        <a:srgbClr val="000000"/>
      </a:dk1>
      <a:lt1>
        <a:srgbClr val="FFFFFF"/>
      </a:lt1>
      <a:dk2>
        <a:srgbClr val="30C5F4"/>
      </a:dk2>
      <a:lt2>
        <a:srgbClr val="0094D4"/>
      </a:lt2>
      <a:accent1>
        <a:srgbClr val="0300CF"/>
      </a:accent1>
      <a:accent2>
        <a:srgbClr val="AC00FF"/>
      </a:accent2>
      <a:accent3>
        <a:srgbClr val="DFDFD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197</Words>
  <Application>Microsoft Office PowerPoint</Application>
  <PresentationFormat>On-screen Show (16:9)</PresentationFormat>
  <Paragraphs>39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Nunito Light</vt:lpstr>
      <vt:lpstr>Nunito</vt:lpstr>
      <vt:lpstr>Arial</vt:lpstr>
      <vt:lpstr>Alata</vt:lpstr>
      <vt:lpstr>Palatino Linotype</vt:lpstr>
      <vt:lpstr>Anaheim</vt:lpstr>
      <vt:lpstr>Nunito Medium</vt:lpstr>
      <vt:lpstr>Bebas Neue</vt:lpstr>
      <vt:lpstr>Secondary Sector Company Profile by Slidesgo</vt:lpstr>
      <vt:lpstr>HR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DATASET ANALYSIS</dc:title>
  <dc:creator>Karmukilan D.K</dc:creator>
  <cp:lastModifiedBy>Karmukilan D.K</cp:lastModifiedBy>
  <cp:revision>3</cp:revision>
  <dcterms:modified xsi:type="dcterms:W3CDTF">2024-05-28T12:21:10Z</dcterms:modified>
</cp:coreProperties>
</file>