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A81C05-469F-45D6-B165-BFFBD66DC70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5466491-B603-4A87-9629-C80AA1E6157C}" type="datetimeFigureOut">
              <a:rPr lang="en-US" smtClean="0"/>
              <a:pPr/>
              <a:t>2/8/2022</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6A81C05-469F-45D6-B165-BFFBD66DC70E}"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95466491-B603-4A87-9629-C80AA1E6157C}" type="datetimeFigureOut">
              <a:rPr lang="en-US" smtClean="0"/>
              <a:pPr/>
              <a:t>2/8/2022</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06A81C05-469F-45D6-B165-BFFBD66DC70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cloudflare.com/learning/network-layer/what-is-a-wan/" TargetMode="External"/><Relationship Id="rId2" Type="http://schemas.openxmlformats.org/officeDocument/2006/relationships/hyperlink" Target="https://www.cloudflare.com/learning/network-layer/what-is-a-la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cloudflare.com/magic-transit/" TargetMode="External"/><Relationship Id="rId2" Type="http://schemas.openxmlformats.org/officeDocument/2006/relationships/hyperlink" Target="https://www.cloudflare.com/learning/ddos/what-is-a-ddos-attack/"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cloudflare.com/network-interconnect/"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 metropolitan area network</a:t>
            </a:r>
            <a:br>
              <a:rPr lang="en-US" b="1" dirty="0"/>
            </a:br>
            <a:endParaRPr lang="en-US" dirty="0"/>
          </a:p>
        </p:txBody>
      </p:sp>
      <p:sp>
        <p:nvSpPr>
          <p:cNvPr id="3" name="Subtitle 2"/>
          <p:cNvSpPr>
            <a:spLocks noGrp="1"/>
          </p:cNvSpPr>
          <p:nvPr>
            <p:ph type="subTitle" idx="1"/>
          </p:nvPr>
        </p:nvSpPr>
        <p:spPr/>
        <p:txBody>
          <a:bodyPr/>
          <a:lstStyle/>
          <a:p>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MAN</a:t>
            </a:r>
            <a:r>
              <a:rPr lang="en-US" dirty="0"/>
              <a:t> stands for </a:t>
            </a:r>
            <a:r>
              <a:rPr lang="en-US" b="1" dirty="0"/>
              <a:t>Metropolitan Area Network</a:t>
            </a:r>
            <a:r>
              <a:rPr lang="en-US" dirty="0"/>
              <a:t>. It is a computer network that connects number of LANs to form larger network, so that the computer resources can be shared. This type of network covers larger area than a LAN but smaller than the area covered by a WAN which is designed to extend over the entire city. MAN is specially designed to provide high-speed connectivity to the users in which the speed ranges in terms of Mbps. The architecture of MAN is quite complicated hence, it is hard to design and maintain.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b="1" dirty="0"/>
              <a:t>What is a metropolitan area network (MAN)?</a:t>
            </a:r>
          </a:p>
          <a:p>
            <a:r>
              <a:rPr lang="en-US" dirty="0"/>
              <a:t>A metropolitan area network (MAN) is a computer network that connects computers within a metropolitan area, which could be a single large city, multiple cities and towns, or any given large area with multiple buildings. A MAN is larger than a </a:t>
            </a:r>
            <a:r>
              <a:rPr lang="en-US" dirty="0">
                <a:hlinkClick r:id="rId2"/>
              </a:rPr>
              <a:t>local area network (LAN)</a:t>
            </a:r>
            <a:r>
              <a:rPr lang="en-US" dirty="0"/>
              <a:t> but smaller than a </a:t>
            </a:r>
            <a:r>
              <a:rPr lang="en-US" dirty="0">
                <a:hlinkClick r:id="rId3"/>
              </a:rPr>
              <a:t>wide area network (WAN)</a:t>
            </a:r>
            <a:r>
              <a:rPr lang="en-US" dirty="0"/>
              <a:t>. MANs do not have to be in urban areas; the term "metropolitan" implies the size of the network, not the demographics of the area that it serves.</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How are MAN networks constructed?</a:t>
            </a:r>
          </a:p>
          <a:p>
            <a:r>
              <a:rPr lang="en-US" dirty="0"/>
              <a:t>Like WANs, a MAN is made up of interconnected LANs. Because MANs are smaller, they are usually more efficient than WANs, since data does not have to travel over large distances. MANs typically combine the networks of multiple organizations, instead of being managed by a single organization.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Most MANs use fiber optic cables to form connections between LANs. Often a MAN will run on "dark fiber" — formerly unused fiber optic cables that are able to carry traffic. These fiber optic cables may be leased from private-sector Internet service providers (ISP).</a:t>
            </a:r>
          </a:p>
          <a:p>
            <a:r>
              <a:rPr lang="en-US" dirty="0"/>
              <a:t>In some cases, this model is reversed: a city government builds and maintains a metropolitan fiber optic network, then leases dark fiber to private companies.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MAN vs. CAN</a:t>
            </a:r>
          </a:p>
          <a:p>
            <a:r>
              <a:rPr lang="en-US" dirty="0"/>
              <a:t>A campus area network (CAN) is a large network that connects multiple buildings on a school or business campus. CANs may also be considered MANs, since they connect multiple LANs but are not large enough to be considered a WAN.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4290"/>
            <a:ext cx="8229600" cy="1143008"/>
          </a:xfrm>
        </p:spPr>
        <p:txBody>
          <a:bodyPr>
            <a:normAutofit fontScale="90000"/>
          </a:bodyPr>
          <a:lstStyle/>
          <a:p>
            <a:r>
              <a:rPr lang="en-US" b="1" dirty="0"/>
              <a:t>How does </a:t>
            </a:r>
            <a:r>
              <a:rPr lang="en-US" b="1" dirty="0" err="1"/>
              <a:t>Cloudflare</a:t>
            </a:r>
            <a:r>
              <a:rPr lang="en-US" b="1" dirty="0"/>
              <a:t> protect metropolitan area networks?</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Large networks are subject to a variety of attacks, including </a:t>
            </a:r>
            <a:r>
              <a:rPr lang="en-US" dirty="0">
                <a:hlinkClick r:id="rId2"/>
              </a:rPr>
              <a:t>distributed denial-of-service (</a:t>
            </a:r>
            <a:r>
              <a:rPr lang="en-US" dirty="0" err="1">
                <a:hlinkClick r:id="rId2"/>
              </a:rPr>
              <a:t>DDoS</a:t>
            </a:r>
            <a:r>
              <a:rPr lang="en-US" dirty="0">
                <a:hlinkClick r:id="rId2"/>
              </a:rPr>
              <a:t>)</a:t>
            </a:r>
            <a:r>
              <a:rPr lang="en-US" dirty="0"/>
              <a:t> attacks. </a:t>
            </a:r>
            <a:r>
              <a:rPr lang="en-US" dirty="0" err="1">
                <a:hlinkClick r:id="rId3"/>
              </a:rPr>
              <a:t>Cloudflare</a:t>
            </a:r>
            <a:r>
              <a:rPr lang="en-US" dirty="0">
                <a:hlinkClick r:id="rId3"/>
              </a:rPr>
              <a:t> Magic Transit</a:t>
            </a:r>
            <a:r>
              <a:rPr lang="en-US" dirty="0"/>
              <a:t> protects networks of all sizes from attacks, while also accelerating network traffic and helping ensure network reliability. By offering cloud-based network functions, Magic Transit enables network operators to reduce their investment in hardware.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With </a:t>
            </a:r>
            <a:r>
              <a:rPr lang="en-US" dirty="0" err="1">
                <a:hlinkClick r:id="rId2"/>
              </a:rPr>
              <a:t>Cloudflare</a:t>
            </a:r>
            <a:r>
              <a:rPr lang="en-US" dirty="0">
                <a:hlinkClick r:id="rId2"/>
              </a:rPr>
              <a:t> Network Interconnect</a:t>
            </a:r>
            <a:r>
              <a:rPr lang="en-US" dirty="0"/>
              <a:t>, networks can directly interconnect with </a:t>
            </a:r>
            <a:r>
              <a:rPr lang="en-US" dirty="0" err="1"/>
              <a:t>Cloudflare</a:t>
            </a:r>
            <a:r>
              <a:rPr lang="en-US" dirty="0"/>
              <a:t> for increased security and performance, either through a private virtual connection or through a physical cable connection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b="1" dirty="0"/>
              <a:t>Metropolitan Area Network (MAN) –</a:t>
            </a:r>
          </a:p>
          <a:p>
            <a:pPr fontAlgn="base"/>
            <a:r>
              <a:rPr lang="en-US" dirty="0"/>
              <a:t>MAN or Metropolitan area Network covers a larger area than that of a LAN and smaller area as compared to WAN. It connects two or more computers that are apart but reside in the same or different cities. It covers a large geographical area and may serve as an ISP (Internet Service Provider). MAN is designed for customers who need high-speed connectivity. Speeds of MAN range in terms of Mbps. It’s hard to design and maintain a Metropolitan Area Network.</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The fault tolerance of a MAN is less and also there is more congestion in the network. It is costly and may or may not be owned by a single organization. The data transfer rate and the propagation delay of MAN are moderate. Devices used for transmission of data through MAN are Modem and Wire/Cable. Examples of a MAN are the part of the telephone company network that can provide a high-speed DSL line to the customer or the cable TV network in a city.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5</TotalTime>
  <Words>449</Words>
  <Application>Microsoft Office PowerPoint</Application>
  <PresentationFormat>On-screen Show (4:3)</PresentationFormat>
  <Paragraphs>16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Aspect</vt:lpstr>
      <vt:lpstr> metropolitan area network </vt:lpstr>
      <vt:lpstr>Slide 2</vt:lpstr>
      <vt:lpstr>Slide 3</vt:lpstr>
      <vt:lpstr>Slide 4</vt:lpstr>
      <vt:lpstr>Slide 5</vt:lpstr>
      <vt:lpstr>How does Cloudflare protect metropolitan area networks? </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metropolitan area network </dc:title>
  <dc:creator>STUDENT</dc:creator>
  <cp:lastModifiedBy>STUDENT</cp:lastModifiedBy>
  <cp:revision>2</cp:revision>
  <dcterms:created xsi:type="dcterms:W3CDTF">2022-02-07T05:19:56Z</dcterms:created>
  <dcterms:modified xsi:type="dcterms:W3CDTF">2022-02-08T09:35:29Z</dcterms:modified>
</cp:coreProperties>
</file>