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1A4D-E631-4989-9EB4-6F29944A036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FE23-E738-44D7-9AA7-A93114953C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/" TargetMode="External"/><Relationship Id="rId2" Type="http://schemas.openxmlformats.org/officeDocument/2006/relationships/hyperlink" Target="https://www.geeksforgeeks.org/easy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c-plus-pl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/" TargetMode="External"/><Relationship Id="rId2" Type="http://schemas.openxmlformats.org/officeDocument/2006/relationships/hyperlink" Target="https://www.geeksforgeeks.org/eas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www.geeksforgeeks.org/c-plus-plu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Difference between C and C++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9718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/>
              <a:t>Difficulty </a:t>
            </a:r>
            <a:r>
              <a:rPr lang="en-US" sz="2400" dirty="0"/>
              <a:t>Level : </a:t>
            </a:r>
            <a:r>
              <a:rPr lang="en-US" sz="2400" dirty="0">
                <a:hlinkClick r:id="rId2"/>
              </a:rPr>
              <a:t>Easy</a:t>
            </a:r>
            <a:endParaRPr lang="en-US" sz="2400" dirty="0"/>
          </a:p>
          <a:p>
            <a:pPr fontAlgn="base"/>
            <a:r>
              <a:rPr lang="en-US" sz="2400" dirty="0"/>
              <a:t>Last Updated : 15 Feb, 2021</a:t>
            </a:r>
          </a:p>
          <a:p>
            <a:pPr fontAlgn="base"/>
            <a:r>
              <a:rPr lang="en-US" sz="2400" b="1" dirty="0"/>
              <a:t>Similarities between </a:t>
            </a:r>
            <a:r>
              <a:rPr lang="en-US" sz="2400" b="1" u="sng" dirty="0">
                <a:hlinkClick r:id="rId3"/>
              </a:rPr>
              <a:t>C</a:t>
            </a:r>
            <a:r>
              <a:rPr lang="en-US" sz="2400" b="1" dirty="0"/>
              <a:t> and </a:t>
            </a:r>
            <a:r>
              <a:rPr lang="en-US" sz="2400" b="1" u="sng" dirty="0">
                <a:hlinkClick r:id="rId4"/>
              </a:rPr>
              <a:t>C++</a:t>
            </a:r>
            <a:r>
              <a:rPr lang="en-US" sz="2400" b="1" dirty="0"/>
              <a:t> are: 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pPr fontAlgn="base"/>
            <a:r>
              <a:rPr lang="en-US" sz="2400" dirty="0"/>
              <a:t>Both the languages have a similar syntax.</a:t>
            </a:r>
          </a:p>
          <a:p>
            <a:pPr fontAlgn="base"/>
            <a:r>
              <a:rPr lang="en-US" sz="2400" dirty="0"/>
              <a:t>Code structure of </a:t>
            </a:r>
            <a:r>
              <a:rPr lang="en-US" sz="2400" dirty="0" smtClean="0"/>
              <a:t> </a:t>
            </a:r>
            <a:r>
              <a:rPr lang="en-US" sz="2400" dirty="0"/>
              <a:t>the languages are same.</a:t>
            </a:r>
          </a:p>
          <a:p>
            <a:pPr fontAlgn="base"/>
            <a:r>
              <a:rPr lang="en-US" sz="2400" dirty="0"/>
              <a:t>The compilation of both the languages is similar.</a:t>
            </a:r>
          </a:p>
          <a:p>
            <a:pPr fontAlgn="base"/>
            <a:r>
              <a:rPr lang="en-US" sz="2400" dirty="0"/>
              <a:t>They share the same basic syntax. Nearly all of C’s operators and keywords are also present in C++ and do the same thing.</a:t>
            </a:r>
          </a:p>
          <a:p>
            <a:pPr fontAlgn="base"/>
            <a:r>
              <a:rPr lang="en-US" sz="2400" dirty="0"/>
              <a:t>C++ has a slightly extended grammar than C, but the basic grammar is the same.</a:t>
            </a:r>
          </a:p>
          <a:p>
            <a:pPr fontAlgn="base"/>
            <a:r>
              <a:rPr lang="en-US" sz="2400" dirty="0"/>
              <a:t>Basic memory model of both is very close to the hardware.</a:t>
            </a:r>
          </a:p>
          <a:p>
            <a:pPr fontAlgn="base"/>
            <a:r>
              <a:rPr lang="en-US" sz="2400" dirty="0"/>
              <a:t>Same notions of stack, heap, file-scope and static variables are present in both the languages.</a:t>
            </a:r>
          </a:p>
          <a:p>
            <a:pPr fontAlgn="base"/>
            <a:r>
              <a:rPr lang="en-US" sz="2400" dirty="0"/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sofia-pro"/>
                <a:cs typeface="Arial" pitchFamily="34" charset="0"/>
              </a:rPr>
              <a:t>Difference between C and C++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sofia-pro"/>
                <a:cs typeface="Arial" pitchFamily="34" charset="0"/>
              </a:rPr>
              <a:t>Difficulty Level : 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sofia-pro"/>
                <a:cs typeface="Arial" pitchFamily="34" charset="0"/>
                <a:hlinkClick r:id="rId2"/>
              </a:rPr>
              <a:t>Easy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rgbClr val="273239"/>
              </a:solidFill>
              <a:effectLst/>
              <a:latin typeface="sofia-pr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sofia-pro"/>
                <a:cs typeface="Arial" pitchFamily="34" charset="0"/>
              </a:rPr>
              <a:t>Last Updated : 15 Feb, 2021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Similarities between </a:t>
            </a:r>
            <a:r>
              <a:rPr kumimoji="0" lang="en-US" sz="1200" b="1" i="0" u="sng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  <a:hlinkClick r:id="rId3"/>
              </a:rPr>
              <a:t>C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 and </a:t>
            </a:r>
            <a:r>
              <a:rPr kumimoji="0" lang="en-US" sz="1200" b="1" i="0" u="sng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  <a:hlinkClick r:id="rId4"/>
              </a:rPr>
              <a:t>C++</a:t>
            </a: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 are: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</a:b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Both the languages have a similar syntax.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Code structure of both the languages are same.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The compilation of both the languages is similar.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They share the same basic syntax. Nearly all of C’s operators and keywords are also present in C++ and do the same thing.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C++ has a slightly extended grammar than C, but the basic grammar is the same.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Basic memory model of both is very close to the hardware.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Same notions of stack, heap, file-scope and static variables are present in both the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  </a:t>
            </a:r>
            <a:r>
              <a:rPr kumimoji="0" lang="en-US" sz="24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var(--font-din)"/>
                <a:cs typeface="Arial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5122" name="Picture 2" descr="https://media.geeksforgeeks.org/wp-content/cdn-uploads/20190820144125/C-vs-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2696825" cy="3829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Difference between C and C++ 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C and C++ </dc:title>
  <dc:creator>STUDENT</dc:creator>
  <cp:lastModifiedBy>STUDENT</cp:lastModifiedBy>
  <cp:revision>1</cp:revision>
  <dcterms:created xsi:type="dcterms:W3CDTF">2022-02-08T09:22:56Z</dcterms:created>
  <dcterms:modified xsi:type="dcterms:W3CDTF">2022-02-08T09:27:03Z</dcterms:modified>
</cp:coreProperties>
</file>