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C8A838-A612-41B5-A84F-1F779D07A28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331ADA-1B0C-4C6E-B501-2D9F9FD2468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learning/what-is-databases-st605" TargetMode="External"/><Relationship Id="rId2" Type="http://schemas.openxmlformats.org/officeDocument/2006/relationships/hyperlink" Target="https://www.naukri.com/learning/what-is-operating-system-st6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dirty="0" err="1" smtClean="0"/>
              <a:t>betweeen</a:t>
            </a:r>
            <a:r>
              <a:rPr lang="en-US" dirty="0" smtClean="0"/>
              <a:t> C and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Srimaan</a:t>
            </a:r>
            <a:r>
              <a:rPr lang="en-US" dirty="0" smtClean="0"/>
              <a:t> .SS</a:t>
            </a:r>
          </a:p>
          <a:p>
            <a:r>
              <a:rPr lang="en-US" dirty="0" smtClean="0"/>
              <a:t>BSC CS WITH CS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are C and C++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used in the areas where low-level programming languages are required. C programming is used in operating systems, embedded devices, OS kernels, drivers, </a:t>
            </a:r>
            <a:r>
              <a:rPr lang="en-US" dirty="0" err="1"/>
              <a:t>IoT</a:t>
            </a:r>
            <a:r>
              <a:rPr lang="en-US" dirty="0"/>
              <a:t> applications, and more. C++ is widely used for creating graphics-heavy software, game engines, VR applications, and web browsers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Similarities between </a:t>
            </a:r>
            <a:r>
              <a:rPr lang="en-US" b="1" u="sng" dirty="0">
                <a:hlinkClick r:id="rId2"/>
              </a:rPr>
              <a:t>C</a:t>
            </a:r>
            <a:r>
              <a:rPr lang="en-US" b="1" dirty="0"/>
              <a:t> and </a:t>
            </a:r>
            <a:r>
              <a:rPr lang="en-US" b="1" u="sng" dirty="0">
                <a:hlinkClick r:id="rId3"/>
              </a:rPr>
              <a:t>C++</a:t>
            </a:r>
            <a:r>
              <a:rPr lang="en-US" b="1" dirty="0"/>
              <a:t> are: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dirty="0"/>
              <a:t>Both the languages have a similar syntax.</a:t>
            </a:r>
          </a:p>
          <a:p>
            <a:pPr fontAlgn="base"/>
            <a:r>
              <a:rPr lang="en-US" dirty="0"/>
              <a:t>Code structure of both the languages are same.</a:t>
            </a:r>
          </a:p>
          <a:p>
            <a:pPr fontAlgn="base"/>
            <a:r>
              <a:rPr lang="en-US" dirty="0"/>
              <a:t>The compilation of both the languages is similar.</a:t>
            </a:r>
          </a:p>
          <a:p>
            <a:pPr fontAlgn="base"/>
            <a:r>
              <a:rPr lang="en-US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dirty="0"/>
              <a:t>C++ has a slightly extended grammar than C, but the basic grammar is the same.</a:t>
            </a:r>
          </a:p>
          <a:p>
            <a:pPr fontAlgn="base"/>
            <a:r>
              <a:rPr lang="en-US" dirty="0"/>
              <a:t>Basic memory model of both is very close to the hardware.</a:t>
            </a:r>
          </a:p>
          <a:p>
            <a:pPr fontAlgn="base"/>
            <a:r>
              <a:rPr lang="en-US" dirty="0"/>
              <a:t>Same notions of stack, heap, file-scope and static variables are present in both the languages.</a:t>
            </a:r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Operating </a:t>
            </a:r>
            <a:r>
              <a:rPr lang="en-US" u="sng" dirty="0">
                <a:hlinkClick r:id="rId2"/>
              </a:rPr>
              <a:t>System</a:t>
            </a:r>
            <a:endParaRPr lang="en-US" dirty="0"/>
          </a:p>
          <a:p>
            <a:r>
              <a:rPr lang="en-US" dirty="0"/>
              <a:t>Language Compilers</a:t>
            </a:r>
          </a:p>
          <a:p>
            <a:r>
              <a:rPr lang="en-US" dirty="0"/>
              <a:t>Assemblers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Text Editors</a:t>
            </a:r>
          </a:p>
          <a:p>
            <a:r>
              <a:rPr lang="en-US" dirty="0"/>
              <a:t>Network Drivers</a:t>
            </a:r>
          </a:p>
          <a:p>
            <a:r>
              <a:rPr lang="en-US" dirty="0"/>
              <a:t>Modern Programs</a:t>
            </a:r>
          </a:p>
          <a:p>
            <a:r>
              <a:rPr lang="en-US" u="sng" dirty="0">
                <a:hlinkClick r:id="rId3"/>
              </a:rPr>
              <a:t>Databases</a:t>
            </a:r>
            <a:endParaRPr lang="en-US" dirty="0"/>
          </a:p>
          <a:p>
            <a:r>
              <a:rPr lang="en-US" dirty="0"/>
              <a:t>GUI Design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Browser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</a:t>
            </a:r>
            <a:r>
              <a:rPr lang="en-US" dirty="0"/>
              <a:t>Systems</a:t>
            </a:r>
          </a:p>
          <a:p>
            <a:r>
              <a:rPr lang="en-US" dirty="0"/>
              <a:t>GUIs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Browsers</a:t>
            </a:r>
          </a:p>
          <a:p>
            <a:r>
              <a:rPr lang="en-US" dirty="0"/>
              <a:t>Database Engines</a:t>
            </a:r>
          </a:p>
          <a:p>
            <a:r>
              <a:rPr lang="en-US" dirty="0"/>
              <a:t>Cloud/Distributed Systems</a:t>
            </a:r>
          </a:p>
          <a:p>
            <a:r>
              <a:rPr lang="en-US" dirty="0"/>
              <a:t>Embedded Systems</a:t>
            </a:r>
          </a:p>
          <a:p>
            <a:r>
              <a:rPr lang="en-US" dirty="0"/>
              <a:t>Enterprise Software</a:t>
            </a:r>
          </a:p>
          <a:p>
            <a:r>
              <a:rPr lang="en-US" dirty="0"/>
              <a:t>Libraries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Garbage Collection</a:t>
            </a:r>
          </a:p>
          <a:p>
            <a:r>
              <a:rPr lang="en-US" dirty="0"/>
              <a:t>Not very secure because of pointers, global variables, etc.</a:t>
            </a:r>
          </a:p>
          <a:p>
            <a:r>
              <a:rPr lang="en-US" dirty="0"/>
              <a:t>Less Flexible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Lacks support for built-in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not support Object-Oriented Programming (OOP) features such as Polymorphism, Inheritance, and Encapsulation</a:t>
            </a:r>
          </a:p>
          <a:p>
            <a:r>
              <a:rPr lang="en-US" dirty="0"/>
              <a:t>Inefficient Memory Management</a:t>
            </a:r>
          </a:p>
          <a:p>
            <a:r>
              <a:rPr lang="en-US" dirty="0"/>
              <a:t>Does not allow Run Time Type Checking</a:t>
            </a:r>
          </a:p>
          <a:p>
            <a:r>
              <a:rPr lang="en-US" dirty="0"/>
              <a:t>No support for Namespace</a:t>
            </a:r>
          </a:p>
          <a:p>
            <a:r>
              <a:rPr lang="en-US" dirty="0"/>
              <a:t>Lacks Exception Handling</a:t>
            </a:r>
          </a:p>
          <a:p>
            <a:r>
              <a:rPr lang="en-US" dirty="0"/>
              <a:t>Does not support the concept of constructors and destructors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Object-Oriented</a:t>
            </a:r>
            <a:endParaRPr lang="en-US" dirty="0"/>
          </a:p>
          <a:p>
            <a:r>
              <a:rPr lang="en-US" dirty="0"/>
              <a:t>General-Purpose Programming Language, supports features such as Polymorphism, Inheritance, and Encapsulation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Portable or Machine Independent (but Platform Dependent)</a:t>
            </a:r>
          </a:p>
          <a:p>
            <a:r>
              <a:rPr lang="en-US" dirty="0"/>
              <a:t>Rich Library</a:t>
            </a:r>
          </a:p>
          <a:p>
            <a:r>
              <a:rPr lang="en-US" dirty="0"/>
              <a:t>Fast Execution Speed</a:t>
            </a:r>
          </a:p>
          <a:p>
            <a:r>
              <a:rPr lang="en-US" dirty="0"/>
              <a:t>Compiled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C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</a:t>
            </a:r>
            <a:endParaRPr lang="en-US" dirty="0"/>
          </a:p>
          <a:p>
            <a:r>
              <a:rPr lang="en-US" dirty="0"/>
              <a:t>Procedural</a:t>
            </a:r>
          </a:p>
          <a:p>
            <a:r>
              <a:rPr lang="en-US" dirty="0"/>
              <a:t>Structured or Modular Programming language</a:t>
            </a:r>
          </a:p>
          <a:p>
            <a:r>
              <a:rPr lang="en-US" dirty="0"/>
              <a:t>Mid-level programming language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Rich Library</a:t>
            </a:r>
          </a:p>
          <a:p>
            <a:r>
              <a:rPr lang="en-US" dirty="0"/>
              <a:t>Supports Dynamic Memory Allocation</a:t>
            </a:r>
          </a:p>
          <a:p>
            <a:r>
              <a:rPr lang="en-US" dirty="0"/>
              <a:t>Middle-Level Language</a:t>
            </a:r>
          </a:p>
          <a:p>
            <a:r>
              <a:rPr lang="en-US" dirty="0"/>
              <a:t>Portable or Machine Independent</a:t>
            </a:r>
          </a:p>
          <a:p>
            <a:r>
              <a:rPr lang="en-US" dirty="0"/>
              <a:t>Extensible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Similarities in C and C++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of the similarities in C and C++ programming languages are:</a:t>
            </a:r>
          </a:p>
          <a:p>
            <a:r>
              <a:rPr lang="en-US" dirty="0"/>
              <a:t>Both have a similar syntax.</a:t>
            </a:r>
          </a:p>
          <a:p>
            <a:r>
              <a:rPr lang="en-US" dirty="0"/>
              <a:t>Their compilation is similar.</a:t>
            </a:r>
          </a:p>
          <a:p>
            <a:r>
              <a:rPr lang="en-US" dirty="0"/>
              <a:t>Both languages follow the same concept of a stack, heap, and static variable.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304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Difference betweeen C and C++</vt:lpstr>
      <vt:lpstr>Slide 2</vt:lpstr>
      <vt:lpstr>Applications of C Programming </vt:lpstr>
      <vt:lpstr>Applications of C++ </vt:lpstr>
      <vt:lpstr>Disadvantages of C++ </vt:lpstr>
      <vt:lpstr>Disadvantages of C Programming </vt:lpstr>
      <vt:lpstr>Features of C++ </vt:lpstr>
      <vt:lpstr>Features of C Programming </vt:lpstr>
      <vt:lpstr>Similarities in C and C++ </vt:lpstr>
      <vt:lpstr>Where are C and C++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betweeen C and C++</dc:title>
  <dc:creator>STUDENT</dc:creator>
  <cp:lastModifiedBy>STUDENT</cp:lastModifiedBy>
  <cp:revision>1</cp:revision>
  <dcterms:created xsi:type="dcterms:W3CDTF">2022-02-09T04:18:34Z</dcterms:created>
  <dcterms:modified xsi:type="dcterms:W3CDTF">2022-02-09T04:28:09Z</dcterms:modified>
</cp:coreProperties>
</file>